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27"/>
  </p:notesMasterIdLst>
  <p:sldIdLst>
    <p:sldId id="256" r:id="rId3"/>
    <p:sldId id="257" r:id="rId4"/>
    <p:sldId id="258" r:id="rId5"/>
    <p:sldId id="268" r:id="rId6"/>
    <p:sldId id="269" r:id="rId7"/>
    <p:sldId id="270" r:id="rId8"/>
    <p:sldId id="271" r:id="rId9"/>
    <p:sldId id="272" r:id="rId10"/>
    <p:sldId id="264" r:id="rId11"/>
    <p:sldId id="273" r:id="rId12"/>
    <p:sldId id="274" r:id="rId13"/>
    <p:sldId id="275" r:id="rId14"/>
    <p:sldId id="276" r:id="rId15"/>
    <p:sldId id="265" r:id="rId16"/>
    <p:sldId id="277" r:id="rId17"/>
    <p:sldId id="278" r:id="rId18"/>
    <p:sldId id="279" r:id="rId19"/>
    <p:sldId id="280" r:id="rId20"/>
    <p:sldId id="266" r:id="rId21"/>
    <p:sldId id="281" r:id="rId22"/>
    <p:sldId id="284" r:id="rId23"/>
    <p:sldId id="285" r:id="rId24"/>
    <p:sldId id="286" r:id="rId25"/>
    <p:sldId id="28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BB0"/>
    <a:srgbClr val="F8FBFB"/>
    <a:srgbClr val="F2E7E5"/>
    <a:srgbClr val="65805D"/>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12" autoAdjust="0"/>
    <p:restoredTop sz="94655" autoAdjust="0"/>
  </p:normalViewPr>
  <p:slideViewPr>
    <p:cSldViewPr snapToGrid="0" showGuides="1">
      <p:cViewPr varScale="1">
        <p:scale>
          <a:sx n="105" d="100"/>
          <a:sy n="105" d="100"/>
        </p:scale>
        <p:origin x="444" y="10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F8178A-4B97-4D4F-A91B-9DBD0650AFD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7CFF7F-7437-4881-9550-FAB74713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 name="矩形: 圆角 1"/>
          <p:cNvSpPr/>
          <p:nvPr userDrawn="1"/>
        </p:nvSpPr>
        <p:spPr>
          <a:xfrm>
            <a:off x="508000" y="508000"/>
            <a:ext cx="11125200" cy="5664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descr="Picture"/>
          <p:cNvPicPr>
            <a:picLocks noChangeAspect="1"/>
          </p:cNvPicPr>
          <p:nvPr/>
        </p:nvPicPr>
        <p:blipFill>
          <a:blip r:embed="rId4" cstate="print"/>
          <a:stretch>
            <a:fillRect/>
          </a:stretch>
        </p:blipFill>
        <p:spPr>
          <a:xfrm rot="21586581">
            <a:off x="3770016" y="3795787"/>
            <a:ext cx="511061" cy="858983"/>
          </a:xfrm>
          <a:prstGeom prst="rect">
            <a:avLst/>
          </a:prstGeom>
        </p:spPr>
      </p:pic>
      <p:pic>
        <p:nvPicPr>
          <p:cNvPr id="18" name="Picture" descr="Picture"/>
          <p:cNvPicPr>
            <a:picLocks noChangeAspect="1"/>
          </p:cNvPicPr>
          <p:nvPr/>
        </p:nvPicPr>
        <p:blipFill>
          <a:blip r:embed="rId5" cstate="print"/>
          <a:stretch>
            <a:fillRect/>
          </a:stretch>
        </p:blipFill>
        <p:spPr>
          <a:xfrm rot="21600000">
            <a:off x="3870773" y="3937830"/>
            <a:ext cx="340756" cy="574899"/>
          </a:xfrm>
          <a:prstGeom prst="rect">
            <a:avLst/>
          </a:prstGeom>
        </p:spPr>
      </p:pic>
      <p:sp>
        <p:nvSpPr>
          <p:cNvPr id="19" name="文本框 18"/>
          <p:cNvSpPr txBox="1"/>
          <p:nvPr/>
        </p:nvSpPr>
        <p:spPr>
          <a:xfrm>
            <a:off x="3450750" y="815727"/>
            <a:ext cx="923330" cy="2613273"/>
          </a:xfrm>
          <a:prstGeom prst="rect">
            <a:avLst/>
          </a:prstGeom>
          <a:noFill/>
        </p:spPr>
        <p:txBody>
          <a:bodyPr vert="eaVert" wrap="square" rtlCol="0">
            <a:spAutoFit/>
          </a:bodyPr>
          <a:lstStyle/>
          <a:p>
            <a:r>
              <a:rPr lang="zh-CN" altLang="en-US" sz="4800" b="1" spc="1000" dirty="0">
                <a:solidFill>
                  <a:schemeClr val="tx1">
                    <a:lumMod val="85000"/>
                    <a:lumOff val="15000"/>
                  </a:schemeClr>
                </a:solidFill>
                <a:cs typeface="+mn-ea"/>
                <a:sym typeface="+mn-lt"/>
              </a:rPr>
              <a:t>舞舞舞</a:t>
            </a:r>
          </a:p>
        </p:txBody>
      </p:sp>
      <p:sp>
        <p:nvSpPr>
          <p:cNvPr id="21" name="文本框 20"/>
          <p:cNvSpPr txBox="1"/>
          <p:nvPr/>
        </p:nvSpPr>
        <p:spPr>
          <a:xfrm>
            <a:off x="2792222" y="3611124"/>
            <a:ext cx="492443" cy="2613273"/>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明月几时有</a:t>
            </a:r>
          </a:p>
        </p:txBody>
      </p:sp>
      <p:sp>
        <p:nvSpPr>
          <p:cNvPr id="22" name="文本框 21"/>
          <p:cNvSpPr txBox="1"/>
          <p:nvPr/>
        </p:nvSpPr>
        <p:spPr>
          <a:xfrm>
            <a:off x="2317153" y="3593685"/>
            <a:ext cx="492443" cy="2613273"/>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把酒问青天</a:t>
            </a:r>
          </a:p>
        </p:txBody>
      </p:sp>
      <p:sp>
        <p:nvSpPr>
          <p:cNvPr id="23" name="文本框 22"/>
          <p:cNvSpPr txBox="1"/>
          <p:nvPr/>
        </p:nvSpPr>
        <p:spPr>
          <a:xfrm>
            <a:off x="1779899" y="3553396"/>
            <a:ext cx="492443" cy="1724884"/>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不知天上宫阙</a:t>
            </a:r>
          </a:p>
        </p:txBody>
      </p:sp>
      <p:sp>
        <p:nvSpPr>
          <p:cNvPr id="24" name="文本框 23"/>
          <p:cNvSpPr txBox="1"/>
          <p:nvPr/>
        </p:nvSpPr>
        <p:spPr>
          <a:xfrm>
            <a:off x="1331310" y="3633821"/>
            <a:ext cx="492443" cy="1420682"/>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今夕是何年</a:t>
            </a:r>
          </a:p>
        </p:txBody>
      </p:sp>
      <p:cxnSp>
        <p:nvCxnSpPr>
          <p:cNvPr id="25" name="直接连接符 24"/>
          <p:cNvCxnSpPr/>
          <p:nvPr/>
        </p:nvCxnSpPr>
        <p:spPr>
          <a:xfrm>
            <a:off x="1267854" y="3553396"/>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810542" y="3556229"/>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353230" y="3559062"/>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09589" y="3553396"/>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nodeType="withEffect">
                                  <p:stCondLst>
                                    <p:cond delay="60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nodeType="withEffect">
                                  <p:stCondLst>
                                    <p:cond delay="60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nodeType="withEffect">
                                  <p:stCondLst>
                                    <p:cond delay="60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16" presetClass="entr" presetSubtype="4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3128988" y="4415014"/>
            <a:ext cx="5627496" cy="995321"/>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innerShdw blurRad="114300">
              <a:schemeClr val="bg1">
                <a:lumMod val="85000"/>
              </a:schemeClr>
            </a:innerShdw>
            <a:softEdge rad="368300"/>
          </a:effectLst>
        </p:spPr>
        <p:txBody>
          <a:bodyPr wrap="none" lIns="92020" tIns="46010" rIns="92020" bIns="46010" anchor="ctr"/>
          <a:lstStyle/>
          <a:p>
            <a:pPr algn="ctr" defTabSz="913765">
              <a:defRPr/>
            </a:pPr>
            <a:endParaRPr lang="zh-CN" altLang="zh-CN">
              <a:cs typeface="+mn-ea"/>
              <a:sym typeface="+mn-lt"/>
            </a:endParaRPr>
          </a:p>
        </p:txBody>
      </p:sp>
      <p:grpSp>
        <p:nvGrpSpPr>
          <p:cNvPr id="3" name="组合 2"/>
          <p:cNvGrpSpPr/>
          <p:nvPr/>
        </p:nvGrpSpPr>
        <p:grpSpPr>
          <a:xfrm>
            <a:off x="4385083" y="1108030"/>
            <a:ext cx="3159949" cy="3169218"/>
            <a:chOff x="3065767" y="2257425"/>
            <a:chExt cx="2675884" cy="2682258"/>
          </a:xfrm>
        </p:grpSpPr>
        <p:sp>
          <p:nvSpPr>
            <p:cNvPr id="4" name="Freeform 11"/>
            <p:cNvSpPr/>
            <p:nvPr/>
          </p:nvSpPr>
          <p:spPr bwMode="auto">
            <a:xfrm rot="16200000">
              <a:off x="3153179" y="2343291"/>
              <a:ext cx="977598" cy="977598"/>
            </a:xfrm>
            <a:custGeom>
              <a:avLst/>
              <a:gdLst>
                <a:gd name="T0" fmla="*/ 340 w 345"/>
                <a:gd name="T1" fmla="*/ 120 h 345"/>
                <a:gd name="T2" fmla="*/ 307 w 345"/>
                <a:gd name="T3" fmla="*/ 37 h 345"/>
                <a:gd name="T4" fmla="*/ 307 w 345"/>
                <a:gd name="T5" fmla="*/ 37 h 345"/>
                <a:gd name="T6" fmla="*/ 307 w 345"/>
                <a:gd name="T7" fmla="*/ 37 h 345"/>
                <a:gd name="T8" fmla="*/ 307 w 345"/>
                <a:gd name="T9" fmla="*/ 36 h 345"/>
                <a:gd name="T10" fmla="*/ 307 w 345"/>
                <a:gd name="T11" fmla="*/ 36 h 345"/>
                <a:gd name="T12" fmla="*/ 225 w 345"/>
                <a:gd name="T13" fmla="*/ 4 h 345"/>
                <a:gd name="T14" fmla="*/ 89 w 345"/>
                <a:gd name="T15" fmla="*/ 147 h 345"/>
                <a:gd name="T16" fmla="*/ 0 w 345"/>
                <a:gd name="T17" fmla="*/ 297 h 345"/>
                <a:gd name="T18" fmla="*/ 61 w 345"/>
                <a:gd name="T19" fmla="*/ 214 h 345"/>
                <a:gd name="T20" fmla="*/ 131 w 345"/>
                <a:gd name="T21" fmla="*/ 152 h 345"/>
                <a:gd name="T22" fmla="*/ 176 w 345"/>
                <a:gd name="T23" fmla="*/ 168 h 345"/>
                <a:gd name="T24" fmla="*/ 192 w 345"/>
                <a:gd name="T25" fmla="*/ 214 h 345"/>
                <a:gd name="T26" fmla="*/ 130 w 345"/>
                <a:gd name="T27" fmla="*/ 284 h 345"/>
                <a:gd name="T28" fmla="*/ 47 w 345"/>
                <a:gd name="T29" fmla="*/ 345 h 345"/>
                <a:gd name="T30" fmla="*/ 197 w 345"/>
                <a:gd name="T31" fmla="*/ 256 h 345"/>
                <a:gd name="T32" fmla="*/ 340 w 345"/>
                <a:gd name="T33" fmla="*/ 1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45">
                  <a:moveTo>
                    <a:pt x="340" y="120"/>
                  </a:moveTo>
                  <a:cubicBezTo>
                    <a:pt x="345" y="95"/>
                    <a:pt x="330" y="62"/>
                    <a:pt x="307" y="37"/>
                  </a:cubicBezTo>
                  <a:cubicBezTo>
                    <a:pt x="307" y="37"/>
                    <a:pt x="307" y="37"/>
                    <a:pt x="307" y="37"/>
                  </a:cubicBezTo>
                  <a:cubicBezTo>
                    <a:pt x="307" y="37"/>
                    <a:pt x="307" y="37"/>
                    <a:pt x="307" y="37"/>
                  </a:cubicBezTo>
                  <a:cubicBezTo>
                    <a:pt x="307" y="37"/>
                    <a:pt x="307" y="36"/>
                    <a:pt x="307" y="36"/>
                  </a:cubicBezTo>
                  <a:cubicBezTo>
                    <a:pt x="307" y="36"/>
                    <a:pt x="307" y="36"/>
                    <a:pt x="307" y="36"/>
                  </a:cubicBezTo>
                  <a:cubicBezTo>
                    <a:pt x="282" y="14"/>
                    <a:pt x="249" y="0"/>
                    <a:pt x="225" y="4"/>
                  </a:cubicBezTo>
                  <a:cubicBezTo>
                    <a:pt x="174" y="14"/>
                    <a:pt x="109" y="105"/>
                    <a:pt x="89" y="147"/>
                  </a:cubicBezTo>
                  <a:cubicBezTo>
                    <a:pt x="69" y="189"/>
                    <a:pt x="0" y="297"/>
                    <a:pt x="0" y="297"/>
                  </a:cubicBezTo>
                  <a:cubicBezTo>
                    <a:pt x="49" y="236"/>
                    <a:pt x="61" y="214"/>
                    <a:pt x="61" y="214"/>
                  </a:cubicBezTo>
                  <a:cubicBezTo>
                    <a:pt x="102" y="151"/>
                    <a:pt x="131" y="152"/>
                    <a:pt x="131" y="152"/>
                  </a:cubicBezTo>
                  <a:cubicBezTo>
                    <a:pt x="151" y="151"/>
                    <a:pt x="166" y="157"/>
                    <a:pt x="176" y="168"/>
                  </a:cubicBezTo>
                  <a:cubicBezTo>
                    <a:pt x="187" y="178"/>
                    <a:pt x="193" y="193"/>
                    <a:pt x="192" y="214"/>
                  </a:cubicBezTo>
                  <a:cubicBezTo>
                    <a:pt x="192" y="214"/>
                    <a:pt x="193" y="243"/>
                    <a:pt x="130" y="284"/>
                  </a:cubicBezTo>
                  <a:cubicBezTo>
                    <a:pt x="130" y="284"/>
                    <a:pt x="108" y="296"/>
                    <a:pt x="47" y="345"/>
                  </a:cubicBezTo>
                  <a:cubicBezTo>
                    <a:pt x="47" y="345"/>
                    <a:pt x="155" y="276"/>
                    <a:pt x="197" y="256"/>
                  </a:cubicBezTo>
                  <a:cubicBezTo>
                    <a:pt x="239" y="236"/>
                    <a:pt x="330" y="171"/>
                    <a:pt x="340" y="12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5" name="Freeform 17"/>
            <p:cNvSpPr/>
            <p:nvPr/>
          </p:nvSpPr>
          <p:spPr bwMode="auto">
            <a:xfrm>
              <a:off x="3410001" y="2257425"/>
              <a:ext cx="1981201" cy="1128714"/>
            </a:xfrm>
            <a:custGeom>
              <a:avLst/>
              <a:gdLst>
                <a:gd name="T0" fmla="*/ 523 w 698"/>
                <a:gd name="T1" fmla="*/ 184 h 398"/>
                <a:gd name="T2" fmla="*/ 349 w 698"/>
                <a:gd name="T3" fmla="*/ 377 h 398"/>
                <a:gd name="T4" fmla="*/ 176 w 698"/>
                <a:gd name="T5" fmla="*/ 184 h 398"/>
                <a:gd name="T6" fmla="*/ 0 w 698"/>
                <a:gd name="T7" fmla="*/ 28 h 398"/>
                <a:gd name="T8" fmla="*/ 176 w 698"/>
                <a:gd name="T9" fmla="*/ 204 h 398"/>
                <a:gd name="T10" fmla="*/ 349 w 698"/>
                <a:gd name="T11" fmla="*/ 397 h 398"/>
                <a:gd name="T12" fmla="*/ 349 w 698"/>
                <a:gd name="T13" fmla="*/ 397 h 398"/>
                <a:gd name="T14" fmla="*/ 349 w 698"/>
                <a:gd name="T15" fmla="*/ 397 h 398"/>
                <a:gd name="T16" fmla="*/ 349 w 698"/>
                <a:gd name="T17" fmla="*/ 397 h 398"/>
                <a:gd name="T18" fmla="*/ 523 w 698"/>
                <a:gd name="T19" fmla="*/ 204 h 398"/>
                <a:gd name="T20" fmla="*/ 698 w 698"/>
                <a:gd name="T21" fmla="*/ 28 h 398"/>
                <a:gd name="T22" fmla="*/ 523 w 698"/>
                <a:gd name="T23" fmla="*/ 18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8" h="398">
                  <a:moveTo>
                    <a:pt x="523" y="184"/>
                  </a:moveTo>
                  <a:cubicBezTo>
                    <a:pt x="468" y="290"/>
                    <a:pt x="414" y="378"/>
                    <a:pt x="349" y="377"/>
                  </a:cubicBezTo>
                  <a:cubicBezTo>
                    <a:pt x="284" y="378"/>
                    <a:pt x="230" y="290"/>
                    <a:pt x="176" y="184"/>
                  </a:cubicBezTo>
                  <a:cubicBezTo>
                    <a:pt x="83" y="0"/>
                    <a:pt x="0" y="28"/>
                    <a:pt x="0" y="28"/>
                  </a:cubicBezTo>
                  <a:cubicBezTo>
                    <a:pt x="0" y="28"/>
                    <a:pt x="85" y="10"/>
                    <a:pt x="176" y="204"/>
                  </a:cubicBezTo>
                  <a:cubicBezTo>
                    <a:pt x="227" y="312"/>
                    <a:pt x="284" y="398"/>
                    <a:pt x="349" y="397"/>
                  </a:cubicBezTo>
                  <a:cubicBezTo>
                    <a:pt x="349" y="397"/>
                    <a:pt x="349" y="397"/>
                    <a:pt x="349" y="397"/>
                  </a:cubicBezTo>
                  <a:cubicBezTo>
                    <a:pt x="349" y="397"/>
                    <a:pt x="349" y="397"/>
                    <a:pt x="349" y="397"/>
                  </a:cubicBezTo>
                  <a:cubicBezTo>
                    <a:pt x="349" y="397"/>
                    <a:pt x="349" y="397"/>
                    <a:pt x="349" y="397"/>
                  </a:cubicBezTo>
                  <a:cubicBezTo>
                    <a:pt x="415" y="398"/>
                    <a:pt x="472" y="312"/>
                    <a:pt x="523" y="204"/>
                  </a:cubicBezTo>
                  <a:cubicBezTo>
                    <a:pt x="608" y="24"/>
                    <a:pt x="687" y="27"/>
                    <a:pt x="698" y="28"/>
                  </a:cubicBezTo>
                  <a:cubicBezTo>
                    <a:pt x="690" y="26"/>
                    <a:pt x="611" y="9"/>
                    <a:pt x="523" y="184"/>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sp>
          <p:nvSpPr>
            <p:cNvPr id="6" name="Freeform 10"/>
            <p:cNvSpPr/>
            <p:nvPr/>
          </p:nvSpPr>
          <p:spPr bwMode="auto">
            <a:xfrm>
              <a:off x="3409809" y="2262074"/>
              <a:ext cx="1981586" cy="1069960"/>
            </a:xfrm>
            <a:custGeom>
              <a:avLst/>
              <a:gdLst>
                <a:gd name="T0" fmla="*/ 571 w 699"/>
                <a:gd name="T1" fmla="*/ 73 h 378"/>
                <a:gd name="T2" fmla="*/ 349 w 699"/>
                <a:gd name="T3" fmla="*/ 202 h 378"/>
                <a:gd name="T4" fmla="*/ 128 w 699"/>
                <a:gd name="T5" fmla="*/ 73 h 378"/>
                <a:gd name="T6" fmla="*/ 0 w 699"/>
                <a:gd name="T7" fmla="*/ 28 h 378"/>
                <a:gd name="T8" fmla="*/ 176 w 699"/>
                <a:gd name="T9" fmla="*/ 184 h 378"/>
                <a:gd name="T10" fmla="*/ 349 w 699"/>
                <a:gd name="T11" fmla="*/ 377 h 378"/>
                <a:gd name="T12" fmla="*/ 523 w 699"/>
                <a:gd name="T13" fmla="*/ 184 h 378"/>
                <a:gd name="T14" fmla="*/ 699 w 699"/>
                <a:gd name="T15" fmla="*/ 28 h 378"/>
                <a:gd name="T16" fmla="*/ 571 w 699"/>
                <a:gd name="T17" fmla="*/ 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378">
                  <a:moveTo>
                    <a:pt x="571" y="73"/>
                  </a:moveTo>
                  <a:cubicBezTo>
                    <a:pt x="474" y="166"/>
                    <a:pt x="425" y="198"/>
                    <a:pt x="349" y="202"/>
                  </a:cubicBezTo>
                  <a:cubicBezTo>
                    <a:pt x="273" y="198"/>
                    <a:pt x="224" y="166"/>
                    <a:pt x="128" y="73"/>
                  </a:cubicBezTo>
                  <a:cubicBezTo>
                    <a:pt x="128" y="73"/>
                    <a:pt x="53" y="7"/>
                    <a:pt x="0" y="28"/>
                  </a:cubicBezTo>
                  <a:cubicBezTo>
                    <a:pt x="0" y="28"/>
                    <a:pt x="83" y="0"/>
                    <a:pt x="176" y="184"/>
                  </a:cubicBezTo>
                  <a:cubicBezTo>
                    <a:pt x="230" y="290"/>
                    <a:pt x="284" y="378"/>
                    <a:pt x="349" y="377"/>
                  </a:cubicBezTo>
                  <a:cubicBezTo>
                    <a:pt x="414" y="378"/>
                    <a:pt x="468" y="290"/>
                    <a:pt x="523" y="184"/>
                  </a:cubicBezTo>
                  <a:cubicBezTo>
                    <a:pt x="616" y="0"/>
                    <a:pt x="699" y="28"/>
                    <a:pt x="699" y="28"/>
                  </a:cubicBezTo>
                  <a:cubicBezTo>
                    <a:pt x="645" y="7"/>
                    <a:pt x="571" y="73"/>
                    <a:pt x="571" y="73"/>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sp>
          <p:nvSpPr>
            <p:cNvPr id="7" name="Freeform 11"/>
            <p:cNvSpPr/>
            <p:nvPr/>
          </p:nvSpPr>
          <p:spPr bwMode="auto">
            <a:xfrm>
              <a:off x="4685669" y="2345848"/>
              <a:ext cx="977598" cy="977598"/>
            </a:xfrm>
            <a:custGeom>
              <a:avLst/>
              <a:gdLst>
                <a:gd name="T0" fmla="*/ 340 w 345"/>
                <a:gd name="T1" fmla="*/ 120 h 345"/>
                <a:gd name="T2" fmla="*/ 307 w 345"/>
                <a:gd name="T3" fmla="*/ 37 h 345"/>
                <a:gd name="T4" fmla="*/ 307 w 345"/>
                <a:gd name="T5" fmla="*/ 37 h 345"/>
                <a:gd name="T6" fmla="*/ 307 w 345"/>
                <a:gd name="T7" fmla="*/ 37 h 345"/>
                <a:gd name="T8" fmla="*/ 307 w 345"/>
                <a:gd name="T9" fmla="*/ 36 h 345"/>
                <a:gd name="T10" fmla="*/ 307 w 345"/>
                <a:gd name="T11" fmla="*/ 36 h 345"/>
                <a:gd name="T12" fmla="*/ 225 w 345"/>
                <a:gd name="T13" fmla="*/ 4 h 345"/>
                <a:gd name="T14" fmla="*/ 89 w 345"/>
                <a:gd name="T15" fmla="*/ 147 h 345"/>
                <a:gd name="T16" fmla="*/ 0 w 345"/>
                <a:gd name="T17" fmla="*/ 297 h 345"/>
                <a:gd name="T18" fmla="*/ 61 w 345"/>
                <a:gd name="T19" fmla="*/ 214 h 345"/>
                <a:gd name="T20" fmla="*/ 131 w 345"/>
                <a:gd name="T21" fmla="*/ 152 h 345"/>
                <a:gd name="T22" fmla="*/ 176 w 345"/>
                <a:gd name="T23" fmla="*/ 168 h 345"/>
                <a:gd name="T24" fmla="*/ 192 w 345"/>
                <a:gd name="T25" fmla="*/ 214 h 345"/>
                <a:gd name="T26" fmla="*/ 130 w 345"/>
                <a:gd name="T27" fmla="*/ 284 h 345"/>
                <a:gd name="T28" fmla="*/ 47 w 345"/>
                <a:gd name="T29" fmla="*/ 345 h 345"/>
                <a:gd name="T30" fmla="*/ 197 w 345"/>
                <a:gd name="T31" fmla="*/ 256 h 345"/>
                <a:gd name="T32" fmla="*/ 340 w 345"/>
                <a:gd name="T33" fmla="*/ 1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45">
                  <a:moveTo>
                    <a:pt x="340" y="120"/>
                  </a:moveTo>
                  <a:cubicBezTo>
                    <a:pt x="345" y="95"/>
                    <a:pt x="330" y="62"/>
                    <a:pt x="307" y="37"/>
                  </a:cubicBezTo>
                  <a:cubicBezTo>
                    <a:pt x="307" y="37"/>
                    <a:pt x="307" y="37"/>
                    <a:pt x="307" y="37"/>
                  </a:cubicBezTo>
                  <a:cubicBezTo>
                    <a:pt x="307" y="37"/>
                    <a:pt x="307" y="37"/>
                    <a:pt x="307" y="37"/>
                  </a:cubicBezTo>
                  <a:cubicBezTo>
                    <a:pt x="307" y="37"/>
                    <a:pt x="307" y="36"/>
                    <a:pt x="307" y="36"/>
                  </a:cubicBezTo>
                  <a:cubicBezTo>
                    <a:pt x="307" y="36"/>
                    <a:pt x="307" y="36"/>
                    <a:pt x="307" y="36"/>
                  </a:cubicBezTo>
                  <a:cubicBezTo>
                    <a:pt x="282" y="14"/>
                    <a:pt x="249" y="0"/>
                    <a:pt x="225" y="4"/>
                  </a:cubicBezTo>
                  <a:cubicBezTo>
                    <a:pt x="174" y="14"/>
                    <a:pt x="109" y="105"/>
                    <a:pt x="89" y="147"/>
                  </a:cubicBezTo>
                  <a:cubicBezTo>
                    <a:pt x="69" y="189"/>
                    <a:pt x="0" y="297"/>
                    <a:pt x="0" y="297"/>
                  </a:cubicBezTo>
                  <a:cubicBezTo>
                    <a:pt x="49" y="236"/>
                    <a:pt x="61" y="214"/>
                    <a:pt x="61" y="214"/>
                  </a:cubicBezTo>
                  <a:cubicBezTo>
                    <a:pt x="102" y="151"/>
                    <a:pt x="131" y="152"/>
                    <a:pt x="131" y="152"/>
                  </a:cubicBezTo>
                  <a:cubicBezTo>
                    <a:pt x="151" y="151"/>
                    <a:pt x="166" y="157"/>
                    <a:pt x="176" y="168"/>
                  </a:cubicBezTo>
                  <a:cubicBezTo>
                    <a:pt x="187" y="178"/>
                    <a:pt x="193" y="193"/>
                    <a:pt x="192" y="214"/>
                  </a:cubicBezTo>
                  <a:cubicBezTo>
                    <a:pt x="192" y="214"/>
                    <a:pt x="193" y="243"/>
                    <a:pt x="130" y="284"/>
                  </a:cubicBezTo>
                  <a:cubicBezTo>
                    <a:pt x="130" y="284"/>
                    <a:pt x="108" y="296"/>
                    <a:pt x="47" y="345"/>
                  </a:cubicBezTo>
                  <a:cubicBezTo>
                    <a:pt x="47" y="345"/>
                    <a:pt x="155" y="276"/>
                    <a:pt x="197" y="256"/>
                  </a:cubicBezTo>
                  <a:cubicBezTo>
                    <a:pt x="239" y="236"/>
                    <a:pt x="330" y="171"/>
                    <a:pt x="340" y="120"/>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9" name="Freeform 17"/>
            <p:cNvSpPr/>
            <p:nvPr/>
          </p:nvSpPr>
          <p:spPr bwMode="auto">
            <a:xfrm rot="5400000">
              <a:off x="4186695" y="3034583"/>
              <a:ext cx="1981200" cy="1128713"/>
            </a:xfrm>
            <a:custGeom>
              <a:avLst/>
              <a:gdLst>
                <a:gd name="T0" fmla="*/ 523 w 698"/>
                <a:gd name="T1" fmla="*/ 184 h 398"/>
                <a:gd name="T2" fmla="*/ 349 w 698"/>
                <a:gd name="T3" fmla="*/ 377 h 398"/>
                <a:gd name="T4" fmla="*/ 176 w 698"/>
                <a:gd name="T5" fmla="*/ 184 h 398"/>
                <a:gd name="T6" fmla="*/ 0 w 698"/>
                <a:gd name="T7" fmla="*/ 28 h 398"/>
                <a:gd name="T8" fmla="*/ 176 w 698"/>
                <a:gd name="T9" fmla="*/ 204 h 398"/>
                <a:gd name="T10" fmla="*/ 349 w 698"/>
                <a:gd name="T11" fmla="*/ 397 h 398"/>
                <a:gd name="T12" fmla="*/ 349 w 698"/>
                <a:gd name="T13" fmla="*/ 397 h 398"/>
                <a:gd name="T14" fmla="*/ 349 w 698"/>
                <a:gd name="T15" fmla="*/ 397 h 398"/>
                <a:gd name="T16" fmla="*/ 349 w 698"/>
                <a:gd name="T17" fmla="*/ 397 h 398"/>
                <a:gd name="T18" fmla="*/ 523 w 698"/>
                <a:gd name="T19" fmla="*/ 204 h 398"/>
                <a:gd name="T20" fmla="*/ 698 w 698"/>
                <a:gd name="T21" fmla="*/ 28 h 398"/>
                <a:gd name="T22" fmla="*/ 523 w 698"/>
                <a:gd name="T23" fmla="*/ 18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8" h="398">
                  <a:moveTo>
                    <a:pt x="523" y="184"/>
                  </a:moveTo>
                  <a:cubicBezTo>
                    <a:pt x="468" y="290"/>
                    <a:pt x="414" y="378"/>
                    <a:pt x="349" y="377"/>
                  </a:cubicBezTo>
                  <a:cubicBezTo>
                    <a:pt x="284" y="378"/>
                    <a:pt x="230" y="290"/>
                    <a:pt x="176" y="184"/>
                  </a:cubicBezTo>
                  <a:cubicBezTo>
                    <a:pt x="83" y="0"/>
                    <a:pt x="0" y="28"/>
                    <a:pt x="0" y="28"/>
                  </a:cubicBezTo>
                  <a:cubicBezTo>
                    <a:pt x="0" y="28"/>
                    <a:pt x="85" y="10"/>
                    <a:pt x="176" y="204"/>
                  </a:cubicBezTo>
                  <a:cubicBezTo>
                    <a:pt x="227" y="312"/>
                    <a:pt x="284" y="398"/>
                    <a:pt x="349" y="397"/>
                  </a:cubicBezTo>
                  <a:cubicBezTo>
                    <a:pt x="349" y="397"/>
                    <a:pt x="349" y="397"/>
                    <a:pt x="349" y="397"/>
                  </a:cubicBezTo>
                  <a:cubicBezTo>
                    <a:pt x="349" y="397"/>
                    <a:pt x="349" y="397"/>
                    <a:pt x="349" y="397"/>
                  </a:cubicBezTo>
                  <a:cubicBezTo>
                    <a:pt x="349" y="397"/>
                    <a:pt x="349" y="397"/>
                    <a:pt x="349" y="397"/>
                  </a:cubicBezTo>
                  <a:cubicBezTo>
                    <a:pt x="415" y="398"/>
                    <a:pt x="472" y="312"/>
                    <a:pt x="523" y="204"/>
                  </a:cubicBezTo>
                  <a:cubicBezTo>
                    <a:pt x="608" y="24"/>
                    <a:pt x="687" y="27"/>
                    <a:pt x="698" y="28"/>
                  </a:cubicBezTo>
                  <a:cubicBezTo>
                    <a:pt x="690" y="26"/>
                    <a:pt x="611" y="9"/>
                    <a:pt x="523" y="184"/>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0" name="Freeform 10"/>
            <p:cNvSpPr/>
            <p:nvPr/>
          </p:nvSpPr>
          <p:spPr bwMode="auto">
            <a:xfrm rot="5400000">
              <a:off x="4210081" y="3063766"/>
              <a:ext cx="1981585" cy="1069961"/>
            </a:xfrm>
            <a:custGeom>
              <a:avLst/>
              <a:gdLst>
                <a:gd name="T0" fmla="*/ 571 w 699"/>
                <a:gd name="T1" fmla="*/ 73 h 378"/>
                <a:gd name="T2" fmla="*/ 349 w 699"/>
                <a:gd name="T3" fmla="*/ 202 h 378"/>
                <a:gd name="T4" fmla="*/ 128 w 699"/>
                <a:gd name="T5" fmla="*/ 73 h 378"/>
                <a:gd name="T6" fmla="*/ 0 w 699"/>
                <a:gd name="T7" fmla="*/ 28 h 378"/>
                <a:gd name="T8" fmla="*/ 176 w 699"/>
                <a:gd name="T9" fmla="*/ 184 h 378"/>
                <a:gd name="T10" fmla="*/ 349 w 699"/>
                <a:gd name="T11" fmla="*/ 377 h 378"/>
                <a:gd name="T12" fmla="*/ 523 w 699"/>
                <a:gd name="T13" fmla="*/ 184 h 378"/>
                <a:gd name="T14" fmla="*/ 699 w 699"/>
                <a:gd name="T15" fmla="*/ 28 h 378"/>
                <a:gd name="T16" fmla="*/ 571 w 699"/>
                <a:gd name="T17" fmla="*/ 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378">
                  <a:moveTo>
                    <a:pt x="571" y="73"/>
                  </a:moveTo>
                  <a:cubicBezTo>
                    <a:pt x="474" y="166"/>
                    <a:pt x="425" y="198"/>
                    <a:pt x="349" y="202"/>
                  </a:cubicBezTo>
                  <a:cubicBezTo>
                    <a:pt x="273" y="198"/>
                    <a:pt x="224" y="166"/>
                    <a:pt x="128" y="73"/>
                  </a:cubicBezTo>
                  <a:cubicBezTo>
                    <a:pt x="128" y="73"/>
                    <a:pt x="53" y="7"/>
                    <a:pt x="0" y="28"/>
                  </a:cubicBezTo>
                  <a:cubicBezTo>
                    <a:pt x="0" y="28"/>
                    <a:pt x="83" y="0"/>
                    <a:pt x="176" y="184"/>
                  </a:cubicBezTo>
                  <a:cubicBezTo>
                    <a:pt x="230" y="290"/>
                    <a:pt x="284" y="378"/>
                    <a:pt x="349" y="377"/>
                  </a:cubicBezTo>
                  <a:cubicBezTo>
                    <a:pt x="414" y="378"/>
                    <a:pt x="468" y="290"/>
                    <a:pt x="523" y="184"/>
                  </a:cubicBezTo>
                  <a:cubicBezTo>
                    <a:pt x="616" y="0"/>
                    <a:pt x="699" y="28"/>
                    <a:pt x="699" y="28"/>
                  </a:cubicBezTo>
                  <a:cubicBezTo>
                    <a:pt x="645" y="7"/>
                    <a:pt x="571" y="73"/>
                    <a:pt x="571" y="73"/>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1" name="Freeform 11"/>
            <p:cNvSpPr/>
            <p:nvPr/>
          </p:nvSpPr>
          <p:spPr bwMode="auto">
            <a:xfrm rot="5400000">
              <a:off x="4668292" y="3869833"/>
              <a:ext cx="977598" cy="977598"/>
            </a:xfrm>
            <a:custGeom>
              <a:avLst/>
              <a:gdLst>
                <a:gd name="T0" fmla="*/ 340 w 345"/>
                <a:gd name="T1" fmla="*/ 120 h 345"/>
                <a:gd name="T2" fmla="*/ 307 w 345"/>
                <a:gd name="T3" fmla="*/ 37 h 345"/>
                <a:gd name="T4" fmla="*/ 307 w 345"/>
                <a:gd name="T5" fmla="*/ 37 h 345"/>
                <a:gd name="T6" fmla="*/ 307 w 345"/>
                <a:gd name="T7" fmla="*/ 37 h 345"/>
                <a:gd name="T8" fmla="*/ 307 w 345"/>
                <a:gd name="T9" fmla="*/ 36 h 345"/>
                <a:gd name="T10" fmla="*/ 307 w 345"/>
                <a:gd name="T11" fmla="*/ 36 h 345"/>
                <a:gd name="T12" fmla="*/ 225 w 345"/>
                <a:gd name="T13" fmla="*/ 4 h 345"/>
                <a:gd name="T14" fmla="*/ 89 w 345"/>
                <a:gd name="T15" fmla="*/ 147 h 345"/>
                <a:gd name="T16" fmla="*/ 0 w 345"/>
                <a:gd name="T17" fmla="*/ 297 h 345"/>
                <a:gd name="T18" fmla="*/ 61 w 345"/>
                <a:gd name="T19" fmla="*/ 214 h 345"/>
                <a:gd name="T20" fmla="*/ 131 w 345"/>
                <a:gd name="T21" fmla="*/ 152 h 345"/>
                <a:gd name="T22" fmla="*/ 176 w 345"/>
                <a:gd name="T23" fmla="*/ 168 h 345"/>
                <a:gd name="T24" fmla="*/ 192 w 345"/>
                <a:gd name="T25" fmla="*/ 214 h 345"/>
                <a:gd name="T26" fmla="*/ 130 w 345"/>
                <a:gd name="T27" fmla="*/ 284 h 345"/>
                <a:gd name="T28" fmla="*/ 47 w 345"/>
                <a:gd name="T29" fmla="*/ 345 h 345"/>
                <a:gd name="T30" fmla="*/ 197 w 345"/>
                <a:gd name="T31" fmla="*/ 256 h 345"/>
                <a:gd name="T32" fmla="*/ 340 w 345"/>
                <a:gd name="T33" fmla="*/ 1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45">
                  <a:moveTo>
                    <a:pt x="340" y="120"/>
                  </a:moveTo>
                  <a:cubicBezTo>
                    <a:pt x="345" y="95"/>
                    <a:pt x="330" y="62"/>
                    <a:pt x="307" y="37"/>
                  </a:cubicBezTo>
                  <a:cubicBezTo>
                    <a:pt x="307" y="37"/>
                    <a:pt x="307" y="37"/>
                    <a:pt x="307" y="37"/>
                  </a:cubicBezTo>
                  <a:cubicBezTo>
                    <a:pt x="307" y="37"/>
                    <a:pt x="307" y="37"/>
                    <a:pt x="307" y="37"/>
                  </a:cubicBezTo>
                  <a:cubicBezTo>
                    <a:pt x="307" y="37"/>
                    <a:pt x="307" y="36"/>
                    <a:pt x="307" y="36"/>
                  </a:cubicBezTo>
                  <a:cubicBezTo>
                    <a:pt x="307" y="36"/>
                    <a:pt x="307" y="36"/>
                    <a:pt x="307" y="36"/>
                  </a:cubicBezTo>
                  <a:cubicBezTo>
                    <a:pt x="282" y="14"/>
                    <a:pt x="249" y="0"/>
                    <a:pt x="225" y="4"/>
                  </a:cubicBezTo>
                  <a:cubicBezTo>
                    <a:pt x="174" y="14"/>
                    <a:pt x="109" y="105"/>
                    <a:pt x="89" y="147"/>
                  </a:cubicBezTo>
                  <a:cubicBezTo>
                    <a:pt x="69" y="189"/>
                    <a:pt x="0" y="297"/>
                    <a:pt x="0" y="297"/>
                  </a:cubicBezTo>
                  <a:cubicBezTo>
                    <a:pt x="49" y="236"/>
                    <a:pt x="61" y="214"/>
                    <a:pt x="61" y="214"/>
                  </a:cubicBezTo>
                  <a:cubicBezTo>
                    <a:pt x="102" y="151"/>
                    <a:pt x="131" y="152"/>
                    <a:pt x="131" y="152"/>
                  </a:cubicBezTo>
                  <a:cubicBezTo>
                    <a:pt x="151" y="151"/>
                    <a:pt x="166" y="157"/>
                    <a:pt x="176" y="168"/>
                  </a:cubicBezTo>
                  <a:cubicBezTo>
                    <a:pt x="187" y="178"/>
                    <a:pt x="193" y="193"/>
                    <a:pt x="192" y="214"/>
                  </a:cubicBezTo>
                  <a:cubicBezTo>
                    <a:pt x="192" y="214"/>
                    <a:pt x="193" y="243"/>
                    <a:pt x="130" y="284"/>
                  </a:cubicBezTo>
                  <a:cubicBezTo>
                    <a:pt x="130" y="284"/>
                    <a:pt x="108" y="296"/>
                    <a:pt x="47" y="345"/>
                  </a:cubicBezTo>
                  <a:cubicBezTo>
                    <a:pt x="47" y="345"/>
                    <a:pt x="155" y="276"/>
                    <a:pt x="197" y="256"/>
                  </a:cubicBezTo>
                  <a:cubicBezTo>
                    <a:pt x="239" y="236"/>
                    <a:pt x="330" y="171"/>
                    <a:pt x="340" y="120"/>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3" name="Freeform 17"/>
            <p:cNvSpPr/>
            <p:nvPr/>
          </p:nvSpPr>
          <p:spPr bwMode="auto">
            <a:xfrm rot="10800000">
              <a:off x="3415218" y="3810969"/>
              <a:ext cx="1981201" cy="1128714"/>
            </a:xfrm>
            <a:custGeom>
              <a:avLst/>
              <a:gdLst>
                <a:gd name="T0" fmla="*/ 523 w 698"/>
                <a:gd name="T1" fmla="*/ 184 h 398"/>
                <a:gd name="T2" fmla="*/ 349 w 698"/>
                <a:gd name="T3" fmla="*/ 377 h 398"/>
                <a:gd name="T4" fmla="*/ 176 w 698"/>
                <a:gd name="T5" fmla="*/ 184 h 398"/>
                <a:gd name="T6" fmla="*/ 0 w 698"/>
                <a:gd name="T7" fmla="*/ 28 h 398"/>
                <a:gd name="T8" fmla="*/ 176 w 698"/>
                <a:gd name="T9" fmla="*/ 204 h 398"/>
                <a:gd name="T10" fmla="*/ 349 w 698"/>
                <a:gd name="T11" fmla="*/ 397 h 398"/>
                <a:gd name="T12" fmla="*/ 349 w 698"/>
                <a:gd name="T13" fmla="*/ 397 h 398"/>
                <a:gd name="T14" fmla="*/ 349 w 698"/>
                <a:gd name="T15" fmla="*/ 397 h 398"/>
                <a:gd name="T16" fmla="*/ 349 w 698"/>
                <a:gd name="T17" fmla="*/ 397 h 398"/>
                <a:gd name="T18" fmla="*/ 523 w 698"/>
                <a:gd name="T19" fmla="*/ 204 h 398"/>
                <a:gd name="T20" fmla="*/ 698 w 698"/>
                <a:gd name="T21" fmla="*/ 28 h 398"/>
                <a:gd name="T22" fmla="*/ 523 w 698"/>
                <a:gd name="T23" fmla="*/ 18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8" h="398">
                  <a:moveTo>
                    <a:pt x="523" y="184"/>
                  </a:moveTo>
                  <a:cubicBezTo>
                    <a:pt x="468" y="290"/>
                    <a:pt x="414" y="378"/>
                    <a:pt x="349" y="377"/>
                  </a:cubicBezTo>
                  <a:cubicBezTo>
                    <a:pt x="284" y="378"/>
                    <a:pt x="230" y="290"/>
                    <a:pt x="176" y="184"/>
                  </a:cubicBezTo>
                  <a:cubicBezTo>
                    <a:pt x="83" y="0"/>
                    <a:pt x="0" y="28"/>
                    <a:pt x="0" y="28"/>
                  </a:cubicBezTo>
                  <a:cubicBezTo>
                    <a:pt x="0" y="28"/>
                    <a:pt x="85" y="10"/>
                    <a:pt x="176" y="204"/>
                  </a:cubicBezTo>
                  <a:cubicBezTo>
                    <a:pt x="227" y="312"/>
                    <a:pt x="284" y="398"/>
                    <a:pt x="349" y="397"/>
                  </a:cubicBezTo>
                  <a:cubicBezTo>
                    <a:pt x="349" y="397"/>
                    <a:pt x="349" y="397"/>
                    <a:pt x="349" y="397"/>
                  </a:cubicBezTo>
                  <a:cubicBezTo>
                    <a:pt x="349" y="397"/>
                    <a:pt x="349" y="397"/>
                    <a:pt x="349" y="397"/>
                  </a:cubicBezTo>
                  <a:cubicBezTo>
                    <a:pt x="349" y="397"/>
                    <a:pt x="349" y="397"/>
                    <a:pt x="349" y="397"/>
                  </a:cubicBezTo>
                  <a:cubicBezTo>
                    <a:pt x="415" y="398"/>
                    <a:pt x="472" y="312"/>
                    <a:pt x="523" y="204"/>
                  </a:cubicBezTo>
                  <a:cubicBezTo>
                    <a:pt x="608" y="24"/>
                    <a:pt x="687" y="27"/>
                    <a:pt x="698" y="28"/>
                  </a:cubicBezTo>
                  <a:cubicBezTo>
                    <a:pt x="690" y="26"/>
                    <a:pt x="611" y="9"/>
                    <a:pt x="523" y="184"/>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4" name="Freeform 10"/>
            <p:cNvSpPr/>
            <p:nvPr/>
          </p:nvSpPr>
          <p:spPr bwMode="auto">
            <a:xfrm rot="10800000">
              <a:off x="3414833" y="3865982"/>
              <a:ext cx="1981586" cy="1069960"/>
            </a:xfrm>
            <a:custGeom>
              <a:avLst/>
              <a:gdLst>
                <a:gd name="T0" fmla="*/ 571 w 699"/>
                <a:gd name="T1" fmla="*/ 73 h 378"/>
                <a:gd name="T2" fmla="*/ 349 w 699"/>
                <a:gd name="T3" fmla="*/ 202 h 378"/>
                <a:gd name="T4" fmla="*/ 128 w 699"/>
                <a:gd name="T5" fmla="*/ 73 h 378"/>
                <a:gd name="T6" fmla="*/ 0 w 699"/>
                <a:gd name="T7" fmla="*/ 28 h 378"/>
                <a:gd name="T8" fmla="*/ 176 w 699"/>
                <a:gd name="T9" fmla="*/ 184 h 378"/>
                <a:gd name="T10" fmla="*/ 349 w 699"/>
                <a:gd name="T11" fmla="*/ 377 h 378"/>
                <a:gd name="T12" fmla="*/ 523 w 699"/>
                <a:gd name="T13" fmla="*/ 184 h 378"/>
                <a:gd name="T14" fmla="*/ 699 w 699"/>
                <a:gd name="T15" fmla="*/ 28 h 378"/>
                <a:gd name="T16" fmla="*/ 571 w 699"/>
                <a:gd name="T17" fmla="*/ 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378">
                  <a:moveTo>
                    <a:pt x="571" y="73"/>
                  </a:moveTo>
                  <a:cubicBezTo>
                    <a:pt x="474" y="166"/>
                    <a:pt x="425" y="198"/>
                    <a:pt x="349" y="202"/>
                  </a:cubicBezTo>
                  <a:cubicBezTo>
                    <a:pt x="273" y="198"/>
                    <a:pt x="224" y="166"/>
                    <a:pt x="128" y="73"/>
                  </a:cubicBezTo>
                  <a:cubicBezTo>
                    <a:pt x="128" y="73"/>
                    <a:pt x="53" y="7"/>
                    <a:pt x="0" y="28"/>
                  </a:cubicBezTo>
                  <a:cubicBezTo>
                    <a:pt x="0" y="28"/>
                    <a:pt x="83" y="0"/>
                    <a:pt x="176" y="184"/>
                  </a:cubicBezTo>
                  <a:cubicBezTo>
                    <a:pt x="230" y="290"/>
                    <a:pt x="284" y="378"/>
                    <a:pt x="349" y="377"/>
                  </a:cubicBezTo>
                  <a:cubicBezTo>
                    <a:pt x="414" y="378"/>
                    <a:pt x="468" y="290"/>
                    <a:pt x="523" y="184"/>
                  </a:cubicBezTo>
                  <a:cubicBezTo>
                    <a:pt x="616" y="0"/>
                    <a:pt x="699" y="28"/>
                    <a:pt x="699" y="28"/>
                  </a:cubicBezTo>
                  <a:cubicBezTo>
                    <a:pt x="645" y="7"/>
                    <a:pt x="571" y="73"/>
                    <a:pt x="571" y="73"/>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5" name="Freeform 11"/>
            <p:cNvSpPr/>
            <p:nvPr/>
          </p:nvSpPr>
          <p:spPr bwMode="auto">
            <a:xfrm rot="10800000">
              <a:off x="3156939" y="3868380"/>
              <a:ext cx="977598" cy="977598"/>
            </a:xfrm>
            <a:custGeom>
              <a:avLst/>
              <a:gdLst>
                <a:gd name="T0" fmla="*/ 340 w 345"/>
                <a:gd name="T1" fmla="*/ 120 h 345"/>
                <a:gd name="T2" fmla="*/ 307 w 345"/>
                <a:gd name="T3" fmla="*/ 37 h 345"/>
                <a:gd name="T4" fmla="*/ 307 w 345"/>
                <a:gd name="T5" fmla="*/ 37 h 345"/>
                <a:gd name="T6" fmla="*/ 307 w 345"/>
                <a:gd name="T7" fmla="*/ 37 h 345"/>
                <a:gd name="T8" fmla="*/ 307 w 345"/>
                <a:gd name="T9" fmla="*/ 36 h 345"/>
                <a:gd name="T10" fmla="*/ 307 w 345"/>
                <a:gd name="T11" fmla="*/ 36 h 345"/>
                <a:gd name="T12" fmla="*/ 225 w 345"/>
                <a:gd name="T13" fmla="*/ 4 h 345"/>
                <a:gd name="T14" fmla="*/ 89 w 345"/>
                <a:gd name="T15" fmla="*/ 147 h 345"/>
                <a:gd name="T16" fmla="*/ 0 w 345"/>
                <a:gd name="T17" fmla="*/ 297 h 345"/>
                <a:gd name="T18" fmla="*/ 61 w 345"/>
                <a:gd name="T19" fmla="*/ 214 h 345"/>
                <a:gd name="T20" fmla="*/ 131 w 345"/>
                <a:gd name="T21" fmla="*/ 152 h 345"/>
                <a:gd name="T22" fmla="*/ 176 w 345"/>
                <a:gd name="T23" fmla="*/ 168 h 345"/>
                <a:gd name="T24" fmla="*/ 192 w 345"/>
                <a:gd name="T25" fmla="*/ 214 h 345"/>
                <a:gd name="T26" fmla="*/ 130 w 345"/>
                <a:gd name="T27" fmla="*/ 284 h 345"/>
                <a:gd name="T28" fmla="*/ 47 w 345"/>
                <a:gd name="T29" fmla="*/ 345 h 345"/>
                <a:gd name="T30" fmla="*/ 197 w 345"/>
                <a:gd name="T31" fmla="*/ 256 h 345"/>
                <a:gd name="T32" fmla="*/ 340 w 345"/>
                <a:gd name="T33" fmla="*/ 12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45">
                  <a:moveTo>
                    <a:pt x="340" y="120"/>
                  </a:moveTo>
                  <a:cubicBezTo>
                    <a:pt x="345" y="95"/>
                    <a:pt x="330" y="62"/>
                    <a:pt x="307" y="37"/>
                  </a:cubicBezTo>
                  <a:cubicBezTo>
                    <a:pt x="307" y="37"/>
                    <a:pt x="307" y="37"/>
                    <a:pt x="307" y="37"/>
                  </a:cubicBezTo>
                  <a:cubicBezTo>
                    <a:pt x="307" y="37"/>
                    <a:pt x="307" y="37"/>
                    <a:pt x="307" y="37"/>
                  </a:cubicBezTo>
                  <a:cubicBezTo>
                    <a:pt x="307" y="37"/>
                    <a:pt x="307" y="36"/>
                    <a:pt x="307" y="36"/>
                  </a:cubicBezTo>
                  <a:cubicBezTo>
                    <a:pt x="307" y="36"/>
                    <a:pt x="307" y="36"/>
                    <a:pt x="307" y="36"/>
                  </a:cubicBezTo>
                  <a:cubicBezTo>
                    <a:pt x="282" y="14"/>
                    <a:pt x="249" y="0"/>
                    <a:pt x="225" y="4"/>
                  </a:cubicBezTo>
                  <a:cubicBezTo>
                    <a:pt x="174" y="14"/>
                    <a:pt x="109" y="105"/>
                    <a:pt x="89" y="147"/>
                  </a:cubicBezTo>
                  <a:cubicBezTo>
                    <a:pt x="69" y="189"/>
                    <a:pt x="0" y="297"/>
                    <a:pt x="0" y="297"/>
                  </a:cubicBezTo>
                  <a:cubicBezTo>
                    <a:pt x="49" y="236"/>
                    <a:pt x="61" y="214"/>
                    <a:pt x="61" y="214"/>
                  </a:cubicBezTo>
                  <a:cubicBezTo>
                    <a:pt x="102" y="151"/>
                    <a:pt x="131" y="152"/>
                    <a:pt x="131" y="152"/>
                  </a:cubicBezTo>
                  <a:cubicBezTo>
                    <a:pt x="151" y="151"/>
                    <a:pt x="166" y="157"/>
                    <a:pt x="176" y="168"/>
                  </a:cubicBezTo>
                  <a:cubicBezTo>
                    <a:pt x="187" y="178"/>
                    <a:pt x="193" y="193"/>
                    <a:pt x="192" y="214"/>
                  </a:cubicBezTo>
                  <a:cubicBezTo>
                    <a:pt x="192" y="214"/>
                    <a:pt x="193" y="243"/>
                    <a:pt x="130" y="284"/>
                  </a:cubicBezTo>
                  <a:cubicBezTo>
                    <a:pt x="130" y="284"/>
                    <a:pt x="108" y="296"/>
                    <a:pt x="47" y="345"/>
                  </a:cubicBezTo>
                  <a:cubicBezTo>
                    <a:pt x="47" y="345"/>
                    <a:pt x="155" y="276"/>
                    <a:pt x="197" y="256"/>
                  </a:cubicBezTo>
                  <a:cubicBezTo>
                    <a:pt x="239" y="236"/>
                    <a:pt x="330" y="171"/>
                    <a:pt x="340" y="120"/>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7" name="Freeform 17"/>
            <p:cNvSpPr/>
            <p:nvPr/>
          </p:nvSpPr>
          <p:spPr bwMode="auto">
            <a:xfrm rot="16200000">
              <a:off x="2639524" y="3034195"/>
              <a:ext cx="1981200" cy="1128714"/>
            </a:xfrm>
            <a:custGeom>
              <a:avLst/>
              <a:gdLst>
                <a:gd name="T0" fmla="*/ 523 w 698"/>
                <a:gd name="T1" fmla="*/ 184 h 398"/>
                <a:gd name="T2" fmla="*/ 349 w 698"/>
                <a:gd name="T3" fmla="*/ 377 h 398"/>
                <a:gd name="T4" fmla="*/ 176 w 698"/>
                <a:gd name="T5" fmla="*/ 184 h 398"/>
                <a:gd name="T6" fmla="*/ 0 w 698"/>
                <a:gd name="T7" fmla="*/ 28 h 398"/>
                <a:gd name="T8" fmla="*/ 176 w 698"/>
                <a:gd name="T9" fmla="*/ 204 h 398"/>
                <a:gd name="T10" fmla="*/ 349 w 698"/>
                <a:gd name="T11" fmla="*/ 397 h 398"/>
                <a:gd name="T12" fmla="*/ 349 w 698"/>
                <a:gd name="T13" fmla="*/ 397 h 398"/>
                <a:gd name="T14" fmla="*/ 349 w 698"/>
                <a:gd name="T15" fmla="*/ 397 h 398"/>
                <a:gd name="T16" fmla="*/ 349 w 698"/>
                <a:gd name="T17" fmla="*/ 397 h 398"/>
                <a:gd name="T18" fmla="*/ 523 w 698"/>
                <a:gd name="T19" fmla="*/ 204 h 398"/>
                <a:gd name="T20" fmla="*/ 698 w 698"/>
                <a:gd name="T21" fmla="*/ 28 h 398"/>
                <a:gd name="T22" fmla="*/ 523 w 698"/>
                <a:gd name="T23" fmla="*/ 18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8" h="398">
                  <a:moveTo>
                    <a:pt x="523" y="184"/>
                  </a:moveTo>
                  <a:cubicBezTo>
                    <a:pt x="468" y="290"/>
                    <a:pt x="414" y="378"/>
                    <a:pt x="349" y="377"/>
                  </a:cubicBezTo>
                  <a:cubicBezTo>
                    <a:pt x="284" y="378"/>
                    <a:pt x="230" y="290"/>
                    <a:pt x="176" y="184"/>
                  </a:cubicBezTo>
                  <a:cubicBezTo>
                    <a:pt x="83" y="0"/>
                    <a:pt x="0" y="28"/>
                    <a:pt x="0" y="28"/>
                  </a:cubicBezTo>
                  <a:cubicBezTo>
                    <a:pt x="0" y="28"/>
                    <a:pt x="85" y="10"/>
                    <a:pt x="176" y="204"/>
                  </a:cubicBezTo>
                  <a:cubicBezTo>
                    <a:pt x="227" y="312"/>
                    <a:pt x="284" y="398"/>
                    <a:pt x="349" y="397"/>
                  </a:cubicBezTo>
                  <a:cubicBezTo>
                    <a:pt x="349" y="397"/>
                    <a:pt x="349" y="397"/>
                    <a:pt x="349" y="397"/>
                  </a:cubicBezTo>
                  <a:cubicBezTo>
                    <a:pt x="349" y="397"/>
                    <a:pt x="349" y="397"/>
                    <a:pt x="349" y="397"/>
                  </a:cubicBezTo>
                  <a:cubicBezTo>
                    <a:pt x="349" y="397"/>
                    <a:pt x="349" y="397"/>
                    <a:pt x="349" y="397"/>
                  </a:cubicBezTo>
                  <a:cubicBezTo>
                    <a:pt x="415" y="398"/>
                    <a:pt x="472" y="312"/>
                    <a:pt x="523" y="204"/>
                  </a:cubicBezTo>
                  <a:cubicBezTo>
                    <a:pt x="608" y="24"/>
                    <a:pt x="687" y="27"/>
                    <a:pt x="698" y="28"/>
                  </a:cubicBezTo>
                  <a:cubicBezTo>
                    <a:pt x="690" y="26"/>
                    <a:pt x="611" y="9"/>
                    <a:pt x="523" y="184"/>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sp>
          <p:nvSpPr>
            <p:cNvPr id="18" name="Freeform 10"/>
            <p:cNvSpPr/>
            <p:nvPr/>
          </p:nvSpPr>
          <p:spPr bwMode="auto">
            <a:xfrm rot="16200000">
              <a:off x="2613594" y="3056998"/>
              <a:ext cx="1981585" cy="1069961"/>
            </a:xfrm>
            <a:custGeom>
              <a:avLst/>
              <a:gdLst>
                <a:gd name="T0" fmla="*/ 571 w 699"/>
                <a:gd name="T1" fmla="*/ 73 h 378"/>
                <a:gd name="T2" fmla="*/ 349 w 699"/>
                <a:gd name="T3" fmla="*/ 202 h 378"/>
                <a:gd name="T4" fmla="*/ 128 w 699"/>
                <a:gd name="T5" fmla="*/ 73 h 378"/>
                <a:gd name="T6" fmla="*/ 0 w 699"/>
                <a:gd name="T7" fmla="*/ 28 h 378"/>
                <a:gd name="T8" fmla="*/ 176 w 699"/>
                <a:gd name="T9" fmla="*/ 184 h 378"/>
                <a:gd name="T10" fmla="*/ 349 w 699"/>
                <a:gd name="T11" fmla="*/ 377 h 378"/>
                <a:gd name="T12" fmla="*/ 523 w 699"/>
                <a:gd name="T13" fmla="*/ 184 h 378"/>
                <a:gd name="T14" fmla="*/ 699 w 699"/>
                <a:gd name="T15" fmla="*/ 28 h 378"/>
                <a:gd name="T16" fmla="*/ 571 w 699"/>
                <a:gd name="T17" fmla="*/ 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378">
                  <a:moveTo>
                    <a:pt x="571" y="73"/>
                  </a:moveTo>
                  <a:cubicBezTo>
                    <a:pt x="474" y="166"/>
                    <a:pt x="425" y="198"/>
                    <a:pt x="349" y="202"/>
                  </a:cubicBezTo>
                  <a:cubicBezTo>
                    <a:pt x="273" y="198"/>
                    <a:pt x="224" y="166"/>
                    <a:pt x="128" y="73"/>
                  </a:cubicBezTo>
                  <a:cubicBezTo>
                    <a:pt x="128" y="73"/>
                    <a:pt x="53" y="7"/>
                    <a:pt x="0" y="28"/>
                  </a:cubicBezTo>
                  <a:cubicBezTo>
                    <a:pt x="0" y="28"/>
                    <a:pt x="83" y="0"/>
                    <a:pt x="176" y="184"/>
                  </a:cubicBezTo>
                  <a:cubicBezTo>
                    <a:pt x="230" y="290"/>
                    <a:pt x="284" y="378"/>
                    <a:pt x="349" y="377"/>
                  </a:cubicBezTo>
                  <a:cubicBezTo>
                    <a:pt x="414" y="378"/>
                    <a:pt x="468" y="290"/>
                    <a:pt x="523" y="184"/>
                  </a:cubicBezTo>
                  <a:cubicBezTo>
                    <a:pt x="616" y="0"/>
                    <a:pt x="699" y="28"/>
                    <a:pt x="699" y="28"/>
                  </a:cubicBezTo>
                  <a:cubicBezTo>
                    <a:pt x="645" y="7"/>
                    <a:pt x="571" y="73"/>
                    <a:pt x="571" y="73"/>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cxnSp>
        <p:nvCxnSpPr>
          <p:cNvPr id="24" name="直接连接符 23"/>
          <p:cNvCxnSpPr/>
          <p:nvPr/>
        </p:nvCxnSpPr>
        <p:spPr>
          <a:xfrm flipV="1">
            <a:off x="7131187" y="1045949"/>
            <a:ext cx="575614" cy="476705"/>
          </a:xfrm>
          <a:prstGeom prst="line">
            <a:avLst/>
          </a:prstGeom>
          <a:noFill/>
          <a:ln w="25400" cap="flat" cmpd="sng" algn="ctr">
            <a:solidFill>
              <a:sysClr val="windowText" lastClr="000000">
                <a:lumMod val="75000"/>
                <a:lumOff val="25000"/>
              </a:sysClr>
            </a:solidFill>
            <a:prstDash val="sysDot"/>
            <a:headEnd type="oval"/>
            <a:tailEnd type="oval"/>
          </a:ln>
          <a:effectLst/>
        </p:spPr>
      </p:cxnSp>
      <p:cxnSp>
        <p:nvCxnSpPr>
          <p:cNvPr id="25" name="直接连接符 24"/>
          <p:cNvCxnSpPr/>
          <p:nvPr/>
        </p:nvCxnSpPr>
        <p:spPr>
          <a:xfrm flipH="1" flipV="1">
            <a:off x="4385083" y="1045949"/>
            <a:ext cx="459404" cy="476705"/>
          </a:xfrm>
          <a:prstGeom prst="line">
            <a:avLst/>
          </a:prstGeom>
          <a:noFill/>
          <a:ln w="25400" cap="flat" cmpd="sng" algn="ctr">
            <a:solidFill>
              <a:sysClr val="windowText" lastClr="000000">
                <a:lumMod val="75000"/>
                <a:lumOff val="25000"/>
              </a:sysClr>
            </a:solidFill>
            <a:prstDash val="sysDot"/>
            <a:headEnd type="oval"/>
            <a:tailEnd type="oval"/>
          </a:ln>
          <a:effectLst/>
        </p:spPr>
      </p:cxnSp>
      <p:cxnSp>
        <p:nvCxnSpPr>
          <p:cNvPr id="26" name="直接连接符 25"/>
          <p:cNvCxnSpPr/>
          <p:nvPr/>
        </p:nvCxnSpPr>
        <p:spPr>
          <a:xfrm flipH="1" flipV="1">
            <a:off x="7137351" y="3855542"/>
            <a:ext cx="459404" cy="476705"/>
          </a:xfrm>
          <a:prstGeom prst="line">
            <a:avLst/>
          </a:prstGeom>
          <a:noFill/>
          <a:ln w="25400" cap="flat" cmpd="sng" algn="ctr">
            <a:solidFill>
              <a:sysClr val="windowText" lastClr="000000">
                <a:lumMod val="75000"/>
                <a:lumOff val="25000"/>
              </a:sysClr>
            </a:solidFill>
            <a:prstDash val="sysDot"/>
            <a:headEnd type="oval"/>
            <a:tailEnd type="oval"/>
          </a:ln>
          <a:effectLst/>
        </p:spPr>
      </p:cxnSp>
      <p:cxnSp>
        <p:nvCxnSpPr>
          <p:cNvPr id="27" name="直接连接符 26"/>
          <p:cNvCxnSpPr/>
          <p:nvPr/>
        </p:nvCxnSpPr>
        <p:spPr>
          <a:xfrm flipV="1">
            <a:off x="4268870" y="3825816"/>
            <a:ext cx="575614" cy="476705"/>
          </a:xfrm>
          <a:prstGeom prst="line">
            <a:avLst/>
          </a:prstGeom>
          <a:noFill/>
          <a:ln w="25400" cap="flat" cmpd="sng" algn="ctr">
            <a:solidFill>
              <a:sysClr val="windowText" lastClr="000000">
                <a:lumMod val="75000"/>
                <a:lumOff val="25000"/>
              </a:sysClr>
            </a:solidFill>
            <a:prstDash val="sysDot"/>
            <a:headEnd type="oval"/>
            <a:tailEnd type="oval"/>
          </a:ln>
          <a:effectLst/>
        </p:spPr>
      </p:cxnSp>
      <p:sp>
        <p:nvSpPr>
          <p:cNvPr id="28" name="TextBox 11"/>
          <p:cNvSpPr txBox="1">
            <a:spLocks noChangeArrowheads="1"/>
          </p:cNvSpPr>
          <p:nvPr/>
        </p:nvSpPr>
        <p:spPr bwMode="auto">
          <a:xfrm flipH="1">
            <a:off x="2966811" y="558234"/>
            <a:ext cx="1428259" cy="369277"/>
          </a:xfrm>
          <a:prstGeom prst="rect">
            <a:avLst/>
          </a:prstGeom>
          <a:noFill/>
          <a:ln>
            <a:noFill/>
          </a:ln>
          <a:effectLst/>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zh-CN" altLang="en-US" b="1" kern="0" dirty="0">
                <a:solidFill>
                  <a:prstClr val="black">
                    <a:lumMod val="75000"/>
                    <a:lumOff val="25000"/>
                  </a:prstClr>
                </a:solidFill>
                <a:latin typeface="+mn-lt"/>
                <a:ea typeface="+mn-ea"/>
                <a:cs typeface="+mn-ea"/>
                <a:sym typeface="+mn-lt"/>
              </a:rPr>
              <a:t>添加标题    </a:t>
            </a:r>
            <a:endParaRPr lang="en-US" altLang="zh-CN" b="1" kern="0" dirty="0">
              <a:solidFill>
                <a:prstClr val="black">
                  <a:lumMod val="75000"/>
                  <a:lumOff val="25000"/>
                </a:prstClr>
              </a:solidFill>
              <a:latin typeface="+mn-lt"/>
              <a:ea typeface="+mn-ea"/>
              <a:cs typeface="+mn-ea"/>
              <a:sym typeface="+mn-lt"/>
            </a:endParaRPr>
          </a:p>
        </p:txBody>
      </p:sp>
      <p:sp>
        <p:nvSpPr>
          <p:cNvPr id="31" name="TextBox 11"/>
          <p:cNvSpPr txBox="1">
            <a:spLocks noChangeArrowheads="1"/>
          </p:cNvSpPr>
          <p:nvPr/>
        </p:nvSpPr>
        <p:spPr bwMode="auto">
          <a:xfrm flipH="1">
            <a:off x="2817683" y="3836443"/>
            <a:ext cx="1428259" cy="369277"/>
          </a:xfrm>
          <a:prstGeom prst="rect">
            <a:avLst/>
          </a:prstGeom>
          <a:noFill/>
          <a:ln>
            <a:noFill/>
          </a:ln>
          <a:effectLst/>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zh-CN" altLang="en-US" b="1" kern="0" dirty="0">
                <a:solidFill>
                  <a:prstClr val="black">
                    <a:lumMod val="75000"/>
                    <a:lumOff val="25000"/>
                  </a:prstClr>
                </a:solidFill>
                <a:latin typeface="+mn-lt"/>
                <a:ea typeface="+mn-ea"/>
                <a:cs typeface="+mn-ea"/>
                <a:sym typeface="+mn-lt"/>
              </a:rPr>
              <a:t>添加标题    </a:t>
            </a:r>
            <a:endParaRPr lang="en-US" altLang="zh-CN" b="1" kern="0" dirty="0">
              <a:solidFill>
                <a:prstClr val="black">
                  <a:lumMod val="75000"/>
                  <a:lumOff val="25000"/>
                </a:prstClr>
              </a:solidFill>
              <a:latin typeface="+mn-lt"/>
              <a:ea typeface="+mn-ea"/>
              <a:cs typeface="+mn-ea"/>
              <a:sym typeface="+mn-lt"/>
            </a:endParaRPr>
          </a:p>
        </p:txBody>
      </p:sp>
      <p:sp>
        <p:nvSpPr>
          <p:cNvPr id="34" name="TextBox 11"/>
          <p:cNvSpPr txBox="1">
            <a:spLocks noChangeArrowheads="1"/>
          </p:cNvSpPr>
          <p:nvPr/>
        </p:nvSpPr>
        <p:spPr bwMode="auto">
          <a:xfrm flipH="1">
            <a:off x="7594179" y="3836443"/>
            <a:ext cx="1428259" cy="369277"/>
          </a:xfrm>
          <a:prstGeom prst="rect">
            <a:avLst/>
          </a:prstGeom>
          <a:noFill/>
          <a:ln>
            <a:noFill/>
          </a:ln>
          <a:effectLst/>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b="1" kern="0" dirty="0">
                <a:solidFill>
                  <a:prstClr val="black">
                    <a:lumMod val="75000"/>
                    <a:lumOff val="25000"/>
                  </a:prstClr>
                </a:solidFill>
                <a:latin typeface="+mn-lt"/>
                <a:ea typeface="+mn-ea"/>
                <a:cs typeface="+mn-ea"/>
                <a:sym typeface="+mn-lt"/>
              </a:rPr>
              <a:t>添加标题    </a:t>
            </a:r>
            <a:endParaRPr lang="en-US" altLang="zh-CN" b="1" kern="0" dirty="0">
              <a:solidFill>
                <a:prstClr val="black">
                  <a:lumMod val="75000"/>
                  <a:lumOff val="25000"/>
                </a:prstClr>
              </a:solidFill>
              <a:latin typeface="+mn-lt"/>
              <a:ea typeface="+mn-ea"/>
              <a:cs typeface="+mn-ea"/>
              <a:sym typeface="+mn-lt"/>
            </a:endParaRPr>
          </a:p>
        </p:txBody>
      </p:sp>
      <p:sp>
        <p:nvSpPr>
          <p:cNvPr id="37" name="TextBox 11"/>
          <p:cNvSpPr txBox="1">
            <a:spLocks noChangeArrowheads="1"/>
          </p:cNvSpPr>
          <p:nvPr/>
        </p:nvSpPr>
        <p:spPr bwMode="auto">
          <a:xfrm flipH="1">
            <a:off x="7706804" y="559746"/>
            <a:ext cx="1428259" cy="369277"/>
          </a:xfrm>
          <a:prstGeom prst="rect">
            <a:avLst/>
          </a:prstGeom>
          <a:noFill/>
          <a:ln>
            <a:noFill/>
          </a:ln>
          <a:effectLst/>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b="1" kern="0" dirty="0">
                <a:solidFill>
                  <a:prstClr val="black">
                    <a:lumMod val="75000"/>
                    <a:lumOff val="25000"/>
                  </a:prstClr>
                </a:solidFill>
                <a:latin typeface="+mn-lt"/>
                <a:ea typeface="+mn-ea"/>
                <a:cs typeface="+mn-ea"/>
                <a:sym typeface="+mn-lt"/>
              </a:rPr>
              <a:t>添加标题    </a:t>
            </a:r>
            <a:endParaRPr lang="en-US" altLang="zh-CN" b="1" kern="0" dirty="0">
              <a:solidFill>
                <a:prstClr val="black">
                  <a:lumMod val="75000"/>
                  <a:lumOff val="25000"/>
                </a:prstClr>
              </a:solidFill>
              <a:latin typeface="+mn-lt"/>
              <a:ea typeface="+mn-ea"/>
              <a:cs typeface="+mn-ea"/>
              <a:sym typeface="+mn-lt"/>
            </a:endParaRPr>
          </a:p>
        </p:txBody>
      </p:sp>
      <p:sp>
        <p:nvSpPr>
          <p:cNvPr id="40" name="矩形 1"/>
          <p:cNvSpPr>
            <a:spLocks noChangeArrowheads="1"/>
          </p:cNvSpPr>
          <p:nvPr/>
        </p:nvSpPr>
        <p:spPr bwMode="auto">
          <a:xfrm>
            <a:off x="8297406" y="1128015"/>
            <a:ext cx="3312959"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p>
            <a:pPr fontAlgn="base">
              <a:spcBef>
                <a:spcPct val="0"/>
              </a:spcBef>
              <a:spcAft>
                <a:spcPct val="0"/>
              </a:spcAft>
            </a:pPr>
            <a:r>
              <a:rPr lang="zh-CN" altLang="en-US" sz="16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41" name="矩形 1"/>
          <p:cNvSpPr>
            <a:spLocks noChangeArrowheads="1"/>
          </p:cNvSpPr>
          <p:nvPr/>
        </p:nvSpPr>
        <p:spPr bwMode="auto">
          <a:xfrm>
            <a:off x="8420933" y="4333366"/>
            <a:ext cx="3312959"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p>
            <a:pPr fontAlgn="base">
              <a:spcBef>
                <a:spcPct val="0"/>
              </a:spcBef>
              <a:spcAft>
                <a:spcPct val="0"/>
              </a:spcAft>
            </a:pPr>
            <a:r>
              <a:rPr lang="zh-CN" altLang="en-US" sz="16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42" name="矩形 1"/>
          <p:cNvSpPr>
            <a:spLocks noChangeArrowheads="1"/>
          </p:cNvSpPr>
          <p:nvPr/>
        </p:nvSpPr>
        <p:spPr bwMode="auto">
          <a:xfrm>
            <a:off x="454161" y="4333366"/>
            <a:ext cx="3312959"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p>
            <a:pPr fontAlgn="base">
              <a:spcBef>
                <a:spcPct val="0"/>
              </a:spcBef>
              <a:spcAft>
                <a:spcPct val="0"/>
              </a:spcAft>
            </a:pPr>
            <a:r>
              <a:rPr lang="zh-CN" altLang="en-US" sz="16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43" name="矩形 1"/>
          <p:cNvSpPr>
            <a:spLocks noChangeArrowheads="1"/>
          </p:cNvSpPr>
          <p:nvPr/>
        </p:nvSpPr>
        <p:spPr bwMode="auto">
          <a:xfrm>
            <a:off x="470782" y="1522653"/>
            <a:ext cx="3312959"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p>
            <a:pPr fontAlgn="base">
              <a:spcBef>
                <a:spcPct val="0"/>
              </a:spcBef>
              <a:spcAft>
                <a:spcPct val="0"/>
              </a:spcAft>
            </a:pPr>
            <a:r>
              <a:rPr lang="zh-CN" altLang="en-US" sz="16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childTnLst>
                          </p:cTn>
                        </p:par>
                        <p:par>
                          <p:cTn id="33" fill="hold">
                            <p:stCondLst>
                              <p:cond delay="3000"/>
                            </p:stCondLst>
                            <p:childTnLst>
                              <p:par>
                                <p:cTn id="34" presetID="2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right)">
                                      <p:cBhvr>
                                        <p:cTn id="36" dur="500"/>
                                        <p:tgtEl>
                                          <p:spTgt spid="2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right)">
                                      <p:cBhvr>
                                        <p:cTn id="39" dur="500"/>
                                        <p:tgtEl>
                                          <p:spTgt spid="28"/>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right)">
                                      <p:cBhvr>
                                        <p:cTn id="43" dur="500"/>
                                        <p:tgtEl>
                                          <p:spTgt spid="4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31" grpId="0"/>
      <p:bldP spid="34" grpId="0"/>
      <p:bldP spid="37"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9480" y="2497588"/>
            <a:ext cx="1690679" cy="1700205"/>
            <a:chOff x="1555429" y="2408215"/>
            <a:chExt cx="1416041" cy="1555067"/>
          </a:xfrm>
        </p:grpSpPr>
        <p:sp>
          <p:nvSpPr>
            <p:cNvPr id="3" name="泪滴形 2"/>
            <p:cNvSpPr/>
            <p:nvPr/>
          </p:nvSpPr>
          <p:spPr>
            <a:xfrm rot="18900000">
              <a:off x="1555429" y="2408215"/>
              <a:ext cx="1416041" cy="1555067"/>
            </a:xfrm>
            <a:prstGeom prst="teardrop">
              <a:avLst>
                <a:gd name="adj" fmla="val 119367"/>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sp>
          <p:nvSpPr>
            <p:cNvPr id="4" name="椭圆 3"/>
            <p:cNvSpPr/>
            <p:nvPr/>
          </p:nvSpPr>
          <p:spPr>
            <a:xfrm>
              <a:off x="1730677" y="2589635"/>
              <a:ext cx="1054499" cy="1152128"/>
            </a:xfrm>
            <a:prstGeom prst="ellipse">
              <a:avLst/>
            </a:prstGeom>
            <a:solidFill>
              <a:schemeClr val="bg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b="1" dirty="0">
                  <a:cs typeface="+mn-ea"/>
                  <a:sym typeface="+mn-lt"/>
                </a:rPr>
                <a:t>0</a:t>
              </a:r>
              <a:endParaRPr lang="zh-CN" altLang="en-US" b="1" dirty="0">
                <a:cs typeface="+mn-ea"/>
                <a:sym typeface="+mn-lt"/>
              </a:endParaRPr>
            </a:p>
          </p:txBody>
        </p:sp>
      </p:grpSp>
      <p:grpSp>
        <p:nvGrpSpPr>
          <p:cNvPr id="5" name="组合 4"/>
          <p:cNvGrpSpPr/>
          <p:nvPr/>
        </p:nvGrpSpPr>
        <p:grpSpPr>
          <a:xfrm>
            <a:off x="5297959" y="2516717"/>
            <a:ext cx="1690679" cy="1700205"/>
            <a:chOff x="1538476" y="2408215"/>
            <a:chExt cx="1416041" cy="1555067"/>
          </a:xfrm>
        </p:grpSpPr>
        <p:sp>
          <p:nvSpPr>
            <p:cNvPr id="6" name="泪滴形 5"/>
            <p:cNvSpPr/>
            <p:nvPr/>
          </p:nvSpPr>
          <p:spPr>
            <a:xfrm rot="18900000">
              <a:off x="1538476" y="2408215"/>
              <a:ext cx="1416041" cy="1555067"/>
            </a:xfrm>
            <a:prstGeom prst="teardrop">
              <a:avLst>
                <a:gd name="adj" fmla="val 119367"/>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sp>
          <p:nvSpPr>
            <p:cNvPr id="7" name="椭圆 6"/>
            <p:cNvSpPr/>
            <p:nvPr/>
          </p:nvSpPr>
          <p:spPr>
            <a:xfrm>
              <a:off x="1694756" y="2589635"/>
              <a:ext cx="1054499" cy="1152128"/>
            </a:xfrm>
            <a:prstGeom prst="ellipse">
              <a:avLst/>
            </a:prstGeom>
            <a:solidFill>
              <a:schemeClr val="bg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grpSp>
      <p:grpSp>
        <p:nvGrpSpPr>
          <p:cNvPr id="8" name="组合 7"/>
          <p:cNvGrpSpPr/>
          <p:nvPr/>
        </p:nvGrpSpPr>
        <p:grpSpPr>
          <a:xfrm>
            <a:off x="2635744" y="2460793"/>
            <a:ext cx="1690679" cy="1700205"/>
            <a:chOff x="1545408" y="2408215"/>
            <a:chExt cx="1416041" cy="1555067"/>
          </a:xfrm>
        </p:grpSpPr>
        <p:sp>
          <p:nvSpPr>
            <p:cNvPr id="9" name="泪滴形 8"/>
            <p:cNvSpPr/>
            <p:nvPr/>
          </p:nvSpPr>
          <p:spPr>
            <a:xfrm rot="18900000">
              <a:off x="1545408" y="2408215"/>
              <a:ext cx="1416041" cy="1555067"/>
            </a:xfrm>
            <a:prstGeom prst="teardrop">
              <a:avLst>
                <a:gd name="adj" fmla="val 119367"/>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sp>
          <p:nvSpPr>
            <p:cNvPr id="10" name="椭圆 9"/>
            <p:cNvSpPr/>
            <p:nvPr/>
          </p:nvSpPr>
          <p:spPr>
            <a:xfrm>
              <a:off x="1731702" y="2589635"/>
              <a:ext cx="1054499" cy="1152128"/>
            </a:xfrm>
            <a:prstGeom prst="ellipse">
              <a:avLst/>
            </a:prstGeom>
            <a:solidFill>
              <a:schemeClr val="bg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grpSp>
      <p:sp>
        <p:nvSpPr>
          <p:cNvPr id="11" name="Oval 65"/>
          <p:cNvSpPr>
            <a:spLocks noChangeArrowheads="1"/>
          </p:cNvSpPr>
          <p:nvPr/>
        </p:nvSpPr>
        <p:spPr bwMode="auto">
          <a:xfrm>
            <a:off x="4870953" y="4127952"/>
            <a:ext cx="2294607" cy="28108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385" tIns="45693" rIns="91385" bIns="45693" anchor="ctr"/>
          <a:lstStyle/>
          <a:p>
            <a:pPr defTabSz="913765">
              <a:defRPr/>
            </a:pPr>
            <a:endParaRPr lang="zh-CN" altLang="en-US">
              <a:cs typeface="+mn-ea"/>
              <a:sym typeface="+mn-lt"/>
            </a:endParaRPr>
          </a:p>
        </p:txBody>
      </p:sp>
      <p:sp>
        <p:nvSpPr>
          <p:cNvPr id="12" name="Oval 65"/>
          <p:cNvSpPr>
            <a:spLocks noChangeArrowheads="1"/>
          </p:cNvSpPr>
          <p:nvPr/>
        </p:nvSpPr>
        <p:spPr bwMode="auto">
          <a:xfrm>
            <a:off x="7621833" y="4127952"/>
            <a:ext cx="2294607" cy="28108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385" tIns="45693" rIns="91385" bIns="45693" anchor="ctr"/>
          <a:lstStyle/>
          <a:p>
            <a:pPr defTabSz="913765">
              <a:defRPr/>
            </a:pPr>
            <a:endParaRPr lang="zh-CN" altLang="en-US">
              <a:cs typeface="+mn-ea"/>
              <a:sym typeface="+mn-lt"/>
            </a:endParaRPr>
          </a:p>
        </p:txBody>
      </p:sp>
      <p:sp>
        <p:nvSpPr>
          <p:cNvPr id="13" name="Oval 65"/>
          <p:cNvSpPr>
            <a:spLocks noChangeArrowheads="1"/>
          </p:cNvSpPr>
          <p:nvPr/>
        </p:nvSpPr>
        <p:spPr bwMode="auto">
          <a:xfrm>
            <a:off x="2325186" y="4134550"/>
            <a:ext cx="2294607" cy="28108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385" tIns="45693" rIns="91385" bIns="45693" anchor="ctr"/>
          <a:lstStyle/>
          <a:p>
            <a:pPr defTabSz="913765">
              <a:defRPr/>
            </a:pPr>
            <a:endParaRPr lang="zh-CN" altLang="en-US">
              <a:cs typeface="+mn-ea"/>
              <a:sym typeface="+mn-lt"/>
            </a:endParaRPr>
          </a:p>
        </p:txBody>
      </p:sp>
      <p:sp>
        <p:nvSpPr>
          <p:cNvPr id="14" name="椭圆 13"/>
          <p:cNvSpPr/>
          <p:nvPr/>
        </p:nvSpPr>
        <p:spPr>
          <a:xfrm>
            <a:off x="3340839" y="1795556"/>
            <a:ext cx="252216" cy="230962"/>
          </a:xfrm>
          <a:prstGeom prst="ellipse">
            <a:avLst/>
          </a:prstGeom>
          <a:solidFill>
            <a:sysClr val="window" lastClr="FFFFFF"/>
          </a:solidFill>
          <a:ln w="25400" cap="flat" cmpd="sng" algn="ctr">
            <a:solidFill>
              <a:schemeClr val="accent1"/>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cs typeface="+mn-ea"/>
              <a:sym typeface="+mn-lt"/>
            </a:endParaRPr>
          </a:p>
        </p:txBody>
      </p:sp>
      <p:sp>
        <p:nvSpPr>
          <p:cNvPr id="15" name="椭圆 14"/>
          <p:cNvSpPr/>
          <p:nvPr/>
        </p:nvSpPr>
        <p:spPr>
          <a:xfrm>
            <a:off x="8709538" y="1795556"/>
            <a:ext cx="252216" cy="230962"/>
          </a:xfrm>
          <a:prstGeom prst="ellipse">
            <a:avLst/>
          </a:prstGeom>
          <a:solidFill>
            <a:sysClr val="window" lastClr="FFFFFF"/>
          </a:solidFill>
          <a:ln w="25400" cap="flat" cmpd="sng" algn="ctr">
            <a:solidFill>
              <a:schemeClr val="accent3"/>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cs typeface="+mn-ea"/>
              <a:sym typeface="+mn-lt"/>
            </a:endParaRPr>
          </a:p>
        </p:txBody>
      </p:sp>
      <p:sp>
        <p:nvSpPr>
          <p:cNvPr id="17" name="矩形 16"/>
          <p:cNvSpPr/>
          <p:nvPr/>
        </p:nvSpPr>
        <p:spPr>
          <a:xfrm>
            <a:off x="3410823" y="821347"/>
            <a:ext cx="126108" cy="974211"/>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8" name="矩形 17"/>
          <p:cNvSpPr/>
          <p:nvPr/>
        </p:nvSpPr>
        <p:spPr>
          <a:xfrm>
            <a:off x="6088242" y="821347"/>
            <a:ext cx="126108" cy="974211"/>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9" name="矩形 18"/>
          <p:cNvSpPr/>
          <p:nvPr/>
        </p:nvSpPr>
        <p:spPr>
          <a:xfrm>
            <a:off x="8779522" y="821347"/>
            <a:ext cx="126108" cy="974211"/>
          </a:xfrm>
          <a:prstGeom prst="rect">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20" name="椭圆 19"/>
          <p:cNvSpPr/>
          <p:nvPr/>
        </p:nvSpPr>
        <p:spPr>
          <a:xfrm>
            <a:off x="6018259" y="1795556"/>
            <a:ext cx="252216" cy="230962"/>
          </a:xfrm>
          <a:prstGeom prst="ellipse">
            <a:avLst/>
          </a:prstGeom>
          <a:solidFill>
            <a:sysClr val="window" lastClr="FFFFFF"/>
          </a:solidFill>
          <a:ln w="25400" cap="flat" cmpd="sng" algn="ctr">
            <a:solidFill>
              <a:schemeClr val="accent2"/>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cs typeface="+mn-ea"/>
              <a:sym typeface="+mn-lt"/>
            </a:endParaRPr>
          </a:p>
        </p:txBody>
      </p:sp>
      <p:sp>
        <p:nvSpPr>
          <p:cNvPr id="21" name="TextBox 20"/>
          <p:cNvSpPr txBox="1"/>
          <p:nvPr/>
        </p:nvSpPr>
        <p:spPr>
          <a:xfrm>
            <a:off x="2688599" y="3016678"/>
            <a:ext cx="1528701" cy="408327"/>
          </a:xfrm>
          <a:prstGeom prst="rect">
            <a:avLst/>
          </a:prstGeom>
          <a:noFill/>
        </p:spPr>
        <p:txBody>
          <a:bodyPr wrap="square" lIns="91385" tIns="45693" rIns="91385" bIns="45693" rtlCol="0">
            <a:spAutoFit/>
          </a:bodyPr>
          <a:lstStyle/>
          <a:p>
            <a:pPr algn="ctr" defTabSz="913765">
              <a:lnSpc>
                <a:spcPct val="130000"/>
              </a:lnSpc>
              <a:defRPr/>
            </a:pPr>
            <a:r>
              <a:rPr lang="zh-CN" altLang="en-US" b="1" kern="0" dirty="0">
                <a:cs typeface="+mn-ea"/>
                <a:sym typeface="+mn-lt"/>
              </a:rPr>
              <a:t>您的内容</a:t>
            </a:r>
          </a:p>
        </p:txBody>
      </p:sp>
      <p:sp>
        <p:nvSpPr>
          <p:cNvPr id="22" name="TextBox 21"/>
          <p:cNvSpPr txBox="1"/>
          <p:nvPr/>
        </p:nvSpPr>
        <p:spPr>
          <a:xfrm>
            <a:off x="5366018" y="3016676"/>
            <a:ext cx="1528701" cy="408327"/>
          </a:xfrm>
          <a:prstGeom prst="rect">
            <a:avLst/>
          </a:prstGeom>
          <a:noFill/>
        </p:spPr>
        <p:txBody>
          <a:bodyPr wrap="square" lIns="91385" tIns="45693" rIns="91385" bIns="45693" rtlCol="0">
            <a:spAutoFit/>
          </a:bodyPr>
          <a:lstStyle/>
          <a:p>
            <a:pPr algn="ctr" defTabSz="913765">
              <a:lnSpc>
                <a:spcPct val="130000"/>
              </a:lnSpc>
              <a:defRPr/>
            </a:pPr>
            <a:r>
              <a:rPr lang="zh-CN" altLang="en-US" b="1" kern="0" dirty="0">
                <a:cs typeface="+mn-ea"/>
                <a:sym typeface="+mn-lt"/>
              </a:rPr>
              <a:t>您的内容</a:t>
            </a:r>
          </a:p>
        </p:txBody>
      </p:sp>
      <p:sp>
        <p:nvSpPr>
          <p:cNvPr id="23" name="TextBox 22"/>
          <p:cNvSpPr txBox="1"/>
          <p:nvPr/>
        </p:nvSpPr>
        <p:spPr>
          <a:xfrm>
            <a:off x="8057299" y="3016678"/>
            <a:ext cx="1528701" cy="408327"/>
          </a:xfrm>
          <a:prstGeom prst="rect">
            <a:avLst/>
          </a:prstGeom>
          <a:noFill/>
        </p:spPr>
        <p:txBody>
          <a:bodyPr wrap="square" lIns="91385" tIns="45693" rIns="91385" bIns="45693" rtlCol="0">
            <a:spAutoFit/>
          </a:bodyPr>
          <a:lstStyle/>
          <a:p>
            <a:pPr algn="ctr" defTabSz="913765">
              <a:lnSpc>
                <a:spcPct val="130000"/>
              </a:lnSpc>
              <a:defRPr/>
            </a:pPr>
            <a:r>
              <a:rPr lang="zh-CN" altLang="en-US" b="1" kern="0" dirty="0">
                <a:cs typeface="+mn-ea"/>
                <a:sym typeface="+mn-lt"/>
              </a:rPr>
              <a:t>您的内容</a:t>
            </a:r>
          </a:p>
        </p:txBody>
      </p:sp>
      <p:sp>
        <p:nvSpPr>
          <p:cNvPr id="24" name="TextBox 23"/>
          <p:cNvSpPr txBox="1"/>
          <p:nvPr/>
        </p:nvSpPr>
        <p:spPr>
          <a:xfrm>
            <a:off x="2294545" y="4577845"/>
            <a:ext cx="2101213" cy="408327"/>
          </a:xfrm>
          <a:prstGeom prst="rect">
            <a:avLst/>
          </a:prstGeom>
          <a:noFill/>
        </p:spPr>
        <p:txBody>
          <a:bodyPr wrap="square" lIns="91385" tIns="45693" rIns="91385" bIns="45693" rtlCol="0">
            <a:spAutoFit/>
          </a:bodyPr>
          <a:lstStyle>
            <a:defPPr>
              <a:defRPr lang="zh-CN"/>
            </a:defPPr>
            <a:lvl1pPr marR="0" lvl="0" indent="0" algn="ctr" fontAlgn="auto">
              <a:lnSpc>
                <a:spcPct val="130000"/>
              </a:lnSpc>
              <a:spcBef>
                <a:spcPts val="0"/>
              </a:spcBef>
              <a:spcAft>
                <a:spcPts val="0"/>
              </a:spcAft>
              <a:buClrTx/>
              <a:buSzTx/>
              <a:buFontTx/>
              <a:buNone/>
              <a:defRPr kumimoji="0" sz="2000" b="1" i="0" u="none" strike="noStrike" kern="0" cap="none" spc="0" normalizeH="0" baseline="0">
                <a:ln>
                  <a:noFill/>
                </a:ln>
                <a:solidFill>
                  <a:srgbClr val="8F7F0B"/>
                </a:solidFill>
                <a:effectLst/>
                <a:uLnTx/>
                <a:uFillTx/>
                <a:latin typeface="微软雅黑" panose="020B0503020204020204" pitchFamily="34" charset="-122"/>
                <a:ea typeface="微软雅黑" panose="020B0503020204020204" pitchFamily="34" charset="-122"/>
              </a:defRPr>
            </a:lvl1pPr>
          </a:lstStyle>
          <a:p>
            <a:pPr defTabSz="913765">
              <a:defRPr/>
            </a:pPr>
            <a:r>
              <a:rPr lang="zh-CN" altLang="en-US" sz="1800" dirty="0">
                <a:solidFill>
                  <a:schemeClr val="tx1"/>
                </a:solidFill>
                <a:latin typeface="+mn-lt"/>
                <a:ea typeface="+mn-ea"/>
                <a:cs typeface="+mn-ea"/>
                <a:sym typeface="+mn-lt"/>
              </a:rPr>
              <a:t>您的小标题</a:t>
            </a:r>
          </a:p>
        </p:txBody>
      </p:sp>
      <p:sp>
        <p:nvSpPr>
          <p:cNvPr id="25" name="TextBox 24"/>
          <p:cNvSpPr txBox="1"/>
          <p:nvPr/>
        </p:nvSpPr>
        <p:spPr>
          <a:xfrm>
            <a:off x="7845000" y="4577845"/>
            <a:ext cx="2101213" cy="408327"/>
          </a:xfrm>
          <a:prstGeom prst="rect">
            <a:avLst/>
          </a:prstGeom>
          <a:noFill/>
        </p:spPr>
        <p:txBody>
          <a:bodyPr wrap="square" lIns="91385" tIns="45693" rIns="91385" bIns="45693" rtlCol="0">
            <a:spAutoFit/>
          </a:bodyPr>
          <a:lstStyle>
            <a:defPPr>
              <a:defRPr lang="zh-CN"/>
            </a:defPPr>
            <a:lvl1pPr marR="0" lvl="0" indent="0" algn="ctr" fontAlgn="auto">
              <a:lnSpc>
                <a:spcPct val="130000"/>
              </a:lnSpc>
              <a:spcBef>
                <a:spcPts val="0"/>
              </a:spcBef>
              <a:spcAft>
                <a:spcPts val="0"/>
              </a:spcAft>
              <a:buClrTx/>
              <a:buSzTx/>
              <a:buFontTx/>
              <a:buNone/>
              <a:defRPr kumimoji="0" sz="2000" b="1" i="0" u="none" strike="noStrike" kern="0" cap="none" spc="0" normalizeH="0" baseline="0">
                <a:ln>
                  <a:noFill/>
                </a:ln>
                <a:solidFill>
                  <a:srgbClr val="0070C0"/>
                </a:solidFill>
                <a:effectLst/>
                <a:uLnTx/>
                <a:uFillTx/>
                <a:latin typeface="微软雅黑" panose="020B0503020204020204" pitchFamily="34" charset="-122"/>
                <a:ea typeface="微软雅黑" panose="020B0503020204020204" pitchFamily="34" charset="-122"/>
              </a:defRPr>
            </a:lvl1pPr>
          </a:lstStyle>
          <a:p>
            <a:pPr defTabSz="913765">
              <a:defRPr/>
            </a:pPr>
            <a:r>
              <a:rPr lang="zh-CN" altLang="en-US" sz="1800" dirty="0">
                <a:solidFill>
                  <a:schemeClr val="tx1"/>
                </a:solidFill>
                <a:latin typeface="+mn-lt"/>
                <a:ea typeface="+mn-ea"/>
                <a:cs typeface="+mn-ea"/>
                <a:sym typeface="+mn-lt"/>
              </a:rPr>
              <a:t>您的小标题</a:t>
            </a:r>
          </a:p>
        </p:txBody>
      </p:sp>
      <p:sp>
        <p:nvSpPr>
          <p:cNvPr id="26" name="TextBox 25"/>
          <p:cNvSpPr txBox="1"/>
          <p:nvPr/>
        </p:nvSpPr>
        <p:spPr>
          <a:xfrm>
            <a:off x="5084262" y="4577845"/>
            <a:ext cx="2101213" cy="408327"/>
          </a:xfrm>
          <a:prstGeom prst="rect">
            <a:avLst/>
          </a:prstGeom>
          <a:noFill/>
        </p:spPr>
        <p:txBody>
          <a:bodyPr wrap="square" lIns="91385" tIns="45693" rIns="91385" bIns="45693" rtlCol="0">
            <a:spAutoFit/>
          </a:bodyPr>
          <a:lstStyle>
            <a:defPPr>
              <a:defRPr lang="zh-CN"/>
            </a:defPPr>
            <a:lvl1pPr marR="0" lvl="0" indent="0" algn="ctr" fontAlgn="auto">
              <a:lnSpc>
                <a:spcPct val="130000"/>
              </a:lnSpc>
              <a:spcBef>
                <a:spcPts val="0"/>
              </a:spcBef>
              <a:spcAft>
                <a:spcPts val="0"/>
              </a:spcAft>
              <a:buClrTx/>
              <a:buSzTx/>
              <a:buFontTx/>
              <a:buNone/>
              <a:defRPr kumimoji="0" sz="2000" b="1" i="0" u="none" strike="noStrike" kern="0" cap="none" spc="0" normalizeH="0" baseline="0">
                <a:ln>
                  <a:noFill/>
                </a:ln>
                <a:solidFill>
                  <a:srgbClr val="669105"/>
                </a:solidFill>
                <a:effectLst/>
                <a:uLnTx/>
                <a:uFillTx/>
                <a:latin typeface="微软雅黑" panose="020B0503020204020204" pitchFamily="34" charset="-122"/>
                <a:ea typeface="微软雅黑" panose="020B0503020204020204" pitchFamily="34" charset="-122"/>
              </a:defRPr>
            </a:lvl1pPr>
          </a:lstStyle>
          <a:p>
            <a:pPr defTabSz="913765">
              <a:defRPr/>
            </a:pPr>
            <a:r>
              <a:rPr lang="zh-CN" altLang="en-US" sz="1800" dirty="0">
                <a:solidFill>
                  <a:schemeClr val="tx1"/>
                </a:solidFill>
                <a:latin typeface="+mn-lt"/>
                <a:ea typeface="+mn-ea"/>
                <a:cs typeface="+mn-ea"/>
                <a:sym typeface="+mn-lt"/>
              </a:rPr>
              <a:t>您的小标题</a:t>
            </a:r>
          </a:p>
        </p:txBody>
      </p:sp>
      <p:sp>
        <p:nvSpPr>
          <p:cNvPr id="27" name="TextBox 26"/>
          <p:cNvSpPr txBox="1"/>
          <p:nvPr/>
        </p:nvSpPr>
        <p:spPr>
          <a:xfrm>
            <a:off x="2119270" y="5128948"/>
            <a:ext cx="2458244" cy="1052352"/>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8" name="TextBox 27"/>
          <p:cNvSpPr txBox="1"/>
          <p:nvPr/>
        </p:nvSpPr>
        <p:spPr>
          <a:xfrm>
            <a:off x="4905746" y="5128948"/>
            <a:ext cx="2458244" cy="1052352"/>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9" name="TextBox 28"/>
          <p:cNvSpPr txBox="1"/>
          <p:nvPr/>
        </p:nvSpPr>
        <p:spPr>
          <a:xfrm>
            <a:off x="7738990" y="5128948"/>
            <a:ext cx="2458244" cy="1052352"/>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30" name="椭圆 29"/>
          <p:cNvSpPr/>
          <p:nvPr/>
        </p:nvSpPr>
        <p:spPr>
          <a:xfrm>
            <a:off x="3340839" y="713327"/>
            <a:ext cx="252216" cy="230962"/>
          </a:xfrm>
          <a:prstGeom prst="ellipse">
            <a:avLst/>
          </a:prstGeom>
          <a:solidFill>
            <a:sysClr val="window" lastClr="FFFFFF"/>
          </a:solidFill>
          <a:ln w="25400" cap="flat" cmpd="sng" algn="ctr">
            <a:solidFill>
              <a:schemeClr val="accent1"/>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cs typeface="+mn-ea"/>
              <a:sym typeface="+mn-lt"/>
            </a:endParaRPr>
          </a:p>
        </p:txBody>
      </p:sp>
      <p:sp>
        <p:nvSpPr>
          <p:cNvPr id="31" name="椭圆 30"/>
          <p:cNvSpPr/>
          <p:nvPr/>
        </p:nvSpPr>
        <p:spPr>
          <a:xfrm>
            <a:off x="6025188" y="727341"/>
            <a:ext cx="252216" cy="230962"/>
          </a:xfrm>
          <a:prstGeom prst="ellipse">
            <a:avLst/>
          </a:prstGeom>
          <a:solidFill>
            <a:sysClr val="window" lastClr="FFFFFF"/>
          </a:solidFill>
          <a:ln w="25400" cap="flat" cmpd="sng" algn="ctr">
            <a:solidFill>
              <a:schemeClr val="accent2"/>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cs typeface="+mn-ea"/>
              <a:sym typeface="+mn-lt"/>
            </a:endParaRPr>
          </a:p>
        </p:txBody>
      </p:sp>
      <p:sp>
        <p:nvSpPr>
          <p:cNvPr id="32" name="椭圆 31"/>
          <p:cNvSpPr/>
          <p:nvPr/>
        </p:nvSpPr>
        <p:spPr>
          <a:xfrm>
            <a:off x="8716467" y="713326"/>
            <a:ext cx="252216" cy="230962"/>
          </a:xfrm>
          <a:prstGeom prst="ellipse">
            <a:avLst/>
          </a:prstGeom>
          <a:solidFill>
            <a:sysClr val="window" lastClr="FFFFFF"/>
          </a:solidFill>
          <a:ln w="25400" cap="flat" cmpd="sng" algn="ctr">
            <a:solidFill>
              <a:schemeClr val="accent3"/>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25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5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5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250"/>
                                        <p:tgtEl>
                                          <p:spTgt spid="2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25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250"/>
                                        <p:tgtEl>
                                          <p:spTgt spid="31"/>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25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250"/>
                                        <p:tgtEl>
                                          <p:spTgt spid="2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50"/>
                                        <p:tgtEl>
                                          <p:spTgt spid="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250"/>
                                        <p:tgtEl>
                                          <p:spTgt spid="2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250"/>
                                        <p:tgtEl>
                                          <p:spTgt spid="11"/>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250"/>
                                        <p:tgtEl>
                                          <p:spTgt spid="32"/>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250"/>
                                        <p:tgtEl>
                                          <p:spTgt spid="19"/>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250"/>
                                        <p:tgtEl>
                                          <p:spTgt spid="15"/>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250"/>
                                        <p:tgtEl>
                                          <p:spTgt spid="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250"/>
                                        <p:tgtEl>
                                          <p:spTgt spid="23"/>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9000"/>
                            </p:stCondLst>
                            <p:childTnLst>
                              <p:par>
                                <p:cTn id="77" presetID="56" presetClass="entr" presetSubtype="0" fill="hold" grpId="0" nodeType="afterEffect">
                                  <p:stCondLst>
                                    <p:cond delay="0"/>
                                  </p:stCondLst>
                                  <p:iterate type="lt">
                                    <p:tmPct val="10000"/>
                                  </p:iterate>
                                  <p:childTnLst>
                                    <p:set>
                                      <p:cBhvr>
                                        <p:cTn id="78" dur="1" fill="hold">
                                          <p:stCondLst>
                                            <p:cond delay="0"/>
                                          </p:stCondLst>
                                        </p:cTn>
                                        <p:tgtEl>
                                          <p:spTgt spid="24"/>
                                        </p:tgtEl>
                                        <p:attrNameLst>
                                          <p:attrName>style.visibility</p:attrName>
                                        </p:attrNameLst>
                                      </p:cBhvr>
                                      <p:to>
                                        <p:strVal val="visible"/>
                                      </p:to>
                                    </p:set>
                                    <p:anim by="(-#ppt_w*2)" calcmode="lin" valueType="num">
                                      <p:cBhvr rctx="PPT">
                                        <p:cTn id="79" dur="500" autoRev="1" fill="hold">
                                          <p:stCondLst>
                                            <p:cond delay="0"/>
                                          </p:stCondLst>
                                        </p:cTn>
                                        <p:tgtEl>
                                          <p:spTgt spid="24"/>
                                        </p:tgtEl>
                                        <p:attrNameLst>
                                          <p:attrName>ppt_w</p:attrName>
                                        </p:attrNameLst>
                                      </p:cBhvr>
                                    </p:anim>
                                    <p:anim by="(#ppt_w*0.50)" calcmode="lin" valueType="num">
                                      <p:cBhvr>
                                        <p:cTn id="80" dur="500" decel="50000" autoRev="1" fill="hold">
                                          <p:stCondLst>
                                            <p:cond delay="0"/>
                                          </p:stCondLst>
                                        </p:cTn>
                                        <p:tgtEl>
                                          <p:spTgt spid="24"/>
                                        </p:tgtEl>
                                        <p:attrNameLst>
                                          <p:attrName>ppt_x</p:attrName>
                                        </p:attrNameLst>
                                      </p:cBhvr>
                                    </p:anim>
                                    <p:anim from="(-#ppt_h/2)" to="(#ppt_y)" calcmode="lin" valueType="num">
                                      <p:cBhvr>
                                        <p:cTn id="81" dur="1000" fill="hold">
                                          <p:stCondLst>
                                            <p:cond delay="0"/>
                                          </p:stCondLst>
                                        </p:cTn>
                                        <p:tgtEl>
                                          <p:spTgt spid="24"/>
                                        </p:tgtEl>
                                        <p:attrNameLst>
                                          <p:attrName>ppt_y</p:attrName>
                                        </p:attrNameLst>
                                      </p:cBhvr>
                                    </p:anim>
                                    <p:animRot by="21600000">
                                      <p:cBhvr>
                                        <p:cTn id="82" dur="1000" fill="hold">
                                          <p:stCondLst>
                                            <p:cond delay="0"/>
                                          </p:stCondLst>
                                        </p:cTn>
                                        <p:tgtEl>
                                          <p:spTgt spid="24"/>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25"/>
                                        </p:tgtEl>
                                        <p:attrNameLst>
                                          <p:attrName>style.visibility</p:attrName>
                                        </p:attrNameLst>
                                      </p:cBhvr>
                                      <p:to>
                                        <p:strVal val="visible"/>
                                      </p:to>
                                    </p:set>
                                    <p:anim by="(-#ppt_w*2)" calcmode="lin" valueType="num">
                                      <p:cBhvr rctx="PPT">
                                        <p:cTn id="85" dur="500" autoRev="1" fill="hold">
                                          <p:stCondLst>
                                            <p:cond delay="0"/>
                                          </p:stCondLst>
                                        </p:cTn>
                                        <p:tgtEl>
                                          <p:spTgt spid="25"/>
                                        </p:tgtEl>
                                        <p:attrNameLst>
                                          <p:attrName>ppt_w</p:attrName>
                                        </p:attrNameLst>
                                      </p:cBhvr>
                                    </p:anim>
                                    <p:anim by="(#ppt_w*0.50)" calcmode="lin" valueType="num">
                                      <p:cBhvr>
                                        <p:cTn id="86" dur="500" decel="50000" autoRev="1" fill="hold">
                                          <p:stCondLst>
                                            <p:cond delay="0"/>
                                          </p:stCondLst>
                                        </p:cTn>
                                        <p:tgtEl>
                                          <p:spTgt spid="25"/>
                                        </p:tgtEl>
                                        <p:attrNameLst>
                                          <p:attrName>ppt_x</p:attrName>
                                        </p:attrNameLst>
                                      </p:cBhvr>
                                    </p:anim>
                                    <p:anim from="(-#ppt_h/2)" to="(#ppt_y)" calcmode="lin" valueType="num">
                                      <p:cBhvr>
                                        <p:cTn id="87" dur="1000" fill="hold">
                                          <p:stCondLst>
                                            <p:cond delay="0"/>
                                          </p:stCondLst>
                                        </p:cTn>
                                        <p:tgtEl>
                                          <p:spTgt spid="25"/>
                                        </p:tgtEl>
                                        <p:attrNameLst>
                                          <p:attrName>ppt_y</p:attrName>
                                        </p:attrNameLst>
                                      </p:cBhvr>
                                    </p:anim>
                                    <p:animRot by="21600000">
                                      <p:cBhvr>
                                        <p:cTn id="88" dur="1000" fill="hold">
                                          <p:stCondLst>
                                            <p:cond delay="0"/>
                                          </p:stCondLst>
                                        </p:cTn>
                                        <p:tgtEl>
                                          <p:spTgt spid="25"/>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26"/>
                                        </p:tgtEl>
                                        <p:attrNameLst>
                                          <p:attrName>style.visibility</p:attrName>
                                        </p:attrNameLst>
                                      </p:cBhvr>
                                      <p:to>
                                        <p:strVal val="visible"/>
                                      </p:to>
                                    </p:set>
                                    <p:anim by="(-#ppt_w*2)" calcmode="lin" valueType="num">
                                      <p:cBhvr rctx="PPT">
                                        <p:cTn id="91" dur="500" autoRev="1" fill="hold">
                                          <p:stCondLst>
                                            <p:cond delay="0"/>
                                          </p:stCondLst>
                                        </p:cTn>
                                        <p:tgtEl>
                                          <p:spTgt spid="26"/>
                                        </p:tgtEl>
                                        <p:attrNameLst>
                                          <p:attrName>ppt_w</p:attrName>
                                        </p:attrNameLst>
                                      </p:cBhvr>
                                    </p:anim>
                                    <p:anim by="(#ppt_w*0.50)" calcmode="lin" valueType="num">
                                      <p:cBhvr>
                                        <p:cTn id="92" dur="500" decel="50000" autoRev="1" fill="hold">
                                          <p:stCondLst>
                                            <p:cond delay="0"/>
                                          </p:stCondLst>
                                        </p:cTn>
                                        <p:tgtEl>
                                          <p:spTgt spid="26"/>
                                        </p:tgtEl>
                                        <p:attrNameLst>
                                          <p:attrName>ppt_x</p:attrName>
                                        </p:attrNameLst>
                                      </p:cBhvr>
                                    </p:anim>
                                    <p:anim from="(-#ppt_h/2)" to="(#ppt_y)" calcmode="lin" valueType="num">
                                      <p:cBhvr>
                                        <p:cTn id="93" dur="1000" fill="hold">
                                          <p:stCondLst>
                                            <p:cond delay="0"/>
                                          </p:stCondLst>
                                        </p:cTn>
                                        <p:tgtEl>
                                          <p:spTgt spid="26"/>
                                        </p:tgtEl>
                                        <p:attrNameLst>
                                          <p:attrName>ppt_y</p:attrName>
                                        </p:attrNameLst>
                                      </p:cBhvr>
                                    </p:anim>
                                    <p:animRot by="21600000">
                                      <p:cBhvr>
                                        <p:cTn id="94" dur="1000" fill="hold">
                                          <p:stCondLst>
                                            <p:cond delay="0"/>
                                          </p:stCondLst>
                                        </p:cTn>
                                        <p:tgtEl>
                                          <p:spTgt spid="26"/>
                                        </p:tgtEl>
                                        <p:attrNameLst>
                                          <p:attrName>r</p:attrName>
                                        </p:attrNameLst>
                                      </p:cBhvr>
                                    </p:animRot>
                                  </p:childTnLst>
                                </p:cTn>
                              </p:par>
                              <p:par>
                                <p:cTn id="95" presetID="56" presetClass="entr" presetSubtype="0" fill="hold" grpId="0" nodeType="withEffect">
                                  <p:stCondLst>
                                    <p:cond delay="0"/>
                                  </p:stCondLst>
                                  <p:iterate type="lt">
                                    <p:tmPct val="10000"/>
                                  </p:iterate>
                                  <p:childTnLst>
                                    <p:set>
                                      <p:cBhvr>
                                        <p:cTn id="96" dur="1" fill="hold">
                                          <p:stCondLst>
                                            <p:cond delay="0"/>
                                          </p:stCondLst>
                                        </p:cTn>
                                        <p:tgtEl>
                                          <p:spTgt spid="27"/>
                                        </p:tgtEl>
                                        <p:attrNameLst>
                                          <p:attrName>style.visibility</p:attrName>
                                        </p:attrNameLst>
                                      </p:cBhvr>
                                      <p:to>
                                        <p:strVal val="visible"/>
                                      </p:to>
                                    </p:set>
                                    <p:anim by="(-#ppt_w*2)" calcmode="lin" valueType="num">
                                      <p:cBhvr rctx="PPT">
                                        <p:cTn id="97" dur="500" autoRev="1" fill="hold">
                                          <p:stCondLst>
                                            <p:cond delay="0"/>
                                          </p:stCondLst>
                                        </p:cTn>
                                        <p:tgtEl>
                                          <p:spTgt spid="27"/>
                                        </p:tgtEl>
                                        <p:attrNameLst>
                                          <p:attrName>ppt_w</p:attrName>
                                        </p:attrNameLst>
                                      </p:cBhvr>
                                    </p:anim>
                                    <p:anim by="(#ppt_w*0.50)" calcmode="lin" valueType="num">
                                      <p:cBhvr>
                                        <p:cTn id="98" dur="500" decel="50000" autoRev="1" fill="hold">
                                          <p:stCondLst>
                                            <p:cond delay="0"/>
                                          </p:stCondLst>
                                        </p:cTn>
                                        <p:tgtEl>
                                          <p:spTgt spid="27"/>
                                        </p:tgtEl>
                                        <p:attrNameLst>
                                          <p:attrName>ppt_x</p:attrName>
                                        </p:attrNameLst>
                                      </p:cBhvr>
                                    </p:anim>
                                    <p:anim from="(-#ppt_h/2)" to="(#ppt_y)" calcmode="lin" valueType="num">
                                      <p:cBhvr>
                                        <p:cTn id="99" dur="1000" fill="hold">
                                          <p:stCondLst>
                                            <p:cond delay="0"/>
                                          </p:stCondLst>
                                        </p:cTn>
                                        <p:tgtEl>
                                          <p:spTgt spid="27"/>
                                        </p:tgtEl>
                                        <p:attrNameLst>
                                          <p:attrName>ppt_y</p:attrName>
                                        </p:attrNameLst>
                                      </p:cBhvr>
                                    </p:anim>
                                    <p:animRot by="21600000">
                                      <p:cBhvr>
                                        <p:cTn id="100" dur="1000" fill="hold">
                                          <p:stCondLst>
                                            <p:cond delay="0"/>
                                          </p:stCondLst>
                                        </p:cTn>
                                        <p:tgtEl>
                                          <p:spTgt spid="27"/>
                                        </p:tgtEl>
                                        <p:attrNameLst>
                                          <p:attrName>r</p:attrName>
                                        </p:attrNameLst>
                                      </p:cBhvr>
                                    </p:animRot>
                                  </p:childTnLst>
                                </p:cTn>
                              </p:par>
                              <p:par>
                                <p:cTn id="101" presetID="56" presetClass="entr" presetSubtype="0" fill="hold" grpId="0" nodeType="withEffect">
                                  <p:stCondLst>
                                    <p:cond delay="0"/>
                                  </p:stCondLst>
                                  <p:iterate type="lt">
                                    <p:tmPct val="10000"/>
                                  </p:iterate>
                                  <p:childTnLst>
                                    <p:set>
                                      <p:cBhvr>
                                        <p:cTn id="102" dur="1" fill="hold">
                                          <p:stCondLst>
                                            <p:cond delay="0"/>
                                          </p:stCondLst>
                                        </p:cTn>
                                        <p:tgtEl>
                                          <p:spTgt spid="28"/>
                                        </p:tgtEl>
                                        <p:attrNameLst>
                                          <p:attrName>style.visibility</p:attrName>
                                        </p:attrNameLst>
                                      </p:cBhvr>
                                      <p:to>
                                        <p:strVal val="visible"/>
                                      </p:to>
                                    </p:set>
                                    <p:anim by="(-#ppt_w*2)" calcmode="lin" valueType="num">
                                      <p:cBhvr rctx="PPT">
                                        <p:cTn id="103" dur="500" autoRev="1" fill="hold">
                                          <p:stCondLst>
                                            <p:cond delay="0"/>
                                          </p:stCondLst>
                                        </p:cTn>
                                        <p:tgtEl>
                                          <p:spTgt spid="28"/>
                                        </p:tgtEl>
                                        <p:attrNameLst>
                                          <p:attrName>ppt_w</p:attrName>
                                        </p:attrNameLst>
                                      </p:cBhvr>
                                    </p:anim>
                                    <p:anim by="(#ppt_w*0.50)" calcmode="lin" valueType="num">
                                      <p:cBhvr>
                                        <p:cTn id="104" dur="500" decel="50000" autoRev="1" fill="hold">
                                          <p:stCondLst>
                                            <p:cond delay="0"/>
                                          </p:stCondLst>
                                        </p:cTn>
                                        <p:tgtEl>
                                          <p:spTgt spid="28"/>
                                        </p:tgtEl>
                                        <p:attrNameLst>
                                          <p:attrName>ppt_x</p:attrName>
                                        </p:attrNameLst>
                                      </p:cBhvr>
                                    </p:anim>
                                    <p:anim from="(-#ppt_h/2)" to="(#ppt_y)" calcmode="lin" valueType="num">
                                      <p:cBhvr>
                                        <p:cTn id="105" dur="1000" fill="hold">
                                          <p:stCondLst>
                                            <p:cond delay="0"/>
                                          </p:stCondLst>
                                        </p:cTn>
                                        <p:tgtEl>
                                          <p:spTgt spid="28"/>
                                        </p:tgtEl>
                                        <p:attrNameLst>
                                          <p:attrName>ppt_y</p:attrName>
                                        </p:attrNameLst>
                                      </p:cBhvr>
                                    </p:anim>
                                    <p:animRot by="21600000">
                                      <p:cBhvr>
                                        <p:cTn id="106" dur="1000" fill="hold">
                                          <p:stCondLst>
                                            <p:cond delay="0"/>
                                          </p:stCondLst>
                                        </p:cTn>
                                        <p:tgtEl>
                                          <p:spTgt spid="28"/>
                                        </p:tgtEl>
                                        <p:attrNameLst>
                                          <p:attrName>r</p:attrName>
                                        </p:attrNameLst>
                                      </p:cBhvr>
                                    </p:animRot>
                                  </p:childTnLst>
                                </p:cTn>
                              </p:par>
                              <p:par>
                                <p:cTn id="107" presetID="56" presetClass="entr" presetSubtype="0" fill="hold" grpId="0" nodeType="withEffect">
                                  <p:stCondLst>
                                    <p:cond delay="0"/>
                                  </p:stCondLst>
                                  <p:iterate type="lt">
                                    <p:tmPct val="10000"/>
                                  </p:iterate>
                                  <p:childTnLst>
                                    <p:set>
                                      <p:cBhvr>
                                        <p:cTn id="108" dur="1" fill="hold">
                                          <p:stCondLst>
                                            <p:cond delay="0"/>
                                          </p:stCondLst>
                                        </p:cTn>
                                        <p:tgtEl>
                                          <p:spTgt spid="29"/>
                                        </p:tgtEl>
                                        <p:attrNameLst>
                                          <p:attrName>style.visibility</p:attrName>
                                        </p:attrNameLst>
                                      </p:cBhvr>
                                      <p:to>
                                        <p:strVal val="visible"/>
                                      </p:to>
                                    </p:set>
                                    <p:anim by="(-#ppt_w*2)" calcmode="lin" valueType="num">
                                      <p:cBhvr rctx="PPT">
                                        <p:cTn id="109" dur="500" autoRev="1" fill="hold">
                                          <p:stCondLst>
                                            <p:cond delay="0"/>
                                          </p:stCondLst>
                                        </p:cTn>
                                        <p:tgtEl>
                                          <p:spTgt spid="29"/>
                                        </p:tgtEl>
                                        <p:attrNameLst>
                                          <p:attrName>ppt_w</p:attrName>
                                        </p:attrNameLst>
                                      </p:cBhvr>
                                    </p:anim>
                                    <p:anim by="(#ppt_w*0.50)" calcmode="lin" valueType="num">
                                      <p:cBhvr>
                                        <p:cTn id="110" dur="500" decel="50000" autoRev="1" fill="hold">
                                          <p:stCondLst>
                                            <p:cond delay="0"/>
                                          </p:stCondLst>
                                        </p:cTn>
                                        <p:tgtEl>
                                          <p:spTgt spid="29"/>
                                        </p:tgtEl>
                                        <p:attrNameLst>
                                          <p:attrName>ppt_x</p:attrName>
                                        </p:attrNameLst>
                                      </p:cBhvr>
                                    </p:anim>
                                    <p:anim from="(-#ppt_h/2)" to="(#ppt_y)" calcmode="lin" valueType="num">
                                      <p:cBhvr>
                                        <p:cTn id="111" dur="1000" fill="hold">
                                          <p:stCondLst>
                                            <p:cond delay="0"/>
                                          </p:stCondLst>
                                        </p:cTn>
                                        <p:tgtEl>
                                          <p:spTgt spid="29"/>
                                        </p:tgtEl>
                                        <p:attrNameLst>
                                          <p:attrName>ppt_y</p:attrName>
                                        </p:attrNameLst>
                                      </p:cBhvr>
                                    </p:anim>
                                    <p:animRot by="21600000">
                                      <p:cBhvr>
                                        <p:cTn id="112"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7578545" y="1376077"/>
            <a:ext cx="3200749" cy="400110"/>
            <a:chOff x="5652117" y="1659051"/>
            <a:chExt cx="2376267" cy="319675"/>
          </a:xfrm>
        </p:grpSpPr>
        <p:sp>
          <p:nvSpPr>
            <p:cNvPr id="78" name="Text Box 104"/>
            <p:cNvSpPr txBox="1">
              <a:spLocks noChangeArrowheads="1"/>
            </p:cNvSpPr>
            <p:nvPr/>
          </p:nvSpPr>
          <p:spPr bwMode="auto">
            <a:xfrm>
              <a:off x="5652117" y="1659051"/>
              <a:ext cx="1773237" cy="3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2000" b="1" dirty="0">
                  <a:latin typeface="+mn-lt"/>
                  <a:ea typeface="+mn-ea"/>
                  <a:cs typeface="+mn-ea"/>
                  <a:sym typeface="+mn-lt"/>
                </a:rPr>
                <a:t>要点内容</a:t>
              </a:r>
            </a:p>
          </p:txBody>
        </p:sp>
        <p:sp>
          <p:nvSpPr>
            <p:cNvPr id="79" name="矩形 18"/>
            <p:cNvSpPr>
              <a:spLocks noChangeArrowheads="1"/>
            </p:cNvSpPr>
            <p:nvPr/>
          </p:nvSpPr>
          <p:spPr bwMode="auto">
            <a:xfrm>
              <a:off x="6493834" y="1674909"/>
              <a:ext cx="1534550" cy="2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cs typeface="+mn-ea"/>
                  <a:sym typeface="+mn-lt"/>
                </a:rPr>
                <a:t>插入相应文字</a:t>
              </a:r>
            </a:p>
          </p:txBody>
        </p:sp>
      </p:grpSp>
      <p:grpSp>
        <p:nvGrpSpPr>
          <p:cNvPr id="80" name="组合 79"/>
          <p:cNvGrpSpPr/>
          <p:nvPr/>
        </p:nvGrpSpPr>
        <p:grpSpPr>
          <a:xfrm>
            <a:off x="8645461" y="2187214"/>
            <a:ext cx="3200749" cy="400110"/>
            <a:chOff x="5652117" y="1659051"/>
            <a:chExt cx="2376267" cy="319675"/>
          </a:xfrm>
        </p:grpSpPr>
        <p:sp>
          <p:nvSpPr>
            <p:cNvPr id="81" name="Text Box 104"/>
            <p:cNvSpPr txBox="1">
              <a:spLocks noChangeArrowheads="1"/>
            </p:cNvSpPr>
            <p:nvPr/>
          </p:nvSpPr>
          <p:spPr bwMode="auto">
            <a:xfrm>
              <a:off x="5652117" y="1659051"/>
              <a:ext cx="1773237" cy="3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2000" b="1" dirty="0">
                  <a:latin typeface="+mn-lt"/>
                  <a:ea typeface="+mn-ea"/>
                  <a:cs typeface="+mn-ea"/>
                  <a:sym typeface="+mn-lt"/>
                </a:rPr>
                <a:t>要点内容</a:t>
              </a:r>
            </a:p>
          </p:txBody>
        </p:sp>
        <p:sp>
          <p:nvSpPr>
            <p:cNvPr id="82" name="矩形 18"/>
            <p:cNvSpPr>
              <a:spLocks noChangeArrowheads="1"/>
            </p:cNvSpPr>
            <p:nvPr/>
          </p:nvSpPr>
          <p:spPr bwMode="auto">
            <a:xfrm>
              <a:off x="6493834" y="1674909"/>
              <a:ext cx="1534550" cy="2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cs typeface="+mn-ea"/>
                  <a:sym typeface="+mn-lt"/>
                </a:rPr>
                <a:t>插入相应文字</a:t>
              </a:r>
            </a:p>
          </p:txBody>
        </p:sp>
      </p:grpSp>
      <p:grpSp>
        <p:nvGrpSpPr>
          <p:cNvPr id="83" name="组合 82"/>
          <p:cNvGrpSpPr/>
          <p:nvPr/>
        </p:nvGrpSpPr>
        <p:grpSpPr>
          <a:xfrm>
            <a:off x="9130426" y="3178605"/>
            <a:ext cx="3200749" cy="400110"/>
            <a:chOff x="5652117" y="1659051"/>
            <a:chExt cx="2376267" cy="319675"/>
          </a:xfrm>
        </p:grpSpPr>
        <p:sp>
          <p:nvSpPr>
            <p:cNvPr id="84" name="Text Box 104"/>
            <p:cNvSpPr txBox="1">
              <a:spLocks noChangeArrowheads="1"/>
            </p:cNvSpPr>
            <p:nvPr/>
          </p:nvSpPr>
          <p:spPr bwMode="auto">
            <a:xfrm>
              <a:off x="5652117" y="1659051"/>
              <a:ext cx="1773237" cy="3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2000" b="1" dirty="0">
                  <a:latin typeface="+mn-lt"/>
                  <a:ea typeface="+mn-ea"/>
                  <a:cs typeface="+mn-ea"/>
                  <a:sym typeface="+mn-lt"/>
                </a:rPr>
                <a:t>要点内容</a:t>
              </a:r>
            </a:p>
          </p:txBody>
        </p:sp>
        <p:sp>
          <p:nvSpPr>
            <p:cNvPr id="85" name="矩形 18"/>
            <p:cNvSpPr>
              <a:spLocks noChangeArrowheads="1"/>
            </p:cNvSpPr>
            <p:nvPr/>
          </p:nvSpPr>
          <p:spPr bwMode="auto">
            <a:xfrm>
              <a:off x="6493834" y="1674909"/>
              <a:ext cx="1534550" cy="2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cs typeface="+mn-ea"/>
                  <a:sym typeface="+mn-lt"/>
                </a:rPr>
                <a:t>插入相应文字</a:t>
              </a:r>
            </a:p>
          </p:txBody>
        </p:sp>
      </p:grpSp>
      <p:grpSp>
        <p:nvGrpSpPr>
          <p:cNvPr id="86" name="组合 85"/>
          <p:cNvGrpSpPr/>
          <p:nvPr/>
        </p:nvGrpSpPr>
        <p:grpSpPr>
          <a:xfrm>
            <a:off x="8657191" y="4260122"/>
            <a:ext cx="3200749" cy="400110"/>
            <a:chOff x="5652117" y="1659051"/>
            <a:chExt cx="2376267" cy="319675"/>
          </a:xfrm>
        </p:grpSpPr>
        <p:sp>
          <p:nvSpPr>
            <p:cNvPr id="87" name="Text Box 104"/>
            <p:cNvSpPr txBox="1">
              <a:spLocks noChangeArrowheads="1"/>
            </p:cNvSpPr>
            <p:nvPr/>
          </p:nvSpPr>
          <p:spPr bwMode="auto">
            <a:xfrm>
              <a:off x="5652117" y="1659051"/>
              <a:ext cx="1773237" cy="3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2000" b="1" dirty="0">
                  <a:latin typeface="+mn-lt"/>
                  <a:ea typeface="+mn-ea"/>
                  <a:cs typeface="+mn-ea"/>
                  <a:sym typeface="+mn-lt"/>
                </a:rPr>
                <a:t>要点内容</a:t>
              </a:r>
            </a:p>
          </p:txBody>
        </p:sp>
        <p:sp>
          <p:nvSpPr>
            <p:cNvPr id="88" name="矩形 18"/>
            <p:cNvSpPr>
              <a:spLocks noChangeArrowheads="1"/>
            </p:cNvSpPr>
            <p:nvPr/>
          </p:nvSpPr>
          <p:spPr bwMode="auto">
            <a:xfrm>
              <a:off x="6493834" y="1674909"/>
              <a:ext cx="1534550" cy="2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cs typeface="+mn-ea"/>
                  <a:sym typeface="+mn-lt"/>
                </a:rPr>
                <a:t>插入相应文字</a:t>
              </a:r>
            </a:p>
          </p:txBody>
        </p:sp>
      </p:grpSp>
      <p:grpSp>
        <p:nvGrpSpPr>
          <p:cNvPr id="89" name="组合 88"/>
          <p:cNvGrpSpPr/>
          <p:nvPr/>
        </p:nvGrpSpPr>
        <p:grpSpPr>
          <a:xfrm>
            <a:off x="7578545" y="5157023"/>
            <a:ext cx="3200749" cy="400110"/>
            <a:chOff x="5652117" y="1659051"/>
            <a:chExt cx="2376267" cy="319675"/>
          </a:xfrm>
        </p:grpSpPr>
        <p:sp>
          <p:nvSpPr>
            <p:cNvPr id="90" name="Text Box 104"/>
            <p:cNvSpPr txBox="1">
              <a:spLocks noChangeArrowheads="1"/>
            </p:cNvSpPr>
            <p:nvPr/>
          </p:nvSpPr>
          <p:spPr bwMode="auto">
            <a:xfrm>
              <a:off x="5652117" y="1659051"/>
              <a:ext cx="1773237" cy="3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2000" b="1" dirty="0">
                  <a:latin typeface="+mn-lt"/>
                  <a:ea typeface="+mn-ea"/>
                  <a:cs typeface="+mn-ea"/>
                  <a:sym typeface="+mn-lt"/>
                </a:rPr>
                <a:t>要点内容</a:t>
              </a:r>
            </a:p>
          </p:txBody>
        </p:sp>
        <p:sp>
          <p:nvSpPr>
            <p:cNvPr id="91" name="矩形 18"/>
            <p:cNvSpPr>
              <a:spLocks noChangeArrowheads="1"/>
            </p:cNvSpPr>
            <p:nvPr/>
          </p:nvSpPr>
          <p:spPr bwMode="auto">
            <a:xfrm>
              <a:off x="6493834" y="1674909"/>
              <a:ext cx="1534550" cy="2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cs typeface="+mn-ea"/>
                  <a:sym typeface="+mn-lt"/>
                </a:rPr>
                <a:t>插入相应文字</a:t>
              </a:r>
            </a:p>
          </p:txBody>
        </p:sp>
      </p:grpSp>
      <p:grpSp>
        <p:nvGrpSpPr>
          <p:cNvPr id="92" name="组合 91"/>
          <p:cNvGrpSpPr/>
          <p:nvPr/>
        </p:nvGrpSpPr>
        <p:grpSpPr>
          <a:xfrm>
            <a:off x="5832687" y="1461839"/>
            <a:ext cx="3407356" cy="3879798"/>
            <a:chOff x="4553129" y="1096125"/>
            <a:chExt cx="2553522" cy="2909175"/>
          </a:xfrm>
        </p:grpSpPr>
        <p:grpSp>
          <p:nvGrpSpPr>
            <p:cNvPr id="93" name="组合 92"/>
            <p:cNvGrpSpPr/>
            <p:nvPr/>
          </p:nvGrpSpPr>
          <p:grpSpPr>
            <a:xfrm rot="967025">
              <a:off x="4553129" y="1096125"/>
              <a:ext cx="1057967" cy="984704"/>
              <a:chOff x="1691680" y="3548063"/>
              <a:chExt cx="1435100" cy="1436687"/>
            </a:xfrm>
            <a:solidFill>
              <a:srgbClr val="0070C0"/>
            </a:solidFill>
          </p:grpSpPr>
          <p:sp>
            <p:nvSpPr>
              <p:cNvPr id="146" name="Freeform 6"/>
              <p:cNvSpPr/>
              <p:nvPr/>
            </p:nvSpPr>
            <p:spPr bwMode="auto">
              <a:xfrm>
                <a:off x="1691680" y="3548063"/>
                <a:ext cx="1435100" cy="143668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2"/>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sp>
            <p:nvSpPr>
              <p:cNvPr id="147" name="Oval 16"/>
              <p:cNvSpPr>
                <a:spLocks noChangeArrowheads="1"/>
              </p:cNvSpPr>
              <p:nvPr/>
            </p:nvSpPr>
            <p:spPr bwMode="auto">
              <a:xfrm>
                <a:off x="1817092" y="4587875"/>
                <a:ext cx="271463" cy="273050"/>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grpSp>
          <p:nvGrpSpPr>
            <p:cNvPr id="94" name="组合 93"/>
            <p:cNvGrpSpPr/>
            <p:nvPr/>
          </p:nvGrpSpPr>
          <p:grpSpPr>
            <a:xfrm>
              <a:off x="5384690" y="1096126"/>
              <a:ext cx="1057967" cy="984704"/>
              <a:chOff x="5827836" y="1825664"/>
              <a:chExt cx="1048078" cy="1049237"/>
            </a:xfrm>
            <a:solidFill>
              <a:srgbClr val="0070C0"/>
            </a:solidFill>
          </p:grpSpPr>
          <p:grpSp>
            <p:nvGrpSpPr>
              <p:cNvPr id="142" name="组合 141"/>
              <p:cNvGrpSpPr/>
              <p:nvPr/>
            </p:nvGrpSpPr>
            <p:grpSpPr>
              <a:xfrm rot="20632975" flipH="1">
                <a:off x="5827836" y="1825664"/>
                <a:ext cx="1048078" cy="1049237"/>
                <a:chOff x="1691680" y="3548063"/>
                <a:chExt cx="1435100" cy="1436687"/>
              </a:xfrm>
              <a:grpFill/>
            </p:grpSpPr>
            <p:sp>
              <p:nvSpPr>
                <p:cNvPr id="144" name="Freeform 6"/>
                <p:cNvSpPr/>
                <p:nvPr/>
              </p:nvSpPr>
              <p:spPr bwMode="auto">
                <a:xfrm>
                  <a:off x="1691680" y="3548063"/>
                  <a:ext cx="1435100" cy="143668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3"/>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sp>
              <p:nvSpPr>
                <p:cNvPr id="145" name="Oval 16"/>
                <p:cNvSpPr>
                  <a:spLocks noChangeArrowheads="1"/>
                </p:cNvSpPr>
                <p:nvPr/>
              </p:nvSpPr>
              <p:spPr bwMode="auto">
                <a:xfrm>
                  <a:off x="1817092" y="4587875"/>
                  <a:ext cx="271463" cy="273050"/>
                </a:xfrm>
                <a:prstGeom prst="ellipse">
                  <a:avLst/>
                </a:prstGeom>
                <a:grp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sp>
            <p:nvSpPr>
              <p:cNvPr id="143" name="Oval 16"/>
              <p:cNvSpPr>
                <a:spLocks noChangeArrowheads="1"/>
              </p:cNvSpPr>
              <p:nvPr/>
            </p:nvSpPr>
            <p:spPr bwMode="auto">
              <a:xfrm rot="20632975" flipH="1">
                <a:off x="5844713" y="2021149"/>
                <a:ext cx="198254" cy="199413"/>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grpSp>
          <p:nvGrpSpPr>
            <p:cNvPr id="95" name="组合 94"/>
            <p:cNvGrpSpPr/>
            <p:nvPr/>
          </p:nvGrpSpPr>
          <p:grpSpPr>
            <a:xfrm rot="1780736">
              <a:off x="6048683" y="1680825"/>
              <a:ext cx="1057967" cy="984704"/>
              <a:chOff x="5827836" y="1825664"/>
              <a:chExt cx="1048078" cy="1049237"/>
            </a:xfrm>
            <a:solidFill>
              <a:srgbClr val="0070C0"/>
            </a:solidFill>
          </p:grpSpPr>
          <p:grpSp>
            <p:nvGrpSpPr>
              <p:cNvPr id="138" name="组合 137"/>
              <p:cNvGrpSpPr/>
              <p:nvPr/>
            </p:nvGrpSpPr>
            <p:grpSpPr>
              <a:xfrm rot="20632975" flipH="1">
                <a:off x="5827836" y="1825664"/>
                <a:ext cx="1048078" cy="1049237"/>
                <a:chOff x="1691680" y="3548063"/>
                <a:chExt cx="1435100" cy="1436687"/>
              </a:xfrm>
              <a:grpFill/>
            </p:grpSpPr>
            <p:sp>
              <p:nvSpPr>
                <p:cNvPr id="140" name="Freeform 6"/>
                <p:cNvSpPr/>
                <p:nvPr/>
              </p:nvSpPr>
              <p:spPr bwMode="auto">
                <a:xfrm>
                  <a:off x="1691680" y="3548063"/>
                  <a:ext cx="1435100" cy="143668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4"/>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sp>
              <p:nvSpPr>
                <p:cNvPr id="141" name="Oval 16"/>
                <p:cNvSpPr>
                  <a:spLocks noChangeArrowheads="1"/>
                </p:cNvSpPr>
                <p:nvPr/>
              </p:nvSpPr>
              <p:spPr bwMode="auto">
                <a:xfrm>
                  <a:off x="1817092" y="4587875"/>
                  <a:ext cx="271463" cy="273050"/>
                </a:xfrm>
                <a:prstGeom prst="ellipse">
                  <a:avLst/>
                </a:prstGeom>
                <a:grp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sp>
            <p:nvSpPr>
              <p:cNvPr id="139" name="Oval 16"/>
              <p:cNvSpPr>
                <a:spLocks noChangeArrowheads="1"/>
              </p:cNvSpPr>
              <p:nvPr/>
            </p:nvSpPr>
            <p:spPr bwMode="auto">
              <a:xfrm rot="20632975" flipH="1">
                <a:off x="5844713" y="2021149"/>
                <a:ext cx="198254" cy="199413"/>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grpSp>
          <p:nvGrpSpPr>
            <p:cNvPr id="96" name="组合 95"/>
            <p:cNvGrpSpPr/>
            <p:nvPr/>
          </p:nvGrpSpPr>
          <p:grpSpPr>
            <a:xfrm rot="19819264" flipV="1">
              <a:off x="6048684" y="2427838"/>
              <a:ext cx="1057967" cy="984704"/>
              <a:chOff x="5827836" y="1825664"/>
              <a:chExt cx="1048078" cy="1049237"/>
            </a:xfrm>
            <a:solidFill>
              <a:srgbClr val="0070C0"/>
            </a:solidFill>
          </p:grpSpPr>
          <p:grpSp>
            <p:nvGrpSpPr>
              <p:cNvPr id="134" name="组合 133"/>
              <p:cNvGrpSpPr/>
              <p:nvPr/>
            </p:nvGrpSpPr>
            <p:grpSpPr>
              <a:xfrm rot="20632975" flipH="1">
                <a:off x="5827836" y="1825664"/>
                <a:ext cx="1048078" cy="1049237"/>
                <a:chOff x="1691680" y="3548063"/>
                <a:chExt cx="1435100" cy="1436687"/>
              </a:xfrm>
              <a:grpFill/>
            </p:grpSpPr>
            <p:sp>
              <p:nvSpPr>
                <p:cNvPr id="136" name="Freeform 6"/>
                <p:cNvSpPr/>
                <p:nvPr/>
              </p:nvSpPr>
              <p:spPr bwMode="auto">
                <a:xfrm>
                  <a:off x="1691680" y="3548063"/>
                  <a:ext cx="1435100" cy="143668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5"/>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sp>
              <p:nvSpPr>
                <p:cNvPr id="137" name="Oval 16"/>
                <p:cNvSpPr>
                  <a:spLocks noChangeArrowheads="1"/>
                </p:cNvSpPr>
                <p:nvPr/>
              </p:nvSpPr>
              <p:spPr bwMode="auto">
                <a:xfrm>
                  <a:off x="1817092" y="4587875"/>
                  <a:ext cx="271463" cy="273050"/>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sp>
            <p:nvSpPr>
              <p:cNvPr id="135" name="Oval 16"/>
              <p:cNvSpPr>
                <a:spLocks noChangeArrowheads="1"/>
              </p:cNvSpPr>
              <p:nvPr/>
            </p:nvSpPr>
            <p:spPr bwMode="auto">
              <a:xfrm rot="20632975" flipH="1">
                <a:off x="5844713" y="2021149"/>
                <a:ext cx="198254" cy="199413"/>
              </a:xfrm>
              <a:prstGeom prst="ellipse">
                <a:avLst/>
              </a:prstGeom>
              <a:grp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grpSp>
          <p:nvGrpSpPr>
            <p:cNvPr id="97" name="组合 96"/>
            <p:cNvGrpSpPr/>
            <p:nvPr/>
          </p:nvGrpSpPr>
          <p:grpSpPr>
            <a:xfrm flipV="1">
              <a:off x="5388501" y="3018961"/>
              <a:ext cx="1057967" cy="984704"/>
              <a:chOff x="5827836" y="1825664"/>
              <a:chExt cx="1048078" cy="1049237"/>
            </a:xfrm>
            <a:solidFill>
              <a:srgbClr val="0070C0"/>
            </a:solidFill>
          </p:grpSpPr>
          <p:grpSp>
            <p:nvGrpSpPr>
              <p:cNvPr id="130" name="组合 129"/>
              <p:cNvGrpSpPr/>
              <p:nvPr/>
            </p:nvGrpSpPr>
            <p:grpSpPr>
              <a:xfrm rot="20632975" flipH="1">
                <a:off x="5827836" y="1825664"/>
                <a:ext cx="1048078" cy="1049237"/>
                <a:chOff x="1691680" y="3548063"/>
                <a:chExt cx="1435100" cy="1436687"/>
              </a:xfrm>
              <a:grpFill/>
            </p:grpSpPr>
            <p:sp>
              <p:nvSpPr>
                <p:cNvPr id="132" name="Freeform 6"/>
                <p:cNvSpPr/>
                <p:nvPr/>
              </p:nvSpPr>
              <p:spPr bwMode="auto">
                <a:xfrm>
                  <a:off x="1691680" y="3548063"/>
                  <a:ext cx="1435100" cy="143668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6"/>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sp>
              <p:nvSpPr>
                <p:cNvPr id="133" name="Oval 16"/>
                <p:cNvSpPr>
                  <a:spLocks noChangeArrowheads="1"/>
                </p:cNvSpPr>
                <p:nvPr/>
              </p:nvSpPr>
              <p:spPr bwMode="auto">
                <a:xfrm>
                  <a:off x="1817092" y="4587875"/>
                  <a:ext cx="271463" cy="273050"/>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sp>
            <p:nvSpPr>
              <p:cNvPr id="131" name="Oval 16"/>
              <p:cNvSpPr>
                <a:spLocks noChangeArrowheads="1"/>
              </p:cNvSpPr>
              <p:nvPr/>
            </p:nvSpPr>
            <p:spPr bwMode="auto">
              <a:xfrm rot="20632975" flipH="1">
                <a:off x="5844713" y="2021149"/>
                <a:ext cx="198254" cy="199413"/>
              </a:xfrm>
              <a:prstGeom prst="ellipse">
                <a:avLst/>
              </a:prstGeom>
              <a:grp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grpSp>
          <p:nvGrpSpPr>
            <p:cNvPr id="98" name="组合 97"/>
            <p:cNvGrpSpPr/>
            <p:nvPr/>
          </p:nvGrpSpPr>
          <p:grpSpPr>
            <a:xfrm>
              <a:off x="4558315" y="3020596"/>
              <a:ext cx="1057967" cy="984704"/>
              <a:chOff x="5009186" y="3876256"/>
              <a:chExt cx="1048078" cy="1049237"/>
            </a:xfrm>
            <a:solidFill>
              <a:srgbClr val="0070C0"/>
            </a:solidFill>
          </p:grpSpPr>
          <p:grpSp>
            <p:nvGrpSpPr>
              <p:cNvPr id="126" name="组合 125"/>
              <p:cNvGrpSpPr/>
              <p:nvPr/>
            </p:nvGrpSpPr>
            <p:grpSpPr>
              <a:xfrm rot="20632975" flipV="1">
                <a:off x="5009186" y="3876256"/>
                <a:ext cx="1048078" cy="1049237"/>
                <a:chOff x="1691680" y="3548063"/>
                <a:chExt cx="1435100" cy="1436687"/>
              </a:xfrm>
              <a:grpFill/>
            </p:grpSpPr>
            <p:sp>
              <p:nvSpPr>
                <p:cNvPr id="128" name="Freeform 6"/>
                <p:cNvSpPr/>
                <p:nvPr/>
              </p:nvSpPr>
              <p:spPr bwMode="auto">
                <a:xfrm>
                  <a:off x="1691680" y="3548063"/>
                  <a:ext cx="1435100" cy="143668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1"/>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sp>
              <p:nvSpPr>
                <p:cNvPr id="129" name="Oval 16"/>
                <p:cNvSpPr>
                  <a:spLocks noChangeArrowheads="1"/>
                </p:cNvSpPr>
                <p:nvPr/>
              </p:nvSpPr>
              <p:spPr bwMode="auto">
                <a:xfrm>
                  <a:off x="1817092" y="4587875"/>
                  <a:ext cx="271463" cy="273050"/>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sp>
            <p:nvSpPr>
              <p:cNvPr id="127" name="Oval 16"/>
              <p:cNvSpPr>
                <a:spLocks noChangeArrowheads="1"/>
              </p:cNvSpPr>
              <p:nvPr/>
            </p:nvSpPr>
            <p:spPr bwMode="auto">
              <a:xfrm rot="20632975" flipV="1">
                <a:off x="5844713" y="4525163"/>
                <a:ext cx="198254" cy="199413"/>
              </a:xfrm>
              <a:prstGeom prst="ellipse">
                <a:avLst/>
              </a:prstGeom>
              <a:solidFill>
                <a:srgbClr val="C0C0C0"/>
              </a:solidFill>
              <a:ln w="12700">
                <a:gradFill>
                  <a:gsLst>
                    <a:gs pos="0">
                      <a:schemeClr val="bg1">
                        <a:lumMod val="65000"/>
                      </a:schemeClr>
                    </a:gs>
                    <a:gs pos="100000">
                      <a:schemeClr val="bg1"/>
                    </a:gs>
                  </a:gsLst>
                  <a:lin ang="13500000" scaled="0"/>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solidFill>
                    <a:schemeClr val="lt1"/>
                  </a:solidFill>
                  <a:cs typeface="+mn-ea"/>
                  <a:sym typeface="+mn-lt"/>
                </a:endParaRPr>
              </a:p>
            </p:txBody>
          </p:sp>
        </p:grpSp>
        <p:sp>
          <p:nvSpPr>
            <p:cNvPr id="99" name="Freeform 61"/>
            <p:cNvSpPr/>
            <p:nvPr/>
          </p:nvSpPr>
          <p:spPr bwMode="auto">
            <a:xfrm>
              <a:off x="4737506" y="1923153"/>
              <a:ext cx="1367051" cy="1269853"/>
            </a:xfrm>
            <a:custGeom>
              <a:avLst/>
              <a:gdLst>
                <a:gd name="T0" fmla="*/ 271000 w 755"/>
                <a:gd name="T1" fmla="*/ 83114 h 754"/>
                <a:gd name="T2" fmla="*/ 226946 w 755"/>
                <a:gd name="T3" fmla="*/ 270623 h 754"/>
                <a:gd name="T4" fmla="*/ 39503 w 755"/>
                <a:gd name="T5" fmla="*/ 227413 h 754"/>
                <a:gd name="T6" fmla="*/ 83550 w 755"/>
                <a:gd name="T7" fmla="*/ 39908 h 754"/>
                <a:gd name="T8" fmla="*/ 271000 w 755"/>
                <a:gd name="T9" fmla="*/ 83114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 h="754">
                  <a:moveTo>
                    <a:pt x="659" y="202"/>
                  </a:moveTo>
                  <a:cubicBezTo>
                    <a:pt x="755" y="356"/>
                    <a:pt x="707" y="560"/>
                    <a:pt x="552" y="657"/>
                  </a:cubicBezTo>
                  <a:cubicBezTo>
                    <a:pt x="397" y="754"/>
                    <a:pt x="193" y="707"/>
                    <a:pt x="96" y="552"/>
                  </a:cubicBezTo>
                  <a:cubicBezTo>
                    <a:pt x="0" y="397"/>
                    <a:pt x="48" y="193"/>
                    <a:pt x="203" y="97"/>
                  </a:cubicBezTo>
                  <a:cubicBezTo>
                    <a:pt x="359" y="0"/>
                    <a:pt x="563" y="47"/>
                    <a:pt x="659" y="202"/>
                  </a:cubicBezTo>
                  <a:close/>
                </a:path>
              </a:pathLst>
            </a:custGeom>
            <a:solidFill>
              <a:srgbClr val="808080"/>
            </a:solidFill>
            <a:ln>
              <a:noFill/>
            </a:ln>
          </p:spPr>
          <p:txBody>
            <a:bodyPr/>
            <a:lstStyle/>
            <a:p>
              <a:endParaRPr lang="zh-CN" altLang="en-US">
                <a:cs typeface="+mn-ea"/>
                <a:sym typeface="+mn-lt"/>
              </a:endParaRPr>
            </a:p>
          </p:txBody>
        </p:sp>
        <p:sp>
          <p:nvSpPr>
            <p:cNvPr id="100" name="Freeform 62"/>
            <p:cNvSpPr>
              <a:spLocks noEditPoints="1"/>
            </p:cNvSpPr>
            <p:nvPr/>
          </p:nvSpPr>
          <p:spPr bwMode="auto">
            <a:xfrm>
              <a:off x="4928767" y="2051387"/>
              <a:ext cx="1012262" cy="1001916"/>
            </a:xfrm>
            <a:custGeom>
              <a:avLst/>
              <a:gdLst>
                <a:gd name="T0" fmla="*/ 46875 w 559"/>
                <a:gd name="T1" fmla="*/ 43187 h 595"/>
                <a:gd name="T2" fmla="*/ 6640 w 559"/>
                <a:gd name="T3" fmla="*/ 60049 h 595"/>
                <a:gd name="T4" fmla="*/ 7522 w 559"/>
                <a:gd name="T5" fmla="*/ 65789 h 595"/>
                <a:gd name="T6" fmla="*/ 9422 w 559"/>
                <a:gd name="T7" fmla="*/ 71188 h 595"/>
                <a:gd name="T8" fmla="*/ 22991 w 559"/>
                <a:gd name="T9" fmla="*/ 66158 h 595"/>
                <a:gd name="T10" fmla="*/ 45621 w 559"/>
                <a:gd name="T11" fmla="*/ 64919 h 595"/>
                <a:gd name="T12" fmla="*/ 56760 w 559"/>
                <a:gd name="T13" fmla="*/ 73679 h 595"/>
                <a:gd name="T14" fmla="*/ 63373 w 559"/>
                <a:gd name="T15" fmla="*/ 99897 h 595"/>
                <a:gd name="T16" fmla="*/ 85700 w 559"/>
                <a:gd name="T17" fmla="*/ 115613 h 595"/>
                <a:gd name="T18" fmla="*/ 131703 w 559"/>
                <a:gd name="T19" fmla="*/ 146382 h 595"/>
                <a:gd name="T20" fmla="*/ 130453 w 559"/>
                <a:gd name="T21" fmla="*/ 129517 h 595"/>
                <a:gd name="T22" fmla="*/ 132195 w 559"/>
                <a:gd name="T23" fmla="*/ 111405 h 595"/>
                <a:gd name="T24" fmla="*/ 150629 w 559"/>
                <a:gd name="T25" fmla="*/ 95941 h 595"/>
                <a:gd name="T26" fmla="*/ 181445 w 559"/>
                <a:gd name="T27" fmla="*/ 79079 h 595"/>
                <a:gd name="T28" fmla="*/ 167495 w 559"/>
                <a:gd name="T29" fmla="*/ 54309 h 595"/>
                <a:gd name="T30" fmla="*/ 144889 w 559"/>
                <a:gd name="T31" fmla="*/ 67939 h 595"/>
                <a:gd name="T32" fmla="*/ 141276 w 559"/>
                <a:gd name="T33" fmla="*/ 37423 h 595"/>
                <a:gd name="T34" fmla="*/ 117163 w 559"/>
                <a:gd name="T35" fmla="*/ 34491 h 595"/>
                <a:gd name="T36" fmla="*/ 77809 w 559"/>
                <a:gd name="T37" fmla="*/ 37076 h 595"/>
                <a:gd name="T38" fmla="*/ 99928 w 559"/>
                <a:gd name="T39" fmla="*/ 25944 h 595"/>
                <a:gd name="T40" fmla="*/ 88448 w 559"/>
                <a:gd name="T41" fmla="*/ 25944 h 595"/>
                <a:gd name="T42" fmla="*/ 83046 w 559"/>
                <a:gd name="T43" fmla="*/ 32052 h 595"/>
                <a:gd name="T44" fmla="*/ 129555 w 559"/>
                <a:gd name="T45" fmla="*/ 21454 h 595"/>
                <a:gd name="T46" fmla="*/ 154841 w 559"/>
                <a:gd name="T47" fmla="*/ 36261 h 595"/>
                <a:gd name="T48" fmla="*/ 163010 w 559"/>
                <a:gd name="T49" fmla="*/ 46485 h 595"/>
                <a:gd name="T50" fmla="*/ 167008 w 559"/>
                <a:gd name="T51" fmla="*/ 37792 h 595"/>
                <a:gd name="T52" fmla="*/ 145275 w 559"/>
                <a:gd name="T53" fmla="*/ 21454 h 595"/>
                <a:gd name="T54" fmla="*/ 152690 w 559"/>
                <a:gd name="T55" fmla="*/ 1557 h 595"/>
                <a:gd name="T56" fmla="*/ 132509 w 559"/>
                <a:gd name="T57" fmla="*/ 872 h 595"/>
                <a:gd name="T58" fmla="*/ 135824 w 559"/>
                <a:gd name="T59" fmla="*/ 15187 h 595"/>
                <a:gd name="T60" fmla="*/ 156029 w 559"/>
                <a:gd name="T61" fmla="*/ 7800 h 595"/>
                <a:gd name="T62" fmla="*/ 173644 w 559"/>
                <a:gd name="T63" fmla="*/ 8169 h 595"/>
                <a:gd name="T64" fmla="*/ 161765 w 559"/>
                <a:gd name="T65" fmla="*/ 15187 h 595"/>
                <a:gd name="T66" fmla="*/ 178200 w 559"/>
                <a:gd name="T67" fmla="*/ 25043 h 595"/>
                <a:gd name="T68" fmla="*/ 182686 w 559"/>
                <a:gd name="T69" fmla="*/ 34106 h 595"/>
                <a:gd name="T70" fmla="*/ 186528 w 559"/>
                <a:gd name="T71" fmla="*/ 39505 h 595"/>
                <a:gd name="T72" fmla="*/ 196250 w 559"/>
                <a:gd name="T73" fmla="*/ 54309 h 595"/>
                <a:gd name="T74" fmla="*/ 207759 w 559"/>
                <a:gd name="T75" fmla="*/ 54007 h 595"/>
                <a:gd name="T76" fmla="*/ 219770 w 559"/>
                <a:gd name="T77" fmla="*/ 48043 h 595"/>
                <a:gd name="T78" fmla="*/ 225882 w 559"/>
                <a:gd name="T79" fmla="*/ 45247 h 595"/>
                <a:gd name="T80" fmla="*/ 224641 w 559"/>
                <a:gd name="T81" fmla="*/ 38702 h 595"/>
                <a:gd name="T82" fmla="*/ 225506 w 559"/>
                <a:gd name="T83" fmla="*/ 35887 h 595"/>
                <a:gd name="T84" fmla="*/ 214371 w 559"/>
                <a:gd name="T85" fmla="*/ 27473 h 595"/>
                <a:gd name="T86" fmla="*/ 192956 w 559"/>
                <a:gd name="T87" fmla="*/ 13932 h 595"/>
                <a:gd name="T88" fmla="*/ 188085 w 559"/>
                <a:gd name="T89" fmla="*/ 14802 h 595"/>
                <a:gd name="T90" fmla="*/ 163920 w 559"/>
                <a:gd name="T91" fmla="*/ 141897 h 595"/>
                <a:gd name="T92" fmla="*/ 149760 w 559"/>
                <a:gd name="T93" fmla="*/ 151848 h 595"/>
                <a:gd name="T94" fmla="*/ 146447 w 559"/>
                <a:gd name="T95" fmla="*/ 174765 h 595"/>
                <a:gd name="T96" fmla="*/ 160080 w 559"/>
                <a:gd name="T97" fmla="*/ 197464 h 595"/>
                <a:gd name="T98" fmla="*/ 153059 w 559"/>
                <a:gd name="T99" fmla="*/ 218530 h 595"/>
                <a:gd name="T100" fmla="*/ 147699 w 559"/>
                <a:gd name="T101" fmla="*/ 238219 h 595"/>
                <a:gd name="T102" fmla="*/ 160949 w 559"/>
                <a:gd name="T103" fmla="*/ 233630 h 595"/>
                <a:gd name="T104" fmla="*/ 179004 w 559"/>
                <a:gd name="T105" fmla="*/ 213081 h 595"/>
                <a:gd name="T106" fmla="*/ 197505 w 559"/>
                <a:gd name="T107" fmla="*/ 193409 h 595"/>
                <a:gd name="T108" fmla="*/ 226751 w 559"/>
                <a:gd name="T109" fmla="*/ 164540 h 595"/>
                <a:gd name="T110" fmla="*/ 202522 w 559"/>
                <a:gd name="T111" fmla="*/ 157890 h 595"/>
                <a:gd name="T112" fmla="*/ 159711 w 559"/>
                <a:gd name="T113" fmla="*/ 4211 h 595"/>
                <a:gd name="T114" fmla="*/ 126242 w 559"/>
                <a:gd name="T115" fmla="*/ 2061 h 595"/>
                <a:gd name="T116" fmla="*/ 122624 w 559"/>
                <a:gd name="T117" fmla="*/ 16863 h 595"/>
                <a:gd name="T118" fmla="*/ 138249 w 559"/>
                <a:gd name="T119" fmla="*/ 15690 h 595"/>
                <a:gd name="T120" fmla="*/ 160581 w 559"/>
                <a:gd name="T121" fmla="*/ 7510 h 595"/>
                <a:gd name="T122" fmla="*/ 94188 w 559"/>
                <a:gd name="T123" fmla="*/ 18432 h 595"/>
                <a:gd name="T124" fmla="*/ 114733 w 559"/>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9" h="595">
                  <a:moveTo>
                    <a:pt x="167" y="82"/>
                  </a:moveTo>
                  <a:cubicBezTo>
                    <a:pt x="167" y="82"/>
                    <a:pt x="167" y="82"/>
                    <a:pt x="167" y="82"/>
                  </a:cubicBezTo>
                  <a:moveTo>
                    <a:pt x="168" y="91"/>
                  </a:moveTo>
                  <a:cubicBezTo>
                    <a:pt x="167" y="92"/>
                    <a:pt x="166" y="92"/>
                    <a:pt x="164" y="93"/>
                  </a:cubicBezTo>
                  <a:cubicBezTo>
                    <a:pt x="164" y="92"/>
                    <a:pt x="164" y="91"/>
                    <a:pt x="164" y="90"/>
                  </a:cubicBezTo>
                  <a:cubicBezTo>
                    <a:pt x="163" y="90"/>
                    <a:pt x="163" y="90"/>
                    <a:pt x="162" y="90"/>
                  </a:cubicBezTo>
                  <a:cubicBezTo>
                    <a:pt x="162" y="90"/>
                    <a:pt x="162" y="90"/>
                    <a:pt x="162" y="90"/>
                  </a:cubicBezTo>
                  <a:cubicBezTo>
                    <a:pt x="161" y="90"/>
                    <a:pt x="161" y="90"/>
                    <a:pt x="160" y="90"/>
                  </a:cubicBezTo>
                  <a:cubicBezTo>
                    <a:pt x="160" y="89"/>
                    <a:pt x="160" y="89"/>
                    <a:pt x="161" y="88"/>
                  </a:cubicBezTo>
                  <a:cubicBezTo>
                    <a:pt x="159" y="88"/>
                    <a:pt x="159" y="88"/>
                    <a:pt x="157" y="88"/>
                  </a:cubicBezTo>
                  <a:cubicBezTo>
                    <a:pt x="157" y="87"/>
                    <a:pt x="156" y="87"/>
                    <a:pt x="156" y="86"/>
                  </a:cubicBezTo>
                  <a:cubicBezTo>
                    <a:pt x="154" y="86"/>
                    <a:pt x="154" y="87"/>
                    <a:pt x="152" y="87"/>
                  </a:cubicBezTo>
                  <a:cubicBezTo>
                    <a:pt x="151" y="88"/>
                    <a:pt x="151" y="88"/>
                    <a:pt x="151" y="88"/>
                  </a:cubicBezTo>
                  <a:cubicBezTo>
                    <a:pt x="150" y="89"/>
                    <a:pt x="150" y="90"/>
                    <a:pt x="150" y="91"/>
                  </a:cubicBezTo>
                  <a:cubicBezTo>
                    <a:pt x="149" y="91"/>
                    <a:pt x="149" y="92"/>
                    <a:pt x="149" y="92"/>
                  </a:cubicBezTo>
                  <a:cubicBezTo>
                    <a:pt x="147" y="93"/>
                    <a:pt x="146" y="93"/>
                    <a:pt x="145" y="94"/>
                  </a:cubicBezTo>
                  <a:cubicBezTo>
                    <a:pt x="145" y="93"/>
                    <a:pt x="145" y="93"/>
                    <a:pt x="145" y="92"/>
                  </a:cubicBezTo>
                  <a:cubicBezTo>
                    <a:pt x="144" y="92"/>
                    <a:pt x="144" y="92"/>
                    <a:pt x="144" y="92"/>
                  </a:cubicBezTo>
                  <a:cubicBezTo>
                    <a:pt x="143" y="92"/>
                    <a:pt x="142" y="92"/>
                    <a:pt x="141" y="93"/>
                  </a:cubicBezTo>
                  <a:cubicBezTo>
                    <a:pt x="140" y="94"/>
                    <a:pt x="139" y="95"/>
                    <a:pt x="138" y="96"/>
                  </a:cubicBezTo>
                  <a:cubicBezTo>
                    <a:pt x="136" y="96"/>
                    <a:pt x="135" y="97"/>
                    <a:pt x="133" y="97"/>
                  </a:cubicBezTo>
                  <a:cubicBezTo>
                    <a:pt x="133" y="98"/>
                    <a:pt x="132" y="98"/>
                    <a:pt x="131" y="98"/>
                  </a:cubicBezTo>
                  <a:cubicBezTo>
                    <a:pt x="130" y="99"/>
                    <a:pt x="129" y="100"/>
                    <a:pt x="128" y="101"/>
                  </a:cubicBezTo>
                  <a:cubicBezTo>
                    <a:pt x="126" y="102"/>
                    <a:pt x="125" y="102"/>
                    <a:pt x="123" y="103"/>
                  </a:cubicBezTo>
                  <a:cubicBezTo>
                    <a:pt x="122" y="104"/>
                    <a:pt x="122" y="104"/>
                    <a:pt x="121" y="105"/>
                  </a:cubicBezTo>
                  <a:cubicBezTo>
                    <a:pt x="120" y="105"/>
                    <a:pt x="119" y="105"/>
                    <a:pt x="118" y="106"/>
                  </a:cubicBezTo>
                  <a:cubicBezTo>
                    <a:pt x="118" y="105"/>
                    <a:pt x="118" y="104"/>
                    <a:pt x="118" y="104"/>
                  </a:cubicBezTo>
                  <a:cubicBezTo>
                    <a:pt x="116" y="104"/>
                    <a:pt x="116" y="104"/>
                    <a:pt x="114" y="105"/>
                  </a:cubicBezTo>
                  <a:cubicBezTo>
                    <a:pt x="113" y="105"/>
                    <a:pt x="112" y="105"/>
                    <a:pt x="110" y="105"/>
                  </a:cubicBezTo>
                  <a:cubicBezTo>
                    <a:pt x="109" y="104"/>
                    <a:pt x="109" y="104"/>
                    <a:pt x="107" y="104"/>
                  </a:cubicBezTo>
                  <a:cubicBezTo>
                    <a:pt x="105" y="105"/>
                    <a:pt x="103" y="106"/>
                    <a:pt x="101" y="106"/>
                  </a:cubicBezTo>
                  <a:cubicBezTo>
                    <a:pt x="97" y="107"/>
                    <a:pt x="96" y="107"/>
                    <a:pt x="92" y="108"/>
                  </a:cubicBezTo>
                  <a:cubicBezTo>
                    <a:pt x="90" y="108"/>
                    <a:pt x="89" y="108"/>
                    <a:pt x="88" y="109"/>
                  </a:cubicBezTo>
                  <a:cubicBezTo>
                    <a:pt x="86" y="109"/>
                    <a:pt x="86" y="110"/>
                    <a:pt x="85" y="110"/>
                  </a:cubicBezTo>
                  <a:cubicBezTo>
                    <a:pt x="84" y="111"/>
                    <a:pt x="83" y="112"/>
                    <a:pt x="82" y="113"/>
                  </a:cubicBezTo>
                  <a:cubicBezTo>
                    <a:pt x="81" y="113"/>
                    <a:pt x="80" y="113"/>
                    <a:pt x="79" y="113"/>
                  </a:cubicBezTo>
                  <a:cubicBezTo>
                    <a:pt x="79" y="113"/>
                    <a:pt x="79" y="113"/>
                    <a:pt x="78" y="112"/>
                  </a:cubicBezTo>
                  <a:cubicBezTo>
                    <a:pt x="77" y="113"/>
                    <a:pt x="76" y="113"/>
                    <a:pt x="75" y="114"/>
                  </a:cubicBezTo>
                  <a:cubicBezTo>
                    <a:pt x="74" y="114"/>
                    <a:pt x="73" y="115"/>
                    <a:pt x="72" y="116"/>
                  </a:cubicBezTo>
                  <a:cubicBezTo>
                    <a:pt x="71" y="115"/>
                    <a:pt x="71" y="115"/>
                    <a:pt x="70" y="115"/>
                  </a:cubicBezTo>
                  <a:cubicBezTo>
                    <a:pt x="68" y="116"/>
                    <a:pt x="67" y="116"/>
                    <a:pt x="65" y="117"/>
                  </a:cubicBezTo>
                  <a:cubicBezTo>
                    <a:pt x="63" y="118"/>
                    <a:pt x="63" y="118"/>
                    <a:pt x="61" y="119"/>
                  </a:cubicBezTo>
                  <a:cubicBezTo>
                    <a:pt x="60" y="118"/>
                    <a:pt x="60" y="118"/>
                    <a:pt x="60" y="118"/>
                  </a:cubicBezTo>
                  <a:cubicBezTo>
                    <a:pt x="58" y="119"/>
                    <a:pt x="57" y="119"/>
                    <a:pt x="55" y="121"/>
                  </a:cubicBezTo>
                  <a:cubicBezTo>
                    <a:pt x="54" y="120"/>
                    <a:pt x="53" y="120"/>
                    <a:pt x="52" y="120"/>
                  </a:cubicBezTo>
                  <a:cubicBezTo>
                    <a:pt x="51" y="121"/>
                    <a:pt x="51" y="121"/>
                    <a:pt x="50" y="122"/>
                  </a:cubicBezTo>
                  <a:cubicBezTo>
                    <a:pt x="47" y="123"/>
                    <a:pt x="46" y="124"/>
                    <a:pt x="44" y="125"/>
                  </a:cubicBezTo>
                  <a:cubicBezTo>
                    <a:pt x="44" y="126"/>
                    <a:pt x="43" y="126"/>
                    <a:pt x="42" y="127"/>
                  </a:cubicBezTo>
                  <a:cubicBezTo>
                    <a:pt x="40" y="128"/>
                    <a:pt x="39" y="129"/>
                    <a:pt x="37" y="130"/>
                  </a:cubicBezTo>
                  <a:cubicBezTo>
                    <a:pt x="36" y="131"/>
                    <a:pt x="35" y="131"/>
                    <a:pt x="34" y="132"/>
                  </a:cubicBezTo>
                  <a:cubicBezTo>
                    <a:pt x="33" y="133"/>
                    <a:pt x="33" y="133"/>
                    <a:pt x="32" y="134"/>
                  </a:cubicBezTo>
                  <a:cubicBezTo>
                    <a:pt x="32" y="134"/>
                    <a:pt x="31" y="135"/>
                    <a:pt x="31" y="135"/>
                  </a:cubicBezTo>
                  <a:cubicBezTo>
                    <a:pt x="29" y="137"/>
                    <a:pt x="28" y="137"/>
                    <a:pt x="27" y="139"/>
                  </a:cubicBezTo>
                  <a:cubicBezTo>
                    <a:pt x="24" y="140"/>
                    <a:pt x="23" y="141"/>
                    <a:pt x="21" y="143"/>
                  </a:cubicBezTo>
                  <a:cubicBezTo>
                    <a:pt x="19" y="144"/>
                    <a:pt x="19" y="144"/>
                    <a:pt x="17" y="145"/>
                  </a:cubicBezTo>
                  <a:cubicBezTo>
                    <a:pt x="17" y="145"/>
                    <a:pt x="16" y="146"/>
                    <a:pt x="16" y="146"/>
                  </a:cubicBezTo>
                  <a:cubicBezTo>
                    <a:pt x="17" y="147"/>
                    <a:pt x="17" y="147"/>
                    <a:pt x="18" y="147"/>
                  </a:cubicBezTo>
                  <a:cubicBezTo>
                    <a:pt x="18" y="147"/>
                    <a:pt x="18" y="147"/>
                    <a:pt x="19" y="148"/>
                  </a:cubicBezTo>
                  <a:cubicBezTo>
                    <a:pt x="18" y="148"/>
                    <a:pt x="18" y="149"/>
                    <a:pt x="17" y="149"/>
                  </a:cubicBezTo>
                  <a:cubicBezTo>
                    <a:pt x="19" y="149"/>
                    <a:pt x="20" y="148"/>
                    <a:pt x="21" y="148"/>
                  </a:cubicBezTo>
                  <a:cubicBezTo>
                    <a:pt x="23" y="147"/>
                    <a:pt x="24" y="147"/>
                    <a:pt x="26" y="146"/>
                  </a:cubicBezTo>
                  <a:cubicBezTo>
                    <a:pt x="26" y="146"/>
                    <a:pt x="27" y="147"/>
                    <a:pt x="27" y="147"/>
                  </a:cubicBezTo>
                  <a:cubicBezTo>
                    <a:pt x="26" y="148"/>
                    <a:pt x="26" y="149"/>
                    <a:pt x="25" y="149"/>
                  </a:cubicBezTo>
                  <a:cubicBezTo>
                    <a:pt x="23" y="150"/>
                    <a:pt x="22" y="150"/>
                    <a:pt x="21" y="151"/>
                  </a:cubicBezTo>
                  <a:cubicBezTo>
                    <a:pt x="20" y="150"/>
                    <a:pt x="20" y="150"/>
                    <a:pt x="20" y="150"/>
                  </a:cubicBezTo>
                  <a:cubicBezTo>
                    <a:pt x="19" y="150"/>
                    <a:pt x="18" y="150"/>
                    <a:pt x="17" y="151"/>
                  </a:cubicBezTo>
                  <a:cubicBezTo>
                    <a:pt x="15" y="152"/>
                    <a:pt x="15" y="152"/>
                    <a:pt x="13" y="153"/>
                  </a:cubicBezTo>
                  <a:cubicBezTo>
                    <a:pt x="12" y="154"/>
                    <a:pt x="11" y="155"/>
                    <a:pt x="10" y="156"/>
                  </a:cubicBezTo>
                  <a:cubicBezTo>
                    <a:pt x="9" y="157"/>
                    <a:pt x="8" y="157"/>
                    <a:pt x="8" y="157"/>
                  </a:cubicBezTo>
                  <a:cubicBezTo>
                    <a:pt x="6" y="158"/>
                    <a:pt x="6" y="158"/>
                    <a:pt x="4" y="159"/>
                  </a:cubicBezTo>
                  <a:cubicBezTo>
                    <a:pt x="4" y="160"/>
                    <a:pt x="4" y="160"/>
                    <a:pt x="4" y="160"/>
                  </a:cubicBezTo>
                  <a:cubicBezTo>
                    <a:pt x="5" y="160"/>
                    <a:pt x="5" y="160"/>
                    <a:pt x="6" y="160"/>
                  </a:cubicBezTo>
                  <a:cubicBezTo>
                    <a:pt x="6" y="160"/>
                    <a:pt x="7" y="160"/>
                    <a:pt x="7" y="160"/>
                  </a:cubicBezTo>
                  <a:cubicBezTo>
                    <a:pt x="7" y="161"/>
                    <a:pt x="6" y="161"/>
                    <a:pt x="6" y="162"/>
                  </a:cubicBezTo>
                  <a:cubicBezTo>
                    <a:pt x="7" y="161"/>
                    <a:pt x="8" y="161"/>
                    <a:pt x="10" y="160"/>
                  </a:cubicBezTo>
                  <a:cubicBezTo>
                    <a:pt x="12" y="159"/>
                    <a:pt x="13" y="159"/>
                    <a:pt x="16" y="158"/>
                  </a:cubicBezTo>
                  <a:cubicBezTo>
                    <a:pt x="16" y="158"/>
                    <a:pt x="16" y="158"/>
                    <a:pt x="17" y="158"/>
                  </a:cubicBezTo>
                  <a:cubicBezTo>
                    <a:pt x="18" y="157"/>
                    <a:pt x="18" y="157"/>
                    <a:pt x="19" y="156"/>
                  </a:cubicBezTo>
                  <a:cubicBezTo>
                    <a:pt x="21" y="155"/>
                    <a:pt x="22" y="154"/>
                    <a:pt x="24" y="153"/>
                  </a:cubicBezTo>
                  <a:cubicBezTo>
                    <a:pt x="24" y="154"/>
                    <a:pt x="24" y="154"/>
                    <a:pt x="24" y="155"/>
                  </a:cubicBezTo>
                  <a:cubicBezTo>
                    <a:pt x="22" y="156"/>
                    <a:pt x="22" y="157"/>
                    <a:pt x="21" y="158"/>
                  </a:cubicBezTo>
                  <a:cubicBezTo>
                    <a:pt x="22" y="158"/>
                    <a:pt x="22" y="158"/>
                    <a:pt x="23" y="158"/>
                  </a:cubicBezTo>
                  <a:cubicBezTo>
                    <a:pt x="22" y="158"/>
                    <a:pt x="21" y="158"/>
                    <a:pt x="21" y="159"/>
                  </a:cubicBezTo>
                  <a:cubicBezTo>
                    <a:pt x="20" y="159"/>
                    <a:pt x="19" y="159"/>
                    <a:pt x="18" y="160"/>
                  </a:cubicBezTo>
                  <a:cubicBezTo>
                    <a:pt x="18" y="160"/>
                    <a:pt x="18" y="161"/>
                    <a:pt x="17" y="161"/>
                  </a:cubicBezTo>
                  <a:cubicBezTo>
                    <a:pt x="16" y="162"/>
                    <a:pt x="15" y="162"/>
                    <a:pt x="13" y="163"/>
                  </a:cubicBezTo>
                  <a:cubicBezTo>
                    <a:pt x="13" y="163"/>
                    <a:pt x="13" y="162"/>
                    <a:pt x="13" y="162"/>
                  </a:cubicBezTo>
                  <a:cubicBezTo>
                    <a:pt x="12" y="162"/>
                    <a:pt x="12" y="162"/>
                    <a:pt x="11" y="162"/>
                  </a:cubicBezTo>
                  <a:cubicBezTo>
                    <a:pt x="11" y="163"/>
                    <a:pt x="11" y="163"/>
                    <a:pt x="10" y="164"/>
                  </a:cubicBezTo>
                  <a:cubicBezTo>
                    <a:pt x="10" y="164"/>
                    <a:pt x="9" y="165"/>
                    <a:pt x="9" y="165"/>
                  </a:cubicBezTo>
                  <a:cubicBezTo>
                    <a:pt x="8" y="165"/>
                    <a:pt x="8" y="165"/>
                    <a:pt x="8" y="166"/>
                  </a:cubicBezTo>
                  <a:cubicBezTo>
                    <a:pt x="8" y="166"/>
                    <a:pt x="8" y="166"/>
                    <a:pt x="8" y="166"/>
                  </a:cubicBezTo>
                  <a:cubicBezTo>
                    <a:pt x="8" y="167"/>
                    <a:pt x="7" y="167"/>
                    <a:pt x="7" y="168"/>
                  </a:cubicBezTo>
                  <a:cubicBezTo>
                    <a:pt x="6" y="168"/>
                    <a:pt x="6" y="168"/>
                    <a:pt x="5" y="168"/>
                  </a:cubicBezTo>
                  <a:cubicBezTo>
                    <a:pt x="5" y="169"/>
                    <a:pt x="5" y="169"/>
                    <a:pt x="4" y="170"/>
                  </a:cubicBezTo>
                  <a:cubicBezTo>
                    <a:pt x="4" y="170"/>
                    <a:pt x="4" y="170"/>
                    <a:pt x="3" y="170"/>
                  </a:cubicBezTo>
                  <a:cubicBezTo>
                    <a:pt x="2" y="171"/>
                    <a:pt x="2" y="171"/>
                    <a:pt x="0" y="172"/>
                  </a:cubicBezTo>
                  <a:cubicBezTo>
                    <a:pt x="1" y="172"/>
                    <a:pt x="1" y="172"/>
                    <a:pt x="2" y="172"/>
                  </a:cubicBezTo>
                  <a:cubicBezTo>
                    <a:pt x="2" y="173"/>
                    <a:pt x="2" y="173"/>
                    <a:pt x="2" y="173"/>
                  </a:cubicBezTo>
                  <a:cubicBezTo>
                    <a:pt x="2" y="173"/>
                    <a:pt x="2" y="173"/>
                    <a:pt x="3" y="173"/>
                  </a:cubicBezTo>
                  <a:cubicBezTo>
                    <a:pt x="3" y="173"/>
                    <a:pt x="5" y="172"/>
                    <a:pt x="5" y="172"/>
                  </a:cubicBezTo>
                  <a:cubicBezTo>
                    <a:pt x="5" y="173"/>
                    <a:pt x="4" y="174"/>
                    <a:pt x="4" y="174"/>
                  </a:cubicBezTo>
                  <a:cubicBezTo>
                    <a:pt x="4" y="174"/>
                    <a:pt x="4" y="174"/>
                    <a:pt x="4" y="174"/>
                  </a:cubicBezTo>
                  <a:cubicBezTo>
                    <a:pt x="4" y="174"/>
                    <a:pt x="5" y="174"/>
                    <a:pt x="5" y="175"/>
                  </a:cubicBezTo>
                  <a:cubicBezTo>
                    <a:pt x="5" y="175"/>
                    <a:pt x="6" y="176"/>
                    <a:pt x="6" y="176"/>
                  </a:cubicBezTo>
                  <a:cubicBezTo>
                    <a:pt x="6" y="176"/>
                    <a:pt x="7" y="176"/>
                    <a:pt x="7" y="176"/>
                  </a:cubicBezTo>
                  <a:cubicBezTo>
                    <a:pt x="8" y="175"/>
                    <a:pt x="9" y="175"/>
                    <a:pt x="10" y="174"/>
                  </a:cubicBezTo>
                  <a:cubicBezTo>
                    <a:pt x="11" y="174"/>
                    <a:pt x="11" y="173"/>
                    <a:pt x="13" y="173"/>
                  </a:cubicBezTo>
                  <a:cubicBezTo>
                    <a:pt x="13" y="173"/>
                    <a:pt x="13" y="173"/>
                    <a:pt x="13" y="173"/>
                  </a:cubicBezTo>
                  <a:cubicBezTo>
                    <a:pt x="12" y="174"/>
                    <a:pt x="17" y="175"/>
                    <a:pt x="18" y="175"/>
                  </a:cubicBezTo>
                  <a:cubicBezTo>
                    <a:pt x="19" y="175"/>
                    <a:pt x="19" y="174"/>
                    <a:pt x="20" y="174"/>
                  </a:cubicBezTo>
                  <a:cubicBezTo>
                    <a:pt x="21" y="174"/>
                    <a:pt x="22" y="173"/>
                    <a:pt x="23" y="173"/>
                  </a:cubicBezTo>
                  <a:cubicBezTo>
                    <a:pt x="23" y="174"/>
                    <a:pt x="22" y="174"/>
                    <a:pt x="22" y="174"/>
                  </a:cubicBezTo>
                  <a:cubicBezTo>
                    <a:pt x="23" y="174"/>
                    <a:pt x="24" y="174"/>
                    <a:pt x="25" y="174"/>
                  </a:cubicBezTo>
                  <a:cubicBezTo>
                    <a:pt x="25" y="175"/>
                    <a:pt x="25" y="175"/>
                    <a:pt x="25" y="175"/>
                  </a:cubicBezTo>
                  <a:cubicBezTo>
                    <a:pt x="25" y="176"/>
                    <a:pt x="24" y="176"/>
                    <a:pt x="24" y="176"/>
                  </a:cubicBezTo>
                  <a:cubicBezTo>
                    <a:pt x="23" y="177"/>
                    <a:pt x="22" y="177"/>
                    <a:pt x="21" y="178"/>
                  </a:cubicBezTo>
                  <a:cubicBezTo>
                    <a:pt x="21" y="179"/>
                    <a:pt x="21" y="179"/>
                    <a:pt x="21" y="180"/>
                  </a:cubicBezTo>
                  <a:cubicBezTo>
                    <a:pt x="20" y="180"/>
                    <a:pt x="23" y="181"/>
                    <a:pt x="24" y="181"/>
                  </a:cubicBezTo>
                  <a:cubicBezTo>
                    <a:pt x="25" y="180"/>
                    <a:pt x="26" y="180"/>
                    <a:pt x="27" y="179"/>
                  </a:cubicBezTo>
                  <a:cubicBezTo>
                    <a:pt x="27" y="178"/>
                    <a:pt x="28" y="178"/>
                    <a:pt x="29" y="178"/>
                  </a:cubicBezTo>
                  <a:cubicBezTo>
                    <a:pt x="30" y="177"/>
                    <a:pt x="30" y="177"/>
                    <a:pt x="31" y="176"/>
                  </a:cubicBezTo>
                  <a:cubicBezTo>
                    <a:pt x="31" y="176"/>
                    <a:pt x="31" y="175"/>
                    <a:pt x="31" y="175"/>
                  </a:cubicBezTo>
                  <a:cubicBezTo>
                    <a:pt x="32" y="174"/>
                    <a:pt x="32" y="174"/>
                    <a:pt x="33" y="174"/>
                  </a:cubicBezTo>
                  <a:cubicBezTo>
                    <a:pt x="34" y="173"/>
                    <a:pt x="34" y="173"/>
                    <a:pt x="35" y="172"/>
                  </a:cubicBezTo>
                  <a:cubicBezTo>
                    <a:pt x="36" y="172"/>
                    <a:pt x="36" y="171"/>
                    <a:pt x="36" y="171"/>
                  </a:cubicBezTo>
                  <a:cubicBezTo>
                    <a:pt x="37" y="171"/>
                    <a:pt x="37" y="171"/>
                    <a:pt x="38" y="171"/>
                  </a:cubicBezTo>
                  <a:cubicBezTo>
                    <a:pt x="38" y="170"/>
                    <a:pt x="39" y="170"/>
                    <a:pt x="39" y="169"/>
                  </a:cubicBezTo>
                  <a:cubicBezTo>
                    <a:pt x="40" y="168"/>
                    <a:pt x="40" y="168"/>
                    <a:pt x="40" y="167"/>
                  </a:cubicBezTo>
                  <a:cubicBezTo>
                    <a:pt x="41" y="167"/>
                    <a:pt x="42" y="167"/>
                    <a:pt x="43" y="166"/>
                  </a:cubicBezTo>
                  <a:cubicBezTo>
                    <a:pt x="43" y="165"/>
                    <a:pt x="43" y="165"/>
                    <a:pt x="43" y="164"/>
                  </a:cubicBezTo>
                  <a:cubicBezTo>
                    <a:pt x="44" y="163"/>
                    <a:pt x="44" y="163"/>
                    <a:pt x="45" y="162"/>
                  </a:cubicBezTo>
                  <a:cubicBezTo>
                    <a:pt x="46" y="162"/>
                    <a:pt x="47" y="162"/>
                    <a:pt x="48" y="161"/>
                  </a:cubicBezTo>
                  <a:cubicBezTo>
                    <a:pt x="49" y="161"/>
                    <a:pt x="49" y="160"/>
                    <a:pt x="50" y="159"/>
                  </a:cubicBezTo>
                  <a:cubicBezTo>
                    <a:pt x="50" y="159"/>
                    <a:pt x="51" y="160"/>
                    <a:pt x="51" y="160"/>
                  </a:cubicBezTo>
                  <a:cubicBezTo>
                    <a:pt x="51" y="160"/>
                    <a:pt x="49" y="162"/>
                    <a:pt x="49" y="163"/>
                  </a:cubicBezTo>
                  <a:cubicBezTo>
                    <a:pt x="49" y="163"/>
                    <a:pt x="49" y="164"/>
                    <a:pt x="49" y="164"/>
                  </a:cubicBezTo>
                  <a:cubicBezTo>
                    <a:pt x="50" y="164"/>
                    <a:pt x="50" y="164"/>
                    <a:pt x="51" y="164"/>
                  </a:cubicBezTo>
                  <a:cubicBezTo>
                    <a:pt x="52" y="163"/>
                    <a:pt x="52" y="163"/>
                    <a:pt x="53" y="162"/>
                  </a:cubicBezTo>
                  <a:cubicBezTo>
                    <a:pt x="54" y="162"/>
                    <a:pt x="55" y="161"/>
                    <a:pt x="56" y="161"/>
                  </a:cubicBezTo>
                  <a:cubicBezTo>
                    <a:pt x="57" y="160"/>
                    <a:pt x="58" y="160"/>
                    <a:pt x="59" y="159"/>
                  </a:cubicBezTo>
                  <a:cubicBezTo>
                    <a:pt x="60" y="158"/>
                    <a:pt x="60" y="158"/>
                    <a:pt x="61" y="157"/>
                  </a:cubicBezTo>
                  <a:cubicBezTo>
                    <a:pt x="62" y="156"/>
                    <a:pt x="62" y="156"/>
                    <a:pt x="63" y="155"/>
                  </a:cubicBezTo>
                  <a:cubicBezTo>
                    <a:pt x="64" y="155"/>
                    <a:pt x="64" y="155"/>
                    <a:pt x="65" y="154"/>
                  </a:cubicBezTo>
                  <a:cubicBezTo>
                    <a:pt x="66" y="154"/>
                    <a:pt x="66" y="154"/>
                    <a:pt x="67" y="154"/>
                  </a:cubicBezTo>
                  <a:cubicBezTo>
                    <a:pt x="67" y="153"/>
                    <a:pt x="67" y="153"/>
                    <a:pt x="68" y="152"/>
                  </a:cubicBezTo>
                  <a:cubicBezTo>
                    <a:pt x="68" y="153"/>
                    <a:pt x="68" y="154"/>
                    <a:pt x="69" y="155"/>
                  </a:cubicBezTo>
                  <a:cubicBezTo>
                    <a:pt x="70" y="155"/>
                    <a:pt x="71" y="155"/>
                    <a:pt x="72" y="155"/>
                  </a:cubicBezTo>
                  <a:cubicBezTo>
                    <a:pt x="73" y="155"/>
                    <a:pt x="73" y="155"/>
                    <a:pt x="74" y="154"/>
                  </a:cubicBezTo>
                  <a:cubicBezTo>
                    <a:pt x="75" y="154"/>
                    <a:pt x="76" y="154"/>
                    <a:pt x="78" y="153"/>
                  </a:cubicBezTo>
                  <a:cubicBezTo>
                    <a:pt x="79" y="154"/>
                    <a:pt x="79" y="154"/>
                    <a:pt x="80" y="154"/>
                  </a:cubicBezTo>
                  <a:cubicBezTo>
                    <a:pt x="82" y="154"/>
                    <a:pt x="83" y="154"/>
                    <a:pt x="84" y="154"/>
                  </a:cubicBezTo>
                  <a:cubicBezTo>
                    <a:pt x="85" y="154"/>
                    <a:pt x="85" y="154"/>
                    <a:pt x="86" y="153"/>
                  </a:cubicBezTo>
                  <a:cubicBezTo>
                    <a:pt x="87" y="153"/>
                    <a:pt x="87" y="153"/>
                    <a:pt x="88" y="152"/>
                  </a:cubicBezTo>
                  <a:cubicBezTo>
                    <a:pt x="89" y="152"/>
                    <a:pt x="90" y="152"/>
                    <a:pt x="92" y="152"/>
                  </a:cubicBezTo>
                  <a:cubicBezTo>
                    <a:pt x="93" y="152"/>
                    <a:pt x="93" y="152"/>
                    <a:pt x="94" y="152"/>
                  </a:cubicBezTo>
                  <a:cubicBezTo>
                    <a:pt x="94" y="152"/>
                    <a:pt x="95" y="153"/>
                    <a:pt x="95" y="153"/>
                  </a:cubicBezTo>
                  <a:cubicBezTo>
                    <a:pt x="96" y="154"/>
                    <a:pt x="96" y="154"/>
                    <a:pt x="96" y="154"/>
                  </a:cubicBezTo>
                  <a:cubicBezTo>
                    <a:pt x="97" y="154"/>
                    <a:pt x="98" y="154"/>
                    <a:pt x="99" y="154"/>
                  </a:cubicBezTo>
                  <a:cubicBezTo>
                    <a:pt x="100" y="154"/>
                    <a:pt x="100" y="154"/>
                    <a:pt x="102" y="154"/>
                  </a:cubicBezTo>
                  <a:cubicBezTo>
                    <a:pt x="102" y="154"/>
                    <a:pt x="102" y="154"/>
                    <a:pt x="102" y="154"/>
                  </a:cubicBezTo>
                  <a:cubicBezTo>
                    <a:pt x="102" y="155"/>
                    <a:pt x="102" y="155"/>
                    <a:pt x="102" y="155"/>
                  </a:cubicBezTo>
                  <a:cubicBezTo>
                    <a:pt x="102" y="156"/>
                    <a:pt x="102" y="157"/>
                    <a:pt x="102" y="157"/>
                  </a:cubicBezTo>
                  <a:cubicBezTo>
                    <a:pt x="102" y="157"/>
                    <a:pt x="102" y="157"/>
                    <a:pt x="102" y="158"/>
                  </a:cubicBezTo>
                  <a:cubicBezTo>
                    <a:pt x="102" y="158"/>
                    <a:pt x="103" y="158"/>
                    <a:pt x="104" y="158"/>
                  </a:cubicBezTo>
                  <a:cubicBezTo>
                    <a:pt x="104" y="158"/>
                    <a:pt x="106" y="159"/>
                    <a:pt x="106" y="159"/>
                  </a:cubicBezTo>
                  <a:cubicBezTo>
                    <a:pt x="107" y="159"/>
                    <a:pt x="108" y="159"/>
                    <a:pt x="109" y="159"/>
                  </a:cubicBezTo>
                  <a:cubicBezTo>
                    <a:pt x="110" y="158"/>
                    <a:pt x="110" y="158"/>
                    <a:pt x="111" y="158"/>
                  </a:cubicBezTo>
                  <a:cubicBezTo>
                    <a:pt x="111" y="158"/>
                    <a:pt x="111" y="158"/>
                    <a:pt x="111" y="159"/>
                  </a:cubicBezTo>
                  <a:cubicBezTo>
                    <a:pt x="111" y="160"/>
                    <a:pt x="111" y="161"/>
                    <a:pt x="111" y="161"/>
                  </a:cubicBezTo>
                  <a:cubicBezTo>
                    <a:pt x="111" y="161"/>
                    <a:pt x="111" y="161"/>
                    <a:pt x="111" y="162"/>
                  </a:cubicBezTo>
                  <a:cubicBezTo>
                    <a:pt x="111" y="162"/>
                    <a:pt x="111" y="162"/>
                    <a:pt x="111" y="162"/>
                  </a:cubicBezTo>
                  <a:cubicBezTo>
                    <a:pt x="112" y="162"/>
                    <a:pt x="112" y="162"/>
                    <a:pt x="113" y="162"/>
                  </a:cubicBezTo>
                  <a:cubicBezTo>
                    <a:pt x="114" y="162"/>
                    <a:pt x="114" y="162"/>
                    <a:pt x="115" y="162"/>
                  </a:cubicBezTo>
                  <a:cubicBezTo>
                    <a:pt x="115" y="162"/>
                    <a:pt x="119" y="162"/>
                    <a:pt x="118" y="163"/>
                  </a:cubicBezTo>
                  <a:cubicBezTo>
                    <a:pt x="116" y="164"/>
                    <a:pt x="117" y="164"/>
                    <a:pt x="116" y="165"/>
                  </a:cubicBezTo>
                  <a:cubicBezTo>
                    <a:pt x="115" y="165"/>
                    <a:pt x="115" y="165"/>
                    <a:pt x="115" y="165"/>
                  </a:cubicBezTo>
                  <a:cubicBezTo>
                    <a:pt x="116" y="165"/>
                    <a:pt x="117" y="165"/>
                    <a:pt x="118" y="165"/>
                  </a:cubicBezTo>
                  <a:cubicBezTo>
                    <a:pt x="119" y="165"/>
                    <a:pt x="119" y="165"/>
                    <a:pt x="120" y="165"/>
                  </a:cubicBezTo>
                  <a:cubicBezTo>
                    <a:pt x="120" y="165"/>
                    <a:pt x="121" y="165"/>
                    <a:pt x="121" y="166"/>
                  </a:cubicBezTo>
                  <a:cubicBezTo>
                    <a:pt x="120" y="167"/>
                    <a:pt x="120" y="167"/>
                    <a:pt x="120" y="167"/>
                  </a:cubicBezTo>
                  <a:cubicBezTo>
                    <a:pt x="120" y="167"/>
                    <a:pt x="120" y="167"/>
                    <a:pt x="120" y="167"/>
                  </a:cubicBezTo>
                  <a:cubicBezTo>
                    <a:pt x="120" y="167"/>
                    <a:pt x="122" y="167"/>
                    <a:pt x="123" y="167"/>
                  </a:cubicBezTo>
                  <a:cubicBezTo>
                    <a:pt x="123" y="168"/>
                    <a:pt x="124" y="168"/>
                    <a:pt x="124" y="168"/>
                  </a:cubicBezTo>
                  <a:cubicBezTo>
                    <a:pt x="124" y="168"/>
                    <a:pt x="124" y="167"/>
                    <a:pt x="125" y="168"/>
                  </a:cubicBezTo>
                  <a:cubicBezTo>
                    <a:pt x="125" y="170"/>
                    <a:pt x="125" y="171"/>
                    <a:pt x="125" y="171"/>
                  </a:cubicBezTo>
                  <a:cubicBezTo>
                    <a:pt x="126" y="170"/>
                    <a:pt x="127" y="170"/>
                    <a:pt x="128" y="170"/>
                  </a:cubicBezTo>
                  <a:cubicBezTo>
                    <a:pt x="128" y="170"/>
                    <a:pt x="130" y="169"/>
                    <a:pt x="130" y="170"/>
                  </a:cubicBezTo>
                  <a:cubicBezTo>
                    <a:pt x="130" y="170"/>
                    <a:pt x="130" y="170"/>
                    <a:pt x="130" y="172"/>
                  </a:cubicBezTo>
                  <a:cubicBezTo>
                    <a:pt x="129" y="173"/>
                    <a:pt x="129" y="173"/>
                    <a:pt x="129" y="174"/>
                  </a:cubicBezTo>
                  <a:cubicBezTo>
                    <a:pt x="129" y="175"/>
                    <a:pt x="130" y="175"/>
                    <a:pt x="130" y="175"/>
                  </a:cubicBezTo>
                  <a:cubicBezTo>
                    <a:pt x="131" y="175"/>
                    <a:pt x="131" y="175"/>
                    <a:pt x="132" y="175"/>
                  </a:cubicBezTo>
                  <a:cubicBezTo>
                    <a:pt x="133" y="175"/>
                    <a:pt x="133" y="175"/>
                    <a:pt x="134" y="175"/>
                  </a:cubicBezTo>
                  <a:cubicBezTo>
                    <a:pt x="134" y="176"/>
                    <a:pt x="134" y="176"/>
                    <a:pt x="134" y="176"/>
                  </a:cubicBezTo>
                  <a:cubicBezTo>
                    <a:pt x="134" y="176"/>
                    <a:pt x="133" y="178"/>
                    <a:pt x="134" y="178"/>
                  </a:cubicBezTo>
                  <a:cubicBezTo>
                    <a:pt x="135" y="178"/>
                    <a:pt x="138" y="179"/>
                    <a:pt x="138" y="179"/>
                  </a:cubicBezTo>
                  <a:cubicBezTo>
                    <a:pt x="138" y="179"/>
                    <a:pt x="138" y="180"/>
                    <a:pt x="138" y="181"/>
                  </a:cubicBezTo>
                  <a:cubicBezTo>
                    <a:pt x="137" y="181"/>
                    <a:pt x="135" y="182"/>
                    <a:pt x="135" y="183"/>
                  </a:cubicBezTo>
                  <a:cubicBezTo>
                    <a:pt x="135" y="184"/>
                    <a:pt x="134" y="185"/>
                    <a:pt x="134" y="185"/>
                  </a:cubicBezTo>
                  <a:cubicBezTo>
                    <a:pt x="134" y="185"/>
                    <a:pt x="130" y="185"/>
                    <a:pt x="130" y="186"/>
                  </a:cubicBezTo>
                  <a:cubicBezTo>
                    <a:pt x="131" y="186"/>
                    <a:pt x="134" y="187"/>
                    <a:pt x="135" y="187"/>
                  </a:cubicBezTo>
                  <a:cubicBezTo>
                    <a:pt x="135" y="187"/>
                    <a:pt x="137" y="187"/>
                    <a:pt x="137" y="187"/>
                  </a:cubicBezTo>
                  <a:cubicBezTo>
                    <a:pt x="137" y="187"/>
                    <a:pt x="138" y="188"/>
                    <a:pt x="138" y="188"/>
                  </a:cubicBezTo>
                  <a:cubicBezTo>
                    <a:pt x="139" y="188"/>
                    <a:pt x="139" y="188"/>
                    <a:pt x="139" y="188"/>
                  </a:cubicBezTo>
                  <a:cubicBezTo>
                    <a:pt x="141" y="188"/>
                    <a:pt x="142" y="188"/>
                    <a:pt x="143" y="188"/>
                  </a:cubicBezTo>
                  <a:cubicBezTo>
                    <a:pt x="144" y="188"/>
                    <a:pt x="144" y="187"/>
                    <a:pt x="145" y="187"/>
                  </a:cubicBezTo>
                  <a:cubicBezTo>
                    <a:pt x="145" y="187"/>
                    <a:pt x="150" y="188"/>
                    <a:pt x="149" y="188"/>
                  </a:cubicBezTo>
                  <a:cubicBezTo>
                    <a:pt x="149" y="189"/>
                    <a:pt x="147" y="191"/>
                    <a:pt x="147" y="191"/>
                  </a:cubicBezTo>
                  <a:cubicBezTo>
                    <a:pt x="147" y="191"/>
                    <a:pt x="147" y="193"/>
                    <a:pt x="147" y="193"/>
                  </a:cubicBezTo>
                  <a:cubicBezTo>
                    <a:pt x="148" y="194"/>
                    <a:pt x="152" y="195"/>
                    <a:pt x="152" y="195"/>
                  </a:cubicBezTo>
                  <a:cubicBezTo>
                    <a:pt x="152" y="195"/>
                    <a:pt x="154" y="194"/>
                    <a:pt x="154" y="195"/>
                  </a:cubicBezTo>
                  <a:cubicBezTo>
                    <a:pt x="153" y="196"/>
                    <a:pt x="153" y="197"/>
                    <a:pt x="152" y="197"/>
                  </a:cubicBezTo>
                  <a:cubicBezTo>
                    <a:pt x="152" y="198"/>
                    <a:pt x="155" y="202"/>
                    <a:pt x="155" y="202"/>
                  </a:cubicBezTo>
                  <a:cubicBezTo>
                    <a:pt x="153" y="204"/>
                    <a:pt x="152" y="204"/>
                    <a:pt x="150" y="206"/>
                  </a:cubicBezTo>
                  <a:cubicBezTo>
                    <a:pt x="150" y="206"/>
                    <a:pt x="147" y="204"/>
                    <a:pt x="147" y="209"/>
                  </a:cubicBezTo>
                  <a:cubicBezTo>
                    <a:pt x="148" y="213"/>
                    <a:pt x="146" y="212"/>
                    <a:pt x="148" y="213"/>
                  </a:cubicBezTo>
                  <a:cubicBezTo>
                    <a:pt x="150" y="215"/>
                    <a:pt x="151" y="217"/>
                    <a:pt x="151" y="217"/>
                  </a:cubicBezTo>
                  <a:cubicBezTo>
                    <a:pt x="151" y="217"/>
                    <a:pt x="152" y="219"/>
                    <a:pt x="151" y="221"/>
                  </a:cubicBezTo>
                  <a:cubicBezTo>
                    <a:pt x="150" y="222"/>
                    <a:pt x="152" y="220"/>
                    <a:pt x="150" y="222"/>
                  </a:cubicBezTo>
                  <a:cubicBezTo>
                    <a:pt x="147" y="224"/>
                    <a:pt x="145" y="224"/>
                    <a:pt x="146" y="226"/>
                  </a:cubicBezTo>
                  <a:cubicBezTo>
                    <a:pt x="148" y="229"/>
                    <a:pt x="153" y="231"/>
                    <a:pt x="153" y="231"/>
                  </a:cubicBezTo>
                  <a:cubicBezTo>
                    <a:pt x="153" y="234"/>
                    <a:pt x="153" y="235"/>
                    <a:pt x="153" y="237"/>
                  </a:cubicBezTo>
                  <a:cubicBezTo>
                    <a:pt x="153" y="239"/>
                    <a:pt x="154" y="239"/>
                    <a:pt x="153" y="240"/>
                  </a:cubicBezTo>
                  <a:cubicBezTo>
                    <a:pt x="153" y="241"/>
                    <a:pt x="154" y="241"/>
                    <a:pt x="154" y="243"/>
                  </a:cubicBezTo>
                  <a:cubicBezTo>
                    <a:pt x="155" y="244"/>
                    <a:pt x="156" y="244"/>
                    <a:pt x="158" y="246"/>
                  </a:cubicBezTo>
                  <a:cubicBezTo>
                    <a:pt x="159" y="248"/>
                    <a:pt x="159" y="248"/>
                    <a:pt x="159" y="248"/>
                  </a:cubicBezTo>
                  <a:cubicBezTo>
                    <a:pt x="159" y="248"/>
                    <a:pt x="164" y="250"/>
                    <a:pt x="164" y="251"/>
                  </a:cubicBezTo>
                  <a:cubicBezTo>
                    <a:pt x="165" y="252"/>
                    <a:pt x="165" y="252"/>
                    <a:pt x="166" y="253"/>
                  </a:cubicBezTo>
                  <a:cubicBezTo>
                    <a:pt x="167" y="255"/>
                    <a:pt x="170" y="254"/>
                    <a:pt x="170" y="257"/>
                  </a:cubicBezTo>
                  <a:cubicBezTo>
                    <a:pt x="171" y="259"/>
                    <a:pt x="171" y="258"/>
                    <a:pt x="172" y="260"/>
                  </a:cubicBezTo>
                  <a:cubicBezTo>
                    <a:pt x="173" y="263"/>
                    <a:pt x="173" y="263"/>
                    <a:pt x="173" y="263"/>
                  </a:cubicBezTo>
                  <a:cubicBezTo>
                    <a:pt x="173" y="263"/>
                    <a:pt x="173" y="261"/>
                    <a:pt x="174" y="265"/>
                  </a:cubicBezTo>
                  <a:cubicBezTo>
                    <a:pt x="175" y="268"/>
                    <a:pt x="177" y="267"/>
                    <a:pt x="178" y="269"/>
                  </a:cubicBezTo>
                  <a:cubicBezTo>
                    <a:pt x="180" y="272"/>
                    <a:pt x="178" y="268"/>
                    <a:pt x="180" y="272"/>
                  </a:cubicBezTo>
                  <a:cubicBezTo>
                    <a:pt x="182" y="275"/>
                    <a:pt x="188" y="275"/>
                    <a:pt x="188" y="275"/>
                  </a:cubicBezTo>
                  <a:cubicBezTo>
                    <a:pt x="190" y="276"/>
                    <a:pt x="190" y="273"/>
                    <a:pt x="190" y="276"/>
                  </a:cubicBezTo>
                  <a:cubicBezTo>
                    <a:pt x="189" y="280"/>
                    <a:pt x="188" y="280"/>
                    <a:pt x="189" y="280"/>
                  </a:cubicBezTo>
                  <a:cubicBezTo>
                    <a:pt x="191" y="280"/>
                    <a:pt x="191" y="279"/>
                    <a:pt x="191" y="282"/>
                  </a:cubicBezTo>
                  <a:cubicBezTo>
                    <a:pt x="192" y="285"/>
                    <a:pt x="194" y="285"/>
                    <a:pt x="194" y="287"/>
                  </a:cubicBezTo>
                  <a:cubicBezTo>
                    <a:pt x="194" y="290"/>
                    <a:pt x="203" y="295"/>
                    <a:pt x="203" y="295"/>
                  </a:cubicBezTo>
                  <a:cubicBezTo>
                    <a:pt x="204" y="296"/>
                    <a:pt x="205" y="292"/>
                    <a:pt x="205" y="292"/>
                  </a:cubicBezTo>
                  <a:cubicBezTo>
                    <a:pt x="204" y="290"/>
                    <a:pt x="204" y="290"/>
                    <a:pt x="203" y="288"/>
                  </a:cubicBezTo>
                  <a:cubicBezTo>
                    <a:pt x="202" y="287"/>
                    <a:pt x="202" y="287"/>
                    <a:pt x="201" y="286"/>
                  </a:cubicBezTo>
                  <a:cubicBezTo>
                    <a:pt x="200" y="285"/>
                    <a:pt x="200" y="284"/>
                    <a:pt x="199" y="283"/>
                  </a:cubicBezTo>
                  <a:cubicBezTo>
                    <a:pt x="199" y="283"/>
                    <a:pt x="198" y="280"/>
                    <a:pt x="198" y="279"/>
                  </a:cubicBezTo>
                  <a:cubicBezTo>
                    <a:pt x="197" y="278"/>
                    <a:pt x="196" y="276"/>
                    <a:pt x="196" y="276"/>
                  </a:cubicBezTo>
                  <a:cubicBezTo>
                    <a:pt x="196" y="274"/>
                    <a:pt x="195" y="273"/>
                    <a:pt x="195" y="271"/>
                  </a:cubicBezTo>
                  <a:cubicBezTo>
                    <a:pt x="194" y="270"/>
                    <a:pt x="194" y="269"/>
                    <a:pt x="194" y="268"/>
                  </a:cubicBezTo>
                  <a:cubicBezTo>
                    <a:pt x="194" y="268"/>
                    <a:pt x="193" y="266"/>
                    <a:pt x="196" y="268"/>
                  </a:cubicBezTo>
                  <a:cubicBezTo>
                    <a:pt x="199" y="270"/>
                    <a:pt x="204" y="269"/>
                    <a:pt x="204" y="273"/>
                  </a:cubicBezTo>
                  <a:cubicBezTo>
                    <a:pt x="204" y="277"/>
                    <a:pt x="204" y="276"/>
                    <a:pt x="205" y="278"/>
                  </a:cubicBezTo>
                  <a:cubicBezTo>
                    <a:pt x="205" y="281"/>
                    <a:pt x="208" y="280"/>
                    <a:pt x="208" y="281"/>
                  </a:cubicBezTo>
                  <a:cubicBezTo>
                    <a:pt x="209" y="282"/>
                    <a:pt x="211" y="283"/>
                    <a:pt x="212" y="284"/>
                  </a:cubicBezTo>
                  <a:cubicBezTo>
                    <a:pt x="213" y="286"/>
                    <a:pt x="216" y="287"/>
                    <a:pt x="216" y="287"/>
                  </a:cubicBezTo>
                  <a:cubicBezTo>
                    <a:pt x="217" y="288"/>
                    <a:pt x="217" y="289"/>
                    <a:pt x="218" y="290"/>
                  </a:cubicBezTo>
                  <a:cubicBezTo>
                    <a:pt x="218" y="290"/>
                    <a:pt x="221" y="292"/>
                    <a:pt x="220" y="293"/>
                  </a:cubicBezTo>
                  <a:cubicBezTo>
                    <a:pt x="220" y="294"/>
                    <a:pt x="220" y="294"/>
                    <a:pt x="220" y="295"/>
                  </a:cubicBezTo>
                  <a:cubicBezTo>
                    <a:pt x="220" y="297"/>
                    <a:pt x="222" y="297"/>
                    <a:pt x="222" y="298"/>
                  </a:cubicBezTo>
                  <a:cubicBezTo>
                    <a:pt x="223" y="299"/>
                    <a:pt x="225" y="299"/>
                    <a:pt x="227" y="302"/>
                  </a:cubicBezTo>
                  <a:cubicBezTo>
                    <a:pt x="229" y="305"/>
                    <a:pt x="235" y="307"/>
                    <a:pt x="235" y="307"/>
                  </a:cubicBezTo>
                  <a:cubicBezTo>
                    <a:pt x="232" y="309"/>
                    <a:pt x="230" y="310"/>
                    <a:pt x="227" y="312"/>
                  </a:cubicBezTo>
                  <a:cubicBezTo>
                    <a:pt x="227" y="312"/>
                    <a:pt x="223" y="315"/>
                    <a:pt x="227" y="315"/>
                  </a:cubicBezTo>
                  <a:cubicBezTo>
                    <a:pt x="231" y="316"/>
                    <a:pt x="241" y="319"/>
                    <a:pt x="241" y="319"/>
                  </a:cubicBezTo>
                  <a:cubicBezTo>
                    <a:pt x="241" y="319"/>
                    <a:pt x="241" y="320"/>
                    <a:pt x="241" y="320"/>
                  </a:cubicBezTo>
                  <a:cubicBezTo>
                    <a:pt x="241" y="320"/>
                    <a:pt x="246" y="324"/>
                    <a:pt x="250" y="325"/>
                  </a:cubicBezTo>
                  <a:cubicBezTo>
                    <a:pt x="253" y="326"/>
                    <a:pt x="259" y="327"/>
                    <a:pt x="259" y="327"/>
                  </a:cubicBezTo>
                  <a:cubicBezTo>
                    <a:pt x="259" y="327"/>
                    <a:pt x="265" y="327"/>
                    <a:pt x="266" y="329"/>
                  </a:cubicBezTo>
                  <a:cubicBezTo>
                    <a:pt x="266" y="330"/>
                    <a:pt x="267" y="332"/>
                    <a:pt x="270" y="332"/>
                  </a:cubicBezTo>
                  <a:cubicBezTo>
                    <a:pt x="273" y="332"/>
                    <a:pt x="280" y="332"/>
                    <a:pt x="280" y="332"/>
                  </a:cubicBezTo>
                  <a:cubicBezTo>
                    <a:pt x="281" y="331"/>
                    <a:pt x="282" y="331"/>
                    <a:pt x="282" y="331"/>
                  </a:cubicBezTo>
                  <a:cubicBezTo>
                    <a:pt x="282" y="331"/>
                    <a:pt x="288" y="332"/>
                    <a:pt x="288" y="333"/>
                  </a:cubicBezTo>
                  <a:cubicBezTo>
                    <a:pt x="288" y="334"/>
                    <a:pt x="286" y="336"/>
                    <a:pt x="289" y="337"/>
                  </a:cubicBezTo>
                  <a:cubicBezTo>
                    <a:pt x="292" y="338"/>
                    <a:pt x="295" y="339"/>
                    <a:pt x="295" y="339"/>
                  </a:cubicBezTo>
                  <a:cubicBezTo>
                    <a:pt x="298" y="339"/>
                    <a:pt x="300" y="340"/>
                    <a:pt x="303" y="340"/>
                  </a:cubicBezTo>
                  <a:cubicBezTo>
                    <a:pt x="303" y="340"/>
                    <a:pt x="304" y="341"/>
                    <a:pt x="304" y="343"/>
                  </a:cubicBezTo>
                  <a:cubicBezTo>
                    <a:pt x="304" y="345"/>
                    <a:pt x="313" y="343"/>
                    <a:pt x="313" y="343"/>
                  </a:cubicBezTo>
                  <a:cubicBezTo>
                    <a:pt x="313" y="343"/>
                    <a:pt x="319" y="344"/>
                    <a:pt x="317" y="347"/>
                  </a:cubicBezTo>
                  <a:cubicBezTo>
                    <a:pt x="316" y="349"/>
                    <a:pt x="317" y="348"/>
                    <a:pt x="316" y="351"/>
                  </a:cubicBezTo>
                  <a:cubicBezTo>
                    <a:pt x="316" y="353"/>
                    <a:pt x="315" y="351"/>
                    <a:pt x="316" y="353"/>
                  </a:cubicBezTo>
                  <a:cubicBezTo>
                    <a:pt x="317" y="355"/>
                    <a:pt x="318" y="355"/>
                    <a:pt x="320" y="356"/>
                  </a:cubicBezTo>
                  <a:cubicBezTo>
                    <a:pt x="323" y="357"/>
                    <a:pt x="329" y="357"/>
                    <a:pt x="329" y="357"/>
                  </a:cubicBezTo>
                  <a:cubicBezTo>
                    <a:pt x="329" y="357"/>
                    <a:pt x="327" y="358"/>
                    <a:pt x="331" y="359"/>
                  </a:cubicBezTo>
                  <a:cubicBezTo>
                    <a:pt x="335" y="360"/>
                    <a:pt x="341" y="362"/>
                    <a:pt x="341" y="362"/>
                  </a:cubicBezTo>
                  <a:cubicBezTo>
                    <a:pt x="341" y="362"/>
                    <a:pt x="340" y="362"/>
                    <a:pt x="340" y="364"/>
                  </a:cubicBezTo>
                  <a:cubicBezTo>
                    <a:pt x="341" y="365"/>
                    <a:pt x="345" y="366"/>
                    <a:pt x="345" y="366"/>
                  </a:cubicBezTo>
                  <a:cubicBezTo>
                    <a:pt x="345" y="365"/>
                    <a:pt x="345" y="364"/>
                    <a:pt x="346" y="363"/>
                  </a:cubicBezTo>
                  <a:cubicBezTo>
                    <a:pt x="347" y="362"/>
                    <a:pt x="347" y="362"/>
                    <a:pt x="348" y="361"/>
                  </a:cubicBezTo>
                  <a:cubicBezTo>
                    <a:pt x="350" y="360"/>
                    <a:pt x="350" y="360"/>
                    <a:pt x="352" y="359"/>
                  </a:cubicBezTo>
                  <a:cubicBezTo>
                    <a:pt x="354" y="359"/>
                    <a:pt x="354" y="359"/>
                    <a:pt x="356" y="358"/>
                  </a:cubicBezTo>
                  <a:cubicBezTo>
                    <a:pt x="356" y="358"/>
                    <a:pt x="358" y="355"/>
                    <a:pt x="355" y="356"/>
                  </a:cubicBezTo>
                  <a:cubicBezTo>
                    <a:pt x="351" y="357"/>
                    <a:pt x="354" y="356"/>
                    <a:pt x="351" y="357"/>
                  </a:cubicBezTo>
                  <a:cubicBezTo>
                    <a:pt x="347" y="359"/>
                    <a:pt x="342" y="359"/>
                    <a:pt x="342" y="359"/>
                  </a:cubicBezTo>
                  <a:cubicBezTo>
                    <a:pt x="339" y="359"/>
                    <a:pt x="338" y="359"/>
                    <a:pt x="336" y="359"/>
                  </a:cubicBezTo>
                  <a:cubicBezTo>
                    <a:pt x="336" y="357"/>
                    <a:pt x="336" y="356"/>
                    <a:pt x="336" y="355"/>
                  </a:cubicBezTo>
                  <a:cubicBezTo>
                    <a:pt x="336" y="352"/>
                    <a:pt x="336" y="351"/>
                    <a:pt x="337" y="349"/>
                  </a:cubicBezTo>
                  <a:cubicBezTo>
                    <a:pt x="337" y="348"/>
                    <a:pt x="337" y="347"/>
                    <a:pt x="337" y="345"/>
                  </a:cubicBezTo>
                  <a:cubicBezTo>
                    <a:pt x="337" y="343"/>
                    <a:pt x="336" y="342"/>
                    <a:pt x="336" y="340"/>
                  </a:cubicBezTo>
                  <a:cubicBezTo>
                    <a:pt x="334" y="338"/>
                    <a:pt x="334" y="337"/>
                    <a:pt x="333" y="335"/>
                  </a:cubicBezTo>
                  <a:cubicBezTo>
                    <a:pt x="333" y="335"/>
                    <a:pt x="331" y="334"/>
                    <a:pt x="329" y="334"/>
                  </a:cubicBezTo>
                  <a:cubicBezTo>
                    <a:pt x="327" y="333"/>
                    <a:pt x="322" y="332"/>
                    <a:pt x="322" y="332"/>
                  </a:cubicBezTo>
                  <a:cubicBezTo>
                    <a:pt x="322" y="332"/>
                    <a:pt x="320" y="332"/>
                    <a:pt x="318" y="332"/>
                  </a:cubicBezTo>
                  <a:cubicBezTo>
                    <a:pt x="315" y="332"/>
                    <a:pt x="315" y="332"/>
                    <a:pt x="315" y="332"/>
                  </a:cubicBezTo>
                  <a:cubicBezTo>
                    <a:pt x="314" y="332"/>
                    <a:pt x="313" y="332"/>
                    <a:pt x="312" y="331"/>
                  </a:cubicBezTo>
                  <a:cubicBezTo>
                    <a:pt x="312" y="331"/>
                    <a:pt x="310" y="330"/>
                    <a:pt x="312" y="329"/>
                  </a:cubicBezTo>
                  <a:cubicBezTo>
                    <a:pt x="314" y="329"/>
                    <a:pt x="315" y="326"/>
                    <a:pt x="315" y="326"/>
                  </a:cubicBezTo>
                  <a:cubicBezTo>
                    <a:pt x="315" y="325"/>
                    <a:pt x="315" y="325"/>
                    <a:pt x="315" y="324"/>
                  </a:cubicBezTo>
                  <a:cubicBezTo>
                    <a:pt x="315" y="324"/>
                    <a:pt x="317" y="324"/>
                    <a:pt x="317" y="322"/>
                  </a:cubicBezTo>
                  <a:cubicBezTo>
                    <a:pt x="318" y="320"/>
                    <a:pt x="317" y="315"/>
                    <a:pt x="317" y="315"/>
                  </a:cubicBezTo>
                  <a:cubicBezTo>
                    <a:pt x="317" y="314"/>
                    <a:pt x="317" y="314"/>
                    <a:pt x="316" y="313"/>
                  </a:cubicBezTo>
                  <a:cubicBezTo>
                    <a:pt x="316" y="312"/>
                    <a:pt x="317" y="311"/>
                    <a:pt x="317" y="310"/>
                  </a:cubicBezTo>
                  <a:cubicBezTo>
                    <a:pt x="317" y="310"/>
                    <a:pt x="315" y="307"/>
                    <a:pt x="312" y="307"/>
                  </a:cubicBezTo>
                  <a:cubicBezTo>
                    <a:pt x="310" y="308"/>
                    <a:pt x="310" y="307"/>
                    <a:pt x="307" y="308"/>
                  </a:cubicBezTo>
                  <a:cubicBezTo>
                    <a:pt x="305" y="309"/>
                    <a:pt x="303" y="310"/>
                    <a:pt x="303" y="310"/>
                  </a:cubicBezTo>
                  <a:cubicBezTo>
                    <a:pt x="303" y="310"/>
                    <a:pt x="299" y="314"/>
                    <a:pt x="299" y="316"/>
                  </a:cubicBezTo>
                  <a:cubicBezTo>
                    <a:pt x="299" y="317"/>
                    <a:pt x="300" y="315"/>
                    <a:pt x="299" y="317"/>
                  </a:cubicBezTo>
                  <a:cubicBezTo>
                    <a:pt x="298" y="319"/>
                    <a:pt x="301" y="319"/>
                    <a:pt x="298" y="319"/>
                  </a:cubicBezTo>
                  <a:cubicBezTo>
                    <a:pt x="295" y="319"/>
                    <a:pt x="296" y="320"/>
                    <a:pt x="292" y="320"/>
                  </a:cubicBezTo>
                  <a:cubicBezTo>
                    <a:pt x="289" y="320"/>
                    <a:pt x="288" y="321"/>
                    <a:pt x="287" y="321"/>
                  </a:cubicBezTo>
                  <a:cubicBezTo>
                    <a:pt x="284" y="321"/>
                    <a:pt x="282" y="321"/>
                    <a:pt x="282" y="321"/>
                  </a:cubicBezTo>
                  <a:cubicBezTo>
                    <a:pt x="282" y="321"/>
                    <a:pt x="282" y="318"/>
                    <a:pt x="278" y="317"/>
                  </a:cubicBezTo>
                  <a:cubicBezTo>
                    <a:pt x="275" y="316"/>
                    <a:pt x="271" y="311"/>
                    <a:pt x="271" y="311"/>
                  </a:cubicBezTo>
                  <a:cubicBezTo>
                    <a:pt x="270" y="309"/>
                    <a:pt x="270" y="308"/>
                    <a:pt x="268" y="305"/>
                  </a:cubicBezTo>
                  <a:cubicBezTo>
                    <a:pt x="269" y="303"/>
                    <a:pt x="269" y="302"/>
                    <a:pt x="269" y="300"/>
                  </a:cubicBezTo>
                  <a:cubicBezTo>
                    <a:pt x="268" y="297"/>
                    <a:pt x="268" y="296"/>
                    <a:pt x="267" y="292"/>
                  </a:cubicBezTo>
                  <a:cubicBezTo>
                    <a:pt x="268" y="290"/>
                    <a:pt x="268" y="289"/>
                    <a:pt x="269" y="286"/>
                  </a:cubicBezTo>
                  <a:cubicBezTo>
                    <a:pt x="269" y="286"/>
                    <a:pt x="270" y="285"/>
                    <a:pt x="272" y="284"/>
                  </a:cubicBezTo>
                  <a:cubicBezTo>
                    <a:pt x="273" y="283"/>
                    <a:pt x="273" y="278"/>
                    <a:pt x="273" y="278"/>
                  </a:cubicBezTo>
                  <a:cubicBezTo>
                    <a:pt x="274" y="278"/>
                    <a:pt x="275" y="277"/>
                    <a:pt x="276" y="277"/>
                  </a:cubicBezTo>
                  <a:cubicBezTo>
                    <a:pt x="276" y="277"/>
                    <a:pt x="284" y="275"/>
                    <a:pt x="286" y="275"/>
                  </a:cubicBezTo>
                  <a:cubicBezTo>
                    <a:pt x="287" y="275"/>
                    <a:pt x="287" y="275"/>
                    <a:pt x="287" y="275"/>
                  </a:cubicBezTo>
                  <a:cubicBezTo>
                    <a:pt x="291" y="275"/>
                    <a:pt x="292" y="274"/>
                    <a:pt x="296" y="274"/>
                  </a:cubicBezTo>
                  <a:cubicBezTo>
                    <a:pt x="299" y="274"/>
                    <a:pt x="308" y="274"/>
                    <a:pt x="308" y="274"/>
                  </a:cubicBezTo>
                  <a:cubicBezTo>
                    <a:pt x="309" y="273"/>
                    <a:pt x="309" y="273"/>
                    <a:pt x="310" y="272"/>
                  </a:cubicBezTo>
                  <a:cubicBezTo>
                    <a:pt x="311" y="271"/>
                    <a:pt x="312" y="271"/>
                    <a:pt x="313" y="269"/>
                  </a:cubicBezTo>
                  <a:cubicBezTo>
                    <a:pt x="313" y="269"/>
                    <a:pt x="311" y="267"/>
                    <a:pt x="315" y="269"/>
                  </a:cubicBezTo>
                  <a:cubicBezTo>
                    <a:pt x="319" y="271"/>
                    <a:pt x="319" y="270"/>
                    <a:pt x="321" y="271"/>
                  </a:cubicBezTo>
                  <a:cubicBezTo>
                    <a:pt x="324" y="272"/>
                    <a:pt x="324" y="271"/>
                    <a:pt x="327" y="273"/>
                  </a:cubicBezTo>
                  <a:cubicBezTo>
                    <a:pt x="329" y="274"/>
                    <a:pt x="328" y="273"/>
                    <a:pt x="329" y="274"/>
                  </a:cubicBezTo>
                  <a:cubicBezTo>
                    <a:pt x="331" y="276"/>
                    <a:pt x="328" y="273"/>
                    <a:pt x="331" y="276"/>
                  </a:cubicBezTo>
                  <a:cubicBezTo>
                    <a:pt x="333" y="279"/>
                    <a:pt x="331" y="278"/>
                    <a:pt x="333" y="280"/>
                  </a:cubicBezTo>
                  <a:cubicBezTo>
                    <a:pt x="336" y="281"/>
                    <a:pt x="338" y="279"/>
                    <a:pt x="339" y="282"/>
                  </a:cubicBezTo>
                  <a:cubicBezTo>
                    <a:pt x="341" y="284"/>
                    <a:pt x="339" y="280"/>
                    <a:pt x="341" y="284"/>
                  </a:cubicBezTo>
                  <a:cubicBezTo>
                    <a:pt x="342" y="289"/>
                    <a:pt x="340" y="287"/>
                    <a:pt x="342" y="289"/>
                  </a:cubicBezTo>
                  <a:cubicBezTo>
                    <a:pt x="344" y="291"/>
                    <a:pt x="344" y="291"/>
                    <a:pt x="344" y="291"/>
                  </a:cubicBezTo>
                  <a:cubicBezTo>
                    <a:pt x="345" y="292"/>
                    <a:pt x="346" y="292"/>
                    <a:pt x="347" y="292"/>
                  </a:cubicBezTo>
                  <a:cubicBezTo>
                    <a:pt x="347" y="292"/>
                    <a:pt x="350" y="292"/>
                    <a:pt x="351" y="291"/>
                  </a:cubicBezTo>
                  <a:cubicBezTo>
                    <a:pt x="352" y="290"/>
                    <a:pt x="351" y="287"/>
                    <a:pt x="352" y="285"/>
                  </a:cubicBezTo>
                  <a:cubicBezTo>
                    <a:pt x="352" y="283"/>
                    <a:pt x="350" y="279"/>
                    <a:pt x="350" y="279"/>
                  </a:cubicBezTo>
                  <a:cubicBezTo>
                    <a:pt x="350" y="279"/>
                    <a:pt x="350" y="279"/>
                    <a:pt x="349" y="277"/>
                  </a:cubicBezTo>
                  <a:cubicBezTo>
                    <a:pt x="349" y="276"/>
                    <a:pt x="345" y="275"/>
                    <a:pt x="344" y="271"/>
                  </a:cubicBezTo>
                  <a:cubicBezTo>
                    <a:pt x="344" y="268"/>
                    <a:pt x="346" y="266"/>
                    <a:pt x="346" y="266"/>
                  </a:cubicBezTo>
                  <a:cubicBezTo>
                    <a:pt x="346" y="266"/>
                    <a:pt x="347" y="265"/>
                    <a:pt x="349" y="264"/>
                  </a:cubicBezTo>
                  <a:cubicBezTo>
                    <a:pt x="351" y="264"/>
                    <a:pt x="353" y="262"/>
                    <a:pt x="353" y="262"/>
                  </a:cubicBezTo>
                  <a:cubicBezTo>
                    <a:pt x="354" y="261"/>
                    <a:pt x="355" y="261"/>
                    <a:pt x="356" y="261"/>
                  </a:cubicBezTo>
                  <a:cubicBezTo>
                    <a:pt x="357" y="260"/>
                    <a:pt x="357" y="260"/>
                    <a:pt x="358" y="259"/>
                  </a:cubicBezTo>
                  <a:cubicBezTo>
                    <a:pt x="361" y="257"/>
                    <a:pt x="362" y="256"/>
                    <a:pt x="364" y="255"/>
                  </a:cubicBezTo>
                  <a:cubicBezTo>
                    <a:pt x="366" y="253"/>
                    <a:pt x="367" y="253"/>
                    <a:pt x="369" y="252"/>
                  </a:cubicBezTo>
                  <a:cubicBezTo>
                    <a:pt x="369" y="251"/>
                    <a:pt x="369" y="250"/>
                    <a:pt x="369" y="249"/>
                  </a:cubicBezTo>
                  <a:cubicBezTo>
                    <a:pt x="369" y="249"/>
                    <a:pt x="369" y="248"/>
                    <a:pt x="369" y="247"/>
                  </a:cubicBezTo>
                  <a:cubicBezTo>
                    <a:pt x="369" y="246"/>
                    <a:pt x="369" y="244"/>
                    <a:pt x="369" y="244"/>
                  </a:cubicBezTo>
                  <a:cubicBezTo>
                    <a:pt x="369" y="244"/>
                    <a:pt x="371" y="249"/>
                    <a:pt x="369" y="246"/>
                  </a:cubicBezTo>
                  <a:cubicBezTo>
                    <a:pt x="367" y="243"/>
                    <a:pt x="367" y="241"/>
                    <a:pt x="367" y="240"/>
                  </a:cubicBezTo>
                  <a:cubicBezTo>
                    <a:pt x="367" y="239"/>
                    <a:pt x="364" y="234"/>
                    <a:pt x="364" y="234"/>
                  </a:cubicBezTo>
                  <a:cubicBezTo>
                    <a:pt x="364" y="234"/>
                    <a:pt x="365" y="233"/>
                    <a:pt x="366" y="233"/>
                  </a:cubicBezTo>
                  <a:cubicBezTo>
                    <a:pt x="366" y="233"/>
                    <a:pt x="368" y="230"/>
                    <a:pt x="370" y="233"/>
                  </a:cubicBezTo>
                  <a:cubicBezTo>
                    <a:pt x="371" y="236"/>
                    <a:pt x="371" y="236"/>
                    <a:pt x="371" y="236"/>
                  </a:cubicBezTo>
                  <a:cubicBezTo>
                    <a:pt x="376" y="234"/>
                    <a:pt x="378" y="234"/>
                    <a:pt x="383" y="232"/>
                  </a:cubicBezTo>
                  <a:cubicBezTo>
                    <a:pt x="383" y="232"/>
                    <a:pt x="385" y="226"/>
                    <a:pt x="387" y="226"/>
                  </a:cubicBezTo>
                  <a:cubicBezTo>
                    <a:pt x="388" y="226"/>
                    <a:pt x="391" y="222"/>
                    <a:pt x="391" y="222"/>
                  </a:cubicBezTo>
                  <a:cubicBezTo>
                    <a:pt x="390" y="221"/>
                    <a:pt x="390" y="220"/>
                    <a:pt x="390" y="219"/>
                  </a:cubicBezTo>
                  <a:cubicBezTo>
                    <a:pt x="390" y="218"/>
                    <a:pt x="390" y="217"/>
                    <a:pt x="391" y="216"/>
                  </a:cubicBezTo>
                  <a:cubicBezTo>
                    <a:pt x="392" y="215"/>
                    <a:pt x="393" y="215"/>
                    <a:pt x="394" y="214"/>
                  </a:cubicBezTo>
                  <a:cubicBezTo>
                    <a:pt x="395" y="214"/>
                    <a:pt x="396" y="214"/>
                    <a:pt x="397" y="214"/>
                  </a:cubicBezTo>
                  <a:cubicBezTo>
                    <a:pt x="397" y="214"/>
                    <a:pt x="396" y="212"/>
                    <a:pt x="400" y="213"/>
                  </a:cubicBezTo>
                  <a:cubicBezTo>
                    <a:pt x="405" y="213"/>
                    <a:pt x="406" y="213"/>
                    <a:pt x="408" y="213"/>
                  </a:cubicBezTo>
                  <a:cubicBezTo>
                    <a:pt x="410" y="214"/>
                    <a:pt x="407" y="213"/>
                    <a:pt x="410" y="214"/>
                  </a:cubicBezTo>
                  <a:cubicBezTo>
                    <a:pt x="412" y="214"/>
                    <a:pt x="415" y="214"/>
                    <a:pt x="415" y="214"/>
                  </a:cubicBezTo>
                  <a:cubicBezTo>
                    <a:pt x="417" y="213"/>
                    <a:pt x="418" y="213"/>
                    <a:pt x="420" y="212"/>
                  </a:cubicBezTo>
                  <a:cubicBezTo>
                    <a:pt x="420" y="212"/>
                    <a:pt x="421" y="210"/>
                    <a:pt x="422" y="209"/>
                  </a:cubicBezTo>
                  <a:cubicBezTo>
                    <a:pt x="423" y="208"/>
                    <a:pt x="422" y="204"/>
                    <a:pt x="422" y="204"/>
                  </a:cubicBezTo>
                  <a:cubicBezTo>
                    <a:pt x="422" y="204"/>
                    <a:pt x="422" y="203"/>
                    <a:pt x="420" y="200"/>
                  </a:cubicBezTo>
                  <a:cubicBezTo>
                    <a:pt x="417" y="198"/>
                    <a:pt x="416" y="196"/>
                    <a:pt x="416" y="196"/>
                  </a:cubicBezTo>
                  <a:cubicBezTo>
                    <a:pt x="416" y="196"/>
                    <a:pt x="414" y="191"/>
                    <a:pt x="415" y="190"/>
                  </a:cubicBezTo>
                  <a:cubicBezTo>
                    <a:pt x="417" y="188"/>
                    <a:pt x="417" y="186"/>
                    <a:pt x="417" y="186"/>
                  </a:cubicBezTo>
                  <a:cubicBezTo>
                    <a:pt x="420" y="186"/>
                    <a:pt x="422" y="186"/>
                    <a:pt x="425" y="185"/>
                  </a:cubicBezTo>
                  <a:cubicBezTo>
                    <a:pt x="425" y="185"/>
                    <a:pt x="426" y="182"/>
                    <a:pt x="430" y="182"/>
                  </a:cubicBezTo>
                  <a:cubicBezTo>
                    <a:pt x="434" y="182"/>
                    <a:pt x="430" y="181"/>
                    <a:pt x="434" y="182"/>
                  </a:cubicBezTo>
                  <a:cubicBezTo>
                    <a:pt x="438" y="182"/>
                    <a:pt x="438" y="182"/>
                    <a:pt x="440" y="182"/>
                  </a:cubicBezTo>
                  <a:cubicBezTo>
                    <a:pt x="441" y="182"/>
                    <a:pt x="443" y="182"/>
                    <a:pt x="443" y="182"/>
                  </a:cubicBezTo>
                  <a:cubicBezTo>
                    <a:pt x="443" y="182"/>
                    <a:pt x="448" y="179"/>
                    <a:pt x="445" y="183"/>
                  </a:cubicBezTo>
                  <a:cubicBezTo>
                    <a:pt x="442" y="188"/>
                    <a:pt x="443" y="184"/>
                    <a:pt x="442" y="188"/>
                  </a:cubicBezTo>
                  <a:cubicBezTo>
                    <a:pt x="441" y="192"/>
                    <a:pt x="440" y="191"/>
                    <a:pt x="441" y="192"/>
                  </a:cubicBezTo>
                  <a:cubicBezTo>
                    <a:pt x="442" y="194"/>
                    <a:pt x="446" y="194"/>
                    <a:pt x="446" y="194"/>
                  </a:cubicBezTo>
                  <a:cubicBezTo>
                    <a:pt x="448" y="194"/>
                    <a:pt x="448" y="194"/>
                    <a:pt x="449" y="193"/>
                  </a:cubicBezTo>
                  <a:cubicBezTo>
                    <a:pt x="451" y="193"/>
                    <a:pt x="452" y="193"/>
                    <a:pt x="454" y="193"/>
                  </a:cubicBezTo>
                  <a:cubicBezTo>
                    <a:pt x="460" y="198"/>
                    <a:pt x="463" y="199"/>
                    <a:pt x="463" y="199"/>
                  </a:cubicBezTo>
                  <a:cubicBezTo>
                    <a:pt x="464" y="199"/>
                    <a:pt x="465" y="199"/>
                    <a:pt x="467" y="198"/>
                  </a:cubicBezTo>
                  <a:cubicBezTo>
                    <a:pt x="468" y="198"/>
                    <a:pt x="468" y="198"/>
                    <a:pt x="469" y="198"/>
                  </a:cubicBezTo>
                  <a:cubicBezTo>
                    <a:pt x="470" y="198"/>
                    <a:pt x="470" y="198"/>
                    <a:pt x="471" y="197"/>
                  </a:cubicBezTo>
                  <a:cubicBezTo>
                    <a:pt x="472" y="196"/>
                    <a:pt x="472" y="194"/>
                    <a:pt x="472" y="194"/>
                  </a:cubicBezTo>
                  <a:cubicBezTo>
                    <a:pt x="472" y="194"/>
                    <a:pt x="471" y="192"/>
                    <a:pt x="467" y="192"/>
                  </a:cubicBezTo>
                  <a:cubicBezTo>
                    <a:pt x="462" y="192"/>
                    <a:pt x="462" y="192"/>
                    <a:pt x="462" y="192"/>
                  </a:cubicBezTo>
                  <a:cubicBezTo>
                    <a:pt x="461" y="191"/>
                    <a:pt x="460" y="190"/>
                    <a:pt x="459" y="189"/>
                  </a:cubicBezTo>
                  <a:cubicBezTo>
                    <a:pt x="459" y="189"/>
                    <a:pt x="459" y="187"/>
                    <a:pt x="458" y="187"/>
                  </a:cubicBezTo>
                  <a:cubicBezTo>
                    <a:pt x="456" y="186"/>
                    <a:pt x="454" y="185"/>
                    <a:pt x="454" y="185"/>
                  </a:cubicBezTo>
                  <a:cubicBezTo>
                    <a:pt x="453" y="184"/>
                    <a:pt x="453" y="184"/>
                    <a:pt x="452" y="184"/>
                  </a:cubicBezTo>
                  <a:cubicBezTo>
                    <a:pt x="452" y="182"/>
                    <a:pt x="452" y="182"/>
                    <a:pt x="453" y="180"/>
                  </a:cubicBezTo>
                  <a:cubicBezTo>
                    <a:pt x="454" y="180"/>
                    <a:pt x="454" y="180"/>
                    <a:pt x="455" y="179"/>
                  </a:cubicBezTo>
                  <a:cubicBezTo>
                    <a:pt x="453" y="178"/>
                    <a:pt x="452" y="178"/>
                    <a:pt x="451" y="176"/>
                  </a:cubicBezTo>
                  <a:cubicBezTo>
                    <a:pt x="450" y="175"/>
                    <a:pt x="450" y="175"/>
                    <a:pt x="450" y="174"/>
                  </a:cubicBezTo>
                  <a:cubicBezTo>
                    <a:pt x="451" y="174"/>
                    <a:pt x="451" y="173"/>
                    <a:pt x="452" y="173"/>
                  </a:cubicBezTo>
                  <a:cubicBezTo>
                    <a:pt x="451" y="170"/>
                    <a:pt x="450" y="168"/>
                    <a:pt x="449" y="165"/>
                  </a:cubicBezTo>
                  <a:cubicBezTo>
                    <a:pt x="446" y="163"/>
                    <a:pt x="444" y="161"/>
                    <a:pt x="441" y="159"/>
                  </a:cubicBezTo>
                  <a:cubicBezTo>
                    <a:pt x="438" y="158"/>
                    <a:pt x="436" y="157"/>
                    <a:pt x="433" y="156"/>
                  </a:cubicBezTo>
                  <a:cubicBezTo>
                    <a:pt x="429" y="153"/>
                    <a:pt x="428" y="152"/>
                    <a:pt x="424" y="149"/>
                  </a:cubicBezTo>
                  <a:cubicBezTo>
                    <a:pt x="424" y="149"/>
                    <a:pt x="424" y="143"/>
                    <a:pt x="423" y="142"/>
                  </a:cubicBezTo>
                  <a:cubicBezTo>
                    <a:pt x="420" y="141"/>
                    <a:pt x="414" y="137"/>
                    <a:pt x="414" y="137"/>
                  </a:cubicBezTo>
                  <a:cubicBezTo>
                    <a:pt x="413" y="135"/>
                    <a:pt x="412" y="134"/>
                    <a:pt x="411" y="132"/>
                  </a:cubicBezTo>
                  <a:cubicBezTo>
                    <a:pt x="411" y="130"/>
                    <a:pt x="411" y="128"/>
                    <a:pt x="412" y="126"/>
                  </a:cubicBezTo>
                  <a:cubicBezTo>
                    <a:pt x="412" y="126"/>
                    <a:pt x="408" y="130"/>
                    <a:pt x="407" y="132"/>
                  </a:cubicBezTo>
                  <a:cubicBezTo>
                    <a:pt x="406" y="134"/>
                    <a:pt x="406" y="134"/>
                    <a:pt x="405" y="136"/>
                  </a:cubicBezTo>
                  <a:cubicBezTo>
                    <a:pt x="403" y="138"/>
                    <a:pt x="402" y="140"/>
                    <a:pt x="402" y="140"/>
                  </a:cubicBezTo>
                  <a:cubicBezTo>
                    <a:pt x="400" y="139"/>
                    <a:pt x="399" y="139"/>
                    <a:pt x="397" y="138"/>
                  </a:cubicBezTo>
                  <a:cubicBezTo>
                    <a:pt x="397" y="138"/>
                    <a:pt x="393" y="136"/>
                    <a:pt x="392" y="135"/>
                  </a:cubicBezTo>
                  <a:cubicBezTo>
                    <a:pt x="391" y="134"/>
                    <a:pt x="389" y="131"/>
                    <a:pt x="389" y="131"/>
                  </a:cubicBezTo>
                  <a:cubicBezTo>
                    <a:pt x="388" y="129"/>
                    <a:pt x="388" y="127"/>
                    <a:pt x="388" y="125"/>
                  </a:cubicBezTo>
                  <a:cubicBezTo>
                    <a:pt x="388" y="125"/>
                    <a:pt x="385" y="124"/>
                    <a:pt x="382" y="123"/>
                  </a:cubicBezTo>
                  <a:cubicBezTo>
                    <a:pt x="378" y="122"/>
                    <a:pt x="378" y="122"/>
                    <a:pt x="378" y="122"/>
                  </a:cubicBezTo>
                  <a:cubicBezTo>
                    <a:pt x="377" y="120"/>
                    <a:pt x="376" y="119"/>
                    <a:pt x="375" y="118"/>
                  </a:cubicBezTo>
                  <a:cubicBezTo>
                    <a:pt x="375" y="118"/>
                    <a:pt x="374" y="116"/>
                    <a:pt x="372" y="117"/>
                  </a:cubicBezTo>
                  <a:cubicBezTo>
                    <a:pt x="370" y="117"/>
                    <a:pt x="366" y="117"/>
                    <a:pt x="366" y="117"/>
                  </a:cubicBezTo>
                  <a:cubicBezTo>
                    <a:pt x="363" y="117"/>
                    <a:pt x="361" y="117"/>
                    <a:pt x="358" y="117"/>
                  </a:cubicBezTo>
                  <a:cubicBezTo>
                    <a:pt x="356" y="118"/>
                    <a:pt x="355" y="117"/>
                    <a:pt x="355" y="120"/>
                  </a:cubicBezTo>
                  <a:cubicBezTo>
                    <a:pt x="355" y="123"/>
                    <a:pt x="355" y="123"/>
                    <a:pt x="355" y="125"/>
                  </a:cubicBezTo>
                  <a:cubicBezTo>
                    <a:pt x="355" y="127"/>
                    <a:pt x="357" y="125"/>
                    <a:pt x="355" y="127"/>
                  </a:cubicBezTo>
                  <a:cubicBezTo>
                    <a:pt x="353" y="129"/>
                    <a:pt x="353" y="126"/>
                    <a:pt x="353" y="129"/>
                  </a:cubicBezTo>
                  <a:cubicBezTo>
                    <a:pt x="353" y="133"/>
                    <a:pt x="351" y="132"/>
                    <a:pt x="353" y="135"/>
                  </a:cubicBezTo>
                  <a:cubicBezTo>
                    <a:pt x="354" y="138"/>
                    <a:pt x="356" y="140"/>
                    <a:pt x="356" y="140"/>
                  </a:cubicBezTo>
                  <a:cubicBezTo>
                    <a:pt x="356" y="140"/>
                    <a:pt x="357" y="139"/>
                    <a:pt x="359" y="142"/>
                  </a:cubicBezTo>
                  <a:cubicBezTo>
                    <a:pt x="361" y="145"/>
                    <a:pt x="361" y="142"/>
                    <a:pt x="361" y="145"/>
                  </a:cubicBezTo>
                  <a:cubicBezTo>
                    <a:pt x="362" y="147"/>
                    <a:pt x="365" y="147"/>
                    <a:pt x="362" y="148"/>
                  </a:cubicBezTo>
                  <a:cubicBezTo>
                    <a:pt x="359" y="150"/>
                    <a:pt x="360" y="150"/>
                    <a:pt x="357" y="150"/>
                  </a:cubicBezTo>
                  <a:cubicBezTo>
                    <a:pt x="354" y="151"/>
                    <a:pt x="357" y="149"/>
                    <a:pt x="354" y="151"/>
                  </a:cubicBezTo>
                  <a:cubicBezTo>
                    <a:pt x="351" y="153"/>
                    <a:pt x="349" y="152"/>
                    <a:pt x="351" y="154"/>
                  </a:cubicBezTo>
                  <a:cubicBezTo>
                    <a:pt x="353" y="157"/>
                    <a:pt x="351" y="154"/>
                    <a:pt x="353" y="157"/>
                  </a:cubicBezTo>
                  <a:cubicBezTo>
                    <a:pt x="356" y="160"/>
                    <a:pt x="358" y="156"/>
                    <a:pt x="356" y="160"/>
                  </a:cubicBezTo>
                  <a:cubicBezTo>
                    <a:pt x="353" y="163"/>
                    <a:pt x="354" y="161"/>
                    <a:pt x="353" y="163"/>
                  </a:cubicBezTo>
                  <a:cubicBezTo>
                    <a:pt x="352" y="165"/>
                    <a:pt x="354" y="163"/>
                    <a:pt x="352" y="165"/>
                  </a:cubicBezTo>
                  <a:cubicBezTo>
                    <a:pt x="351" y="167"/>
                    <a:pt x="356" y="167"/>
                    <a:pt x="351" y="168"/>
                  </a:cubicBezTo>
                  <a:cubicBezTo>
                    <a:pt x="345" y="168"/>
                    <a:pt x="344" y="169"/>
                    <a:pt x="343" y="167"/>
                  </a:cubicBezTo>
                  <a:cubicBezTo>
                    <a:pt x="342" y="166"/>
                    <a:pt x="341" y="164"/>
                    <a:pt x="341" y="164"/>
                  </a:cubicBezTo>
                  <a:cubicBezTo>
                    <a:pt x="340" y="161"/>
                    <a:pt x="339" y="160"/>
                    <a:pt x="338" y="158"/>
                  </a:cubicBezTo>
                  <a:cubicBezTo>
                    <a:pt x="338" y="157"/>
                    <a:pt x="337" y="156"/>
                    <a:pt x="337" y="155"/>
                  </a:cubicBezTo>
                  <a:cubicBezTo>
                    <a:pt x="328" y="151"/>
                    <a:pt x="329" y="151"/>
                    <a:pt x="326" y="151"/>
                  </a:cubicBezTo>
                  <a:cubicBezTo>
                    <a:pt x="323" y="150"/>
                    <a:pt x="328" y="151"/>
                    <a:pt x="323" y="150"/>
                  </a:cubicBezTo>
                  <a:cubicBezTo>
                    <a:pt x="318" y="150"/>
                    <a:pt x="316" y="148"/>
                    <a:pt x="311" y="147"/>
                  </a:cubicBezTo>
                  <a:cubicBezTo>
                    <a:pt x="307" y="146"/>
                    <a:pt x="306" y="145"/>
                    <a:pt x="304" y="144"/>
                  </a:cubicBezTo>
                  <a:cubicBezTo>
                    <a:pt x="303" y="143"/>
                    <a:pt x="302" y="143"/>
                    <a:pt x="301" y="141"/>
                  </a:cubicBezTo>
                  <a:cubicBezTo>
                    <a:pt x="301" y="140"/>
                    <a:pt x="299" y="139"/>
                    <a:pt x="295" y="138"/>
                  </a:cubicBezTo>
                  <a:cubicBezTo>
                    <a:pt x="290" y="136"/>
                    <a:pt x="295" y="138"/>
                    <a:pt x="290" y="136"/>
                  </a:cubicBezTo>
                  <a:cubicBezTo>
                    <a:pt x="286" y="135"/>
                    <a:pt x="285" y="135"/>
                    <a:pt x="285" y="133"/>
                  </a:cubicBezTo>
                  <a:cubicBezTo>
                    <a:pt x="284" y="130"/>
                    <a:pt x="284" y="127"/>
                    <a:pt x="284" y="127"/>
                  </a:cubicBezTo>
                  <a:cubicBezTo>
                    <a:pt x="284" y="127"/>
                    <a:pt x="287" y="126"/>
                    <a:pt x="289" y="123"/>
                  </a:cubicBezTo>
                  <a:cubicBezTo>
                    <a:pt x="292" y="121"/>
                    <a:pt x="291" y="121"/>
                    <a:pt x="293" y="120"/>
                  </a:cubicBezTo>
                  <a:cubicBezTo>
                    <a:pt x="295" y="119"/>
                    <a:pt x="298" y="118"/>
                    <a:pt x="299" y="117"/>
                  </a:cubicBezTo>
                  <a:cubicBezTo>
                    <a:pt x="301" y="116"/>
                    <a:pt x="301" y="114"/>
                    <a:pt x="302" y="114"/>
                  </a:cubicBezTo>
                  <a:cubicBezTo>
                    <a:pt x="304" y="113"/>
                    <a:pt x="305" y="113"/>
                    <a:pt x="307" y="112"/>
                  </a:cubicBezTo>
                  <a:cubicBezTo>
                    <a:pt x="309" y="111"/>
                    <a:pt x="310" y="109"/>
                    <a:pt x="310" y="109"/>
                  </a:cubicBezTo>
                  <a:cubicBezTo>
                    <a:pt x="312" y="108"/>
                    <a:pt x="312" y="108"/>
                    <a:pt x="314" y="107"/>
                  </a:cubicBezTo>
                  <a:cubicBezTo>
                    <a:pt x="315" y="106"/>
                    <a:pt x="315" y="106"/>
                    <a:pt x="316" y="106"/>
                  </a:cubicBezTo>
                  <a:cubicBezTo>
                    <a:pt x="316" y="106"/>
                    <a:pt x="319" y="106"/>
                    <a:pt x="320" y="105"/>
                  </a:cubicBezTo>
                  <a:cubicBezTo>
                    <a:pt x="321" y="103"/>
                    <a:pt x="324" y="99"/>
                    <a:pt x="324" y="99"/>
                  </a:cubicBezTo>
                  <a:cubicBezTo>
                    <a:pt x="325" y="99"/>
                    <a:pt x="326" y="99"/>
                    <a:pt x="327" y="98"/>
                  </a:cubicBezTo>
                  <a:cubicBezTo>
                    <a:pt x="327" y="98"/>
                    <a:pt x="330" y="98"/>
                    <a:pt x="332" y="98"/>
                  </a:cubicBezTo>
                  <a:cubicBezTo>
                    <a:pt x="333" y="97"/>
                    <a:pt x="337" y="93"/>
                    <a:pt x="339" y="93"/>
                  </a:cubicBezTo>
                  <a:cubicBezTo>
                    <a:pt x="340" y="93"/>
                    <a:pt x="343" y="91"/>
                    <a:pt x="343" y="91"/>
                  </a:cubicBezTo>
                  <a:cubicBezTo>
                    <a:pt x="343" y="90"/>
                    <a:pt x="343" y="90"/>
                    <a:pt x="344" y="89"/>
                  </a:cubicBezTo>
                  <a:cubicBezTo>
                    <a:pt x="344" y="89"/>
                    <a:pt x="342" y="88"/>
                    <a:pt x="341" y="87"/>
                  </a:cubicBezTo>
                  <a:cubicBezTo>
                    <a:pt x="340" y="85"/>
                    <a:pt x="341" y="87"/>
                    <a:pt x="339" y="83"/>
                  </a:cubicBezTo>
                  <a:cubicBezTo>
                    <a:pt x="336" y="79"/>
                    <a:pt x="336" y="76"/>
                    <a:pt x="333" y="75"/>
                  </a:cubicBezTo>
                  <a:cubicBezTo>
                    <a:pt x="331" y="75"/>
                    <a:pt x="334" y="74"/>
                    <a:pt x="330" y="75"/>
                  </a:cubicBezTo>
                  <a:cubicBezTo>
                    <a:pt x="327" y="76"/>
                    <a:pt x="330" y="74"/>
                    <a:pt x="326" y="76"/>
                  </a:cubicBezTo>
                  <a:cubicBezTo>
                    <a:pt x="323" y="78"/>
                    <a:pt x="326" y="75"/>
                    <a:pt x="323" y="78"/>
                  </a:cubicBezTo>
                  <a:cubicBezTo>
                    <a:pt x="320" y="81"/>
                    <a:pt x="321" y="78"/>
                    <a:pt x="320" y="81"/>
                  </a:cubicBezTo>
                  <a:cubicBezTo>
                    <a:pt x="320" y="84"/>
                    <a:pt x="318" y="86"/>
                    <a:pt x="318" y="86"/>
                  </a:cubicBezTo>
                  <a:cubicBezTo>
                    <a:pt x="318" y="86"/>
                    <a:pt x="317" y="88"/>
                    <a:pt x="315" y="88"/>
                  </a:cubicBezTo>
                  <a:cubicBezTo>
                    <a:pt x="314" y="88"/>
                    <a:pt x="311" y="87"/>
                    <a:pt x="311" y="87"/>
                  </a:cubicBezTo>
                  <a:cubicBezTo>
                    <a:pt x="310" y="86"/>
                    <a:pt x="310" y="85"/>
                    <a:pt x="309" y="83"/>
                  </a:cubicBezTo>
                  <a:cubicBezTo>
                    <a:pt x="309" y="82"/>
                    <a:pt x="309" y="82"/>
                    <a:pt x="310" y="80"/>
                  </a:cubicBezTo>
                  <a:cubicBezTo>
                    <a:pt x="310" y="79"/>
                    <a:pt x="309" y="79"/>
                    <a:pt x="309" y="78"/>
                  </a:cubicBezTo>
                  <a:cubicBezTo>
                    <a:pt x="305" y="81"/>
                    <a:pt x="307" y="80"/>
                    <a:pt x="305" y="81"/>
                  </a:cubicBezTo>
                  <a:cubicBezTo>
                    <a:pt x="303" y="82"/>
                    <a:pt x="306" y="84"/>
                    <a:pt x="303" y="82"/>
                  </a:cubicBezTo>
                  <a:cubicBezTo>
                    <a:pt x="299" y="80"/>
                    <a:pt x="297" y="79"/>
                    <a:pt x="297" y="79"/>
                  </a:cubicBezTo>
                  <a:cubicBezTo>
                    <a:pt x="297" y="77"/>
                    <a:pt x="297" y="77"/>
                    <a:pt x="298" y="75"/>
                  </a:cubicBezTo>
                  <a:cubicBezTo>
                    <a:pt x="298" y="75"/>
                    <a:pt x="304" y="81"/>
                    <a:pt x="299" y="73"/>
                  </a:cubicBezTo>
                  <a:cubicBezTo>
                    <a:pt x="294" y="65"/>
                    <a:pt x="291" y="66"/>
                    <a:pt x="291" y="66"/>
                  </a:cubicBezTo>
                  <a:cubicBezTo>
                    <a:pt x="291" y="66"/>
                    <a:pt x="288" y="67"/>
                    <a:pt x="286" y="66"/>
                  </a:cubicBezTo>
                  <a:cubicBezTo>
                    <a:pt x="284" y="66"/>
                    <a:pt x="284" y="66"/>
                    <a:pt x="284" y="66"/>
                  </a:cubicBezTo>
                  <a:cubicBezTo>
                    <a:pt x="284" y="66"/>
                    <a:pt x="286" y="62"/>
                    <a:pt x="282" y="66"/>
                  </a:cubicBezTo>
                  <a:cubicBezTo>
                    <a:pt x="278" y="69"/>
                    <a:pt x="278" y="67"/>
                    <a:pt x="278" y="69"/>
                  </a:cubicBezTo>
                  <a:cubicBezTo>
                    <a:pt x="278" y="71"/>
                    <a:pt x="278" y="71"/>
                    <a:pt x="280" y="74"/>
                  </a:cubicBezTo>
                  <a:cubicBezTo>
                    <a:pt x="281" y="77"/>
                    <a:pt x="276" y="74"/>
                    <a:pt x="281" y="77"/>
                  </a:cubicBezTo>
                  <a:cubicBezTo>
                    <a:pt x="286" y="80"/>
                    <a:pt x="286" y="76"/>
                    <a:pt x="286" y="80"/>
                  </a:cubicBezTo>
                  <a:cubicBezTo>
                    <a:pt x="285" y="84"/>
                    <a:pt x="287" y="81"/>
                    <a:pt x="285" y="84"/>
                  </a:cubicBezTo>
                  <a:cubicBezTo>
                    <a:pt x="283" y="86"/>
                    <a:pt x="284" y="86"/>
                    <a:pt x="284" y="86"/>
                  </a:cubicBezTo>
                  <a:cubicBezTo>
                    <a:pt x="284" y="86"/>
                    <a:pt x="283" y="88"/>
                    <a:pt x="281" y="88"/>
                  </a:cubicBezTo>
                  <a:cubicBezTo>
                    <a:pt x="280" y="88"/>
                    <a:pt x="283" y="88"/>
                    <a:pt x="280" y="88"/>
                  </a:cubicBezTo>
                  <a:cubicBezTo>
                    <a:pt x="277" y="88"/>
                    <a:pt x="278" y="85"/>
                    <a:pt x="275" y="84"/>
                  </a:cubicBezTo>
                  <a:cubicBezTo>
                    <a:pt x="272" y="83"/>
                    <a:pt x="275" y="81"/>
                    <a:pt x="270" y="84"/>
                  </a:cubicBezTo>
                  <a:cubicBezTo>
                    <a:pt x="265" y="87"/>
                    <a:pt x="265" y="87"/>
                    <a:pt x="265" y="87"/>
                  </a:cubicBezTo>
                  <a:cubicBezTo>
                    <a:pt x="265" y="87"/>
                    <a:pt x="267" y="88"/>
                    <a:pt x="264" y="88"/>
                  </a:cubicBezTo>
                  <a:cubicBezTo>
                    <a:pt x="261" y="88"/>
                    <a:pt x="262" y="88"/>
                    <a:pt x="260" y="88"/>
                  </a:cubicBezTo>
                  <a:cubicBezTo>
                    <a:pt x="257" y="87"/>
                    <a:pt x="256" y="87"/>
                    <a:pt x="254" y="87"/>
                  </a:cubicBezTo>
                  <a:cubicBezTo>
                    <a:pt x="252" y="87"/>
                    <a:pt x="256" y="87"/>
                    <a:pt x="250" y="87"/>
                  </a:cubicBezTo>
                  <a:cubicBezTo>
                    <a:pt x="244" y="87"/>
                    <a:pt x="243" y="86"/>
                    <a:pt x="243" y="86"/>
                  </a:cubicBezTo>
                  <a:cubicBezTo>
                    <a:pt x="242" y="85"/>
                    <a:pt x="242" y="84"/>
                    <a:pt x="241" y="83"/>
                  </a:cubicBezTo>
                  <a:cubicBezTo>
                    <a:pt x="236" y="84"/>
                    <a:pt x="238" y="81"/>
                    <a:pt x="236" y="84"/>
                  </a:cubicBezTo>
                  <a:cubicBezTo>
                    <a:pt x="233" y="86"/>
                    <a:pt x="235" y="85"/>
                    <a:pt x="233" y="86"/>
                  </a:cubicBezTo>
                  <a:cubicBezTo>
                    <a:pt x="232" y="88"/>
                    <a:pt x="233" y="83"/>
                    <a:pt x="232" y="88"/>
                  </a:cubicBezTo>
                  <a:cubicBezTo>
                    <a:pt x="231" y="93"/>
                    <a:pt x="232" y="91"/>
                    <a:pt x="231" y="93"/>
                  </a:cubicBezTo>
                  <a:cubicBezTo>
                    <a:pt x="229" y="95"/>
                    <a:pt x="230" y="94"/>
                    <a:pt x="228" y="96"/>
                  </a:cubicBezTo>
                  <a:cubicBezTo>
                    <a:pt x="227" y="99"/>
                    <a:pt x="227" y="99"/>
                    <a:pt x="227" y="99"/>
                  </a:cubicBezTo>
                  <a:cubicBezTo>
                    <a:pt x="226" y="97"/>
                    <a:pt x="225" y="97"/>
                    <a:pt x="225" y="95"/>
                  </a:cubicBezTo>
                  <a:cubicBezTo>
                    <a:pt x="224" y="94"/>
                    <a:pt x="224" y="94"/>
                    <a:pt x="224" y="93"/>
                  </a:cubicBezTo>
                  <a:cubicBezTo>
                    <a:pt x="223" y="92"/>
                    <a:pt x="223" y="93"/>
                    <a:pt x="221" y="92"/>
                  </a:cubicBezTo>
                  <a:cubicBezTo>
                    <a:pt x="218" y="92"/>
                    <a:pt x="223" y="91"/>
                    <a:pt x="215" y="92"/>
                  </a:cubicBezTo>
                  <a:cubicBezTo>
                    <a:pt x="207" y="93"/>
                    <a:pt x="207" y="93"/>
                    <a:pt x="207" y="93"/>
                  </a:cubicBezTo>
                  <a:cubicBezTo>
                    <a:pt x="207" y="93"/>
                    <a:pt x="214" y="94"/>
                    <a:pt x="204" y="94"/>
                  </a:cubicBezTo>
                  <a:cubicBezTo>
                    <a:pt x="194" y="93"/>
                    <a:pt x="199" y="91"/>
                    <a:pt x="199" y="91"/>
                  </a:cubicBezTo>
                  <a:cubicBezTo>
                    <a:pt x="199" y="91"/>
                    <a:pt x="197" y="90"/>
                    <a:pt x="195" y="90"/>
                  </a:cubicBezTo>
                  <a:cubicBezTo>
                    <a:pt x="194" y="90"/>
                    <a:pt x="195" y="89"/>
                    <a:pt x="192" y="89"/>
                  </a:cubicBezTo>
                  <a:cubicBezTo>
                    <a:pt x="189" y="90"/>
                    <a:pt x="192" y="88"/>
                    <a:pt x="189" y="90"/>
                  </a:cubicBezTo>
                  <a:cubicBezTo>
                    <a:pt x="186" y="91"/>
                    <a:pt x="188" y="91"/>
                    <a:pt x="186" y="91"/>
                  </a:cubicBezTo>
                  <a:cubicBezTo>
                    <a:pt x="184" y="91"/>
                    <a:pt x="189" y="92"/>
                    <a:pt x="184" y="91"/>
                  </a:cubicBezTo>
                  <a:cubicBezTo>
                    <a:pt x="179" y="91"/>
                    <a:pt x="176" y="90"/>
                    <a:pt x="175" y="89"/>
                  </a:cubicBezTo>
                  <a:cubicBezTo>
                    <a:pt x="175" y="88"/>
                    <a:pt x="177" y="87"/>
                    <a:pt x="175" y="88"/>
                  </a:cubicBezTo>
                  <a:cubicBezTo>
                    <a:pt x="173" y="89"/>
                    <a:pt x="168" y="91"/>
                    <a:pt x="168" y="91"/>
                  </a:cubicBezTo>
                  <a:close/>
                  <a:moveTo>
                    <a:pt x="235" y="82"/>
                  </a:moveTo>
                  <a:cubicBezTo>
                    <a:pt x="235" y="82"/>
                    <a:pt x="235" y="82"/>
                    <a:pt x="239" y="81"/>
                  </a:cubicBezTo>
                  <a:cubicBezTo>
                    <a:pt x="243" y="80"/>
                    <a:pt x="239" y="81"/>
                    <a:pt x="240" y="80"/>
                  </a:cubicBezTo>
                  <a:cubicBezTo>
                    <a:pt x="242" y="79"/>
                    <a:pt x="242" y="80"/>
                    <a:pt x="242" y="80"/>
                  </a:cubicBezTo>
                  <a:cubicBezTo>
                    <a:pt x="242" y="81"/>
                    <a:pt x="243" y="81"/>
                    <a:pt x="243" y="82"/>
                  </a:cubicBezTo>
                  <a:cubicBezTo>
                    <a:pt x="243" y="82"/>
                    <a:pt x="243" y="84"/>
                    <a:pt x="245" y="83"/>
                  </a:cubicBezTo>
                  <a:cubicBezTo>
                    <a:pt x="247" y="83"/>
                    <a:pt x="250" y="84"/>
                    <a:pt x="252" y="84"/>
                  </a:cubicBezTo>
                  <a:cubicBezTo>
                    <a:pt x="254" y="84"/>
                    <a:pt x="253" y="84"/>
                    <a:pt x="256" y="84"/>
                  </a:cubicBezTo>
                  <a:cubicBezTo>
                    <a:pt x="256" y="84"/>
                    <a:pt x="258" y="81"/>
                    <a:pt x="260" y="80"/>
                  </a:cubicBezTo>
                  <a:cubicBezTo>
                    <a:pt x="262" y="78"/>
                    <a:pt x="260" y="80"/>
                    <a:pt x="260" y="80"/>
                  </a:cubicBezTo>
                  <a:cubicBezTo>
                    <a:pt x="260" y="80"/>
                    <a:pt x="260" y="80"/>
                    <a:pt x="262" y="79"/>
                  </a:cubicBezTo>
                  <a:cubicBezTo>
                    <a:pt x="265" y="78"/>
                    <a:pt x="262" y="79"/>
                    <a:pt x="264" y="78"/>
                  </a:cubicBezTo>
                  <a:cubicBezTo>
                    <a:pt x="265" y="78"/>
                    <a:pt x="263" y="76"/>
                    <a:pt x="263" y="76"/>
                  </a:cubicBezTo>
                  <a:cubicBezTo>
                    <a:pt x="262" y="76"/>
                    <a:pt x="262" y="75"/>
                    <a:pt x="260" y="75"/>
                  </a:cubicBezTo>
                  <a:cubicBezTo>
                    <a:pt x="260" y="75"/>
                    <a:pt x="255" y="74"/>
                    <a:pt x="254" y="74"/>
                  </a:cubicBezTo>
                  <a:cubicBezTo>
                    <a:pt x="253" y="73"/>
                    <a:pt x="252" y="73"/>
                    <a:pt x="252" y="73"/>
                  </a:cubicBezTo>
                  <a:cubicBezTo>
                    <a:pt x="252" y="73"/>
                    <a:pt x="250" y="72"/>
                    <a:pt x="249" y="71"/>
                  </a:cubicBezTo>
                  <a:cubicBezTo>
                    <a:pt x="247" y="70"/>
                    <a:pt x="249" y="71"/>
                    <a:pt x="248" y="70"/>
                  </a:cubicBezTo>
                  <a:cubicBezTo>
                    <a:pt x="247" y="68"/>
                    <a:pt x="246" y="69"/>
                    <a:pt x="246" y="69"/>
                  </a:cubicBezTo>
                  <a:cubicBezTo>
                    <a:pt x="246" y="69"/>
                    <a:pt x="246" y="69"/>
                    <a:pt x="246" y="68"/>
                  </a:cubicBezTo>
                  <a:cubicBezTo>
                    <a:pt x="247" y="66"/>
                    <a:pt x="246" y="68"/>
                    <a:pt x="247" y="65"/>
                  </a:cubicBezTo>
                  <a:cubicBezTo>
                    <a:pt x="247" y="65"/>
                    <a:pt x="245" y="65"/>
                    <a:pt x="244" y="64"/>
                  </a:cubicBezTo>
                  <a:cubicBezTo>
                    <a:pt x="243" y="63"/>
                    <a:pt x="244" y="64"/>
                    <a:pt x="243" y="63"/>
                  </a:cubicBezTo>
                  <a:cubicBezTo>
                    <a:pt x="241" y="61"/>
                    <a:pt x="242" y="63"/>
                    <a:pt x="241" y="60"/>
                  </a:cubicBezTo>
                  <a:cubicBezTo>
                    <a:pt x="239" y="58"/>
                    <a:pt x="241" y="60"/>
                    <a:pt x="239" y="61"/>
                  </a:cubicBezTo>
                  <a:cubicBezTo>
                    <a:pt x="238" y="61"/>
                    <a:pt x="239" y="61"/>
                    <a:pt x="237" y="62"/>
                  </a:cubicBezTo>
                  <a:cubicBezTo>
                    <a:pt x="238" y="62"/>
                    <a:pt x="238" y="63"/>
                    <a:pt x="239" y="63"/>
                  </a:cubicBezTo>
                  <a:cubicBezTo>
                    <a:pt x="239" y="64"/>
                    <a:pt x="240" y="64"/>
                    <a:pt x="240" y="64"/>
                  </a:cubicBezTo>
                  <a:cubicBezTo>
                    <a:pt x="241" y="65"/>
                    <a:pt x="241" y="65"/>
                    <a:pt x="241" y="65"/>
                  </a:cubicBezTo>
                  <a:cubicBezTo>
                    <a:pt x="242" y="66"/>
                    <a:pt x="242" y="67"/>
                    <a:pt x="242" y="68"/>
                  </a:cubicBezTo>
                  <a:cubicBezTo>
                    <a:pt x="242" y="68"/>
                    <a:pt x="241" y="68"/>
                    <a:pt x="241" y="69"/>
                  </a:cubicBezTo>
                  <a:cubicBezTo>
                    <a:pt x="239" y="69"/>
                    <a:pt x="238" y="69"/>
                    <a:pt x="237" y="70"/>
                  </a:cubicBezTo>
                  <a:cubicBezTo>
                    <a:pt x="237" y="70"/>
                    <a:pt x="234" y="69"/>
                    <a:pt x="234" y="67"/>
                  </a:cubicBezTo>
                  <a:cubicBezTo>
                    <a:pt x="233" y="65"/>
                    <a:pt x="234" y="67"/>
                    <a:pt x="236" y="64"/>
                  </a:cubicBezTo>
                  <a:cubicBezTo>
                    <a:pt x="238" y="61"/>
                    <a:pt x="236" y="64"/>
                    <a:pt x="235" y="62"/>
                  </a:cubicBezTo>
                  <a:cubicBezTo>
                    <a:pt x="235" y="61"/>
                    <a:pt x="234" y="62"/>
                    <a:pt x="233" y="62"/>
                  </a:cubicBezTo>
                  <a:cubicBezTo>
                    <a:pt x="231" y="62"/>
                    <a:pt x="231" y="62"/>
                    <a:pt x="231" y="62"/>
                  </a:cubicBezTo>
                  <a:cubicBezTo>
                    <a:pt x="230" y="63"/>
                    <a:pt x="230" y="64"/>
                    <a:pt x="229" y="65"/>
                  </a:cubicBezTo>
                  <a:cubicBezTo>
                    <a:pt x="229" y="65"/>
                    <a:pt x="228" y="65"/>
                    <a:pt x="227" y="65"/>
                  </a:cubicBezTo>
                  <a:cubicBezTo>
                    <a:pt x="227" y="65"/>
                    <a:pt x="227" y="65"/>
                    <a:pt x="226" y="64"/>
                  </a:cubicBezTo>
                  <a:cubicBezTo>
                    <a:pt x="226" y="64"/>
                    <a:pt x="226" y="64"/>
                    <a:pt x="226" y="64"/>
                  </a:cubicBezTo>
                  <a:cubicBezTo>
                    <a:pt x="226" y="64"/>
                    <a:pt x="226" y="64"/>
                    <a:pt x="226" y="64"/>
                  </a:cubicBezTo>
                  <a:cubicBezTo>
                    <a:pt x="225" y="63"/>
                    <a:pt x="223" y="63"/>
                    <a:pt x="223" y="63"/>
                  </a:cubicBezTo>
                  <a:cubicBezTo>
                    <a:pt x="222" y="64"/>
                    <a:pt x="222" y="64"/>
                    <a:pt x="221" y="64"/>
                  </a:cubicBezTo>
                  <a:cubicBezTo>
                    <a:pt x="222" y="65"/>
                    <a:pt x="222" y="65"/>
                    <a:pt x="223" y="66"/>
                  </a:cubicBezTo>
                  <a:cubicBezTo>
                    <a:pt x="222" y="66"/>
                    <a:pt x="222" y="67"/>
                    <a:pt x="221" y="68"/>
                  </a:cubicBezTo>
                  <a:cubicBezTo>
                    <a:pt x="221" y="68"/>
                    <a:pt x="218" y="68"/>
                    <a:pt x="217" y="67"/>
                  </a:cubicBezTo>
                  <a:cubicBezTo>
                    <a:pt x="216" y="66"/>
                    <a:pt x="216" y="65"/>
                    <a:pt x="216" y="65"/>
                  </a:cubicBezTo>
                  <a:cubicBezTo>
                    <a:pt x="216" y="65"/>
                    <a:pt x="216" y="65"/>
                    <a:pt x="217" y="64"/>
                  </a:cubicBezTo>
                  <a:cubicBezTo>
                    <a:pt x="218" y="62"/>
                    <a:pt x="217" y="64"/>
                    <a:pt x="216" y="63"/>
                  </a:cubicBezTo>
                  <a:cubicBezTo>
                    <a:pt x="216" y="62"/>
                    <a:pt x="216" y="63"/>
                    <a:pt x="215" y="63"/>
                  </a:cubicBezTo>
                  <a:cubicBezTo>
                    <a:pt x="214" y="64"/>
                    <a:pt x="213" y="65"/>
                    <a:pt x="213" y="65"/>
                  </a:cubicBezTo>
                  <a:cubicBezTo>
                    <a:pt x="211" y="65"/>
                    <a:pt x="210" y="65"/>
                    <a:pt x="209" y="65"/>
                  </a:cubicBezTo>
                  <a:cubicBezTo>
                    <a:pt x="208" y="65"/>
                    <a:pt x="208" y="64"/>
                    <a:pt x="208" y="64"/>
                  </a:cubicBezTo>
                  <a:cubicBezTo>
                    <a:pt x="208" y="64"/>
                    <a:pt x="208" y="64"/>
                    <a:pt x="208" y="63"/>
                  </a:cubicBezTo>
                  <a:cubicBezTo>
                    <a:pt x="208" y="62"/>
                    <a:pt x="208" y="63"/>
                    <a:pt x="208" y="60"/>
                  </a:cubicBezTo>
                  <a:cubicBezTo>
                    <a:pt x="209" y="56"/>
                    <a:pt x="208" y="60"/>
                    <a:pt x="207" y="60"/>
                  </a:cubicBezTo>
                  <a:cubicBezTo>
                    <a:pt x="205" y="60"/>
                    <a:pt x="207" y="60"/>
                    <a:pt x="205" y="60"/>
                  </a:cubicBezTo>
                  <a:cubicBezTo>
                    <a:pt x="204" y="60"/>
                    <a:pt x="203" y="61"/>
                    <a:pt x="203" y="61"/>
                  </a:cubicBezTo>
                  <a:cubicBezTo>
                    <a:pt x="203" y="61"/>
                    <a:pt x="202" y="61"/>
                    <a:pt x="202" y="62"/>
                  </a:cubicBezTo>
                  <a:cubicBezTo>
                    <a:pt x="201" y="62"/>
                    <a:pt x="200" y="62"/>
                    <a:pt x="200" y="62"/>
                  </a:cubicBezTo>
                  <a:cubicBezTo>
                    <a:pt x="199" y="63"/>
                    <a:pt x="198" y="63"/>
                    <a:pt x="197" y="63"/>
                  </a:cubicBezTo>
                  <a:cubicBezTo>
                    <a:pt x="197" y="63"/>
                    <a:pt x="194" y="63"/>
                    <a:pt x="193" y="62"/>
                  </a:cubicBezTo>
                  <a:cubicBezTo>
                    <a:pt x="192" y="62"/>
                    <a:pt x="190" y="63"/>
                    <a:pt x="188" y="62"/>
                  </a:cubicBezTo>
                  <a:cubicBezTo>
                    <a:pt x="186" y="62"/>
                    <a:pt x="187" y="63"/>
                    <a:pt x="185" y="63"/>
                  </a:cubicBezTo>
                  <a:cubicBezTo>
                    <a:pt x="184" y="63"/>
                    <a:pt x="185" y="63"/>
                    <a:pt x="184" y="64"/>
                  </a:cubicBezTo>
                  <a:cubicBezTo>
                    <a:pt x="183" y="64"/>
                    <a:pt x="181" y="65"/>
                    <a:pt x="180" y="65"/>
                  </a:cubicBezTo>
                  <a:cubicBezTo>
                    <a:pt x="179" y="66"/>
                    <a:pt x="178" y="66"/>
                    <a:pt x="178" y="66"/>
                  </a:cubicBezTo>
                  <a:cubicBezTo>
                    <a:pt x="177" y="68"/>
                    <a:pt x="177" y="68"/>
                    <a:pt x="176" y="69"/>
                  </a:cubicBezTo>
                  <a:cubicBezTo>
                    <a:pt x="175" y="71"/>
                    <a:pt x="174" y="72"/>
                    <a:pt x="173" y="73"/>
                  </a:cubicBezTo>
                  <a:cubicBezTo>
                    <a:pt x="173" y="75"/>
                    <a:pt x="173" y="76"/>
                    <a:pt x="173" y="77"/>
                  </a:cubicBezTo>
                  <a:cubicBezTo>
                    <a:pt x="173" y="77"/>
                    <a:pt x="176" y="79"/>
                    <a:pt x="180" y="79"/>
                  </a:cubicBezTo>
                  <a:cubicBezTo>
                    <a:pt x="184" y="79"/>
                    <a:pt x="180" y="79"/>
                    <a:pt x="183" y="78"/>
                  </a:cubicBezTo>
                  <a:cubicBezTo>
                    <a:pt x="186" y="77"/>
                    <a:pt x="183" y="78"/>
                    <a:pt x="187" y="78"/>
                  </a:cubicBezTo>
                  <a:cubicBezTo>
                    <a:pt x="190" y="77"/>
                    <a:pt x="187" y="78"/>
                    <a:pt x="190" y="77"/>
                  </a:cubicBezTo>
                  <a:cubicBezTo>
                    <a:pt x="192" y="77"/>
                    <a:pt x="190" y="77"/>
                    <a:pt x="191" y="77"/>
                  </a:cubicBezTo>
                  <a:cubicBezTo>
                    <a:pt x="192" y="77"/>
                    <a:pt x="194" y="78"/>
                    <a:pt x="194" y="78"/>
                  </a:cubicBezTo>
                  <a:cubicBezTo>
                    <a:pt x="194" y="78"/>
                    <a:pt x="198" y="79"/>
                    <a:pt x="200" y="78"/>
                  </a:cubicBezTo>
                  <a:cubicBezTo>
                    <a:pt x="203" y="78"/>
                    <a:pt x="200" y="78"/>
                    <a:pt x="202" y="78"/>
                  </a:cubicBezTo>
                  <a:cubicBezTo>
                    <a:pt x="204" y="78"/>
                    <a:pt x="204" y="78"/>
                    <a:pt x="206" y="77"/>
                  </a:cubicBezTo>
                  <a:cubicBezTo>
                    <a:pt x="208" y="77"/>
                    <a:pt x="209" y="77"/>
                    <a:pt x="212" y="76"/>
                  </a:cubicBezTo>
                  <a:cubicBezTo>
                    <a:pt x="215" y="76"/>
                    <a:pt x="216" y="76"/>
                    <a:pt x="216" y="76"/>
                  </a:cubicBezTo>
                  <a:cubicBezTo>
                    <a:pt x="217" y="76"/>
                    <a:pt x="217" y="76"/>
                    <a:pt x="217" y="77"/>
                  </a:cubicBezTo>
                  <a:cubicBezTo>
                    <a:pt x="216" y="78"/>
                    <a:pt x="216" y="78"/>
                    <a:pt x="215" y="80"/>
                  </a:cubicBezTo>
                  <a:cubicBezTo>
                    <a:pt x="214" y="80"/>
                    <a:pt x="214" y="80"/>
                    <a:pt x="213" y="80"/>
                  </a:cubicBezTo>
                  <a:cubicBezTo>
                    <a:pt x="213" y="80"/>
                    <a:pt x="205" y="81"/>
                    <a:pt x="204" y="81"/>
                  </a:cubicBezTo>
                  <a:cubicBezTo>
                    <a:pt x="203" y="82"/>
                    <a:pt x="202" y="82"/>
                    <a:pt x="202" y="82"/>
                  </a:cubicBezTo>
                  <a:cubicBezTo>
                    <a:pt x="202" y="83"/>
                    <a:pt x="202" y="83"/>
                    <a:pt x="202" y="84"/>
                  </a:cubicBezTo>
                  <a:cubicBezTo>
                    <a:pt x="202" y="85"/>
                    <a:pt x="203" y="85"/>
                    <a:pt x="204" y="86"/>
                  </a:cubicBezTo>
                  <a:cubicBezTo>
                    <a:pt x="207" y="86"/>
                    <a:pt x="208" y="86"/>
                    <a:pt x="211" y="87"/>
                  </a:cubicBezTo>
                  <a:cubicBezTo>
                    <a:pt x="213" y="87"/>
                    <a:pt x="214" y="87"/>
                    <a:pt x="216" y="88"/>
                  </a:cubicBezTo>
                  <a:cubicBezTo>
                    <a:pt x="218" y="87"/>
                    <a:pt x="219" y="87"/>
                    <a:pt x="221" y="87"/>
                  </a:cubicBezTo>
                  <a:cubicBezTo>
                    <a:pt x="223" y="87"/>
                    <a:pt x="225" y="87"/>
                    <a:pt x="228" y="87"/>
                  </a:cubicBezTo>
                  <a:cubicBezTo>
                    <a:pt x="228" y="87"/>
                    <a:pt x="231" y="87"/>
                    <a:pt x="231" y="86"/>
                  </a:cubicBezTo>
                  <a:cubicBezTo>
                    <a:pt x="232" y="85"/>
                    <a:pt x="232" y="84"/>
                    <a:pt x="232" y="84"/>
                  </a:cubicBezTo>
                  <a:cubicBezTo>
                    <a:pt x="232" y="84"/>
                    <a:pt x="233" y="84"/>
                    <a:pt x="233" y="84"/>
                  </a:cubicBezTo>
                  <a:cubicBezTo>
                    <a:pt x="234" y="83"/>
                    <a:pt x="235" y="83"/>
                    <a:pt x="236" y="83"/>
                  </a:cubicBezTo>
                  <a:lnTo>
                    <a:pt x="235" y="82"/>
                  </a:lnTo>
                  <a:close/>
                  <a:moveTo>
                    <a:pt x="347" y="50"/>
                  </a:moveTo>
                  <a:cubicBezTo>
                    <a:pt x="346" y="50"/>
                    <a:pt x="346" y="51"/>
                    <a:pt x="345" y="51"/>
                  </a:cubicBezTo>
                  <a:cubicBezTo>
                    <a:pt x="344" y="51"/>
                    <a:pt x="344" y="52"/>
                    <a:pt x="343" y="52"/>
                  </a:cubicBezTo>
                  <a:cubicBezTo>
                    <a:pt x="341" y="52"/>
                    <a:pt x="340" y="52"/>
                    <a:pt x="338" y="51"/>
                  </a:cubicBezTo>
                  <a:cubicBezTo>
                    <a:pt x="336" y="51"/>
                    <a:pt x="335" y="51"/>
                    <a:pt x="332" y="51"/>
                  </a:cubicBezTo>
                  <a:cubicBezTo>
                    <a:pt x="332" y="51"/>
                    <a:pt x="332" y="49"/>
                    <a:pt x="330" y="50"/>
                  </a:cubicBezTo>
                  <a:cubicBezTo>
                    <a:pt x="327" y="50"/>
                    <a:pt x="324" y="50"/>
                    <a:pt x="323" y="51"/>
                  </a:cubicBezTo>
                  <a:cubicBezTo>
                    <a:pt x="322" y="51"/>
                    <a:pt x="321" y="52"/>
                    <a:pt x="319" y="52"/>
                  </a:cubicBezTo>
                  <a:cubicBezTo>
                    <a:pt x="318" y="52"/>
                    <a:pt x="316" y="52"/>
                    <a:pt x="315" y="52"/>
                  </a:cubicBezTo>
                  <a:cubicBezTo>
                    <a:pt x="314" y="53"/>
                    <a:pt x="315" y="50"/>
                    <a:pt x="314" y="53"/>
                  </a:cubicBezTo>
                  <a:cubicBezTo>
                    <a:pt x="313" y="56"/>
                    <a:pt x="315" y="54"/>
                    <a:pt x="313" y="56"/>
                  </a:cubicBezTo>
                  <a:cubicBezTo>
                    <a:pt x="312" y="58"/>
                    <a:pt x="312" y="57"/>
                    <a:pt x="310" y="58"/>
                  </a:cubicBezTo>
                  <a:cubicBezTo>
                    <a:pt x="308" y="59"/>
                    <a:pt x="309" y="56"/>
                    <a:pt x="308" y="59"/>
                  </a:cubicBezTo>
                  <a:cubicBezTo>
                    <a:pt x="307" y="61"/>
                    <a:pt x="306" y="59"/>
                    <a:pt x="307" y="61"/>
                  </a:cubicBezTo>
                  <a:cubicBezTo>
                    <a:pt x="307" y="62"/>
                    <a:pt x="309" y="61"/>
                    <a:pt x="309" y="63"/>
                  </a:cubicBezTo>
                  <a:cubicBezTo>
                    <a:pt x="310" y="65"/>
                    <a:pt x="306" y="62"/>
                    <a:pt x="310" y="65"/>
                  </a:cubicBezTo>
                  <a:cubicBezTo>
                    <a:pt x="313" y="68"/>
                    <a:pt x="314" y="67"/>
                    <a:pt x="315" y="68"/>
                  </a:cubicBezTo>
                  <a:cubicBezTo>
                    <a:pt x="316" y="69"/>
                    <a:pt x="314" y="67"/>
                    <a:pt x="316" y="69"/>
                  </a:cubicBezTo>
                  <a:cubicBezTo>
                    <a:pt x="318" y="71"/>
                    <a:pt x="315" y="70"/>
                    <a:pt x="318" y="71"/>
                  </a:cubicBezTo>
                  <a:cubicBezTo>
                    <a:pt x="320" y="72"/>
                    <a:pt x="320" y="72"/>
                    <a:pt x="322" y="73"/>
                  </a:cubicBezTo>
                  <a:cubicBezTo>
                    <a:pt x="324" y="73"/>
                    <a:pt x="330" y="73"/>
                    <a:pt x="330" y="73"/>
                  </a:cubicBezTo>
                  <a:cubicBezTo>
                    <a:pt x="333" y="72"/>
                    <a:pt x="335" y="72"/>
                    <a:pt x="338" y="72"/>
                  </a:cubicBezTo>
                  <a:cubicBezTo>
                    <a:pt x="338" y="72"/>
                    <a:pt x="339" y="72"/>
                    <a:pt x="340" y="73"/>
                  </a:cubicBezTo>
                  <a:cubicBezTo>
                    <a:pt x="341" y="74"/>
                    <a:pt x="345" y="74"/>
                    <a:pt x="345" y="74"/>
                  </a:cubicBezTo>
                  <a:cubicBezTo>
                    <a:pt x="349" y="73"/>
                    <a:pt x="351" y="73"/>
                    <a:pt x="354" y="72"/>
                  </a:cubicBezTo>
                  <a:cubicBezTo>
                    <a:pt x="354" y="72"/>
                    <a:pt x="356" y="73"/>
                    <a:pt x="356" y="74"/>
                  </a:cubicBezTo>
                  <a:cubicBezTo>
                    <a:pt x="357" y="75"/>
                    <a:pt x="359" y="76"/>
                    <a:pt x="359" y="76"/>
                  </a:cubicBezTo>
                  <a:cubicBezTo>
                    <a:pt x="360" y="76"/>
                    <a:pt x="360" y="76"/>
                    <a:pt x="361" y="76"/>
                  </a:cubicBezTo>
                  <a:cubicBezTo>
                    <a:pt x="362" y="77"/>
                    <a:pt x="363" y="77"/>
                    <a:pt x="364" y="77"/>
                  </a:cubicBezTo>
                  <a:cubicBezTo>
                    <a:pt x="365" y="77"/>
                    <a:pt x="365" y="77"/>
                    <a:pt x="366" y="78"/>
                  </a:cubicBezTo>
                  <a:cubicBezTo>
                    <a:pt x="366" y="78"/>
                    <a:pt x="367" y="77"/>
                    <a:pt x="368" y="79"/>
                  </a:cubicBezTo>
                  <a:cubicBezTo>
                    <a:pt x="368" y="80"/>
                    <a:pt x="368" y="80"/>
                    <a:pt x="368" y="80"/>
                  </a:cubicBezTo>
                  <a:cubicBezTo>
                    <a:pt x="368" y="80"/>
                    <a:pt x="367" y="80"/>
                    <a:pt x="367" y="81"/>
                  </a:cubicBezTo>
                  <a:cubicBezTo>
                    <a:pt x="367" y="82"/>
                    <a:pt x="372" y="84"/>
                    <a:pt x="372" y="84"/>
                  </a:cubicBezTo>
                  <a:cubicBezTo>
                    <a:pt x="372" y="84"/>
                    <a:pt x="375" y="84"/>
                    <a:pt x="376" y="84"/>
                  </a:cubicBezTo>
                  <a:cubicBezTo>
                    <a:pt x="376" y="85"/>
                    <a:pt x="378" y="83"/>
                    <a:pt x="377" y="85"/>
                  </a:cubicBezTo>
                  <a:cubicBezTo>
                    <a:pt x="376" y="88"/>
                    <a:pt x="376" y="88"/>
                    <a:pt x="376" y="88"/>
                  </a:cubicBezTo>
                  <a:cubicBezTo>
                    <a:pt x="375" y="88"/>
                    <a:pt x="375" y="89"/>
                    <a:pt x="375" y="89"/>
                  </a:cubicBezTo>
                  <a:cubicBezTo>
                    <a:pt x="375" y="92"/>
                    <a:pt x="373" y="90"/>
                    <a:pt x="375" y="92"/>
                  </a:cubicBezTo>
                  <a:cubicBezTo>
                    <a:pt x="376" y="94"/>
                    <a:pt x="381" y="93"/>
                    <a:pt x="376" y="94"/>
                  </a:cubicBezTo>
                  <a:cubicBezTo>
                    <a:pt x="372" y="96"/>
                    <a:pt x="372" y="96"/>
                    <a:pt x="371" y="97"/>
                  </a:cubicBezTo>
                  <a:cubicBezTo>
                    <a:pt x="370" y="98"/>
                    <a:pt x="368" y="96"/>
                    <a:pt x="370" y="98"/>
                  </a:cubicBezTo>
                  <a:cubicBezTo>
                    <a:pt x="373" y="100"/>
                    <a:pt x="375" y="100"/>
                    <a:pt x="375" y="100"/>
                  </a:cubicBezTo>
                  <a:cubicBezTo>
                    <a:pt x="374" y="102"/>
                    <a:pt x="374" y="102"/>
                    <a:pt x="372" y="102"/>
                  </a:cubicBezTo>
                  <a:cubicBezTo>
                    <a:pt x="370" y="103"/>
                    <a:pt x="374" y="103"/>
                    <a:pt x="370" y="103"/>
                  </a:cubicBezTo>
                  <a:cubicBezTo>
                    <a:pt x="367" y="103"/>
                    <a:pt x="363" y="103"/>
                    <a:pt x="362" y="103"/>
                  </a:cubicBezTo>
                  <a:cubicBezTo>
                    <a:pt x="360" y="104"/>
                    <a:pt x="360" y="104"/>
                    <a:pt x="360" y="104"/>
                  </a:cubicBezTo>
                  <a:cubicBezTo>
                    <a:pt x="360" y="104"/>
                    <a:pt x="360" y="105"/>
                    <a:pt x="360" y="105"/>
                  </a:cubicBezTo>
                  <a:cubicBezTo>
                    <a:pt x="359" y="106"/>
                    <a:pt x="359" y="106"/>
                    <a:pt x="359" y="106"/>
                  </a:cubicBezTo>
                  <a:cubicBezTo>
                    <a:pt x="359" y="106"/>
                    <a:pt x="357" y="106"/>
                    <a:pt x="359" y="108"/>
                  </a:cubicBezTo>
                  <a:cubicBezTo>
                    <a:pt x="362" y="110"/>
                    <a:pt x="365" y="111"/>
                    <a:pt x="365" y="111"/>
                  </a:cubicBezTo>
                  <a:cubicBezTo>
                    <a:pt x="366" y="111"/>
                    <a:pt x="366" y="111"/>
                    <a:pt x="368" y="110"/>
                  </a:cubicBezTo>
                  <a:cubicBezTo>
                    <a:pt x="371" y="110"/>
                    <a:pt x="372" y="110"/>
                    <a:pt x="375" y="110"/>
                  </a:cubicBezTo>
                  <a:cubicBezTo>
                    <a:pt x="376" y="110"/>
                    <a:pt x="376" y="110"/>
                    <a:pt x="378" y="110"/>
                  </a:cubicBezTo>
                  <a:cubicBezTo>
                    <a:pt x="378" y="110"/>
                    <a:pt x="382" y="108"/>
                    <a:pt x="381" y="109"/>
                  </a:cubicBezTo>
                  <a:cubicBezTo>
                    <a:pt x="381" y="111"/>
                    <a:pt x="380" y="111"/>
                    <a:pt x="380" y="112"/>
                  </a:cubicBezTo>
                  <a:cubicBezTo>
                    <a:pt x="380" y="113"/>
                    <a:pt x="380" y="114"/>
                    <a:pt x="383" y="115"/>
                  </a:cubicBezTo>
                  <a:cubicBezTo>
                    <a:pt x="386" y="116"/>
                    <a:pt x="388" y="115"/>
                    <a:pt x="388" y="116"/>
                  </a:cubicBezTo>
                  <a:cubicBezTo>
                    <a:pt x="388" y="118"/>
                    <a:pt x="387" y="116"/>
                    <a:pt x="388" y="118"/>
                  </a:cubicBezTo>
                  <a:cubicBezTo>
                    <a:pt x="389" y="119"/>
                    <a:pt x="385" y="119"/>
                    <a:pt x="389" y="119"/>
                  </a:cubicBezTo>
                  <a:cubicBezTo>
                    <a:pt x="393" y="119"/>
                    <a:pt x="397" y="120"/>
                    <a:pt x="397" y="120"/>
                  </a:cubicBezTo>
                  <a:cubicBezTo>
                    <a:pt x="399" y="119"/>
                    <a:pt x="408" y="120"/>
                    <a:pt x="408" y="120"/>
                  </a:cubicBezTo>
                  <a:cubicBezTo>
                    <a:pt x="408" y="120"/>
                    <a:pt x="402" y="116"/>
                    <a:pt x="400" y="116"/>
                  </a:cubicBezTo>
                  <a:cubicBezTo>
                    <a:pt x="398" y="116"/>
                    <a:pt x="397" y="115"/>
                    <a:pt x="395" y="114"/>
                  </a:cubicBezTo>
                  <a:cubicBezTo>
                    <a:pt x="393" y="114"/>
                    <a:pt x="396" y="113"/>
                    <a:pt x="396" y="113"/>
                  </a:cubicBezTo>
                  <a:cubicBezTo>
                    <a:pt x="397" y="113"/>
                    <a:pt x="397" y="113"/>
                    <a:pt x="398" y="112"/>
                  </a:cubicBezTo>
                  <a:cubicBezTo>
                    <a:pt x="399" y="112"/>
                    <a:pt x="399" y="112"/>
                    <a:pt x="400" y="111"/>
                  </a:cubicBezTo>
                  <a:cubicBezTo>
                    <a:pt x="400" y="111"/>
                    <a:pt x="401" y="111"/>
                    <a:pt x="403" y="111"/>
                  </a:cubicBezTo>
                  <a:cubicBezTo>
                    <a:pt x="404" y="111"/>
                    <a:pt x="408" y="111"/>
                    <a:pt x="408" y="112"/>
                  </a:cubicBezTo>
                  <a:cubicBezTo>
                    <a:pt x="408" y="113"/>
                    <a:pt x="410" y="113"/>
                    <a:pt x="410" y="113"/>
                  </a:cubicBezTo>
                  <a:cubicBezTo>
                    <a:pt x="410" y="113"/>
                    <a:pt x="418" y="111"/>
                    <a:pt x="415" y="111"/>
                  </a:cubicBezTo>
                  <a:cubicBezTo>
                    <a:pt x="411" y="111"/>
                    <a:pt x="408" y="111"/>
                    <a:pt x="408" y="111"/>
                  </a:cubicBezTo>
                  <a:cubicBezTo>
                    <a:pt x="408" y="111"/>
                    <a:pt x="408" y="107"/>
                    <a:pt x="405" y="107"/>
                  </a:cubicBezTo>
                  <a:cubicBezTo>
                    <a:pt x="403" y="106"/>
                    <a:pt x="399" y="106"/>
                    <a:pt x="399" y="106"/>
                  </a:cubicBezTo>
                  <a:cubicBezTo>
                    <a:pt x="399" y="106"/>
                    <a:pt x="398" y="106"/>
                    <a:pt x="397" y="106"/>
                  </a:cubicBezTo>
                  <a:cubicBezTo>
                    <a:pt x="396" y="106"/>
                    <a:pt x="395" y="104"/>
                    <a:pt x="395" y="104"/>
                  </a:cubicBezTo>
                  <a:cubicBezTo>
                    <a:pt x="395" y="104"/>
                    <a:pt x="398" y="104"/>
                    <a:pt x="398" y="103"/>
                  </a:cubicBezTo>
                  <a:cubicBezTo>
                    <a:pt x="398" y="102"/>
                    <a:pt x="401" y="100"/>
                    <a:pt x="401" y="100"/>
                  </a:cubicBezTo>
                  <a:cubicBezTo>
                    <a:pt x="404" y="102"/>
                    <a:pt x="400" y="100"/>
                    <a:pt x="404" y="102"/>
                  </a:cubicBezTo>
                  <a:cubicBezTo>
                    <a:pt x="407" y="104"/>
                    <a:pt x="409" y="104"/>
                    <a:pt x="411" y="105"/>
                  </a:cubicBezTo>
                  <a:cubicBezTo>
                    <a:pt x="413" y="106"/>
                    <a:pt x="411" y="105"/>
                    <a:pt x="413" y="106"/>
                  </a:cubicBezTo>
                  <a:cubicBezTo>
                    <a:pt x="414" y="107"/>
                    <a:pt x="414" y="107"/>
                    <a:pt x="414" y="107"/>
                  </a:cubicBezTo>
                  <a:cubicBezTo>
                    <a:pt x="417" y="107"/>
                    <a:pt x="418" y="107"/>
                    <a:pt x="421" y="107"/>
                  </a:cubicBezTo>
                  <a:cubicBezTo>
                    <a:pt x="421" y="106"/>
                    <a:pt x="421" y="106"/>
                    <a:pt x="421" y="105"/>
                  </a:cubicBezTo>
                  <a:cubicBezTo>
                    <a:pt x="422" y="104"/>
                    <a:pt x="423" y="104"/>
                    <a:pt x="424" y="104"/>
                  </a:cubicBezTo>
                  <a:cubicBezTo>
                    <a:pt x="425" y="103"/>
                    <a:pt x="425" y="103"/>
                    <a:pt x="426" y="102"/>
                  </a:cubicBezTo>
                  <a:cubicBezTo>
                    <a:pt x="425" y="101"/>
                    <a:pt x="425" y="101"/>
                    <a:pt x="424" y="100"/>
                  </a:cubicBezTo>
                  <a:cubicBezTo>
                    <a:pt x="424" y="100"/>
                    <a:pt x="424" y="99"/>
                    <a:pt x="423" y="98"/>
                  </a:cubicBezTo>
                  <a:cubicBezTo>
                    <a:pt x="420" y="98"/>
                    <a:pt x="419" y="97"/>
                    <a:pt x="416" y="98"/>
                  </a:cubicBezTo>
                  <a:cubicBezTo>
                    <a:pt x="414" y="98"/>
                    <a:pt x="410" y="98"/>
                    <a:pt x="410" y="98"/>
                  </a:cubicBezTo>
                  <a:cubicBezTo>
                    <a:pt x="409" y="97"/>
                    <a:pt x="409" y="97"/>
                    <a:pt x="408" y="96"/>
                  </a:cubicBezTo>
                  <a:cubicBezTo>
                    <a:pt x="409" y="95"/>
                    <a:pt x="409" y="95"/>
                    <a:pt x="409" y="94"/>
                  </a:cubicBezTo>
                  <a:cubicBezTo>
                    <a:pt x="409" y="94"/>
                    <a:pt x="409" y="91"/>
                    <a:pt x="406" y="92"/>
                  </a:cubicBezTo>
                  <a:cubicBezTo>
                    <a:pt x="404" y="93"/>
                    <a:pt x="404" y="93"/>
                    <a:pt x="404" y="93"/>
                  </a:cubicBezTo>
                  <a:cubicBezTo>
                    <a:pt x="402" y="92"/>
                    <a:pt x="402" y="92"/>
                    <a:pt x="400" y="91"/>
                  </a:cubicBezTo>
                  <a:cubicBezTo>
                    <a:pt x="399" y="90"/>
                    <a:pt x="398" y="89"/>
                    <a:pt x="397" y="88"/>
                  </a:cubicBezTo>
                  <a:cubicBezTo>
                    <a:pt x="397" y="87"/>
                    <a:pt x="397" y="87"/>
                    <a:pt x="397" y="86"/>
                  </a:cubicBezTo>
                  <a:cubicBezTo>
                    <a:pt x="398" y="85"/>
                    <a:pt x="398" y="85"/>
                    <a:pt x="399" y="84"/>
                  </a:cubicBezTo>
                  <a:cubicBezTo>
                    <a:pt x="398" y="82"/>
                    <a:pt x="398" y="81"/>
                    <a:pt x="397" y="79"/>
                  </a:cubicBezTo>
                  <a:cubicBezTo>
                    <a:pt x="397" y="79"/>
                    <a:pt x="396" y="79"/>
                    <a:pt x="396" y="78"/>
                  </a:cubicBezTo>
                  <a:cubicBezTo>
                    <a:pt x="395" y="78"/>
                    <a:pt x="394" y="77"/>
                    <a:pt x="393" y="76"/>
                  </a:cubicBezTo>
                  <a:cubicBezTo>
                    <a:pt x="393" y="76"/>
                    <a:pt x="393" y="76"/>
                    <a:pt x="392" y="75"/>
                  </a:cubicBezTo>
                  <a:cubicBezTo>
                    <a:pt x="392" y="75"/>
                    <a:pt x="392" y="74"/>
                    <a:pt x="390" y="74"/>
                  </a:cubicBezTo>
                  <a:cubicBezTo>
                    <a:pt x="388" y="73"/>
                    <a:pt x="388" y="73"/>
                    <a:pt x="388" y="73"/>
                  </a:cubicBezTo>
                  <a:cubicBezTo>
                    <a:pt x="387" y="73"/>
                    <a:pt x="386" y="73"/>
                    <a:pt x="385" y="72"/>
                  </a:cubicBezTo>
                  <a:cubicBezTo>
                    <a:pt x="385" y="72"/>
                    <a:pt x="385" y="72"/>
                    <a:pt x="383" y="72"/>
                  </a:cubicBezTo>
                  <a:cubicBezTo>
                    <a:pt x="382" y="71"/>
                    <a:pt x="379" y="70"/>
                    <a:pt x="379" y="70"/>
                  </a:cubicBezTo>
                  <a:cubicBezTo>
                    <a:pt x="379" y="69"/>
                    <a:pt x="378" y="69"/>
                    <a:pt x="378" y="68"/>
                  </a:cubicBezTo>
                  <a:cubicBezTo>
                    <a:pt x="377" y="67"/>
                    <a:pt x="373" y="66"/>
                    <a:pt x="373" y="66"/>
                  </a:cubicBezTo>
                  <a:cubicBezTo>
                    <a:pt x="373" y="66"/>
                    <a:pt x="375" y="65"/>
                    <a:pt x="372" y="64"/>
                  </a:cubicBezTo>
                  <a:cubicBezTo>
                    <a:pt x="369" y="64"/>
                    <a:pt x="369" y="64"/>
                    <a:pt x="367" y="64"/>
                  </a:cubicBezTo>
                  <a:cubicBezTo>
                    <a:pt x="365" y="64"/>
                    <a:pt x="365" y="64"/>
                    <a:pt x="365" y="64"/>
                  </a:cubicBezTo>
                  <a:cubicBezTo>
                    <a:pt x="365" y="63"/>
                    <a:pt x="365" y="63"/>
                    <a:pt x="365" y="62"/>
                  </a:cubicBezTo>
                  <a:cubicBezTo>
                    <a:pt x="366" y="61"/>
                    <a:pt x="366" y="61"/>
                    <a:pt x="366" y="60"/>
                  </a:cubicBezTo>
                  <a:cubicBezTo>
                    <a:pt x="363" y="59"/>
                    <a:pt x="367" y="59"/>
                    <a:pt x="363" y="59"/>
                  </a:cubicBezTo>
                  <a:cubicBezTo>
                    <a:pt x="358" y="59"/>
                    <a:pt x="360" y="59"/>
                    <a:pt x="357" y="59"/>
                  </a:cubicBezTo>
                  <a:cubicBezTo>
                    <a:pt x="354" y="60"/>
                    <a:pt x="354" y="60"/>
                    <a:pt x="354" y="60"/>
                  </a:cubicBezTo>
                  <a:cubicBezTo>
                    <a:pt x="353" y="58"/>
                    <a:pt x="353" y="57"/>
                    <a:pt x="352" y="56"/>
                  </a:cubicBezTo>
                  <a:cubicBezTo>
                    <a:pt x="354" y="55"/>
                    <a:pt x="354" y="55"/>
                    <a:pt x="355" y="54"/>
                  </a:cubicBezTo>
                  <a:cubicBezTo>
                    <a:pt x="355" y="53"/>
                    <a:pt x="355" y="53"/>
                    <a:pt x="354" y="52"/>
                  </a:cubicBezTo>
                  <a:cubicBezTo>
                    <a:pt x="354" y="52"/>
                    <a:pt x="353" y="52"/>
                    <a:pt x="353" y="52"/>
                  </a:cubicBezTo>
                  <a:cubicBezTo>
                    <a:pt x="351" y="51"/>
                    <a:pt x="349" y="51"/>
                    <a:pt x="347" y="50"/>
                  </a:cubicBezTo>
                  <a:close/>
                  <a:moveTo>
                    <a:pt x="401" y="13"/>
                  </a:moveTo>
                  <a:cubicBezTo>
                    <a:pt x="400" y="13"/>
                    <a:pt x="400" y="12"/>
                    <a:pt x="399" y="12"/>
                  </a:cubicBezTo>
                  <a:cubicBezTo>
                    <a:pt x="398" y="12"/>
                    <a:pt x="397" y="11"/>
                    <a:pt x="397" y="11"/>
                  </a:cubicBezTo>
                  <a:cubicBezTo>
                    <a:pt x="396" y="11"/>
                    <a:pt x="396" y="11"/>
                    <a:pt x="395" y="11"/>
                  </a:cubicBezTo>
                  <a:cubicBezTo>
                    <a:pt x="395" y="11"/>
                    <a:pt x="395" y="11"/>
                    <a:pt x="395" y="11"/>
                  </a:cubicBezTo>
                  <a:cubicBezTo>
                    <a:pt x="395" y="11"/>
                    <a:pt x="395" y="11"/>
                    <a:pt x="394" y="11"/>
                  </a:cubicBezTo>
                  <a:cubicBezTo>
                    <a:pt x="394" y="11"/>
                    <a:pt x="394" y="11"/>
                    <a:pt x="394" y="11"/>
                  </a:cubicBezTo>
                  <a:cubicBezTo>
                    <a:pt x="393" y="10"/>
                    <a:pt x="393" y="10"/>
                    <a:pt x="392" y="10"/>
                  </a:cubicBezTo>
                  <a:cubicBezTo>
                    <a:pt x="392" y="10"/>
                    <a:pt x="392" y="10"/>
                    <a:pt x="392" y="10"/>
                  </a:cubicBezTo>
                  <a:cubicBezTo>
                    <a:pt x="392" y="10"/>
                    <a:pt x="390" y="10"/>
                    <a:pt x="389" y="9"/>
                  </a:cubicBezTo>
                  <a:cubicBezTo>
                    <a:pt x="389" y="9"/>
                    <a:pt x="388" y="9"/>
                    <a:pt x="388" y="9"/>
                  </a:cubicBezTo>
                  <a:cubicBezTo>
                    <a:pt x="388" y="9"/>
                    <a:pt x="388" y="9"/>
                    <a:pt x="387" y="9"/>
                  </a:cubicBezTo>
                  <a:cubicBezTo>
                    <a:pt x="387" y="9"/>
                    <a:pt x="385" y="8"/>
                    <a:pt x="385" y="7"/>
                  </a:cubicBezTo>
                  <a:cubicBezTo>
                    <a:pt x="384" y="6"/>
                    <a:pt x="384" y="7"/>
                    <a:pt x="384" y="7"/>
                  </a:cubicBezTo>
                  <a:cubicBezTo>
                    <a:pt x="384" y="7"/>
                    <a:pt x="384" y="7"/>
                    <a:pt x="384" y="7"/>
                  </a:cubicBezTo>
                  <a:cubicBezTo>
                    <a:pt x="383" y="7"/>
                    <a:pt x="383" y="7"/>
                    <a:pt x="383" y="7"/>
                  </a:cubicBezTo>
                  <a:cubicBezTo>
                    <a:pt x="383" y="7"/>
                    <a:pt x="381" y="7"/>
                    <a:pt x="380" y="6"/>
                  </a:cubicBezTo>
                  <a:cubicBezTo>
                    <a:pt x="378" y="5"/>
                    <a:pt x="380" y="6"/>
                    <a:pt x="380" y="6"/>
                  </a:cubicBezTo>
                  <a:cubicBezTo>
                    <a:pt x="380" y="6"/>
                    <a:pt x="379" y="6"/>
                    <a:pt x="379" y="6"/>
                  </a:cubicBezTo>
                  <a:cubicBezTo>
                    <a:pt x="379" y="6"/>
                    <a:pt x="379" y="6"/>
                    <a:pt x="379" y="6"/>
                  </a:cubicBezTo>
                  <a:cubicBezTo>
                    <a:pt x="379" y="6"/>
                    <a:pt x="378" y="6"/>
                    <a:pt x="378" y="7"/>
                  </a:cubicBezTo>
                  <a:cubicBezTo>
                    <a:pt x="377" y="6"/>
                    <a:pt x="377" y="6"/>
                    <a:pt x="376" y="6"/>
                  </a:cubicBezTo>
                  <a:cubicBezTo>
                    <a:pt x="376" y="6"/>
                    <a:pt x="376" y="5"/>
                    <a:pt x="375" y="5"/>
                  </a:cubicBezTo>
                  <a:cubicBezTo>
                    <a:pt x="375" y="5"/>
                    <a:pt x="375" y="5"/>
                    <a:pt x="375" y="5"/>
                  </a:cubicBezTo>
                  <a:cubicBezTo>
                    <a:pt x="374" y="5"/>
                    <a:pt x="374" y="5"/>
                    <a:pt x="374" y="5"/>
                  </a:cubicBezTo>
                  <a:cubicBezTo>
                    <a:pt x="373" y="5"/>
                    <a:pt x="372" y="5"/>
                    <a:pt x="372" y="4"/>
                  </a:cubicBezTo>
                  <a:cubicBezTo>
                    <a:pt x="372" y="4"/>
                    <a:pt x="372" y="4"/>
                    <a:pt x="371" y="4"/>
                  </a:cubicBezTo>
                  <a:cubicBezTo>
                    <a:pt x="371" y="4"/>
                    <a:pt x="371" y="3"/>
                    <a:pt x="370" y="3"/>
                  </a:cubicBezTo>
                  <a:cubicBezTo>
                    <a:pt x="370" y="3"/>
                    <a:pt x="370" y="3"/>
                    <a:pt x="369" y="3"/>
                  </a:cubicBezTo>
                  <a:cubicBezTo>
                    <a:pt x="369" y="3"/>
                    <a:pt x="368" y="3"/>
                    <a:pt x="368" y="3"/>
                  </a:cubicBezTo>
                  <a:cubicBezTo>
                    <a:pt x="367" y="3"/>
                    <a:pt x="367" y="3"/>
                    <a:pt x="367" y="3"/>
                  </a:cubicBezTo>
                  <a:cubicBezTo>
                    <a:pt x="367" y="3"/>
                    <a:pt x="367" y="3"/>
                    <a:pt x="367" y="3"/>
                  </a:cubicBezTo>
                  <a:cubicBezTo>
                    <a:pt x="367" y="4"/>
                    <a:pt x="367" y="4"/>
                    <a:pt x="367" y="5"/>
                  </a:cubicBezTo>
                  <a:cubicBezTo>
                    <a:pt x="367" y="5"/>
                    <a:pt x="366" y="4"/>
                    <a:pt x="366" y="4"/>
                  </a:cubicBezTo>
                  <a:cubicBezTo>
                    <a:pt x="366" y="4"/>
                    <a:pt x="365" y="4"/>
                    <a:pt x="365" y="4"/>
                  </a:cubicBezTo>
                  <a:cubicBezTo>
                    <a:pt x="365" y="4"/>
                    <a:pt x="364" y="4"/>
                    <a:pt x="364" y="4"/>
                  </a:cubicBezTo>
                  <a:cubicBezTo>
                    <a:pt x="364" y="4"/>
                    <a:pt x="364" y="4"/>
                    <a:pt x="364" y="4"/>
                  </a:cubicBezTo>
                  <a:cubicBezTo>
                    <a:pt x="364" y="5"/>
                    <a:pt x="364" y="5"/>
                    <a:pt x="364" y="5"/>
                  </a:cubicBezTo>
                  <a:cubicBezTo>
                    <a:pt x="363" y="5"/>
                    <a:pt x="363" y="5"/>
                    <a:pt x="362" y="5"/>
                  </a:cubicBezTo>
                  <a:cubicBezTo>
                    <a:pt x="361" y="4"/>
                    <a:pt x="361" y="4"/>
                    <a:pt x="360" y="4"/>
                  </a:cubicBezTo>
                  <a:cubicBezTo>
                    <a:pt x="360" y="4"/>
                    <a:pt x="359" y="4"/>
                    <a:pt x="359" y="3"/>
                  </a:cubicBezTo>
                  <a:cubicBezTo>
                    <a:pt x="359" y="3"/>
                    <a:pt x="358" y="3"/>
                    <a:pt x="357" y="3"/>
                  </a:cubicBezTo>
                  <a:cubicBezTo>
                    <a:pt x="357" y="3"/>
                    <a:pt x="357" y="3"/>
                    <a:pt x="357" y="3"/>
                  </a:cubicBezTo>
                  <a:cubicBezTo>
                    <a:pt x="356" y="3"/>
                    <a:pt x="355" y="3"/>
                    <a:pt x="355" y="3"/>
                  </a:cubicBezTo>
                  <a:cubicBezTo>
                    <a:pt x="354" y="3"/>
                    <a:pt x="354" y="3"/>
                    <a:pt x="353" y="3"/>
                  </a:cubicBezTo>
                  <a:cubicBezTo>
                    <a:pt x="353" y="3"/>
                    <a:pt x="353" y="3"/>
                    <a:pt x="352" y="2"/>
                  </a:cubicBezTo>
                  <a:cubicBezTo>
                    <a:pt x="352" y="2"/>
                    <a:pt x="352" y="2"/>
                    <a:pt x="351" y="2"/>
                  </a:cubicBezTo>
                  <a:cubicBezTo>
                    <a:pt x="351" y="2"/>
                    <a:pt x="351" y="2"/>
                    <a:pt x="351" y="2"/>
                  </a:cubicBezTo>
                  <a:cubicBezTo>
                    <a:pt x="350" y="2"/>
                    <a:pt x="349" y="2"/>
                    <a:pt x="348" y="2"/>
                  </a:cubicBezTo>
                  <a:cubicBezTo>
                    <a:pt x="348" y="2"/>
                    <a:pt x="348" y="2"/>
                    <a:pt x="348" y="1"/>
                  </a:cubicBezTo>
                  <a:cubicBezTo>
                    <a:pt x="347" y="1"/>
                    <a:pt x="346" y="1"/>
                    <a:pt x="345" y="1"/>
                  </a:cubicBezTo>
                  <a:cubicBezTo>
                    <a:pt x="345" y="1"/>
                    <a:pt x="342" y="3"/>
                    <a:pt x="341" y="3"/>
                  </a:cubicBezTo>
                  <a:cubicBezTo>
                    <a:pt x="340" y="3"/>
                    <a:pt x="336" y="4"/>
                    <a:pt x="333" y="4"/>
                  </a:cubicBezTo>
                  <a:cubicBezTo>
                    <a:pt x="331" y="4"/>
                    <a:pt x="329" y="3"/>
                    <a:pt x="328" y="3"/>
                  </a:cubicBezTo>
                  <a:cubicBezTo>
                    <a:pt x="327" y="3"/>
                    <a:pt x="326" y="3"/>
                    <a:pt x="322" y="2"/>
                  </a:cubicBezTo>
                  <a:cubicBezTo>
                    <a:pt x="321" y="3"/>
                    <a:pt x="320" y="4"/>
                    <a:pt x="318" y="5"/>
                  </a:cubicBezTo>
                  <a:cubicBezTo>
                    <a:pt x="317" y="5"/>
                    <a:pt x="316" y="5"/>
                    <a:pt x="315" y="6"/>
                  </a:cubicBezTo>
                  <a:cubicBezTo>
                    <a:pt x="315" y="6"/>
                    <a:pt x="312" y="6"/>
                    <a:pt x="307" y="5"/>
                  </a:cubicBezTo>
                  <a:cubicBezTo>
                    <a:pt x="302" y="5"/>
                    <a:pt x="305" y="5"/>
                    <a:pt x="304" y="6"/>
                  </a:cubicBezTo>
                  <a:cubicBezTo>
                    <a:pt x="303" y="6"/>
                    <a:pt x="301" y="7"/>
                    <a:pt x="301" y="7"/>
                  </a:cubicBezTo>
                  <a:cubicBezTo>
                    <a:pt x="300" y="8"/>
                    <a:pt x="299" y="8"/>
                    <a:pt x="298" y="8"/>
                  </a:cubicBezTo>
                  <a:cubicBezTo>
                    <a:pt x="298" y="8"/>
                    <a:pt x="298" y="8"/>
                    <a:pt x="297" y="8"/>
                  </a:cubicBezTo>
                  <a:cubicBezTo>
                    <a:pt x="295" y="9"/>
                    <a:pt x="287" y="10"/>
                    <a:pt x="287" y="10"/>
                  </a:cubicBezTo>
                  <a:cubicBezTo>
                    <a:pt x="287" y="10"/>
                    <a:pt x="285" y="10"/>
                    <a:pt x="284" y="11"/>
                  </a:cubicBezTo>
                  <a:cubicBezTo>
                    <a:pt x="283" y="11"/>
                    <a:pt x="286" y="14"/>
                    <a:pt x="286" y="15"/>
                  </a:cubicBezTo>
                  <a:cubicBezTo>
                    <a:pt x="286" y="16"/>
                    <a:pt x="286" y="18"/>
                    <a:pt x="286" y="18"/>
                  </a:cubicBezTo>
                  <a:cubicBezTo>
                    <a:pt x="288" y="19"/>
                    <a:pt x="289" y="20"/>
                    <a:pt x="292" y="21"/>
                  </a:cubicBezTo>
                  <a:cubicBezTo>
                    <a:pt x="292" y="21"/>
                    <a:pt x="293" y="21"/>
                    <a:pt x="293" y="21"/>
                  </a:cubicBezTo>
                  <a:cubicBezTo>
                    <a:pt x="295" y="23"/>
                    <a:pt x="296" y="24"/>
                    <a:pt x="297" y="26"/>
                  </a:cubicBezTo>
                  <a:cubicBezTo>
                    <a:pt x="297" y="26"/>
                    <a:pt x="297" y="26"/>
                    <a:pt x="297" y="26"/>
                  </a:cubicBezTo>
                  <a:cubicBezTo>
                    <a:pt x="297" y="26"/>
                    <a:pt x="297" y="26"/>
                    <a:pt x="300" y="27"/>
                  </a:cubicBezTo>
                  <a:cubicBezTo>
                    <a:pt x="304" y="29"/>
                    <a:pt x="302" y="27"/>
                    <a:pt x="304" y="27"/>
                  </a:cubicBezTo>
                  <a:cubicBezTo>
                    <a:pt x="307" y="27"/>
                    <a:pt x="304" y="27"/>
                    <a:pt x="306" y="27"/>
                  </a:cubicBezTo>
                  <a:cubicBezTo>
                    <a:pt x="307" y="27"/>
                    <a:pt x="308" y="26"/>
                    <a:pt x="308" y="26"/>
                  </a:cubicBezTo>
                  <a:cubicBezTo>
                    <a:pt x="309" y="27"/>
                    <a:pt x="309" y="27"/>
                    <a:pt x="310" y="28"/>
                  </a:cubicBezTo>
                  <a:cubicBezTo>
                    <a:pt x="310" y="28"/>
                    <a:pt x="311" y="29"/>
                    <a:pt x="311" y="30"/>
                  </a:cubicBezTo>
                  <a:cubicBezTo>
                    <a:pt x="312" y="31"/>
                    <a:pt x="312" y="32"/>
                    <a:pt x="313" y="33"/>
                  </a:cubicBezTo>
                  <a:cubicBezTo>
                    <a:pt x="313" y="34"/>
                    <a:pt x="314" y="34"/>
                    <a:pt x="314" y="35"/>
                  </a:cubicBezTo>
                  <a:cubicBezTo>
                    <a:pt x="314" y="36"/>
                    <a:pt x="315" y="36"/>
                    <a:pt x="315" y="37"/>
                  </a:cubicBezTo>
                  <a:cubicBezTo>
                    <a:pt x="315" y="37"/>
                    <a:pt x="315" y="37"/>
                    <a:pt x="315" y="37"/>
                  </a:cubicBezTo>
                  <a:cubicBezTo>
                    <a:pt x="315" y="37"/>
                    <a:pt x="316" y="37"/>
                    <a:pt x="326" y="36"/>
                  </a:cubicBezTo>
                  <a:cubicBezTo>
                    <a:pt x="338" y="36"/>
                    <a:pt x="326" y="36"/>
                    <a:pt x="326" y="36"/>
                  </a:cubicBezTo>
                  <a:cubicBezTo>
                    <a:pt x="326" y="36"/>
                    <a:pt x="327" y="36"/>
                    <a:pt x="330" y="37"/>
                  </a:cubicBezTo>
                  <a:cubicBezTo>
                    <a:pt x="332" y="38"/>
                    <a:pt x="333" y="38"/>
                    <a:pt x="336" y="38"/>
                  </a:cubicBezTo>
                  <a:cubicBezTo>
                    <a:pt x="339" y="37"/>
                    <a:pt x="336" y="38"/>
                    <a:pt x="339" y="38"/>
                  </a:cubicBezTo>
                  <a:cubicBezTo>
                    <a:pt x="340" y="38"/>
                    <a:pt x="340" y="38"/>
                    <a:pt x="341" y="38"/>
                  </a:cubicBezTo>
                  <a:cubicBezTo>
                    <a:pt x="341" y="38"/>
                    <a:pt x="344" y="39"/>
                    <a:pt x="345" y="40"/>
                  </a:cubicBezTo>
                  <a:cubicBezTo>
                    <a:pt x="347" y="40"/>
                    <a:pt x="347" y="39"/>
                    <a:pt x="350" y="40"/>
                  </a:cubicBezTo>
                  <a:cubicBezTo>
                    <a:pt x="353" y="40"/>
                    <a:pt x="350" y="40"/>
                    <a:pt x="350" y="40"/>
                  </a:cubicBezTo>
                  <a:cubicBezTo>
                    <a:pt x="350" y="40"/>
                    <a:pt x="350" y="40"/>
                    <a:pt x="350" y="37"/>
                  </a:cubicBezTo>
                  <a:cubicBezTo>
                    <a:pt x="351" y="34"/>
                    <a:pt x="350" y="37"/>
                    <a:pt x="350" y="36"/>
                  </a:cubicBezTo>
                  <a:cubicBezTo>
                    <a:pt x="349" y="34"/>
                    <a:pt x="350" y="36"/>
                    <a:pt x="350" y="34"/>
                  </a:cubicBezTo>
                  <a:cubicBezTo>
                    <a:pt x="349" y="32"/>
                    <a:pt x="350" y="34"/>
                    <a:pt x="351" y="33"/>
                  </a:cubicBezTo>
                  <a:cubicBezTo>
                    <a:pt x="352" y="32"/>
                    <a:pt x="351" y="33"/>
                    <a:pt x="352" y="33"/>
                  </a:cubicBezTo>
                  <a:cubicBezTo>
                    <a:pt x="353" y="33"/>
                    <a:pt x="355" y="34"/>
                    <a:pt x="359" y="34"/>
                  </a:cubicBezTo>
                  <a:cubicBezTo>
                    <a:pt x="359" y="34"/>
                    <a:pt x="360" y="33"/>
                    <a:pt x="360" y="32"/>
                  </a:cubicBezTo>
                  <a:cubicBezTo>
                    <a:pt x="361" y="31"/>
                    <a:pt x="360" y="32"/>
                    <a:pt x="358" y="28"/>
                  </a:cubicBezTo>
                  <a:cubicBezTo>
                    <a:pt x="357" y="24"/>
                    <a:pt x="360" y="27"/>
                    <a:pt x="363" y="28"/>
                  </a:cubicBezTo>
                  <a:cubicBezTo>
                    <a:pt x="365" y="28"/>
                    <a:pt x="365" y="27"/>
                    <a:pt x="365" y="27"/>
                  </a:cubicBezTo>
                  <a:cubicBezTo>
                    <a:pt x="365" y="27"/>
                    <a:pt x="365" y="27"/>
                    <a:pt x="365" y="27"/>
                  </a:cubicBezTo>
                  <a:cubicBezTo>
                    <a:pt x="365" y="27"/>
                    <a:pt x="365" y="27"/>
                    <a:pt x="366" y="26"/>
                  </a:cubicBezTo>
                  <a:cubicBezTo>
                    <a:pt x="367" y="25"/>
                    <a:pt x="366" y="26"/>
                    <a:pt x="366" y="25"/>
                  </a:cubicBezTo>
                  <a:cubicBezTo>
                    <a:pt x="367" y="24"/>
                    <a:pt x="367" y="24"/>
                    <a:pt x="367" y="24"/>
                  </a:cubicBezTo>
                  <a:cubicBezTo>
                    <a:pt x="367" y="24"/>
                    <a:pt x="367" y="24"/>
                    <a:pt x="370" y="22"/>
                  </a:cubicBezTo>
                  <a:cubicBezTo>
                    <a:pt x="373" y="20"/>
                    <a:pt x="370" y="22"/>
                    <a:pt x="370" y="22"/>
                  </a:cubicBezTo>
                  <a:cubicBezTo>
                    <a:pt x="370" y="22"/>
                    <a:pt x="370" y="22"/>
                    <a:pt x="373" y="23"/>
                  </a:cubicBezTo>
                  <a:cubicBezTo>
                    <a:pt x="375" y="24"/>
                    <a:pt x="373" y="23"/>
                    <a:pt x="375" y="24"/>
                  </a:cubicBezTo>
                  <a:cubicBezTo>
                    <a:pt x="377" y="25"/>
                    <a:pt x="376" y="23"/>
                    <a:pt x="376" y="23"/>
                  </a:cubicBezTo>
                  <a:cubicBezTo>
                    <a:pt x="376" y="23"/>
                    <a:pt x="376" y="23"/>
                    <a:pt x="378" y="22"/>
                  </a:cubicBezTo>
                  <a:cubicBezTo>
                    <a:pt x="381" y="20"/>
                    <a:pt x="378" y="22"/>
                    <a:pt x="379" y="19"/>
                  </a:cubicBezTo>
                  <a:cubicBezTo>
                    <a:pt x="380" y="17"/>
                    <a:pt x="379" y="19"/>
                    <a:pt x="379" y="19"/>
                  </a:cubicBezTo>
                  <a:cubicBezTo>
                    <a:pt x="379" y="19"/>
                    <a:pt x="379" y="19"/>
                    <a:pt x="382" y="19"/>
                  </a:cubicBezTo>
                  <a:cubicBezTo>
                    <a:pt x="384" y="18"/>
                    <a:pt x="382" y="19"/>
                    <a:pt x="384" y="19"/>
                  </a:cubicBezTo>
                  <a:cubicBezTo>
                    <a:pt x="386" y="20"/>
                    <a:pt x="384" y="19"/>
                    <a:pt x="384" y="18"/>
                  </a:cubicBezTo>
                  <a:cubicBezTo>
                    <a:pt x="384" y="18"/>
                    <a:pt x="384" y="18"/>
                    <a:pt x="384" y="17"/>
                  </a:cubicBezTo>
                  <a:cubicBezTo>
                    <a:pt x="384" y="17"/>
                    <a:pt x="384" y="17"/>
                    <a:pt x="385" y="16"/>
                  </a:cubicBezTo>
                  <a:cubicBezTo>
                    <a:pt x="385" y="16"/>
                    <a:pt x="385" y="16"/>
                    <a:pt x="387" y="17"/>
                  </a:cubicBezTo>
                  <a:cubicBezTo>
                    <a:pt x="389" y="17"/>
                    <a:pt x="387" y="16"/>
                    <a:pt x="391" y="17"/>
                  </a:cubicBezTo>
                  <a:cubicBezTo>
                    <a:pt x="394" y="17"/>
                    <a:pt x="391" y="17"/>
                    <a:pt x="392" y="17"/>
                  </a:cubicBezTo>
                  <a:cubicBezTo>
                    <a:pt x="393" y="18"/>
                    <a:pt x="396" y="18"/>
                    <a:pt x="396" y="18"/>
                  </a:cubicBezTo>
                  <a:cubicBezTo>
                    <a:pt x="396" y="16"/>
                    <a:pt x="396" y="16"/>
                    <a:pt x="397" y="15"/>
                  </a:cubicBezTo>
                  <a:cubicBezTo>
                    <a:pt x="397" y="15"/>
                    <a:pt x="397" y="15"/>
                    <a:pt x="397" y="14"/>
                  </a:cubicBezTo>
                  <a:cubicBezTo>
                    <a:pt x="398" y="13"/>
                    <a:pt x="401" y="14"/>
                    <a:pt x="401" y="14"/>
                  </a:cubicBezTo>
                  <a:lnTo>
                    <a:pt x="401" y="13"/>
                  </a:lnTo>
                  <a:close/>
                  <a:moveTo>
                    <a:pt x="438" y="25"/>
                  </a:moveTo>
                  <a:cubicBezTo>
                    <a:pt x="438" y="26"/>
                    <a:pt x="438" y="26"/>
                    <a:pt x="439" y="28"/>
                  </a:cubicBezTo>
                  <a:cubicBezTo>
                    <a:pt x="439" y="28"/>
                    <a:pt x="439" y="29"/>
                    <a:pt x="439" y="30"/>
                  </a:cubicBezTo>
                  <a:cubicBezTo>
                    <a:pt x="439" y="30"/>
                    <a:pt x="439" y="30"/>
                    <a:pt x="438" y="30"/>
                  </a:cubicBezTo>
                  <a:cubicBezTo>
                    <a:pt x="437" y="29"/>
                    <a:pt x="437" y="28"/>
                    <a:pt x="436" y="27"/>
                  </a:cubicBezTo>
                  <a:cubicBezTo>
                    <a:pt x="434" y="26"/>
                    <a:pt x="434" y="26"/>
                    <a:pt x="432" y="25"/>
                  </a:cubicBezTo>
                  <a:cubicBezTo>
                    <a:pt x="431" y="24"/>
                    <a:pt x="430" y="24"/>
                    <a:pt x="429" y="23"/>
                  </a:cubicBezTo>
                  <a:cubicBezTo>
                    <a:pt x="429" y="24"/>
                    <a:pt x="429" y="24"/>
                    <a:pt x="430" y="25"/>
                  </a:cubicBezTo>
                  <a:cubicBezTo>
                    <a:pt x="430" y="26"/>
                    <a:pt x="430" y="26"/>
                    <a:pt x="431" y="27"/>
                  </a:cubicBezTo>
                  <a:cubicBezTo>
                    <a:pt x="430" y="27"/>
                    <a:pt x="429" y="27"/>
                    <a:pt x="429" y="26"/>
                  </a:cubicBezTo>
                  <a:cubicBezTo>
                    <a:pt x="428" y="25"/>
                    <a:pt x="427" y="25"/>
                    <a:pt x="427" y="24"/>
                  </a:cubicBezTo>
                  <a:cubicBezTo>
                    <a:pt x="426" y="24"/>
                    <a:pt x="426" y="23"/>
                    <a:pt x="426" y="23"/>
                  </a:cubicBezTo>
                  <a:cubicBezTo>
                    <a:pt x="426" y="23"/>
                    <a:pt x="425" y="22"/>
                    <a:pt x="425" y="22"/>
                  </a:cubicBezTo>
                  <a:cubicBezTo>
                    <a:pt x="425" y="22"/>
                    <a:pt x="424" y="21"/>
                    <a:pt x="424" y="21"/>
                  </a:cubicBezTo>
                  <a:cubicBezTo>
                    <a:pt x="423" y="20"/>
                    <a:pt x="423" y="20"/>
                    <a:pt x="422" y="20"/>
                  </a:cubicBezTo>
                  <a:cubicBezTo>
                    <a:pt x="422" y="20"/>
                    <a:pt x="422" y="20"/>
                    <a:pt x="422" y="21"/>
                  </a:cubicBezTo>
                  <a:cubicBezTo>
                    <a:pt x="422" y="21"/>
                    <a:pt x="421" y="21"/>
                    <a:pt x="420" y="20"/>
                  </a:cubicBezTo>
                  <a:cubicBezTo>
                    <a:pt x="419" y="20"/>
                    <a:pt x="419" y="20"/>
                    <a:pt x="416" y="19"/>
                  </a:cubicBezTo>
                  <a:cubicBezTo>
                    <a:pt x="413" y="18"/>
                    <a:pt x="413" y="18"/>
                    <a:pt x="413" y="18"/>
                  </a:cubicBezTo>
                  <a:cubicBezTo>
                    <a:pt x="411" y="18"/>
                    <a:pt x="410" y="18"/>
                    <a:pt x="408" y="18"/>
                  </a:cubicBezTo>
                  <a:cubicBezTo>
                    <a:pt x="408" y="19"/>
                    <a:pt x="408" y="19"/>
                    <a:pt x="408" y="20"/>
                  </a:cubicBezTo>
                  <a:cubicBezTo>
                    <a:pt x="406" y="19"/>
                    <a:pt x="405" y="19"/>
                    <a:pt x="403" y="18"/>
                  </a:cubicBezTo>
                  <a:cubicBezTo>
                    <a:pt x="403" y="19"/>
                    <a:pt x="402" y="19"/>
                    <a:pt x="402" y="20"/>
                  </a:cubicBezTo>
                  <a:cubicBezTo>
                    <a:pt x="401" y="20"/>
                    <a:pt x="400" y="20"/>
                    <a:pt x="399" y="19"/>
                  </a:cubicBezTo>
                  <a:cubicBezTo>
                    <a:pt x="398" y="20"/>
                    <a:pt x="397" y="20"/>
                    <a:pt x="397" y="20"/>
                  </a:cubicBezTo>
                  <a:cubicBezTo>
                    <a:pt x="396" y="21"/>
                    <a:pt x="396" y="21"/>
                    <a:pt x="395" y="21"/>
                  </a:cubicBezTo>
                  <a:cubicBezTo>
                    <a:pt x="393" y="21"/>
                    <a:pt x="392" y="21"/>
                    <a:pt x="390" y="21"/>
                  </a:cubicBezTo>
                  <a:cubicBezTo>
                    <a:pt x="389" y="21"/>
                    <a:pt x="388" y="21"/>
                    <a:pt x="386" y="21"/>
                  </a:cubicBezTo>
                  <a:cubicBezTo>
                    <a:pt x="387" y="22"/>
                    <a:pt x="387" y="22"/>
                    <a:pt x="387" y="23"/>
                  </a:cubicBezTo>
                  <a:cubicBezTo>
                    <a:pt x="391" y="24"/>
                    <a:pt x="392" y="24"/>
                    <a:pt x="395" y="25"/>
                  </a:cubicBezTo>
                  <a:cubicBezTo>
                    <a:pt x="395" y="26"/>
                    <a:pt x="396" y="27"/>
                    <a:pt x="396" y="28"/>
                  </a:cubicBezTo>
                  <a:cubicBezTo>
                    <a:pt x="396" y="29"/>
                    <a:pt x="396" y="29"/>
                    <a:pt x="396" y="29"/>
                  </a:cubicBezTo>
                  <a:cubicBezTo>
                    <a:pt x="394" y="30"/>
                    <a:pt x="394" y="30"/>
                    <a:pt x="393" y="31"/>
                  </a:cubicBezTo>
                  <a:cubicBezTo>
                    <a:pt x="390" y="30"/>
                    <a:pt x="389" y="30"/>
                    <a:pt x="387" y="30"/>
                  </a:cubicBezTo>
                  <a:cubicBezTo>
                    <a:pt x="385" y="30"/>
                    <a:pt x="384" y="30"/>
                    <a:pt x="382" y="29"/>
                  </a:cubicBezTo>
                  <a:cubicBezTo>
                    <a:pt x="380" y="29"/>
                    <a:pt x="379" y="29"/>
                    <a:pt x="377" y="29"/>
                  </a:cubicBezTo>
                  <a:cubicBezTo>
                    <a:pt x="375" y="29"/>
                    <a:pt x="373" y="29"/>
                    <a:pt x="371" y="29"/>
                  </a:cubicBezTo>
                  <a:cubicBezTo>
                    <a:pt x="371" y="30"/>
                    <a:pt x="371" y="30"/>
                    <a:pt x="370" y="31"/>
                  </a:cubicBezTo>
                  <a:cubicBezTo>
                    <a:pt x="371" y="32"/>
                    <a:pt x="372" y="32"/>
                    <a:pt x="373" y="33"/>
                  </a:cubicBezTo>
                  <a:cubicBezTo>
                    <a:pt x="374" y="34"/>
                    <a:pt x="375" y="35"/>
                    <a:pt x="376" y="36"/>
                  </a:cubicBezTo>
                  <a:cubicBezTo>
                    <a:pt x="378" y="36"/>
                    <a:pt x="379" y="36"/>
                    <a:pt x="381" y="37"/>
                  </a:cubicBezTo>
                  <a:cubicBezTo>
                    <a:pt x="383" y="36"/>
                    <a:pt x="384" y="36"/>
                    <a:pt x="386" y="36"/>
                  </a:cubicBezTo>
                  <a:cubicBezTo>
                    <a:pt x="389" y="36"/>
                    <a:pt x="390" y="36"/>
                    <a:pt x="393" y="37"/>
                  </a:cubicBezTo>
                  <a:cubicBezTo>
                    <a:pt x="394" y="37"/>
                    <a:pt x="395" y="37"/>
                    <a:pt x="396" y="38"/>
                  </a:cubicBezTo>
                  <a:cubicBezTo>
                    <a:pt x="395" y="38"/>
                    <a:pt x="394" y="39"/>
                    <a:pt x="393" y="39"/>
                  </a:cubicBezTo>
                  <a:cubicBezTo>
                    <a:pt x="390" y="39"/>
                    <a:pt x="389" y="39"/>
                    <a:pt x="386" y="39"/>
                  </a:cubicBezTo>
                  <a:cubicBezTo>
                    <a:pt x="384" y="39"/>
                    <a:pt x="383" y="39"/>
                    <a:pt x="382" y="39"/>
                  </a:cubicBezTo>
                  <a:cubicBezTo>
                    <a:pt x="380" y="39"/>
                    <a:pt x="379" y="39"/>
                    <a:pt x="377" y="38"/>
                  </a:cubicBezTo>
                  <a:cubicBezTo>
                    <a:pt x="376" y="38"/>
                    <a:pt x="376" y="38"/>
                    <a:pt x="375" y="38"/>
                  </a:cubicBezTo>
                  <a:cubicBezTo>
                    <a:pt x="375" y="39"/>
                    <a:pt x="375" y="39"/>
                    <a:pt x="375" y="39"/>
                  </a:cubicBezTo>
                  <a:cubicBezTo>
                    <a:pt x="377" y="40"/>
                    <a:pt x="379" y="40"/>
                    <a:pt x="381" y="41"/>
                  </a:cubicBezTo>
                  <a:cubicBezTo>
                    <a:pt x="382" y="41"/>
                    <a:pt x="382" y="42"/>
                    <a:pt x="382" y="43"/>
                  </a:cubicBezTo>
                  <a:cubicBezTo>
                    <a:pt x="383" y="44"/>
                    <a:pt x="383" y="44"/>
                    <a:pt x="383" y="45"/>
                  </a:cubicBezTo>
                  <a:cubicBezTo>
                    <a:pt x="385" y="45"/>
                    <a:pt x="385" y="45"/>
                    <a:pt x="387" y="46"/>
                  </a:cubicBezTo>
                  <a:cubicBezTo>
                    <a:pt x="388" y="45"/>
                    <a:pt x="389" y="45"/>
                    <a:pt x="390" y="45"/>
                  </a:cubicBezTo>
                  <a:cubicBezTo>
                    <a:pt x="392" y="44"/>
                    <a:pt x="393" y="44"/>
                    <a:pt x="395" y="44"/>
                  </a:cubicBezTo>
                  <a:cubicBezTo>
                    <a:pt x="396" y="44"/>
                    <a:pt x="396" y="44"/>
                    <a:pt x="398" y="45"/>
                  </a:cubicBezTo>
                  <a:cubicBezTo>
                    <a:pt x="399" y="45"/>
                    <a:pt x="399" y="45"/>
                    <a:pt x="400" y="45"/>
                  </a:cubicBezTo>
                  <a:cubicBezTo>
                    <a:pt x="401" y="45"/>
                    <a:pt x="402" y="45"/>
                    <a:pt x="404" y="45"/>
                  </a:cubicBezTo>
                  <a:cubicBezTo>
                    <a:pt x="404" y="45"/>
                    <a:pt x="404" y="45"/>
                    <a:pt x="406" y="45"/>
                  </a:cubicBezTo>
                  <a:cubicBezTo>
                    <a:pt x="407" y="46"/>
                    <a:pt x="409" y="46"/>
                    <a:pt x="409" y="46"/>
                  </a:cubicBezTo>
                  <a:cubicBezTo>
                    <a:pt x="409" y="47"/>
                    <a:pt x="409" y="47"/>
                    <a:pt x="408" y="48"/>
                  </a:cubicBezTo>
                  <a:cubicBezTo>
                    <a:pt x="410" y="48"/>
                    <a:pt x="410" y="48"/>
                    <a:pt x="412" y="49"/>
                  </a:cubicBezTo>
                  <a:cubicBezTo>
                    <a:pt x="413" y="49"/>
                    <a:pt x="414" y="49"/>
                    <a:pt x="416" y="49"/>
                  </a:cubicBezTo>
                  <a:cubicBezTo>
                    <a:pt x="417" y="49"/>
                    <a:pt x="417" y="50"/>
                    <a:pt x="419" y="51"/>
                  </a:cubicBezTo>
                  <a:cubicBezTo>
                    <a:pt x="419" y="51"/>
                    <a:pt x="419" y="51"/>
                    <a:pt x="419" y="52"/>
                  </a:cubicBezTo>
                  <a:cubicBezTo>
                    <a:pt x="420" y="53"/>
                    <a:pt x="421" y="53"/>
                    <a:pt x="422" y="53"/>
                  </a:cubicBezTo>
                  <a:cubicBezTo>
                    <a:pt x="422" y="53"/>
                    <a:pt x="423" y="54"/>
                    <a:pt x="423" y="54"/>
                  </a:cubicBezTo>
                  <a:cubicBezTo>
                    <a:pt x="424" y="54"/>
                    <a:pt x="425" y="55"/>
                    <a:pt x="426" y="55"/>
                  </a:cubicBezTo>
                  <a:cubicBezTo>
                    <a:pt x="426" y="56"/>
                    <a:pt x="426" y="57"/>
                    <a:pt x="426" y="58"/>
                  </a:cubicBezTo>
                  <a:cubicBezTo>
                    <a:pt x="429" y="59"/>
                    <a:pt x="430" y="60"/>
                    <a:pt x="433" y="61"/>
                  </a:cubicBezTo>
                  <a:cubicBezTo>
                    <a:pt x="433" y="62"/>
                    <a:pt x="433" y="63"/>
                    <a:pt x="434" y="64"/>
                  </a:cubicBezTo>
                  <a:cubicBezTo>
                    <a:pt x="434" y="66"/>
                    <a:pt x="435" y="67"/>
                    <a:pt x="435" y="67"/>
                  </a:cubicBezTo>
                  <a:cubicBezTo>
                    <a:pt x="436" y="67"/>
                    <a:pt x="436" y="67"/>
                    <a:pt x="437" y="67"/>
                  </a:cubicBezTo>
                  <a:cubicBezTo>
                    <a:pt x="437" y="68"/>
                    <a:pt x="438" y="68"/>
                    <a:pt x="439" y="68"/>
                  </a:cubicBezTo>
                  <a:cubicBezTo>
                    <a:pt x="439" y="69"/>
                    <a:pt x="439" y="70"/>
                    <a:pt x="440" y="70"/>
                  </a:cubicBezTo>
                  <a:cubicBezTo>
                    <a:pt x="440" y="71"/>
                    <a:pt x="440" y="71"/>
                    <a:pt x="440" y="72"/>
                  </a:cubicBezTo>
                  <a:cubicBezTo>
                    <a:pt x="439" y="71"/>
                    <a:pt x="439" y="71"/>
                    <a:pt x="438" y="71"/>
                  </a:cubicBezTo>
                  <a:cubicBezTo>
                    <a:pt x="438" y="71"/>
                    <a:pt x="437" y="71"/>
                    <a:pt x="437" y="72"/>
                  </a:cubicBezTo>
                  <a:cubicBezTo>
                    <a:pt x="437" y="73"/>
                    <a:pt x="436" y="73"/>
                    <a:pt x="437" y="74"/>
                  </a:cubicBezTo>
                  <a:cubicBezTo>
                    <a:pt x="437" y="74"/>
                    <a:pt x="437" y="73"/>
                    <a:pt x="437" y="74"/>
                  </a:cubicBezTo>
                  <a:cubicBezTo>
                    <a:pt x="437" y="76"/>
                    <a:pt x="438" y="77"/>
                    <a:pt x="438" y="77"/>
                  </a:cubicBezTo>
                  <a:cubicBezTo>
                    <a:pt x="439" y="78"/>
                    <a:pt x="440" y="78"/>
                    <a:pt x="441" y="79"/>
                  </a:cubicBezTo>
                  <a:cubicBezTo>
                    <a:pt x="443" y="78"/>
                    <a:pt x="443" y="78"/>
                    <a:pt x="445" y="78"/>
                  </a:cubicBezTo>
                  <a:cubicBezTo>
                    <a:pt x="445" y="78"/>
                    <a:pt x="445" y="77"/>
                    <a:pt x="444" y="77"/>
                  </a:cubicBezTo>
                  <a:cubicBezTo>
                    <a:pt x="444" y="77"/>
                    <a:pt x="445" y="77"/>
                    <a:pt x="446" y="77"/>
                  </a:cubicBezTo>
                  <a:cubicBezTo>
                    <a:pt x="447" y="77"/>
                    <a:pt x="445" y="75"/>
                    <a:pt x="447" y="77"/>
                  </a:cubicBezTo>
                  <a:cubicBezTo>
                    <a:pt x="449" y="78"/>
                    <a:pt x="448" y="77"/>
                    <a:pt x="449" y="78"/>
                  </a:cubicBezTo>
                  <a:cubicBezTo>
                    <a:pt x="450" y="79"/>
                    <a:pt x="451" y="80"/>
                    <a:pt x="451" y="80"/>
                  </a:cubicBezTo>
                  <a:cubicBezTo>
                    <a:pt x="452" y="80"/>
                    <a:pt x="452" y="80"/>
                    <a:pt x="454" y="81"/>
                  </a:cubicBezTo>
                  <a:cubicBezTo>
                    <a:pt x="454" y="81"/>
                    <a:pt x="455" y="81"/>
                    <a:pt x="456" y="81"/>
                  </a:cubicBezTo>
                  <a:cubicBezTo>
                    <a:pt x="456" y="81"/>
                    <a:pt x="457" y="80"/>
                    <a:pt x="457" y="82"/>
                  </a:cubicBezTo>
                  <a:cubicBezTo>
                    <a:pt x="458" y="84"/>
                    <a:pt x="459" y="83"/>
                    <a:pt x="458" y="84"/>
                  </a:cubicBezTo>
                  <a:cubicBezTo>
                    <a:pt x="458" y="84"/>
                    <a:pt x="460" y="84"/>
                    <a:pt x="458" y="84"/>
                  </a:cubicBezTo>
                  <a:cubicBezTo>
                    <a:pt x="456" y="85"/>
                    <a:pt x="452" y="84"/>
                    <a:pt x="452" y="84"/>
                  </a:cubicBezTo>
                  <a:cubicBezTo>
                    <a:pt x="451" y="83"/>
                    <a:pt x="451" y="83"/>
                    <a:pt x="450" y="83"/>
                  </a:cubicBezTo>
                  <a:cubicBezTo>
                    <a:pt x="448" y="82"/>
                    <a:pt x="447" y="82"/>
                    <a:pt x="446" y="82"/>
                  </a:cubicBezTo>
                  <a:cubicBezTo>
                    <a:pt x="446" y="82"/>
                    <a:pt x="446" y="82"/>
                    <a:pt x="445" y="82"/>
                  </a:cubicBezTo>
                  <a:cubicBezTo>
                    <a:pt x="444" y="83"/>
                    <a:pt x="444" y="82"/>
                    <a:pt x="444" y="83"/>
                  </a:cubicBezTo>
                  <a:cubicBezTo>
                    <a:pt x="443" y="84"/>
                    <a:pt x="443" y="82"/>
                    <a:pt x="443" y="84"/>
                  </a:cubicBezTo>
                  <a:cubicBezTo>
                    <a:pt x="444" y="85"/>
                    <a:pt x="444" y="85"/>
                    <a:pt x="444" y="85"/>
                  </a:cubicBezTo>
                  <a:cubicBezTo>
                    <a:pt x="443" y="85"/>
                    <a:pt x="443" y="85"/>
                    <a:pt x="443" y="86"/>
                  </a:cubicBezTo>
                  <a:cubicBezTo>
                    <a:pt x="443" y="86"/>
                    <a:pt x="441" y="86"/>
                    <a:pt x="441" y="87"/>
                  </a:cubicBezTo>
                  <a:cubicBezTo>
                    <a:pt x="441" y="87"/>
                    <a:pt x="441" y="87"/>
                    <a:pt x="441" y="87"/>
                  </a:cubicBezTo>
                  <a:cubicBezTo>
                    <a:pt x="441" y="87"/>
                    <a:pt x="441" y="88"/>
                    <a:pt x="442" y="88"/>
                  </a:cubicBezTo>
                  <a:cubicBezTo>
                    <a:pt x="443" y="88"/>
                    <a:pt x="443" y="88"/>
                    <a:pt x="444" y="89"/>
                  </a:cubicBezTo>
                  <a:cubicBezTo>
                    <a:pt x="445" y="89"/>
                    <a:pt x="446" y="89"/>
                    <a:pt x="447" y="89"/>
                  </a:cubicBezTo>
                  <a:cubicBezTo>
                    <a:pt x="447" y="89"/>
                    <a:pt x="448" y="90"/>
                    <a:pt x="447" y="91"/>
                  </a:cubicBezTo>
                  <a:cubicBezTo>
                    <a:pt x="446" y="91"/>
                    <a:pt x="446" y="91"/>
                    <a:pt x="446" y="91"/>
                  </a:cubicBezTo>
                  <a:cubicBezTo>
                    <a:pt x="447" y="92"/>
                    <a:pt x="448" y="92"/>
                    <a:pt x="449" y="93"/>
                  </a:cubicBezTo>
                  <a:cubicBezTo>
                    <a:pt x="450" y="93"/>
                    <a:pt x="451" y="92"/>
                    <a:pt x="452" y="92"/>
                  </a:cubicBezTo>
                  <a:cubicBezTo>
                    <a:pt x="452" y="92"/>
                    <a:pt x="453" y="92"/>
                    <a:pt x="453" y="91"/>
                  </a:cubicBezTo>
                  <a:cubicBezTo>
                    <a:pt x="453" y="91"/>
                    <a:pt x="453" y="90"/>
                    <a:pt x="453" y="90"/>
                  </a:cubicBezTo>
                  <a:cubicBezTo>
                    <a:pt x="452" y="89"/>
                    <a:pt x="451" y="89"/>
                    <a:pt x="450" y="88"/>
                  </a:cubicBezTo>
                  <a:cubicBezTo>
                    <a:pt x="450" y="88"/>
                    <a:pt x="450" y="87"/>
                    <a:pt x="450" y="87"/>
                  </a:cubicBezTo>
                  <a:cubicBezTo>
                    <a:pt x="451" y="87"/>
                    <a:pt x="452" y="87"/>
                    <a:pt x="453" y="87"/>
                  </a:cubicBezTo>
                  <a:cubicBezTo>
                    <a:pt x="454" y="87"/>
                    <a:pt x="455" y="87"/>
                    <a:pt x="456" y="87"/>
                  </a:cubicBezTo>
                  <a:cubicBezTo>
                    <a:pt x="456" y="87"/>
                    <a:pt x="457" y="88"/>
                    <a:pt x="458" y="88"/>
                  </a:cubicBezTo>
                  <a:cubicBezTo>
                    <a:pt x="459" y="89"/>
                    <a:pt x="459" y="90"/>
                    <a:pt x="459" y="90"/>
                  </a:cubicBezTo>
                  <a:cubicBezTo>
                    <a:pt x="458" y="91"/>
                    <a:pt x="458" y="91"/>
                    <a:pt x="458" y="92"/>
                  </a:cubicBezTo>
                  <a:cubicBezTo>
                    <a:pt x="458" y="93"/>
                    <a:pt x="458" y="93"/>
                    <a:pt x="458" y="93"/>
                  </a:cubicBezTo>
                  <a:cubicBezTo>
                    <a:pt x="458" y="93"/>
                    <a:pt x="456" y="91"/>
                    <a:pt x="458" y="93"/>
                  </a:cubicBezTo>
                  <a:cubicBezTo>
                    <a:pt x="459" y="95"/>
                    <a:pt x="461" y="96"/>
                    <a:pt x="461" y="96"/>
                  </a:cubicBezTo>
                  <a:cubicBezTo>
                    <a:pt x="461" y="96"/>
                    <a:pt x="460" y="97"/>
                    <a:pt x="459" y="97"/>
                  </a:cubicBezTo>
                  <a:cubicBezTo>
                    <a:pt x="458" y="97"/>
                    <a:pt x="458" y="97"/>
                    <a:pt x="458" y="97"/>
                  </a:cubicBezTo>
                  <a:cubicBezTo>
                    <a:pt x="456" y="97"/>
                    <a:pt x="455" y="96"/>
                    <a:pt x="454" y="96"/>
                  </a:cubicBezTo>
                  <a:cubicBezTo>
                    <a:pt x="453" y="96"/>
                    <a:pt x="453" y="96"/>
                    <a:pt x="453" y="96"/>
                  </a:cubicBezTo>
                  <a:cubicBezTo>
                    <a:pt x="453" y="98"/>
                    <a:pt x="453" y="98"/>
                    <a:pt x="453" y="98"/>
                  </a:cubicBezTo>
                  <a:cubicBezTo>
                    <a:pt x="453" y="98"/>
                    <a:pt x="456" y="99"/>
                    <a:pt x="454" y="99"/>
                  </a:cubicBezTo>
                  <a:cubicBezTo>
                    <a:pt x="452" y="99"/>
                    <a:pt x="452" y="99"/>
                    <a:pt x="452" y="99"/>
                  </a:cubicBezTo>
                  <a:cubicBezTo>
                    <a:pt x="452" y="99"/>
                    <a:pt x="451" y="99"/>
                    <a:pt x="451" y="100"/>
                  </a:cubicBezTo>
                  <a:cubicBezTo>
                    <a:pt x="451" y="101"/>
                    <a:pt x="451" y="103"/>
                    <a:pt x="451" y="103"/>
                  </a:cubicBezTo>
                  <a:cubicBezTo>
                    <a:pt x="453" y="103"/>
                    <a:pt x="453" y="103"/>
                    <a:pt x="454" y="104"/>
                  </a:cubicBezTo>
                  <a:cubicBezTo>
                    <a:pt x="454" y="104"/>
                    <a:pt x="454" y="105"/>
                    <a:pt x="454" y="105"/>
                  </a:cubicBezTo>
                  <a:cubicBezTo>
                    <a:pt x="454" y="106"/>
                    <a:pt x="454" y="106"/>
                    <a:pt x="454" y="106"/>
                  </a:cubicBezTo>
                  <a:cubicBezTo>
                    <a:pt x="455" y="107"/>
                    <a:pt x="455" y="107"/>
                    <a:pt x="456" y="108"/>
                  </a:cubicBezTo>
                  <a:cubicBezTo>
                    <a:pt x="456" y="108"/>
                    <a:pt x="453" y="109"/>
                    <a:pt x="455" y="110"/>
                  </a:cubicBezTo>
                  <a:cubicBezTo>
                    <a:pt x="457" y="110"/>
                    <a:pt x="459" y="111"/>
                    <a:pt x="459" y="111"/>
                  </a:cubicBezTo>
                  <a:cubicBezTo>
                    <a:pt x="460" y="111"/>
                    <a:pt x="459" y="112"/>
                    <a:pt x="459" y="112"/>
                  </a:cubicBezTo>
                  <a:cubicBezTo>
                    <a:pt x="459" y="112"/>
                    <a:pt x="459" y="113"/>
                    <a:pt x="459" y="113"/>
                  </a:cubicBezTo>
                  <a:cubicBezTo>
                    <a:pt x="459" y="113"/>
                    <a:pt x="460" y="114"/>
                    <a:pt x="460" y="114"/>
                  </a:cubicBezTo>
                  <a:cubicBezTo>
                    <a:pt x="461" y="115"/>
                    <a:pt x="463" y="116"/>
                    <a:pt x="463" y="116"/>
                  </a:cubicBezTo>
                  <a:cubicBezTo>
                    <a:pt x="463" y="116"/>
                    <a:pt x="463" y="117"/>
                    <a:pt x="463" y="118"/>
                  </a:cubicBezTo>
                  <a:cubicBezTo>
                    <a:pt x="463" y="118"/>
                    <a:pt x="463" y="118"/>
                    <a:pt x="463" y="118"/>
                  </a:cubicBezTo>
                  <a:cubicBezTo>
                    <a:pt x="463" y="118"/>
                    <a:pt x="463" y="118"/>
                    <a:pt x="463" y="119"/>
                  </a:cubicBezTo>
                  <a:cubicBezTo>
                    <a:pt x="463" y="120"/>
                    <a:pt x="464" y="121"/>
                    <a:pt x="464" y="121"/>
                  </a:cubicBezTo>
                  <a:cubicBezTo>
                    <a:pt x="464" y="121"/>
                    <a:pt x="464" y="121"/>
                    <a:pt x="465" y="121"/>
                  </a:cubicBezTo>
                  <a:cubicBezTo>
                    <a:pt x="466" y="122"/>
                    <a:pt x="469" y="122"/>
                    <a:pt x="469" y="123"/>
                  </a:cubicBezTo>
                  <a:cubicBezTo>
                    <a:pt x="470" y="123"/>
                    <a:pt x="469" y="125"/>
                    <a:pt x="469" y="125"/>
                  </a:cubicBezTo>
                  <a:cubicBezTo>
                    <a:pt x="469" y="125"/>
                    <a:pt x="470" y="126"/>
                    <a:pt x="471" y="126"/>
                  </a:cubicBezTo>
                  <a:cubicBezTo>
                    <a:pt x="472" y="127"/>
                    <a:pt x="472" y="126"/>
                    <a:pt x="472" y="127"/>
                  </a:cubicBezTo>
                  <a:cubicBezTo>
                    <a:pt x="473" y="128"/>
                    <a:pt x="473" y="128"/>
                    <a:pt x="474" y="128"/>
                  </a:cubicBezTo>
                  <a:cubicBezTo>
                    <a:pt x="474" y="129"/>
                    <a:pt x="474" y="128"/>
                    <a:pt x="474" y="129"/>
                  </a:cubicBezTo>
                  <a:cubicBezTo>
                    <a:pt x="474" y="130"/>
                    <a:pt x="473" y="128"/>
                    <a:pt x="475" y="130"/>
                  </a:cubicBezTo>
                  <a:cubicBezTo>
                    <a:pt x="476" y="131"/>
                    <a:pt x="477" y="132"/>
                    <a:pt x="477" y="132"/>
                  </a:cubicBezTo>
                  <a:cubicBezTo>
                    <a:pt x="477" y="132"/>
                    <a:pt x="477" y="132"/>
                    <a:pt x="478" y="132"/>
                  </a:cubicBezTo>
                  <a:cubicBezTo>
                    <a:pt x="478" y="132"/>
                    <a:pt x="477" y="130"/>
                    <a:pt x="480" y="132"/>
                  </a:cubicBezTo>
                  <a:cubicBezTo>
                    <a:pt x="482" y="134"/>
                    <a:pt x="480" y="133"/>
                    <a:pt x="481" y="136"/>
                  </a:cubicBezTo>
                  <a:cubicBezTo>
                    <a:pt x="481" y="136"/>
                    <a:pt x="482" y="136"/>
                    <a:pt x="482" y="136"/>
                  </a:cubicBezTo>
                  <a:cubicBezTo>
                    <a:pt x="483" y="136"/>
                    <a:pt x="483" y="136"/>
                    <a:pt x="484" y="136"/>
                  </a:cubicBezTo>
                  <a:cubicBezTo>
                    <a:pt x="485" y="136"/>
                    <a:pt x="485" y="136"/>
                    <a:pt x="486" y="136"/>
                  </a:cubicBezTo>
                  <a:cubicBezTo>
                    <a:pt x="487" y="136"/>
                    <a:pt x="487" y="136"/>
                    <a:pt x="487" y="136"/>
                  </a:cubicBezTo>
                  <a:cubicBezTo>
                    <a:pt x="488" y="136"/>
                    <a:pt x="488" y="136"/>
                    <a:pt x="489" y="136"/>
                  </a:cubicBezTo>
                  <a:cubicBezTo>
                    <a:pt x="489" y="135"/>
                    <a:pt x="489" y="135"/>
                    <a:pt x="489" y="134"/>
                  </a:cubicBezTo>
                  <a:cubicBezTo>
                    <a:pt x="489" y="134"/>
                    <a:pt x="490" y="134"/>
                    <a:pt x="490" y="135"/>
                  </a:cubicBezTo>
                  <a:cubicBezTo>
                    <a:pt x="491" y="136"/>
                    <a:pt x="491" y="136"/>
                    <a:pt x="491" y="137"/>
                  </a:cubicBezTo>
                  <a:cubicBezTo>
                    <a:pt x="491" y="138"/>
                    <a:pt x="491" y="138"/>
                    <a:pt x="491" y="138"/>
                  </a:cubicBezTo>
                  <a:cubicBezTo>
                    <a:pt x="491" y="138"/>
                    <a:pt x="491" y="139"/>
                    <a:pt x="492" y="139"/>
                  </a:cubicBezTo>
                  <a:cubicBezTo>
                    <a:pt x="492" y="140"/>
                    <a:pt x="494" y="140"/>
                    <a:pt x="494" y="140"/>
                  </a:cubicBezTo>
                  <a:cubicBezTo>
                    <a:pt x="495" y="141"/>
                    <a:pt x="496" y="141"/>
                    <a:pt x="497" y="142"/>
                  </a:cubicBezTo>
                  <a:cubicBezTo>
                    <a:pt x="497" y="142"/>
                    <a:pt x="499" y="143"/>
                    <a:pt x="499" y="143"/>
                  </a:cubicBezTo>
                  <a:cubicBezTo>
                    <a:pt x="499" y="143"/>
                    <a:pt x="499" y="143"/>
                    <a:pt x="500" y="143"/>
                  </a:cubicBezTo>
                  <a:cubicBezTo>
                    <a:pt x="500" y="142"/>
                    <a:pt x="500" y="142"/>
                    <a:pt x="501" y="142"/>
                  </a:cubicBezTo>
                  <a:cubicBezTo>
                    <a:pt x="501" y="142"/>
                    <a:pt x="501" y="142"/>
                    <a:pt x="502" y="142"/>
                  </a:cubicBezTo>
                  <a:cubicBezTo>
                    <a:pt x="502" y="141"/>
                    <a:pt x="503" y="141"/>
                    <a:pt x="503" y="141"/>
                  </a:cubicBezTo>
                  <a:cubicBezTo>
                    <a:pt x="503" y="140"/>
                    <a:pt x="502" y="140"/>
                    <a:pt x="502" y="139"/>
                  </a:cubicBezTo>
                  <a:cubicBezTo>
                    <a:pt x="502" y="139"/>
                    <a:pt x="502" y="138"/>
                    <a:pt x="502" y="138"/>
                  </a:cubicBezTo>
                  <a:cubicBezTo>
                    <a:pt x="502" y="138"/>
                    <a:pt x="502" y="137"/>
                    <a:pt x="503" y="137"/>
                  </a:cubicBezTo>
                  <a:cubicBezTo>
                    <a:pt x="503" y="137"/>
                    <a:pt x="503" y="137"/>
                    <a:pt x="503" y="137"/>
                  </a:cubicBezTo>
                  <a:cubicBezTo>
                    <a:pt x="504" y="136"/>
                    <a:pt x="504" y="136"/>
                    <a:pt x="505" y="135"/>
                  </a:cubicBezTo>
                  <a:cubicBezTo>
                    <a:pt x="505" y="135"/>
                    <a:pt x="505" y="135"/>
                    <a:pt x="505" y="134"/>
                  </a:cubicBezTo>
                  <a:cubicBezTo>
                    <a:pt x="505" y="134"/>
                    <a:pt x="505" y="133"/>
                    <a:pt x="504" y="133"/>
                  </a:cubicBezTo>
                  <a:cubicBezTo>
                    <a:pt x="504" y="132"/>
                    <a:pt x="504" y="132"/>
                    <a:pt x="505" y="131"/>
                  </a:cubicBezTo>
                  <a:cubicBezTo>
                    <a:pt x="505" y="131"/>
                    <a:pt x="505" y="131"/>
                    <a:pt x="506" y="131"/>
                  </a:cubicBezTo>
                  <a:cubicBezTo>
                    <a:pt x="506" y="131"/>
                    <a:pt x="506" y="131"/>
                    <a:pt x="507" y="131"/>
                  </a:cubicBezTo>
                  <a:cubicBezTo>
                    <a:pt x="507" y="130"/>
                    <a:pt x="508" y="130"/>
                    <a:pt x="508" y="129"/>
                  </a:cubicBezTo>
                  <a:cubicBezTo>
                    <a:pt x="508" y="129"/>
                    <a:pt x="507" y="128"/>
                    <a:pt x="507" y="128"/>
                  </a:cubicBezTo>
                  <a:cubicBezTo>
                    <a:pt x="507" y="127"/>
                    <a:pt x="507" y="127"/>
                    <a:pt x="506" y="126"/>
                  </a:cubicBezTo>
                  <a:cubicBezTo>
                    <a:pt x="507" y="126"/>
                    <a:pt x="507" y="125"/>
                    <a:pt x="507" y="125"/>
                  </a:cubicBezTo>
                  <a:cubicBezTo>
                    <a:pt x="507" y="125"/>
                    <a:pt x="508" y="125"/>
                    <a:pt x="508" y="125"/>
                  </a:cubicBezTo>
                  <a:cubicBezTo>
                    <a:pt x="508" y="124"/>
                    <a:pt x="508" y="124"/>
                    <a:pt x="508" y="123"/>
                  </a:cubicBezTo>
                  <a:cubicBezTo>
                    <a:pt x="508" y="122"/>
                    <a:pt x="508" y="122"/>
                    <a:pt x="508" y="121"/>
                  </a:cubicBezTo>
                  <a:cubicBezTo>
                    <a:pt x="508" y="121"/>
                    <a:pt x="508" y="121"/>
                    <a:pt x="508" y="120"/>
                  </a:cubicBezTo>
                  <a:cubicBezTo>
                    <a:pt x="509" y="120"/>
                    <a:pt x="510" y="120"/>
                    <a:pt x="511" y="120"/>
                  </a:cubicBezTo>
                  <a:cubicBezTo>
                    <a:pt x="511" y="120"/>
                    <a:pt x="513" y="120"/>
                    <a:pt x="514" y="121"/>
                  </a:cubicBezTo>
                  <a:cubicBezTo>
                    <a:pt x="515" y="122"/>
                    <a:pt x="514" y="121"/>
                    <a:pt x="515" y="122"/>
                  </a:cubicBezTo>
                  <a:cubicBezTo>
                    <a:pt x="517" y="123"/>
                    <a:pt x="520" y="123"/>
                    <a:pt x="520" y="123"/>
                  </a:cubicBezTo>
                  <a:cubicBezTo>
                    <a:pt x="521" y="123"/>
                    <a:pt x="521" y="123"/>
                    <a:pt x="521" y="123"/>
                  </a:cubicBezTo>
                  <a:cubicBezTo>
                    <a:pt x="522" y="122"/>
                    <a:pt x="522" y="121"/>
                    <a:pt x="522" y="120"/>
                  </a:cubicBezTo>
                  <a:cubicBezTo>
                    <a:pt x="522" y="120"/>
                    <a:pt x="522" y="120"/>
                    <a:pt x="522" y="119"/>
                  </a:cubicBezTo>
                  <a:cubicBezTo>
                    <a:pt x="523" y="120"/>
                    <a:pt x="523" y="120"/>
                    <a:pt x="524" y="120"/>
                  </a:cubicBezTo>
                  <a:cubicBezTo>
                    <a:pt x="525" y="120"/>
                    <a:pt x="525" y="119"/>
                    <a:pt x="526" y="119"/>
                  </a:cubicBezTo>
                  <a:cubicBezTo>
                    <a:pt x="526" y="119"/>
                    <a:pt x="526" y="119"/>
                    <a:pt x="527" y="119"/>
                  </a:cubicBezTo>
                  <a:cubicBezTo>
                    <a:pt x="527" y="119"/>
                    <a:pt x="527" y="118"/>
                    <a:pt x="528" y="118"/>
                  </a:cubicBezTo>
                  <a:cubicBezTo>
                    <a:pt x="528" y="118"/>
                    <a:pt x="528" y="117"/>
                    <a:pt x="529" y="117"/>
                  </a:cubicBezTo>
                  <a:cubicBezTo>
                    <a:pt x="529" y="117"/>
                    <a:pt x="529" y="117"/>
                    <a:pt x="529" y="117"/>
                  </a:cubicBezTo>
                  <a:cubicBezTo>
                    <a:pt x="530" y="118"/>
                    <a:pt x="530" y="118"/>
                    <a:pt x="531" y="118"/>
                  </a:cubicBezTo>
                  <a:cubicBezTo>
                    <a:pt x="532" y="118"/>
                    <a:pt x="532" y="118"/>
                    <a:pt x="533" y="118"/>
                  </a:cubicBezTo>
                  <a:cubicBezTo>
                    <a:pt x="533" y="117"/>
                    <a:pt x="532" y="117"/>
                    <a:pt x="532" y="117"/>
                  </a:cubicBezTo>
                  <a:cubicBezTo>
                    <a:pt x="533" y="117"/>
                    <a:pt x="533" y="117"/>
                    <a:pt x="533" y="117"/>
                  </a:cubicBezTo>
                  <a:cubicBezTo>
                    <a:pt x="533" y="117"/>
                    <a:pt x="534" y="117"/>
                    <a:pt x="534" y="117"/>
                  </a:cubicBezTo>
                  <a:cubicBezTo>
                    <a:pt x="534" y="117"/>
                    <a:pt x="536" y="118"/>
                    <a:pt x="536" y="118"/>
                  </a:cubicBezTo>
                  <a:cubicBezTo>
                    <a:pt x="536" y="117"/>
                    <a:pt x="536" y="117"/>
                    <a:pt x="536" y="117"/>
                  </a:cubicBezTo>
                  <a:cubicBezTo>
                    <a:pt x="537" y="117"/>
                    <a:pt x="537" y="117"/>
                    <a:pt x="538" y="117"/>
                  </a:cubicBezTo>
                  <a:cubicBezTo>
                    <a:pt x="538" y="117"/>
                    <a:pt x="540" y="117"/>
                    <a:pt x="540" y="117"/>
                  </a:cubicBezTo>
                  <a:cubicBezTo>
                    <a:pt x="541" y="118"/>
                    <a:pt x="542" y="118"/>
                    <a:pt x="542" y="118"/>
                  </a:cubicBezTo>
                  <a:cubicBezTo>
                    <a:pt x="543" y="119"/>
                    <a:pt x="544" y="119"/>
                    <a:pt x="544" y="119"/>
                  </a:cubicBezTo>
                  <a:cubicBezTo>
                    <a:pt x="545" y="119"/>
                    <a:pt x="545" y="118"/>
                    <a:pt x="545" y="118"/>
                  </a:cubicBezTo>
                  <a:cubicBezTo>
                    <a:pt x="545" y="118"/>
                    <a:pt x="545" y="118"/>
                    <a:pt x="545" y="118"/>
                  </a:cubicBezTo>
                  <a:cubicBezTo>
                    <a:pt x="545" y="118"/>
                    <a:pt x="549" y="119"/>
                    <a:pt x="550" y="119"/>
                  </a:cubicBezTo>
                  <a:cubicBezTo>
                    <a:pt x="550" y="119"/>
                    <a:pt x="550" y="118"/>
                    <a:pt x="550" y="118"/>
                  </a:cubicBezTo>
                  <a:cubicBezTo>
                    <a:pt x="550" y="118"/>
                    <a:pt x="550" y="118"/>
                    <a:pt x="550" y="117"/>
                  </a:cubicBezTo>
                  <a:cubicBezTo>
                    <a:pt x="550" y="117"/>
                    <a:pt x="550" y="117"/>
                    <a:pt x="550" y="117"/>
                  </a:cubicBezTo>
                  <a:cubicBezTo>
                    <a:pt x="551" y="117"/>
                    <a:pt x="551" y="117"/>
                    <a:pt x="552" y="117"/>
                  </a:cubicBezTo>
                  <a:cubicBezTo>
                    <a:pt x="552" y="117"/>
                    <a:pt x="552" y="117"/>
                    <a:pt x="552" y="117"/>
                  </a:cubicBezTo>
                  <a:cubicBezTo>
                    <a:pt x="553" y="117"/>
                    <a:pt x="553" y="118"/>
                    <a:pt x="553" y="118"/>
                  </a:cubicBezTo>
                  <a:cubicBezTo>
                    <a:pt x="554" y="118"/>
                    <a:pt x="554" y="118"/>
                    <a:pt x="555" y="119"/>
                  </a:cubicBezTo>
                  <a:cubicBezTo>
                    <a:pt x="555" y="119"/>
                    <a:pt x="556" y="119"/>
                    <a:pt x="556" y="119"/>
                  </a:cubicBezTo>
                  <a:cubicBezTo>
                    <a:pt x="556" y="119"/>
                    <a:pt x="556" y="118"/>
                    <a:pt x="556" y="118"/>
                  </a:cubicBezTo>
                  <a:cubicBezTo>
                    <a:pt x="556" y="118"/>
                    <a:pt x="556" y="118"/>
                    <a:pt x="556" y="118"/>
                  </a:cubicBezTo>
                  <a:cubicBezTo>
                    <a:pt x="556" y="117"/>
                    <a:pt x="556" y="117"/>
                    <a:pt x="556" y="117"/>
                  </a:cubicBezTo>
                  <a:cubicBezTo>
                    <a:pt x="556" y="117"/>
                    <a:pt x="556" y="117"/>
                    <a:pt x="556" y="117"/>
                  </a:cubicBezTo>
                  <a:cubicBezTo>
                    <a:pt x="556" y="117"/>
                    <a:pt x="552" y="114"/>
                    <a:pt x="552" y="114"/>
                  </a:cubicBezTo>
                  <a:cubicBezTo>
                    <a:pt x="551" y="113"/>
                    <a:pt x="551" y="113"/>
                    <a:pt x="551" y="113"/>
                  </a:cubicBezTo>
                  <a:cubicBezTo>
                    <a:pt x="550" y="113"/>
                    <a:pt x="550" y="112"/>
                    <a:pt x="549" y="112"/>
                  </a:cubicBezTo>
                  <a:cubicBezTo>
                    <a:pt x="548" y="111"/>
                    <a:pt x="547" y="111"/>
                    <a:pt x="546" y="110"/>
                  </a:cubicBezTo>
                  <a:cubicBezTo>
                    <a:pt x="546" y="110"/>
                    <a:pt x="546" y="109"/>
                    <a:pt x="547" y="109"/>
                  </a:cubicBezTo>
                  <a:cubicBezTo>
                    <a:pt x="547" y="109"/>
                    <a:pt x="546" y="108"/>
                    <a:pt x="547" y="109"/>
                  </a:cubicBezTo>
                  <a:cubicBezTo>
                    <a:pt x="549" y="110"/>
                    <a:pt x="547" y="108"/>
                    <a:pt x="549" y="110"/>
                  </a:cubicBezTo>
                  <a:cubicBezTo>
                    <a:pt x="551" y="112"/>
                    <a:pt x="552" y="112"/>
                    <a:pt x="552" y="112"/>
                  </a:cubicBezTo>
                  <a:cubicBezTo>
                    <a:pt x="552" y="112"/>
                    <a:pt x="552" y="113"/>
                    <a:pt x="553" y="113"/>
                  </a:cubicBezTo>
                  <a:cubicBezTo>
                    <a:pt x="553" y="114"/>
                    <a:pt x="558" y="116"/>
                    <a:pt x="558" y="116"/>
                  </a:cubicBezTo>
                  <a:cubicBezTo>
                    <a:pt x="559" y="116"/>
                    <a:pt x="559" y="116"/>
                    <a:pt x="559" y="116"/>
                  </a:cubicBezTo>
                  <a:cubicBezTo>
                    <a:pt x="559" y="115"/>
                    <a:pt x="558" y="115"/>
                    <a:pt x="558" y="115"/>
                  </a:cubicBezTo>
                  <a:cubicBezTo>
                    <a:pt x="557" y="114"/>
                    <a:pt x="557" y="114"/>
                    <a:pt x="557" y="113"/>
                  </a:cubicBezTo>
                  <a:cubicBezTo>
                    <a:pt x="556" y="113"/>
                    <a:pt x="555" y="113"/>
                    <a:pt x="555" y="112"/>
                  </a:cubicBezTo>
                  <a:cubicBezTo>
                    <a:pt x="555" y="112"/>
                    <a:pt x="554" y="111"/>
                    <a:pt x="554" y="111"/>
                  </a:cubicBezTo>
                  <a:cubicBezTo>
                    <a:pt x="553" y="111"/>
                    <a:pt x="552" y="110"/>
                    <a:pt x="552" y="110"/>
                  </a:cubicBezTo>
                  <a:cubicBezTo>
                    <a:pt x="552" y="110"/>
                    <a:pt x="552" y="109"/>
                    <a:pt x="552" y="109"/>
                  </a:cubicBezTo>
                  <a:cubicBezTo>
                    <a:pt x="552" y="109"/>
                    <a:pt x="551" y="108"/>
                    <a:pt x="552" y="108"/>
                  </a:cubicBezTo>
                  <a:cubicBezTo>
                    <a:pt x="552" y="108"/>
                    <a:pt x="552" y="108"/>
                    <a:pt x="552" y="108"/>
                  </a:cubicBezTo>
                  <a:cubicBezTo>
                    <a:pt x="553" y="108"/>
                    <a:pt x="553" y="108"/>
                    <a:pt x="553" y="108"/>
                  </a:cubicBezTo>
                  <a:cubicBezTo>
                    <a:pt x="553" y="108"/>
                    <a:pt x="551" y="106"/>
                    <a:pt x="551" y="106"/>
                  </a:cubicBezTo>
                  <a:cubicBezTo>
                    <a:pt x="552" y="106"/>
                    <a:pt x="552" y="105"/>
                    <a:pt x="552" y="105"/>
                  </a:cubicBezTo>
                  <a:cubicBezTo>
                    <a:pt x="553" y="105"/>
                    <a:pt x="551" y="103"/>
                    <a:pt x="551" y="103"/>
                  </a:cubicBezTo>
                  <a:cubicBezTo>
                    <a:pt x="551" y="103"/>
                    <a:pt x="551" y="102"/>
                    <a:pt x="551" y="102"/>
                  </a:cubicBezTo>
                  <a:cubicBezTo>
                    <a:pt x="552" y="103"/>
                    <a:pt x="552" y="103"/>
                    <a:pt x="553" y="103"/>
                  </a:cubicBezTo>
                  <a:cubicBezTo>
                    <a:pt x="553" y="103"/>
                    <a:pt x="554" y="103"/>
                    <a:pt x="554" y="103"/>
                  </a:cubicBezTo>
                  <a:cubicBezTo>
                    <a:pt x="554" y="103"/>
                    <a:pt x="554" y="103"/>
                    <a:pt x="554" y="103"/>
                  </a:cubicBezTo>
                  <a:cubicBezTo>
                    <a:pt x="554" y="102"/>
                    <a:pt x="554" y="102"/>
                    <a:pt x="553" y="101"/>
                  </a:cubicBezTo>
                  <a:cubicBezTo>
                    <a:pt x="553" y="101"/>
                    <a:pt x="552" y="101"/>
                    <a:pt x="552" y="100"/>
                  </a:cubicBezTo>
                  <a:cubicBezTo>
                    <a:pt x="551" y="99"/>
                    <a:pt x="551" y="99"/>
                    <a:pt x="550" y="99"/>
                  </a:cubicBezTo>
                  <a:cubicBezTo>
                    <a:pt x="550" y="98"/>
                    <a:pt x="550" y="98"/>
                    <a:pt x="550" y="98"/>
                  </a:cubicBezTo>
                  <a:cubicBezTo>
                    <a:pt x="550" y="98"/>
                    <a:pt x="550" y="98"/>
                    <a:pt x="551" y="98"/>
                  </a:cubicBezTo>
                  <a:cubicBezTo>
                    <a:pt x="550" y="98"/>
                    <a:pt x="550" y="97"/>
                    <a:pt x="550" y="97"/>
                  </a:cubicBezTo>
                  <a:cubicBezTo>
                    <a:pt x="549" y="97"/>
                    <a:pt x="549" y="96"/>
                    <a:pt x="549" y="96"/>
                  </a:cubicBezTo>
                  <a:cubicBezTo>
                    <a:pt x="548" y="95"/>
                    <a:pt x="547" y="95"/>
                    <a:pt x="546" y="94"/>
                  </a:cubicBezTo>
                  <a:cubicBezTo>
                    <a:pt x="547" y="94"/>
                    <a:pt x="548" y="95"/>
                    <a:pt x="549" y="95"/>
                  </a:cubicBezTo>
                  <a:cubicBezTo>
                    <a:pt x="549" y="95"/>
                    <a:pt x="550" y="95"/>
                    <a:pt x="550" y="95"/>
                  </a:cubicBezTo>
                  <a:cubicBezTo>
                    <a:pt x="550" y="95"/>
                    <a:pt x="551" y="96"/>
                    <a:pt x="551" y="95"/>
                  </a:cubicBezTo>
                  <a:cubicBezTo>
                    <a:pt x="551" y="95"/>
                    <a:pt x="549" y="93"/>
                    <a:pt x="549" y="93"/>
                  </a:cubicBezTo>
                  <a:cubicBezTo>
                    <a:pt x="548" y="92"/>
                    <a:pt x="547" y="92"/>
                    <a:pt x="547" y="92"/>
                  </a:cubicBezTo>
                  <a:cubicBezTo>
                    <a:pt x="546" y="91"/>
                    <a:pt x="545" y="91"/>
                    <a:pt x="544" y="90"/>
                  </a:cubicBezTo>
                  <a:cubicBezTo>
                    <a:pt x="544" y="90"/>
                    <a:pt x="541" y="88"/>
                    <a:pt x="541" y="88"/>
                  </a:cubicBezTo>
                  <a:cubicBezTo>
                    <a:pt x="540" y="87"/>
                    <a:pt x="539" y="86"/>
                    <a:pt x="538" y="85"/>
                  </a:cubicBezTo>
                  <a:cubicBezTo>
                    <a:pt x="537" y="85"/>
                    <a:pt x="536" y="84"/>
                    <a:pt x="537" y="84"/>
                  </a:cubicBezTo>
                  <a:cubicBezTo>
                    <a:pt x="537" y="85"/>
                    <a:pt x="539" y="85"/>
                    <a:pt x="539" y="85"/>
                  </a:cubicBezTo>
                  <a:cubicBezTo>
                    <a:pt x="540" y="85"/>
                    <a:pt x="541" y="86"/>
                    <a:pt x="542" y="86"/>
                  </a:cubicBezTo>
                  <a:cubicBezTo>
                    <a:pt x="542" y="87"/>
                    <a:pt x="542" y="86"/>
                    <a:pt x="542" y="86"/>
                  </a:cubicBezTo>
                  <a:cubicBezTo>
                    <a:pt x="541" y="86"/>
                    <a:pt x="541" y="85"/>
                    <a:pt x="540" y="84"/>
                  </a:cubicBezTo>
                  <a:cubicBezTo>
                    <a:pt x="540" y="84"/>
                    <a:pt x="540" y="84"/>
                    <a:pt x="540" y="84"/>
                  </a:cubicBezTo>
                  <a:cubicBezTo>
                    <a:pt x="540" y="84"/>
                    <a:pt x="540" y="84"/>
                    <a:pt x="540" y="84"/>
                  </a:cubicBezTo>
                  <a:cubicBezTo>
                    <a:pt x="541" y="85"/>
                    <a:pt x="542" y="85"/>
                    <a:pt x="542" y="85"/>
                  </a:cubicBezTo>
                  <a:cubicBezTo>
                    <a:pt x="543" y="85"/>
                    <a:pt x="543" y="86"/>
                    <a:pt x="543" y="86"/>
                  </a:cubicBezTo>
                  <a:cubicBezTo>
                    <a:pt x="542" y="85"/>
                    <a:pt x="542" y="85"/>
                    <a:pt x="542" y="84"/>
                  </a:cubicBezTo>
                  <a:cubicBezTo>
                    <a:pt x="542" y="84"/>
                    <a:pt x="542" y="84"/>
                    <a:pt x="542" y="84"/>
                  </a:cubicBezTo>
                  <a:cubicBezTo>
                    <a:pt x="543" y="84"/>
                    <a:pt x="543" y="85"/>
                    <a:pt x="544" y="85"/>
                  </a:cubicBezTo>
                  <a:cubicBezTo>
                    <a:pt x="544" y="85"/>
                    <a:pt x="544" y="85"/>
                    <a:pt x="545" y="85"/>
                  </a:cubicBezTo>
                  <a:cubicBezTo>
                    <a:pt x="545" y="85"/>
                    <a:pt x="544" y="84"/>
                    <a:pt x="543" y="84"/>
                  </a:cubicBezTo>
                  <a:cubicBezTo>
                    <a:pt x="542" y="83"/>
                    <a:pt x="540" y="82"/>
                    <a:pt x="540" y="81"/>
                  </a:cubicBezTo>
                  <a:cubicBezTo>
                    <a:pt x="539" y="81"/>
                    <a:pt x="538" y="80"/>
                    <a:pt x="538" y="80"/>
                  </a:cubicBezTo>
                  <a:cubicBezTo>
                    <a:pt x="538" y="80"/>
                    <a:pt x="539" y="80"/>
                    <a:pt x="540" y="81"/>
                  </a:cubicBezTo>
                  <a:cubicBezTo>
                    <a:pt x="541" y="82"/>
                    <a:pt x="543" y="83"/>
                    <a:pt x="544" y="84"/>
                  </a:cubicBezTo>
                  <a:cubicBezTo>
                    <a:pt x="544" y="84"/>
                    <a:pt x="545" y="85"/>
                    <a:pt x="545" y="85"/>
                  </a:cubicBezTo>
                  <a:cubicBezTo>
                    <a:pt x="546" y="86"/>
                    <a:pt x="547" y="86"/>
                    <a:pt x="548" y="87"/>
                  </a:cubicBezTo>
                  <a:cubicBezTo>
                    <a:pt x="548" y="87"/>
                    <a:pt x="548" y="87"/>
                    <a:pt x="548" y="87"/>
                  </a:cubicBezTo>
                  <a:cubicBezTo>
                    <a:pt x="548" y="87"/>
                    <a:pt x="548" y="87"/>
                    <a:pt x="548" y="87"/>
                  </a:cubicBezTo>
                  <a:cubicBezTo>
                    <a:pt x="548" y="87"/>
                    <a:pt x="548" y="87"/>
                    <a:pt x="548" y="87"/>
                  </a:cubicBezTo>
                  <a:cubicBezTo>
                    <a:pt x="548" y="87"/>
                    <a:pt x="548" y="87"/>
                    <a:pt x="548" y="87"/>
                  </a:cubicBezTo>
                  <a:cubicBezTo>
                    <a:pt x="548" y="86"/>
                    <a:pt x="548" y="86"/>
                    <a:pt x="547" y="86"/>
                  </a:cubicBezTo>
                  <a:cubicBezTo>
                    <a:pt x="547" y="86"/>
                    <a:pt x="547" y="85"/>
                    <a:pt x="546" y="85"/>
                  </a:cubicBezTo>
                  <a:cubicBezTo>
                    <a:pt x="546" y="85"/>
                    <a:pt x="546" y="85"/>
                    <a:pt x="544" y="84"/>
                  </a:cubicBezTo>
                  <a:cubicBezTo>
                    <a:pt x="543" y="82"/>
                    <a:pt x="543" y="83"/>
                    <a:pt x="543" y="82"/>
                  </a:cubicBezTo>
                  <a:cubicBezTo>
                    <a:pt x="542" y="82"/>
                    <a:pt x="542" y="82"/>
                    <a:pt x="539" y="80"/>
                  </a:cubicBezTo>
                  <a:cubicBezTo>
                    <a:pt x="537" y="78"/>
                    <a:pt x="537" y="78"/>
                    <a:pt x="537" y="78"/>
                  </a:cubicBezTo>
                  <a:cubicBezTo>
                    <a:pt x="537" y="78"/>
                    <a:pt x="537" y="78"/>
                    <a:pt x="536" y="78"/>
                  </a:cubicBezTo>
                  <a:cubicBezTo>
                    <a:pt x="536" y="77"/>
                    <a:pt x="536" y="78"/>
                    <a:pt x="536" y="77"/>
                  </a:cubicBezTo>
                  <a:cubicBezTo>
                    <a:pt x="535" y="77"/>
                    <a:pt x="536" y="78"/>
                    <a:pt x="535" y="77"/>
                  </a:cubicBezTo>
                  <a:cubicBezTo>
                    <a:pt x="534" y="76"/>
                    <a:pt x="535" y="77"/>
                    <a:pt x="534" y="76"/>
                  </a:cubicBezTo>
                  <a:cubicBezTo>
                    <a:pt x="533" y="76"/>
                    <a:pt x="535" y="77"/>
                    <a:pt x="533" y="76"/>
                  </a:cubicBezTo>
                  <a:cubicBezTo>
                    <a:pt x="531" y="74"/>
                    <a:pt x="531" y="74"/>
                    <a:pt x="531" y="74"/>
                  </a:cubicBezTo>
                  <a:cubicBezTo>
                    <a:pt x="531" y="74"/>
                    <a:pt x="531" y="75"/>
                    <a:pt x="530" y="74"/>
                  </a:cubicBezTo>
                  <a:cubicBezTo>
                    <a:pt x="528" y="73"/>
                    <a:pt x="528" y="72"/>
                    <a:pt x="527" y="72"/>
                  </a:cubicBezTo>
                  <a:cubicBezTo>
                    <a:pt x="527" y="72"/>
                    <a:pt x="527" y="72"/>
                    <a:pt x="526" y="72"/>
                  </a:cubicBezTo>
                  <a:cubicBezTo>
                    <a:pt x="526" y="72"/>
                    <a:pt x="527" y="72"/>
                    <a:pt x="526" y="72"/>
                  </a:cubicBezTo>
                  <a:cubicBezTo>
                    <a:pt x="526" y="71"/>
                    <a:pt x="526" y="72"/>
                    <a:pt x="525" y="71"/>
                  </a:cubicBezTo>
                  <a:cubicBezTo>
                    <a:pt x="524" y="71"/>
                    <a:pt x="525" y="71"/>
                    <a:pt x="524" y="71"/>
                  </a:cubicBezTo>
                  <a:cubicBezTo>
                    <a:pt x="523" y="70"/>
                    <a:pt x="522" y="69"/>
                    <a:pt x="522" y="69"/>
                  </a:cubicBezTo>
                  <a:cubicBezTo>
                    <a:pt x="521" y="69"/>
                    <a:pt x="521" y="68"/>
                    <a:pt x="521" y="68"/>
                  </a:cubicBezTo>
                  <a:cubicBezTo>
                    <a:pt x="521" y="68"/>
                    <a:pt x="521" y="68"/>
                    <a:pt x="521" y="68"/>
                  </a:cubicBezTo>
                  <a:cubicBezTo>
                    <a:pt x="522" y="68"/>
                    <a:pt x="523" y="69"/>
                    <a:pt x="523" y="69"/>
                  </a:cubicBezTo>
                  <a:cubicBezTo>
                    <a:pt x="522" y="68"/>
                    <a:pt x="522" y="68"/>
                    <a:pt x="522" y="67"/>
                  </a:cubicBezTo>
                  <a:cubicBezTo>
                    <a:pt x="522" y="67"/>
                    <a:pt x="521" y="67"/>
                    <a:pt x="521" y="67"/>
                  </a:cubicBezTo>
                  <a:cubicBezTo>
                    <a:pt x="521" y="67"/>
                    <a:pt x="522" y="67"/>
                    <a:pt x="522" y="67"/>
                  </a:cubicBezTo>
                  <a:cubicBezTo>
                    <a:pt x="522" y="67"/>
                    <a:pt x="522" y="67"/>
                    <a:pt x="522" y="67"/>
                  </a:cubicBezTo>
                  <a:cubicBezTo>
                    <a:pt x="523" y="67"/>
                    <a:pt x="523" y="67"/>
                    <a:pt x="523" y="67"/>
                  </a:cubicBezTo>
                  <a:cubicBezTo>
                    <a:pt x="523" y="67"/>
                    <a:pt x="523" y="67"/>
                    <a:pt x="523" y="67"/>
                  </a:cubicBezTo>
                  <a:cubicBezTo>
                    <a:pt x="520" y="65"/>
                    <a:pt x="519" y="65"/>
                    <a:pt x="517" y="63"/>
                  </a:cubicBezTo>
                  <a:cubicBezTo>
                    <a:pt x="516" y="62"/>
                    <a:pt x="516" y="62"/>
                    <a:pt x="515" y="61"/>
                  </a:cubicBezTo>
                  <a:cubicBezTo>
                    <a:pt x="514" y="60"/>
                    <a:pt x="513" y="60"/>
                    <a:pt x="511" y="59"/>
                  </a:cubicBezTo>
                  <a:cubicBezTo>
                    <a:pt x="511" y="58"/>
                    <a:pt x="511" y="58"/>
                    <a:pt x="510" y="58"/>
                  </a:cubicBezTo>
                  <a:cubicBezTo>
                    <a:pt x="509" y="57"/>
                    <a:pt x="509" y="57"/>
                    <a:pt x="508" y="56"/>
                  </a:cubicBezTo>
                  <a:cubicBezTo>
                    <a:pt x="506" y="55"/>
                    <a:pt x="506" y="54"/>
                    <a:pt x="504" y="54"/>
                  </a:cubicBezTo>
                  <a:cubicBezTo>
                    <a:pt x="503" y="53"/>
                    <a:pt x="503" y="52"/>
                    <a:pt x="502" y="52"/>
                  </a:cubicBezTo>
                  <a:cubicBezTo>
                    <a:pt x="499" y="50"/>
                    <a:pt x="498" y="49"/>
                    <a:pt x="495" y="47"/>
                  </a:cubicBezTo>
                  <a:cubicBezTo>
                    <a:pt x="493" y="46"/>
                    <a:pt x="492" y="46"/>
                    <a:pt x="490" y="44"/>
                  </a:cubicBezTo>
                  <a:cubicBezTo>
                    <a:pt x="490" y="44"/>
                    <a:pt x="486" y="42"/>
                    <a:pt x="486" y="42"/>
                  </a:cubicBezTo>
                  <a:cubicBezTo>
                    <a:pt x="486" y="42"/>
                    <a:pt x="486" y="43"/>
                    <a:pt x="486" y="43"/>
                  </a:cubicBezTo>
                  <a:cubicBezTo>
                    <a:pt x="486" y="43"/>
                    <a:pt x="484" y="42"/>
                    <a:pt x="484" y="42"/>
                  </a:cubicBezTo>
                  <a:cubicBezTo>
                    <a:pt x="483" y="42"/>
                    <a:pt x="483" y="41"/>
                    <a:pt x="482" y="41"/>
                  </a:cubicBezTo>
                  <a:cubicBezTo>
                    <a:pt x="482" y="40"/>
                    <a:pt x="481" y="40"/>
                    <a:pt x="481" y="40"/>
                  </a:cubicBezTo>
                  <a:cubicBezTo>
                    <a:pt x="481" y="40"/>
                    <a:pt x="481" y="39"/>
                    <a:pt x="480" y="39"/>
                  </a:cubicBezTo>
                  <a:cubicBezTo>
                    <a:pt x="480" y="39"/>
                    <a:pt x="479" y="38"/>
                    <a:pt x="478" y="38"/>
                  </a:cubicBezTo>
                  <a:cubicBezTo>
                    <a:pt x="477" y="37"/>
                    <a:pt x="479" y="38"/>
                    <a:pt x="477" y="37"/>
                  </a:cubicBezTo>
                  <a:cubicBezTo>
                    <a:pt x="476" y="37"/>
                    <a:pt x="476" y="37"/>
                    <a:pt x="474" y="36"/>
                  </a:cubicBezTo>
                  <a:cubicBezTo>
                    <a:pt x="473" y="35"/>
                    <a:pt x="474" y="36"/>
                    <a:pt x="473" y="35"/>
                  </a:cubicBezTo>
                  <a:cubicBezTo>
                    <a:pt x="472" y="35"/>
                    <a:pt x="472" y="35"/>
                    <a:pt x="472" y="35"/>
                  </a:cubicBezTo>
                  <a:cubicBezTo>
                    <a:pt x="472" y="35"/>
                    <a:pt x="471" y="34"/>
                    <a:pt x="470" y="34"/>
                  </a:cubicBezTo>
                  <a:cubicBezTo>
                    <a:pt x="469" y="34"/>
                    <a:pt x="469" y="34"/>
                    <a:pt x="469" y="34"/>
                  </a:cubicBezTo>
                  <a:cubicBezTo>
                    <a:pt x="468" y="34"/>
                    <a:pt x="468" y="34"/>
                    <a:pt x="468" y="34"/>
                  </a:cubicBezTo>
                  <a:cubicBezTo>
                    <a:pt x="468" y="34"/>
                    <a:pt x="468" y="34"/>
                    <a:pt x="469" y="34"/>
                  </a:cubicBezTo>
                  <a:cubicBezTo>
                    <a:pt x="469" y="35"/>
                    <a:pt x="470" y="36"/>
                    <a:pt x="469" y="35"/>
                  </a:cubicBezTo>
                  <a:cubicBezTo>
                    <a:pt x="467" y="35"/>
                    <a:pt x="467" y="35"/>
                    <a:pt x="467" y="35"/>
                  </a:cubicBezTo>
                  <a:cubicBezTo>
                    <a:pt x="467" y="35"/>
                    <a:pt x="468" y="35"/>
                    <a:pt x="467" y="34"/>
                  </a:cubicBezTo>
                  <a:cubicBezTo>
                    <a:pt x="466" y="34"/>
                    <a:pt x="467" y="35"/>
                    <a:pt x="466" y="34"/>
                  </a:cubicBezTo>
                  <a:cubicBezTo>
                    <a:pt x="464" y="33"/>
                    <a:pt x="466" y="35"/>
                    <a:pt x="464" y="33"/>
                  </a:cubicBezTo>
                  <a:cubicBezTo>
                    <a:pt x="463" y="33"/>
                    <a:pt x="463" y="33"/>
                    <a:pt x="463" y="33"/>
                  </a:cubicBezTo>
                  <a:cubicBezTo>
                    <a:pt x="463" y="33"/>
                    <a:pt x="462" y="32"/>
                    <a:pt x="462" y="31"/>
                  </a:cubicBezTo>
                  <a:cubicBezTo>
                    <a:pt x="462" y="31"/>
                    <a:pt x="462" y="31"/>
                    <a:pt x="461" y="31"/>
                  </a:cubicBezTo>
                  <a:cubicBezTo>
                    <a:pt x="461" y="30"/>
                    <a:pt x="462" y="30"/>
                    <a:pt x="460" y="30"/>
                  </a:cubicBezTo>
                  <a:cubicBezTo>
                    <a:pt x="458" y="29"/>
                    <a:pt x="460" y="30"/>
                    <a:pt x="458" y="29"/>
                  </a:cubicBezTo>
                  <a:cubicBezTo>
                    <a:pt x="456" y="28"/>
                    <a:pt x="456" y="28"/>
                    <a:pt x="456" y="28"/>
                  </a:cubicBezTo>
                  <a:cubicBezTo>
                    <a:pt x="457" y="29"/>
                    <a:pt x="457" y="29"/>
                    <a:pt x="457" y="29"/>
                  </a:cubicBezTo>
                  <a:cubicBezTo>
                    <a:pt x="457" y="29"/>
                    <a:pt x="457" y="30"/>
                    <a:pt x="457" y="30"/>
                  </a:cubicBezTo>
                  <a:cubicBezTo>
                    <a:pt x="457" y="30"/>
                    <a:pt x="457" y="30"/>
                    <a:pt x="457" y="30"/>
                  </a:cubicBezTo>
                  <a:cubicBezTo>
                    <a:pt x="456" y="30"/>
                    <a:pt x="458" y="30"/>
                    <a:pt x="456" y="30"/>
                  </a:cubicBezTo>
                  <a:cubicBezTo>
                    <a:pt x="454" y="29"/>
                    <a:pt x="454" y="29"/>
                    <a:pt x="454" y="29"/>
                  </a:cubicBezTo>
                  <a:cubicBezTo>
                    <a:pt x="454" y="29"/>
                    <a:pt x="453" y="28"/>
                    <a:pt x="454" y="29"/>
                  </a:cubicBezTo>
                  <a:cubicBezTo>
                    <a:pt x="454" y="30"/>
                    <a:pt x="454" y="31"/>
                    <a:pt x="455" y="31"/>
                  </a:cubicBezTo>
                  <a:cubicBezTo>
                    <a:pt x="455" y="32"/>
                    <a:pt x="453" y="30"/>
                    <a:pt x="452" y="30"/>
                  </a:cubicBezTo>
                  <a:cubicBezTo>
                    <a:pt x="452" y="29"/>
                    <a:pt x="451" y="29"/>
                    <a:pt x="451" y="29"/>
                  </a:cubicBezTo>
                  <a:cubicBezTo>
                    <a:pt x="450" y="29"/>
                    <a:pt x="450" y="29"/>
                    <a:pt x="449" y="29"/>
                  </a:cubicBezTo>
                  <a:cubicBezTo>
                    <a:pt x="449" y="29"/>
                    <a:pt x="449" y="29"/>
                    <a:pt x="449" y="29"/>
                  </a:cubicBezTo>
                  <a:cubicBezTo>
                    <a:pt x="449" y="29"/>
                    <a:pt x="449" y="29"/>
                    <a:pt x="449" y="30"/>
                  </a:cubicBezTo>
                  <a:cubicBezTo>
                    <a:pt x="449" y="30"/>
                    <a:pt x="449" y="30"/>
                    <a:pt x="450" y="31"/>
                  </a:cubicBezTo>
                  <a:cubicBezTo>
                    <a:pt x="451" y="32"/>
                    <a:pt x="451" y="32"/>
                    <a:pt x="452" y="33"/>
                  </a:cubicBezTo>
                  <a:cubicBezTo>
                    <a:pt x="452" y="33"/>
                    <a:pt x="451" y="33"/>
                    <a:pt x="452" y="33"/>
                  </a:cubicBezTo>
                  <a:cubicBezTo>
                    <a:pt x="453" y="34"/>
                    <a:pt x="454" y="34"/>
                    <a:pt x="455" y="35"/>
                  </a:cubicBezTo>
                  <a:cubicBezTo>
                    <a:pt x="457" y="36"/>
                    <a:pt x="456" y="35"/>
                    <a:pt x="457" y="36"/>
                  </a:cubicBezTo>
                  <a:cubicBezTo>
                    <a:pt x="457" y="36"/>
                    <a:pt x="458" y="36"/>
                    <a:pt x="457" y="36"/>
                  </a:cubicBezTo>
                  <a:cubicBezTo>
                    <a:pt x="456" y="36"/>
                    <a:pt x="457" y="37"/>
                    <a:pt x="456" y="37"/>
                  </a:cubicBezTo>
                  <a:cubicBezTo>
                    <a:pt x="455" y="36"/>
                    <a:pt x="455" y="36"/>
                    <a:pt x="454" y="36"/>
                  </a:cubicBezTo>
                  <a:cubicBezTo>
                    <a:pt x="453" y="35"/>
                    <a:pt x="454" y="36"/>
                    <a:pt x="452" y="35"/>
                  </a:cubicBezTo>
                  <a:cubicBezTo>
                    <a:pt x="451" y="34"/>
                    <a:pt x="450" y="33"/>
                    <a:pt x="449" y="33"/>
                  </a:cubicBezTo>
                  <a:cubicBezTo>
                    <a:pt x="449" y="32"/>
                    <a:pt x="448" y="31"/>
                    <a:pt x="448" y="31"/>
                  </a:cubicBezTo>
                  <a:cubicBezTo>
                    <a:pt x="448" y="31"/>
                    <a:pt x="447" y="31"/>
                    <a:pt x="447" y="30"/>
                  </a:cubicBezTo>
                  <a:cubicBezTo>
                    <a:pt x="446" y="30"/>
                    <a:pt x="446" y="30"/>
                    <a:pt x="445" y="29"/>
                  </a:cubicBezTo>
                  <a:cubicBezTo>
                    <a:pt x="444" y="28"/>
                    <a:pt x="444" y="28"/>
                    <a:pt x="443" y="27"/>
                  </a:cubicBezTo>
                  <a:cubicBezTo>
                    <a:pt x="443" y="27"/>
                    <a:pt x="443" y="27"/>
                    <a:pt x="442" y="26"/>
                  </a:cubicBezTo>
                  <a:cubicBezTo>
                    <a:pt x="441" y="26"/>
                    <a:pt x="441" y="26"/>
                    <a:pt x="440" y="25"/>
                  </a:cubicBezTo>
                  <a:cubicBezTo>
                    <a:pt x="440" y="25"/>
                    <a:pt x="439" y="25"/>
                    <a:pt x="438" y="25"/>
                  </a:cubicBezTo>
                  <a:close/>
                  <a:moveTo>
                    <a:pt x="439" y="354"/>
                  </a:moveTo>
                  <a:cubicBezTo>
                    <a:pt x="438" y="353"/>
                    <a:pt x="438" y="353"/>
                    <a:pt x="437" y="352"/>
                  </a:cubicBezTo>
                  <a:cubicBezTo>
                    <a:pt x="436" y="351"/>
                    <a:pt x="435" y="350"/>
                    <a:pt x="434" y="349"/>
                  </a:cubicBezTo>
                  <a:cubicBezTo>
                    <a:pt x="432" y="349"/>
                    <a:pt x="431" y="349"/>
                    <a:pt x="429" y="349"/>
                  </a:cubicBezTo>
                  <a:cubicBezTo>
                    <a:pt x="427" y="350"/>
                    <a:pt x="426" y="351"/>
                    <a:pt x="424" y="352"/>
                  </a:cubicBezTo>
                  <a:cubicBezTo>
                    <a:pt x="424" y="352"/>
                    <a:pt x="423" y="352"/>
                    <a:pt x="421" y="352"/>
                  </a:cubicBezTo>
                  <a:cubicBezTo>
                    <a:pt x="419" y="352"/>
                    <a:pt x="418" y="352"/>
                    <a:pt x="416" y="352"/>
                  </a:cubicBezTo>
                  <a:cubicBezTo>
                    <a:pt x="415" y="352"/>
                    <a:pt x="415" y="352"/>
                    <a:pt x="415" y="352"/>
                  </a:cubicBezTo>
                  <a:cubicBezTo>
                    <a:pt x="415" y="352"/>
                    <a:pt x="409" y="351"/>
                    <a:pt x="406" y="351"/>
                  </a:cubicBezTo>
                  <a:cubicBezTo>
                    <a:pt x="403" y="351"/>
                    <a:pt x="405" y="350"/>
                    <a:pt x="405" y="350"/>
                  </a:cubicBezTo>
                  <a:cubicBezTo>
                    <a:pt x="406" y="349"/>
                    <a:pt x="406" y="349"/>
                    <a:pt x="407" y="348"/>
                  </a:cubicBezTo>
                  <a:cubicBezTo>
                    <a:pt x="407" y="348"/>
                    <a:pt x="404" y="347"/>
                    <a:pt x="402" y="347"/>
                  </a:cubicBezTo>
                  <a:cubicBezTo>
                    <a:pt x="401" y="348"/>
                    <a:pt x="401" y="348"/>
                    <a:pt x="401" y="348"/>
                  </a:cubicBezTo>
                  <a:cubicBezTo>
                    <a:pt x="401" y="347"/>
                    <a:pt x="400" y="347"/>
                    <a:pt x="400" y="346"/>
                  </a:cubicBezTo>
                  <a:cubicBezTo>
                    <a:pt x="400" y="345"/>
                    <a:pt x="400" y="345"/>
                    <a:pt x="400" y="344"/>
                  </a:cubicBezTo>
                  <a:cubicBezTo>
                    <a:pt x="400" y="344"/>
                    <a:pt x="399" y="344"/>
                    <a:pt x="398" y="345"/>
                  </a:cubicBezTo>
                  <a:cubicBezTo>
                    <a:pt x="397" y="346"/>
                    <a:pt x="398" y="343"/>
                    <a:pt x="397" y="346"/>
                  </a:cubicBezTo>
                  <a:cubicBezTo>
                    <a:pt x="397" y="349"/>
                    <a:pt x="397" y="349"/>
                    <a:pt x="397" y="349"/>
                  </a:cubicBezTo>
                  <a:cubicBezTo>
                    <a:pt x="397" y="349"/>
                    <a:pt x="398" y="347"/>
                    <a:pt x="397" y="349"/>
                  </a:cubicBezTo>
                  <a:cubicBezTo>
                    <a:pt x="395" y="351"/>
                    <a:pt x="395" y="353"/>
                    <a:pt x="395" y="353"/>
                  </a:cubicBezTo>
                  <a:cubicBezTo>
                    <a:pt x="394" y="354"/>
                    <a:pt x="393" y="354"/>
                    <a:pt x="392" y="354"/>
                  </a:cubicBezTo>
                  <a:cubicBezTo>
                    <a:pt x="391" y="352"/>
                    <a:pt x="390" y="352"/>
                    <a:pt x="389" y="351"/>
                  </a:cubicBezTo>
                  <a:cubicBezTo>
                    <a:pt x="389" y="350"/>
                    <a:pt x="390" y="349"/>
                    <a:pt x="390" y="348"/>
                  </a:cubicBezTo>
                  <a:cubicBezTo>
                    <a:pt x="390" y="348"/>
                    <a:pt x="390" y="347"/>
                    <a:pt x="391" y="346"/>
                  </a:cubicBezTo>
                  <a:cubicBezTo>
                    <a:pt x="390" y="346"/>
                    <a:pt x="390" y="346"/>
                    <a:pt x="390" y="345"/>
                  </a:cubicBezTo>
                  <a:cubicBezTo>
                    <a:pt x="385" y="345"/>
                    <a:pt x="388" y="343"/>
                    <a:pt x="385" y="345"/>
                  </a:cubicBezTo>
                  <a:cubicBezTo>
                    <a:pt x="382" y="347"/>
                    <a:pt x="384" y="345"/>
                    <a:pt x="382" y="347"/>
                  </a:cubicBezTo>
                  <a:cubicBezTo>
                    <a:pt x="380" y="349"/>
                    <a:pt x="380" y="349"/>
                    <a:pt x="380" y="349"/>
                  </a:cubicBezTo>
                  <a:cubicBezTo>
                    <a:pt x="380" y="349"/>
                    <a:pt x="383" y="348"/>
                    <a:pt x="380" y="349"/>
                  </a:cubicBezTo>
                  <a:cubicBezTo>
                    <a:pt x="377" y="351"/>
                    <a:pt x="379" y="349"/>
                    <a:pt x="377" y="351"/>
                  </a:cubicBezTo>
                  <a:cubicBezTo>
                    <a:pt x="374" y="352"/>
                    <a:pt x="374" y="353"/>
                    <a:pt x="374" y="354"/>
                  </a:cubicBezTo>
                  <a:cubicBezTo>
                    <a:pt x="373" y="356"/>
                    <a:pt x="375" y="353"/>
                    <a:pt x="373" y="356"/>
                  </a:cubicBezTo>
                  <a:cubicBezTo>
                    <a:pt x="371" y="359"/>
                    <a:pt x="373" y="358"/>
                    <a:pt x="371" y="359"/>
                  </a:cubicBezTo>
                  <a:cubicBezTo>
                    <a:pt x="370" y="360"/>
                    <a:pt x="370" y="360"/>
                    <a:pt x="370" y="360"/>
                  </a:cubicBezTo>
                  <a:cubicBezTo>
                    <a:pt x="370" y="360"/>
                    <a:pt x="370" y="361"/>
                    <a:pt x="368" y="360"/>
                  </a:cubicBezTo>
                  <a:cubicBezTo>
                    <a:pt x="367" y="360"/>
                    <a:pt x="366" y="359"/>
                    <a:pt x="366" y="359"/>
                  </a:cubicBezTo>
                  <a:cubicBezTo>
                    <a:pt x="365" y="358"/>
                    <a:pt x="365" y="358"/>
                    <a:pt x="364" y="357"/>
                  </a:cubicBezTo>
                  <a:cubicBezTo>
                    <a:pt x="363" y="357"/>
                    <a:pt x="362" y="357"/>
                    <a:pt x="360" y="357"/>
                  </a:cubicBezTo>
                  <a:cubicBezTo>
                    <a:pt x="359" y="356"/>
                    <a:pt x="358" y="356"/>
                    <a:pt x="357" y="356"/>
                  </a:cubicBezTo>
                  <a:cubicBezTo>
                    <a:pt x="357" y="356"/>
                    <a:pt x="359" y="360"/>
                    <a:pt x="361" y="361"/>
                  </a:cubicBezTo>
                  <a:cubicBezTo>
                    <a:pt x="362" y="362"/>
                    <a:pt x="361" y="361"/>
                    <a:pt x="362" y="362"/>
                  </a:cubicBezTo>
                  <a:cubicBezTo>
                    <a:pt x="364" y="363"/>
                    <a:pt x="363" y="361"/>
                    <a:pt x="364" y="363"/>
                  </a:cubicBezTo>
                  <a:cubicBezTo>
                    <a:pt x="365" y="365"/>
                    <a:pt x="366" y="364"/>
                    <a:pt x="365" y="367"/>
                  </a:cubicBezTo>
                  <a:cubicBezTo>
                    <a:pt x="364" y="369"/>
                    <a:pt x="365" y="367"/>
                    <a:pt x="364" y="369"/>
                  </a:cubicBezTo>
                  <a:cubicBezTo>
                    <a:pt x="363" y="371"/>
                    <a:pt x="363" y="371"/>
                    <a:pt x="363" y="371"/>
                  </a:cubicBezTo>
                  <a:cubicBezTo>
                    <a:pt x="363" y="371"/>
                    <a:pt x="363" y="375"/>
                    <a:pt x="363" y="376"/>
                  </a:cubicBezTo>
                  <a:cubicBezTo>
                    <a:pt x="363" y="377"/>
                    <a:pt x="365" y="375"/>
                    <a:pt x="363" y="377"/>
                  </a:cubicBezTo>
                  <a:cubicBezTo>
                    <a:pt x="361" y="378"/>
                    <a:pt x="360" y="379"/>
                    <a:pt x="359" y="380"/>
                  </a:cubicBezTo>
                  <a:cubicBezTo>
                    <a:pt x="358" y="381"/>
                    <a:pt x="356" y="378"/>
                    <a:pt x="358" y="381"/>
                  </a:cubicBezTo>
                  <a:cubicBezTo>
                    <a:pt x="360" y="384"/>
                    <a:pt x="360" y="383"/>
                    <a:pt x="358" y="385"/>
                  </a:cubicBezTo>
                  <a:cubicBezTo>
                    <a:pt x="356" y="386"/>
                    <a:pt x="356" y="386"/>
                    <a:pt x="356" y="386"/>
                  </a:cubicBezTo>
                  <a:cubicBezTo>
                    <a:pt x="356" y="386"/>
                    <a:pt x="356" y="388"/>
                    <a:pt x="355" y="388"/>
                  </a:cubicBezTo>
                  <a:cubicBezTo>
                    <a:pt x="354" y="388"/>
                    <a:pt x="354" y="387"/>
                    <a:pt x="352" y="388"/>
                  </a:cubicBezTo>
                  <a:cubicBezTo>
                    <a:pt x="350" y="389"/>
                    <a:pt x="351" y="387"/>
                    <a:pt x="350" y="389"/>
                  </a:cubicBezTo>
                  <a:cubicBezTo>
                    <a:pt x="348" y="390"/>
                    <a:pt x="346" y="389"/>
                    <a:pt x="348" y="390"/>
                  </a:cubicBezTo>
                  <a:cubicBezTo>
                    <a:pt x="351" y="392"/>
                    <a:pt x="358" y="391"/>
                    <a:pt x="357" y="392"/>
                  </a:cubicBezTo>
                  <a:cubicBezTo>
                    <a:pt x="357" y="393"/>
                    <a:pt x="351" y="396"/>
                    <a:pt x="351" y="396"/>
                  </a:cubicBezTo>
                  <a:cubicBezTo>
                    <a:pt x="348" y="396"/>
                    <a:pt x="348" y="396"/>
                    <a:pt x="348" y="396"/>
                  </a:cubicBezTo>
                  <a:cubicBezTo>
                    <a:pt x="348" y="396"/>
                    <a:pt x="348" y="396"/>
                    <a:pt x="348" y="397"/>
                  </a:cubicBezTo>
                  <a:cubicBezTo>
                    <a:pt x="347" y="398"/>
                    <a:pt x="347" y="398"/>
                    <a:pt x="347" y="398"/>
                  </a:cubicBezTo>
                  <a:cubicBezTo>
                    <a:pt x="347" y="398"/>
                    <a:pt x="347" y="398"/>
                    <a:pt x="348" y="400"/>
                  </a:cubicBezTo>
                  <a:cubicBezTo>
                    <a:pt x="349" y="402"/>
                    <a:pt x="349" y="402"/>
                    <a:pt x="349" y="402"/>
                  </a:cubicBezTo>
                  <a:cubicBezTo>
                    <a:pt x="349" y="402"/>
                    <a:pt x="350" y="403"/>
                    <a:pt x="349" y="404"/>
                  </a:cubicBezTo>
                  <a:cubicBezTo>
                    <a:pt x="348" y="404"/>
                    <a:pt x="350" y="403"/>
                    <a:pt x="348" y="404"/>
                  </a:cubicBezTo>
                  <a:cubicBezTo>
                    <a:pt x="347" y="406"/>
                    <a:pt x="345" y="406"/>
                    <a:pt x="344" y="407"/>
                  </a:cubicBezTo>
                  <a:cubicBezTo>
                    <a:pt x="343" y="407"/>
                    <a:pt x="344" y="405"/>
                    <a:pt x="343" y="407"/>
                  </a:cubicBezTo>
                  <a:cubicBezTo>
                    <a:pt x="341" y="409"/>
                    <a:pt x="339" y="407"/>
                    <a:pt x="341" y="409"/>
                  </a:cubicBezTo>
                  <a:cubicBezTo>
                    <a:pt x="343" y="412"/>
                    <a:pt x="342" y="410"/>
                    <a:pt x="343" y="412"/>
                  </a:cubicBezTo>
                  <a:cubicBezTo>
                    <a:pt x="344" y="413"/>
                    <a:pt x="347" y="416"/>
                    <a:pt x="347" y="416"/>
                  </a:cubicBezTo>
                  <a:cubicBezTo>
                    <a:pt x="347" y="416"/>
                    <a:pt x="353" y="417"/>
                    <a:pt x="354" y="418"/>
                  </a:cubicBezTo>
                  <a:cubicBezTo>
                    <a:pt x="354" y="419"/>
                    <a:pt x="355" y="422"/>
                    <a:pt x="355" y="422"/>
                  </a:cubicBezTo>
                  <a:cubicBezTo>
                    <a:pt x="355" y="423"/>
                    <a:pt x="355" y="424"/>
                    <a:pt x="356" y="425"/>
                  </a:cubicBezTo>
                  <a:cubicBezTo>
                    <a:pt x="357" y="425"/>
                    <a:pt x="357" y="425"/>
                    <a:pt x="359" y="426"/>
                  </a:cubicBezTo>
                  <a:cubicBezTo>
                    <a:pt x="359" y="426"/>
                    <a:pt x="359" y="423"/>
                    <a:pt x="360" y="427"/>
                  </a:cubicBezTo>
                  <a:cubicBezTo>
                    <a:pt x="361" y="430"/>
                    <a:pt x="362" y="431"/>
                    <a:pt x="362" y="431"/>
                  </a:cubicBezTo>
                  <a:cubicBezTo>
                    <a:pt x="362" y="432"/>
                    <a:pt x="362" y="432"/>
                    <a:pt x="362" y="434"/>
                  </a:cubicBezTo>
                  <a:cubicBezTo>
                    <a:pt x="362" y="435"/>
                    <a:pt x="359" y="436"/>
                    <a:pt x="362" y="437"/>
                  </a:cubicBezTo>
                  <a:cubicBezTo>
                    <a:pt x="365" y="438"/>
                    <a:pt x="368" y="438"/>
                    <a:pt x="368" y="438"/>
                  </a:cubicBezTo>
                  <a:cubicBezTo>
                    <a:pt x="369" y="439"/>
                    <a:pt x="369" y="439"/>
                    <a:pt x="368" y="441"/>
                  </a:cubicBezTo>
                  <a:cubicBezTo>
                    <a:pt x="367" y="442"/>
                    <a:pt x="367" y="440"/>
                    <a:pt x="367" y="442"/>
                  </a:cubicBezTo>
                  <a:cubicBezTo>
                    <a:pt x="367" y="445"/>
                    <a:pt x="367" y="443"/>
                    <a:pt x="367" y="445"/>
                  </a:cubicBezTo>
                  <a:cubicBezTo>
                    <a:pt x="368" y="446"/>
                    <a:pt x="365" y="445"/>
                    <a:pt x="368" y="446"/>
                  </a:cubicBezTo>
                  <a:cubicBezTo>
                    <a:pt x="370" y="446"/>
                    <a:pt x="371" y="446"/>
                    <a:pt x="371" y="446"/>
                  </a:cubicBezTo>
                  <a:cubicBezTo>
                    <a:pt x="371" y="446"/>
                    <a:pt x="372" y="446"/>
                    <a:pt x="373" y="447"/>
                  </a:cubicBezTo>
                  <a:cubicBezTo>
                    <a:pt x="374" y="447"/>
                    <a:pt x="375" y="446"/>
                    <a:pt x="376" y="448"/>
                  </a:cubicBezTo>
                  <a:cubicBezTo>
                    <a:pt x="377" y="450"/>
                    <a:pt x="375" y="448"/>
                    <a:pt x="377" y="450"/>
                  </a:cubicBezTo>
                  <a:cubicBezTo>
                    <a:pt x="378" y="451"/>
                    <a:pt x="380" y="451"/>
                    <a:pt x="380" y="452"/>
                  </a:cubicBezTo>
                  <a:cubicBezTo>
                    <a:pt x="380" y="453"/>
                    <a:pt x="380" y="453"/>
                    <a:pt x="380" y="453"/>
                  </a:cubicBezTo>
                  <a:cubicBezTo>
                    <a:pt x="380" y="453"/>
                    <a:pt x="381" y="454"/>
                    <a:pt x="382" y="454"/>
                  </a:cubicBezTo>
                  <a:cubicBezTo>
                    <a:pt x="383" y="454"/>
                    <a:pt x="385" y="454"/>
                    <a:pt x="385" y="454"/>
                  </a:cubicBezTo>
                  <a:cubicBezTo>
                    <a:pt x="386" y="454"/>
                    <a:pt x="386" y="454"/>
                    <a:pt x="387" y="455"/>
                  </a:cubicBezTo>
                  <a:cubicBezTo>
                    <a:pt x="387" y="455"/>
                    <a:pt x="388" y="452"/>
                    <a:pt x="389" y="456"/>
                  </a:cubicBezTo>
                  <a:cubicBezTo>
                    <a:pt x="390" y="459"/>
                    <a:pt x="395" y="458"/>
                    <a:pt x="393" y="460"/>
                  </a:cubicBezTo>
                  <a:cubicBezTo>
                    <a:pt x="392" y="461"/>
                    <a:pt x="393" y="460"/>
                    <a:pt x="392" y="461"/>
                  </a:cubicBezTo>
                  <a:cubicBezTo>
                    <a:pt x="391" y="463"/>
                    <a:pt x="392" y="461"/>
                    <a:pt x="391" y="463"/>
                  </a:cubicBezTo>
                  <a:cubicBezTo>
                    <a:pt x="390" y="465"/>
                    <a:pt x="394" y="467"/>
                    <a:pt x="394" y="467"/>
                  </a:cubicBezTo>
                  <a:cubicBezTo>
                    <a:pt x="391" y="470"/>
                    <a:pt x="390" y="470"/>
                    <a:pt x="390" y="472"/>
                  </a:cubicBezTo>
                  <a:cubicBezTo>
                    <a:pt x="389" y="473"/>
                    <a:pt x="390" y="476"/>
                    <a:pt x="390" y="477"/>
                  </a:cubicBezTo>
                  <a:cubicBezTo>
                    <a:pt x="391" y="477"/>
                    <a:pt x="393" y="477"/>
                    <a:pt x="391" y="478"/>
                  </a:cubicBezTo>
                  <a:cubicBezTo>
                    <a:pt x="389" y="480"/>
                    <a:pt x="389" y="480"/>
                    <a:pt x="389" y="480"/>
                  </a:cubicBezTo>
                  <a:cubicBezTo>
                    <a:pt x="389" y="480"/>
                    <a:pt x="389" y="480"/>
                    <a:pt x="389" y="481"/>
                  </a:cubicBezTo>
                  <a:cubicBezTo>
                    <a:pt x="388" y="482"/>
                    <a:pt x="389" y="482"/>
                    <a:pt x="389" y="483"/>
                  </a:cubicBezTo>
                  <a:cubicBezTo>
                    <a:pt x="389" y="484"/>
                    <a:pt x="389" y="483"/>
                    <a:pt x="389" y="484"/>
                  </a:cubicBezTo>
                  <a:cubicBezTo>
                    <a:pt x="389" y="486"/>
                    <a:pt x="390" y="484"/>
                    <a:pt x="389" y="486"/>
                  </a:cubicBezTo>
                  <a:cubicBezTo>
                    <a:pt x="387" y="488"/>
                    <a:pt x="387" y="489"/>
                    <a:pt x="387" y="490"/>
                  </a:cubicBezTo>
                  <a:cubicBezTo>
                    <a:pt x="386" y="491"/>
                    <a:pt x="386" y="489"/>
                    <a:pt x="386" y="491"/>
                  </a:cubicBezTo>
                  <a:cubicBezTo>
                    <a:pt x="387" y="492"/>
                    <a:pt x="388" y="492"/>
                    <a:pt x="387" y="493"/>
                  </a:cubicBezTo>
                  <a:cubicBezTo>
                    <a:pt x="386" y="495"/>
                    <a:pt x="386" y="493"/>
                    <a:pt x="386" y="495"/>
                  </a:cubicBezTo>
                  <a:cubicBezTo>
                    <a:pt x="385" y="496"/>
                    <a:pt x="387" y="493"/>
                    <a:pt x="385" y="496"/>
                  </a:cubicBezTo>
                  <a:cubicBezTo>
                    <a:pt x="383" y="499"/>
                    <a:pt x="383" y="498"/>
                    <a:pt x="383" y="499"/>
                  </a:cubicBezTo>
                  <a:cubicBezTo>
                    <a:pt x="383" y="500"/>
                    <a:pt x="384" y="499"/>
                    <a:pt x="383" y="501"/>
                  </a:cubicBezTo>
                  <a:cubicBezTo>
                    <a:pt x="382" y="502"/>
                    <a:pt x="381" y="502"/>
                    <a:pt x="382" y="502"/>
                  </a:cubicBezTo>
                  <a:cubicBezTo>
                    <a:pt x="384" y="503"/>
                    <a:pt x="385" y="501"/>
                    <a:pt x="384" y="503"/>
                  </a:cubicBezTo>
                  <a:cubicBezTo>
                    <a:pt x="383" y="504"/>
                    <a:pt x="383" y="504"/>
                    <a:pt x="383" y="506"/>
                  </a:cubicBezTo>
                  <a:cubicBezTo>
                    <a:pt x="383" y="507"/>
                    <a:pt x="384" y="508"/>
                    <a:pt x="384" y="508"/>
                  </a:cubicBezTo>
                  <a:cubicBezTo>
                    <a:pt x="384" y="508"/>
                    <a:pt x="385" y="507"/>
                    <a:pt x="384" y="509"/>
                  </a:cubicBezTo>
                  <a:cubicBezTo>
                    <a:pt x="382" y="510"/>
                    <a:pt x="384" y="511"/>
                    <a:pt x="382" y="512"/>
                  </a:cubicBezTo>
                  <a:cubicBezTo>
                    <a:pt x="381" y="513"/>
                    <a:pt x="383" y="510"/>
                    <a:pt x="381" y="513"/>
                  </a:cubicBezTo>
                  <a:cubicBezTo>
                    <a:pt x="379" y="516"/>
                    <a:pt x="378" y="516"/>
                    <a:pt x="379" y="516"/>
                  </a:cubicBezTo>
                  <a:cubicBezTo>
                    <a:pt x="380" y="516"/>
                    <a:pt x="381" y="514"/>
                    <a:pt x="380" y="516"/>
                  </a:cubicBezTo>
                  <a:cubicBezTo>
                    <a:pt x="378" y="519"/>
                    <a:pt x="378" y="519"/>
                    <a:pt x="378" y="519"/>
                  </a:cubicBezTo>
                  <a:cubicBezTo>
                    <a:pt x="378" y="519"/>
                    <a:pt x="378" y="520"/>
                    <a:pt x="378" y="520"/>
                  </a:cubicBezTo>
                  <a:cubicBezTo>
                    <a:pt x="378" y="520"/>
                    <a:pt x="377" y="521"/>
                    <a:pt x="377" y="521"/>
                  </a:cubicBezTo>
                  <a:cubicBezTo>
                    <a:pt x="377" y="522"/>
                    <a:pt x="376" y="522"/>
                    <a:pt x="376" y="524"/>
                  </a:cubicBezTo>
                  <a:cubicBezTo>
                    <a:pt x="375" y="526"/>
                    <a:pt x="375" y="526"/>
                    <a:pt x="376" y="527"/>
                  </a:cubicBezTo>
                  <a:cubicBezTo>
                    <a:pt x="376" y="528"/>
                    <a:pt x="376" y="530"/>
                    <a:pt x="376" y="530"/>
                  </a:cubicBezTo>
                  <a:cubicBezTo>
                    <a:pt x="376" y="530"/>
                    <a:pt x="377" y="530"/>
                    <a:pt x="375" y="531"/>
                  </a:cubicBezTo>
                  <a:cubicBezTo>
                    <a:pt x="374" y="531"/>
                    <a:pt x="372" y="531"/>
                    <a:pt x="372" y="531"/>
                  </a:cubicBezTo>
                  <a:cubicBezTo>
                    <a:pt x="370" y="535"/>
                    <a:pt x="372" y="535"/>
                    <a:pt x="371" y="536"/>
                  </a:cubicBezTo>
                  <a:cubicBezTo>
                    <a:pt x="371" y="537"/>
                    <a:pt x="370" y="536"/>
                    <a:pt x="371" y="537"/>
                  </a:cubicBezTo>
                  <a:cubicBezTo>
                    <a:pt x="372" y="539"/>
                    <a:pt x="373" y="537"/>
                    <a:pt x="372" y="539"/>
                  </a:cubicBezTo>
                  <a:cubicBezTo>
                    <a:pt x="372" y="540"/>
                    <a:pt x="373" y="538"/>
                    <a:pt x="372" y="540"/>
                  </a:cubicBezTo>
                  <a:cubicBezTo>
                    <a:pt x="372" y="543"/>
                    <a:pt x="374" y="543"/>
                    <a:pt x="372" y="544"/>
                  </a:cubicBezTo>
                  <a:cubicBezTo>
                    <a:pt x="369" y="544"/>
                    <a:pt x="369" y="544"/>
                    <a:pt x="369" y="544"/>
                  </a:cubicBezTo>
                  <a:cubicBezTo>
                    <a:pt x="369" y="544"/>
                    <a:pt x="369" y="543"/>
                    <a:pt x="368" y="545"/>
                  </a:cubicBezTo>
                  <a:cubicBezTo>
                    <a:pt x="366" y="546"/>
                    <a:pt x="365" y="546"/>
                    <a:pt x="367" y="547"/>
                  </a:cubicBezTo>
                  <a:cubicBezTo>
                    <a:pt x="368" y="548"/>
                    <a:pt x="372" y="548"/>
                    <a:pt x="372" y="548"/>
                  </a:cubicBezTo>
                  <a:cubicBezTo>
                    <a:pt x="372" y="549"/>
                    <a:pt x="372" y="549"/>
                    <a:pt x="371" y="549"/>
                  </a:cubicBezTo>
                  <a:cubicBezTo>
                    <a:pt x="372" y="551"/>
                    <a:pt x="374" y="550"/>
                    <a:pt x="372" y="551"/>
                  </a:cubicBezTo>
                  <a:cubicBezTo>
                    <a:pt x="370" y="552"/>
                    <a:pt x="370" y="552"/>
                    <a:pt x="370" y="552"/>
                  </a:cubicBezTo>
                  <a:cubicBezTo>
                    <a:pt x="370" y="552"/>
                    <a:pt x="372" y="552"/>
                    <a:pt x="371" y="553"/>
                  </a:cubicBezTo>
                  <a:cubicBezTo>
                    <a:pt x="369" y="555"/>
                    <a:pt x="371" y="554"/>
                    <a:pt x="369" y="555"/>
                  </a:cubicBezTo>
                  <a:cubicBezTo>
                    <a:pt x="367" y="555"/>
                    <a:pt x="369" y="555"/>
                    <a:pt x="367" y="555"/>
                  </a:cubicBezTo>
                  <a:cubicBezTo>
                    <a:pt x="366" y="556"/>
                    <a:pt x="367" y="554"/>
                    <a:pt x="366" y="556"/>
                  </a:cubicBezTo>
                  <a:cubicBezTo>
                    <a:pt x="365" y="558"/>
                    <a:pt x="363" y="557"/>
                    <a:pt x="365" y="558"/>
                  </a:cubicBezTo>
                  <a:cubicBezTo>
                    <a:pt x="367" y="560"/>
                    <a:pt x="369" y="559"/>
                    <a:pt x="369" y="560"/>
                  </a:cubicBezTo>
                  <a:cubicBezTo>
                    <a:pt x="369" y="561"/>
                    <a:pt x="367" y="563"/>
                    <a:pt x="366" y="563"/>
                  </a:cubicBezTo>
                  <a:cubicBezTo>
                    <a:pt x="364" y="563"/>
                    <a:pt x="364" y="563"/>
                    <a:pt x="363" y="564"/>
                  </a:cubicBezTo>
                  <a:cubicBezTo>
                    <a:pt x="362" y="564"/>
                    <a:pt x="364" y="563"/>
                    <a:pt x="362" y="564"/>
                  </a:cubicBezTo>
                  <a:cubicBezTo>
                    <a:pt x="360" y="565"/>
                    <a:pt x="360" y="563"/>
                    <a:pt x="360" y="565"/>
                  </a:cubicBezTo>
                  <a:cubicBezTo>
                    <a:pt x="361" y="567"/>
                    <a:pt x="362" y="567"/>
                    <a:pt x="361" y="568"/>
                  </a:cubicBezTo>
                  <a:cubicBezTo>
                    <a:pt x="361" y="568"/>
                    <a:pt x="361" y="568"/>
                    <a:pt x="361" y="569"/>
                  </a:cubicBezTo>
                  <a:cubicBezTo>
                    <a:pt x="361" y="571"/>
                    <a:pt x="362" y="570"/>
                    <a:pt x="363" y="571"/>
                  </a:cubicBezTo>
                  <a:cubicBezTo>
                    <a:pt x="363" y="572"/>
                    <a:pt x="363" y="572"/>
                    <a:pt x="361" y="573"/>
                  </a:cubicBezTo>
                  <a:cubicBezTo>
                    <a:pt x="359" y="575"/>
                    <a:pt x="358" y="573"/>
                    <a:pt x="359" y="575"/>
                  </a:cubicBezTo>
                  <a:cubicBezTo>
                    <a:pt x="360" y="577"/>
                    <a:pt x="359" y="577"/>
                    <a:pt x="359" y="579"/>
                  </a:cubicBezTo>
                  <a:cubicBezTo>
                    <a:pt x="359" y="580"/>
                    <a:pt x="360" y="580"/>
                    <a:pt x="360" y="582"/>
                  </a:cubicBezTo>
                  <a:cubicBezTo>
                    <a:pt x="360" y="584"/>
                    <a:pt x="360" y="582"/>
                    <a:pt x="362" y="584"/>
                  </a:cubicBezTo>
                  <a:cubicBezTo>
                    <a:pt x="363" y="586"/>
                    <a:pt x="364" y="585"/>
                    <a:pt x="365" y="586"/>
                  </a:cubicBezTo>
                  <a:cubicBezTo>
                    <a:pt x="366" y="587"/>
                    <a:pt x="366" y="586"/>
                    <a:pt x="368" y="587"/>
                  </a:cubicBezTo>
                  <a:cubicBezTo>
                    <a:pt x="369" y="589"/>
                    <a:pt x="369" y="587"/>
                    <a:pt x="369" y="589"/>
                  </a:cubicBezTo>
                  <a:cubicBezTo>
                    <a:pt x="370" y="591"/>
                    <a:pt x="372" y="590"/>
                    <a:pt x="372" y="591"/>
                  </a:cubicBezTo>
                  <a:cubicBezTo>
                    <a:pt x="371" y="593"/>
                    <a:pt x="368" y="592"/>
                    <a:pt x="371" y="593"/>
                  </a:cubicBezTo>
                  <a:cubicBezTo>
                    <a:pt x="374" y="595"/>
                    <a:pt x="374" y="595"/>
                    <a:pt x="374" y="595"/>
                  </a:cubicBezTo>
                  <a:cubicBezTo>
                    <a:pt x="374" y="595"/>
                    <a:pt x="375" y="594"/>
                    <a:pt x="377" y="595"/>
                  </a:cubicBezTo>
                  <a:cubicBezTo>
                    <a:pt x="378" y="595"/>
                    <a:pt x="380" y="595"/>
                    <a:pt x="380" y="595"/>
                  </a:cubicBezTo>
                  <a:cubicBezTo>
                    <a:pt x="380" y="595"/>
                    <a:pt x="383" y="594"/>
                    <a:pt x="384" y="593"/>
                  </a:cubicBezTo>
                  <a:cubicBezTo>
                    <a:pt x="384" y="593"/>
                    <a:pt x="386" y="591"/>
                    <a:pt x="386" y="591"/>
                  </a:cubicBezTo>
                  <a:cubicBezTo>
                    <a:pt x="387" y="591"/>
                    <a:pt x="387" y="591"/>
                    <a:pt x="387" y="591"/>
                  </a:cubicBezTo>
                  <a:cubicBezTo>
                    <a:pt x="388" y="590"/>
                    <a:pt x="389" y="590"/>
                    <a:pt x="390" y="589"/>
                  </a:cubicBezTo>
                  <a:cubicBezTo>
                    <a:pt x="390" y="589"/>
                    <a:pt x="393" y="588"/>
                    <a:pt x="394" y="588"/>
                  </a:cubicBezTo>
                  <a:cubicBezTo>
                    <a:pt x="395" y="587"/>
                    <a:pt x="396" y="586"/>
                    <a:pt x="396" y="586"/>
                  </a:cubicBezTo>
                  <a:cubicBezTo>
                    <a:pt x="396" y="586"/>
                    <a:pt x="395" y="584"/>
                    <a:pt x="394" y="585"/>
                  </a:cubicBezTo>
                  <a:cubicBezTo>
                    <a:pt x="392" y="585"/>
                    <a:pt x="388" y="586"/>
                    <a:pt x="388" y="586"/>
                  </a:cubicBezTo>
                  <a:cubicBezTo>
                    <a:pt x="386" y="585"/>
                    <a:pt x="385" y="585"/>
                    <a:pt x="383" y="584"/>
                  </a:cubicBezTo>
                  <a:cubicBezTo>
                    <a:pt x="383" y="583"/>
                    <a:pt x="383" y="583"/>
                    <a:pt x="383" y="582"/>
                  </a:cubicBezTo>
                  <a:cubicBezTo>
                    <a:pt x="383" y="581"/>
                    <a:pt x="383" y="580"/>
                    <a:pt x="384" y="579"/>
                  </a:cubicBezTo>
                  <a:cubicBezTo>
                    <a:pt x="385" y="578"/>
                    <a:pt x="385" y="578"/>
                    <a:pt x="386" y="577"/>
                  </a:cubicBezTo>
                  <a:cubicBezTo>
                    <a:pt x="386" y="577"/>
                    <a:pt x="388" y="575"/>
                    <a:pt x="387" y="575"/>
                  </a:cubicBezTo>
                  <a:cubicBezTo>
                    <a:pt x="386" y="574"/>
                    <a:pt x="386" y="573"/>
                    <a:pt x="386" y="573"/>
                  </a:cubicBezTo>
                  <a:cubicBezTo>
                    <a:pt x="385" y="573"/>
                    <a:pt x="385" y="572"/>
                    <a:pt x="385" y="572"/>
                  </a:cubicBezTo>
                  <a:cubicBezTo>
                    <a:pt x="385" y="571"/>
                    <a:pt x="386" y="571"/>
                    <a:pt x="387" y="570"/>
                  </a:cubicBezTo>
                  <a:cubicBezTo>
                    <a:pt x="387" y="570"/>
                    <a:pt x="387" y="570"/>
                    <a:pt x="388" y="569"/>
                  </a:cubicBezTo>
                  <a:cubicBezTo>
                    <a:pt x="389" y="569"/>
                    <a:pt x="391" y="568"/>
                    <a:pt x="391" y="568"/>
                  </a:cubicBezTo>
                  <a:cubicBezTo>
                    <a:pt x="391" y="567"/>
                    <a:pt x="391" y="567"/>
                    <a:pt x="391" y="566"/>
                  </a:cubicBezTo>
                  <a:cubicBezTo>
                    <a:pt x="392" y="565"/>
                    <a:pt x="393" y="565"/>
                    <a:pt x="394" y="564"/>
                  </a:cubicBezTo>
                  <a:cubicBezTo>
                    <a:pt x="395" y="564"/>
                    <a:pt x="395" y="564"/>
                    <a:pt x="396" y="564"/>
                  </a:cubicBezTo>
                  <a:cubicBezTo>
                    <a:pt x="396" y="562"/>
                    <a:pt x="396" y="562"/>
                    <a:pt x="396" y="561"/>
                  </a:cubicBezTo>
                  <a:cubicBezTo>
                    <a:pt x="395" y="560"/>
                    <a:pt x="394" y="560"/>
                    <a:pt x="393" y="559"/>
                  </a:cubicBezTo>
                  <a:cubicBezTo>
                    <a:pt x="393" y="559"/>
                    <a:pt x="392" y="559"/>
                    <a:pt x="392" y="558"/>
                  </a:cubicBezTo>
                  <a:cubicBezTo>
                    <a:pt x="392" y="558"/>
                    <a:pt x="391" y="557"/>
                    <a:pt x="391" y="556"/>
                  </a:cubicBezTo>
                  <a:cubicBezTo>
                    <a:pt x="392" y="555"/>
                    <a:pt x="392" y="555"/>
                    <a:pt x="392" y="554"/>
                  </a:cubicBezTo>
                  <a:cubicBezTo>
                    <a:pt x="392" y="554"/>
                    <a:pt x="393" y="553"/>
                    <a:pt x="394" y="552"/>
                  </a:cubicBezTo>
                  <a:cubicBezTo>
                    <a:pt x="395" y="551"/>
                    <a:pt x="396" y="550"/>
                    <a:pt x="398" y="549"/>
                  </a:cubicBezTo>
                  <a:cubicBezTo>
                    <a:pt x="399" y="548"/>
                    <a:pt x="401" y="547"/>
                    <a:pt x="401" y="547"/>
                  </a:cubicBezTo>
                  <a:cubicBezTo>
                    <a:pt x="401" y="546"/>
                    <a:pt x="402" y="545"/>
                    <a:pt x="402" y="544"/>
                  </a:cubicBezTo>
                  <a:cubicBezTo>
                    <a:pt x="402" y="543"/>
                    <a:pt x="402" y="543"/>
                    <a:pt x="403" y="542"/>
                  </a:cubicBezTo>
                  <a:cubicBezTo>
                    <a:pt x="402" y="541"/>
                    <a:pt x="402" y="541"/>
                    <a:pt x="401" y="541"/>
                  </a:cubicBezTo>
                  <a:cubicBezTo>
                    <a:pt x="403" y="540"/>
                    <a:pt x="404" y="540"/>
                    <a:pt x="405" y="540"/>
                  </a:cubicBezTo>
                  <a:cubicBezTo>
                    <a:pt x="406" y="539"/>
                    <a:pt x="407" y="539"/>
                    <a:pt x="408" y="539"/>
                  </a:cubicBezTo>
                  <a:cubicBezTo>
                    <a:pt x="409" y="538"/>
                    <a:pt x="409" y="538"/>
                    <a:pt x="410" y="537"/>
                  </a:cubicBezTo>
                  <a:cubicBezTo>
                    <a:pt x="410" y="537"/>
                    <a:pt x="411" y="536"/>
                    <a:pt x="412" y="535"/>
                  </a:cubicBezTo>
                  <a:cubicBezTo>
                    <a:pt x="413" y="533"/>
                    <a:pt x="413" y="532"/>
                    <a:pt x="413" y="532"/>
                  </a:cubicBezTo>
                  <a:cubicBezTo>
                    <a:pt x="413" y="532"/>
                    <a:pt x="414" y="532"/>
                    <a:pt x="415" y="531"/>
                  </a:cubicBezTo>
                  <a:cubicBezTo>
                    <a:pt x="416" y="531"/>
                    <a:pt x="416" y="530"/>
                    <a:pt x="417" y="529"/>
                  </a:cubicBezTo>
                  <a:cubicBezTo>
                    <a:pt x="419" y="527"/>
                    <a:pt x="419" y="527"/>
                    <a:pt x="419" y="527"/>
                  </a:cubicBezTo>
                  <a:cubicBezTo>
                    <a:pt x="420" y="526"/>
                    <a:pt x="420" y="526"/>
                    <a:pt x="421" y="526"/>
                  </a:cubicBezTo>
                  <a:cubicBezTo>
                    <a:pt x="421" y="526"/>
                    <a:pt x="423" y="525"/>
                    <a:pt x="424" y="525"/>
                  </a:cubicBezTo>
                  <a:cubicBezTo>
                    <a:pt x="426" y="525"/>
                    <a:pt x="427" y="525"/>
                    <a:pt x="428" y="525"/>
                  </a:cubicBezTo>
                  <a:cubicBezTo>
                    <a:pt x="429" y="524"/>
                    <a:pt x="431" y="523"/>
                    <a:pt x="431" y="523"/>
                  </a:cubicBezTo>
                  <a:cubicBezTo>
                    <a:pt x="432" y="522"/>
                    <a:pt x="432" y="521"/>
                    <a:pt x="433" y="519"/>
                  </a:cubicBezTo>
                  <a:cubicBezTo>
                    <a:pt x="434" y="519"/>
                    <a:pt x="434" y="519"/>
                    <a:pt x="435" y="518"/>
                  </a:cubicBezTo>
                  <a:cubicBezTo>
                    <a:pt x="436" y="517"/>
                    <a:pt x="436" y="517"/>
                    <a:pt x="437" y="516"/>
                  </a:cubicBezTo>
                  <a:cubicBezTo>
                    <a:pt x="438" y="515"/>
                    <a:pt x="438" y="514"/>
                    <a:pt x="439" y="513"/>
                  </a:cubicBezTo>
                  <a:cubicBezTo>
                    <a:pt x="439" y="512"/>
                    <a:pt x="439" y="512"/>
                    <a:pt x="438" y="512"/>
                  </a:cubicBezTo>
                  <a:cubicBezTo>
                    <a:pt x="438" y="512"/>
                    <a:pt x="439" y="512"/>
                    <a:pt x="437" y="511"/>
                  </a:cubicBezTo>
                  <a:cubicBezTo>
                    <a:pt x="436" y="510"/>
                    <a:pt x="436" y="510"/>
                    <a:pt x="436" y="510"/>
                  </a:cubicBezTo>
                  <a:cubicBezTo>
                    <a:pt x="435" y="510"/>
                    <a:pt x="435" y="509"/>
                    <a:pt x="434" y="509"/>
                  </a:cubicBezTo>
                  <a:cubicBezTo>
                    <a:pt x="434" y="508"/>
                    <a:pt x="434" y="508"/>
                    <a:pt x="433" y="507"/>
                  </a:cubicBezTo>
                  <a:cubicBezTo>
                    <a:pt x="433" y="507"/>
                    <a:pt x="429" y="505"/>
                    <a:pt x="434" y="506"/>
                  </a:cubicBezTo>
                  <a:cubicBezTo>
                    <a:pt x="438" y="507"/>
                    <a:pt x="437" y="505"/>
                    <a:pt x="438" y="507"/>
                  </a:cubicBezTo>
                  <a:cubicBezTo>
                    <a:pt x="439" y="508"/>
                    <a:pt x="439" y="508"/>
                    <a:pt x="440" y="509"/>
                  </a:cubicBezTo>
                  <a:cubicBezTo>
                    <a:pt x="442" y="509"/>
                    <a:pt x="444" y="509"/>
                    <a:pt x="444" y="509"/>
                  </a:cubicBezTo>
                  <a:cubicBezTo>
                    <a:pt x="445" y="508"/>
                    <a:pt x="446" y="508"/>
                    <a:pt x="447" y="507"/>
                  </a:cubicBezTo>
                  <a:cubicBezTo>
                    <a:pt x="447" y="507"/>
                    <a:pt x="449" y="506"/>
                    <a:pt x="450" y="505"/>
                  </a:cubicBezTo>
                  <a:cubicBezTo>
                    <a:pt x="450" y="504"/>
                    <a:pt x="450" y="502"/>
                    <a:pt x="451" y="502"/>
                  </a:cubicBezTo>
                  <a:cubicBezTo>
                    <a:pt x="452" y="502"/>
                    <a:pt x="452" y="502"/>
                    <a:pt x="452" y="502"/>
                  </a:cubicBezTo>
                  <a:cubicBezTo>
                    <a:pt x="452" y="502"/>
                    <a:pt x="454" y="500"/>
                    <a:pt x="455" y="498"/>
                  </a:cubicBezTo>
                  <a:cubicBezTo>
                    <a:pt x="455" y="497"/>
                    <a:pt x="455" y="496"/>
                    <a:pt x="455" y="496"/>
                  </a:cubicBezTo>
                  <a:cubicBezTo>
                    <a:pt x="456" y="495"/>
                    <a:pt x="456" y="495"/>
                    <a:pt x="457" y="494"/>
                  </a:cubicBezTo>
                  <a:cubicBezTo>
                    <a:pt x="459" y="494"/>
                    <a:pt x="459" y="494"/>
                    <a:pt x="461" y="493"/>
                  </a:cubicBezTo>
                  <a:cubicBezTo>
                    <a:pt x="463" y="491"/>
                    <a:pt x="464" y="490"/>
                    <a:pt x="467" y="488"/>
                  </a:cubicBezTo>
                  <a:cubicBezTo>
                    <a:pt x="467" y="488"/>
                    <a:pt x="469" y="487"/>
                    <a:pt x="470" y="486"/>
                  </a:cubicBezTo>
                  <a:cubicBezTo>
                    <a:pt x="471" y="486"/>
                    <a:pt x="473" y="484"/>
                    <a:pt x="473" y="484"/>
                  </a:cubicBezTo>
                  <a:cubicBezTo>
                    <a:pt x="473" y="483"/>
                    <a:pt x="473" y="482"/>
                    <a:pt x="474" y="482"/>
                  </a:cubicBezTo>
                  <a:cubicBezTo>
                    <a:pt x="474" y="481"/>
                    <a:pt x="474" y="481"/>
                    <a:pt x="475" y="480"/>
                  </a:cubicBezTo>
                  <a:cubicBezTo>
                    <a:pt x="475" y="480"/>
                    <a:pt x="475" y="479"/>
                    <a:pt x="475" y="478"/>
                  </a:cubicBezTo>
                  <a:cubicBezTo>
                    <a:pt x="475" y="477"/>
                    <a:pt x="475" y="474"/>
                    <a:pt x="475" y="474"/>
                  </a:cubicBezTo>
                  <a:cubicBezTo>
                    <a:pt x="475" y="474"/>
                    <a:pt x="475" y="473"/>
                    <a:pt x="475" y="472"/>
                  </a:cubicBezTo>
                  <a:cubicBezTo>
                    <a:pt x="477" y="471"/>
                    <a:pt x="478" y="471"/>
                    <a:pt x="480" y="470"/>
                  </a:cubicBezTo>
                  <a:cubicBezTo>
                    <a:pt x="481" y="469"/>
                    <a:pt x="482" y="468"/>
                    <a:pt x="483" y="467"/>
                  </a:cubicBezTo>
                  <a:cubicBezTo>
                    <a:pt x="485" y="467"/>
                    <a:pt x="485" y="466"/>
                    <a:pt x="487" y="466"/>
                  </a:cubicBezTo>
                  <a:cubicBezTo>
                    <a:pt x="487" y="466"/>
                    <a:pt x="489" y="464"/>
                    <a:pt x="490" y="464"/>
                  </a:cubicBezTo>
                  <a:cubicBezTo>
                    <a:pt x="491" y="463"/>
                    <a:pt x="493" y="463"/>
                    <a:pt x="493" y="463"/>
                  </a:cubicBezTo>
                  <a:cubicBezTo>
                    <a:pt x="494" y="462"/>
                    <a:pt x="495" y="462"/>
                    <a:pt x="496" y="462"/>
                  </a:cubicBezTo>
                  <a:cubicBezTo>
                    <a:pt x="498" y="460"/>
                    <a:pt x="499" y="460"/>
                    <a:pt x="501" y="459"/>
                  </a:cubicBezTo>
                  <a:cubicBezTo>
                    <a:pt x="502" y="458"/>
                    <a:pt x="503" y="458"/>
                    <a:pt x="504" y="458"/>
                  </a:cubicBezTo>
                  <a:cubicBezTo>
                    <a:pt x="505" y="457"/>
                    <a:pt x="505" y="457"/>
                    <a:pt x="506" y="457"/>
                  </a:cubicBezTo>
                  <a:cubicBezTo>
                    <a:pt x="507" y="456"/>
                    <a:pt x="507" y="456"/>
                    <a:pt x="508" y="455"/>
                  </a:cubicBezTo>
                  <a:cubicBezTo>
                    <a:pt x="508" y="454"/>
                    <a:pt x="509" y="453"/>
                    <a:pt x="509" y="452"/>
                  </a:cubicBezTo>
                  <a:cubicBezTo>
                    <a:pt x="510" y="451"/>
                    <a:pt x="511" y="451"/>
                    <a:pt x="512" y="451"/>
                  </a:cubicBezTo>
                  <a:cubicBezTo>
                    <a:pt x="515" y="448"/>
                    <a:pt x="516" y="447"/>
                    <a:pt x="518" y="445"/>
                  </a:cubicBezTo>
                  <a:cubicBezTo>
                    <a:pt x="520" y="444"/>
                    <a:pt x="520" y="443"/>
                    <a:pt x="522" y="442"/>
                  </a:cubicBezTo>
                  <a:cubicBezTo>
                    <a:pt x="522" y="441"/>
                    <a:pt x="522" y="440"/>
                    <a:pt x="522" y="439"/>
                  </a:cubicBezTo>
                  <a:cubicBezTo>
                    <a:pt x="523" y="438"/>
                    <a:pt x="523" y="437"/>
                    <a:pt x="523" y="436"/>
                  </a:cubicBezTo>
                  <a:cubicBezTo>
                    <a:pt x="524" y="435"/>
                    <a:pt x="524" y="435"/>
                    <a:pt x="524" y="434"/>
                  </a:cubicBezTo>
                  <a:cubicBezTo>
                    <a:pt x="525" y="432"/>
                    <a:pt x="526" y="432"/>
                    <a:pt x="527" y="430"/>
                  </a:cubicBezTo>
                  <a:cubicBezTo>
                    <a:pt x="527" y="429"/>
                    <a:pt x="527" y="429"/>
                    <a:pt x="526" y="428"/>
                  </a:cubicBezTo>
                  <a:cubicBezTo>
                    <a:pt x="527" y="427"/>
                    <a:pt x="527" y="427"/>
                    <a:pt x="527" y="426"/>
                  </a:cubicBezTo>
                  <a:cubicBezTo>
                    <a:pt x="527" y="425"/>
                    <a:pt x="527" y="424"/>
                    <a:pt x="527" y="424"/>
                  </a:cubicBezTo>
                  <a:cubicBezTo>
                    <a:pt x="527" y="424"/>
                    <a:pt x="527" y="421"/>
                    <a:pt x="528" y="421"/>
                  </a:cubicBezTo>
                  <a:cubicBezTo>
                    <a:pt x="529" y="420"/>
                    <a:pt x="529" y="419"/>
                    <a:pt x="531" y="418"/>
                  </a:cubicBezTo>
                  <a:cubicBezTo>
                    <a:pt x="532" y="418"/>
                    <a:pt x="534" y="417"/>
                    <a:pt x="534" y="417"/>
                  </a:cubicBezTo>
                  <a:cubicBezTo>
                    <a:pt x="534" y="417"/>
                    <a:pt x="538" y="413"/>
                    <a:pt x="539" y="412"/>
                  </a:cubicBezTo>
                  <a:cubicBezTo>
                    <a:pt x="539" y="411"/>
                    <a:pt x="541" y="410"/>
                    <a:pt x="541" y="410"/>
                  </a:cubicBezTo>
                  <a:cubicBezTo>
                    <a:pt x="541" y="410"/>
                    <a:pt x="543" y="409"/>
                    <a:pt x="544" y="408"/>
                  </a:cubicBezTo>
                  <a:cubicBezTo>
                    <a:pt x="545" y="408"/>
                    <a:pt x="546" y="406"/>
                    <a:pt x="546" y="406"/>
                  </a:cubicBezTo>
                  <a:cubicBezTo>
                    <a:pt x="548" y="404"/>
                    <a:pt x="549" y="403"/>
                    <a:pt x="551" y="400"/>
                  </a:cubicBezTo>
                  <a:cubicBezTo>
                    <a:pt x="551" y="399"/>
                    <a:pt x="551" y="398"/>
                    <a:pt x="550" y="397"/>
                  </a:cubicBezTo>
                  <a:cubicBezTo>
                    <a:pt x="549" y="396"/>
                    <a:pt x="548" y="395"/>
                    <a:pt x="547" y="394"/>
                  </a:cubicBezTo>
                  <a:cubicBezTo>
                    <a:pt x="547" y="393"/>
                    <a:pt x="549" y="394"/>
                    <a:pt x="547" y="393"/>
                  </a:cubicBezTo>
                  <a:cubicBezTo>
                    <a:pt x="545" y="392"/>
                    <a:pt x="547" y="392"/>
                    <a:pt x="545" y="392"/>
                  </a:cubicBezTo>
                  <a:cubicBezTo>
                    <a:pt x="543" y="392"/>
                    <a:pt x="541" y="392"/>
                    <a:pt x="541" y="392"/>
                  </a:cubicBezTo>
                  <a:cubicBezTo>
                    <a:pt x="541" y="392"/>
                    <a:pt x="542" y="393"/>
                    <a:pt x="539" y="392"/>
                  </a:cubicBezTo>
                  <a:cubicBezTo>
                    <a:pt x="537" y="391"/>
                    <a:pt x="537" y="391"/>
                    <a:pt x="537" y="391"/>
                  </a:cubicBezTo>
                  <a:cubicBezTo>
                    <a:pt x="536" y="391"/>
                    <a:pt x="535" y="391"/>
                    <a:pt x="534" y="390"/>
                  </a:cubicBezTo>
                  <a:cubicBezTo>
                    <a:pt x="534" y="390"/>
                    <a:pt x="533" y="389"/>
                    <a:pt x="532" y="389"/>
                  </a:cubicBezTo>
                  <a:cubicBezTo>
                    <a:pt x="532" y="389"/>
                    <a:pt x="533" y="388"/>
                    <a:pt x="533" y="388"/>
                  </a:cubicBezTo>
                  <a:cubicBezTo>
                    <a:pt x="532" y="387"/>
                    <a:pt x="537" y="385"/>
                    <a:pt x="532" y="387"/>
                  </a:cubicBezTo>
                  <a:cubicBezTo>
                    <a:pt x="528" y="389"/>
                    <a:pt x="531" y="387"/>
                    <a:pt x="528" y="389"/>
                  </a:cubicBezTo>
                  <a:cubicBezTo>
                    <a:pt x="525" y="390"/>
                    <a:pt x="527" y="389"/>
                    <a:pt x="525" y="390"/>
                  </a:cubicBezTo>
                  <a:cubicBezTo>
                    <a:pt x="522" y="391"/>
                    <a:pt x="522" y="391"/>
                    <a:pt x="522" y="391"/>
                  </a:cubicBezTo>
                  <a:cubicBezTo>
                    <a:pt x="522" y="391"/>
                    <a:pt x="519" y="388"/>
                    <a:pt x="517" y="388"/>
                  </a:cubicBezTo>
                  <a:cubicBezTo>
                    <a:pt x="516" y="389"/>
                    <a:pt x="516" y="389"/>
                    <a:pt x="516" y="389"/>
                  </a:cubicBezTo>
                  <a:cubicBezTo>
                    <a:pt x="516" y="389"/>
                    <a:pt x="519" y="388"/>
                    <a:pt x="516" y="389"/>
                  </a:cubicBezTo>
                  <a:cubicBezTo>
                    <a:pt x="512" y="389"/>
                    <a:pt x="512" y="389"/>
                    <a:pt x="512" y="389"/>
                  </a:cubicBezTo>
                  <a:cubicBezTo>
                    <a:pt x="512" y="389"/>
                    <a:pt x="514" y="390"/>
                    <a:pt x="510" y="390"/>
                  </a:cubicBezTo>
                  <a:cubicBezTo>
                    <a:pt x="507" y="390"/>
                    <a:pt x="506" y="389"/>
                    <a:pt x="506" y="388"/>
                  </a:cubicBezTo>
                  <a:cubicBezTo>
                    <a:pt x="506" y="388"/>
                    <a:pt x="507" y="385"/>
                    <a:pt x="507" y="385"/>
                  </a:cubicBezTo>
                  <a:cubicBezTo>
                    <a:pt x="507" y="384"/>
                    <a:pt x="508" y="383"/>
                    <a:pt x="505" y="385"/>
                  </a:cubicBezTo>
                  <a:cubicBezTo>
                    <a:pt x="503" y="386"/>
                    <a:pt x="505" y="385"/>
                    <a:pt x="503" y="386"/>
                  </a:cubicBezTo>
                  <a:cubicBezTo>
                    <a:pt x="502" y="386"/>
                    <a:pt x="503" y="386"/>
                    <a:pt x="502" y="386"/>
                  </a:cubicBezTo>
                  <a:cubicBezTo>
                    <a:pt x="500" y="387"/>
                    <a:pt x="499" y="385"/>
                    <a:pt x="498" y="385"/>
                  </a:cubicBezTo>
                  <a:cubicBezTo>
                    <a:pt x="497" y="385"/>
                    <a:pt x="497" y="385"/>
                    <a:pt x="497" y="385"/>
                  </a:cubicBezTo>
                  <a:cubicBezTo>
                    <a:pt x="497" y="385"/>
                    <a:pt x="498" y="383"/>
                    <a:pt x="495" y="384"/>
                  </a:cubicBezTo>
                  <a:cubicBezTo>
                    <a:pt x="493" y="384"/>
                    <a:pt x="493" y="384"/>
                    <a:pt x="492" y="384"/>
                  </a:cubicBezTo>
                  <a:cubicBezTo>
                    <a:pt x="491" y="384"/>
                    <a:pt x="493" y="384"/>
                    <a:pt x="491" y="384"/>
                  </a:cubicBezTo>
                  <a:cubicBezTo>
                    <a:pt x="488" y="384"/>
                    <a:pt x="486" y="384"/>
                    <a:pt x="486" y="384"/>
                  </a:cubicBezTo>
                  <a:cubicBezTo>
                    <a:pt x="486" y="384"/>
                    <a:pt x="486" y="382"/>
                    <a:pt x="485" y="384"/>
                  </a:cubicBezTo>
                  <a:cubicBezTo>
                    <a:pt x="483" y="385"/>
                    <a:pt x="484" y="383"/>
                    <a:pt x="483" y="385"/>
                  </a:cubicBezTo>
                  <a:cubicBezTo>
                    <a:pt x="482" y="388"/>
                    <a:pt x="485" y="386"/>
                    <a:pt x="481" y="388"/>
                  </a:cubicBezTo>
                  <a:cubicBezTo>
                    <a:pt x="478" y="390"/>
                    <a:pt x="478" y="390"/>
                    <a:pt x="478" y="390"/>
                  </a:cubicBezTo>
                  <a:cubicBezTo>
                    <a:pt x="478" y="388"/>
                    <a:pt x="478" y="388"/>
                    <a:pt x="478" y="386"/>
                  </a:cubicBezTo>
                  <a:cubicBezTo>
                    <a:pt x="479" y="385"/>
                    <a:pt x="479" y="385"/>
                    <a:pt x="479" y="384"/>
                  </a:cubicBezTo>
                  <a:cubicBezTo>
                    <a:pt x="479" y="384"/>
                    <a:pt x="481" y="382"/>
                    <a:pt x="482" y="382"/>
                  </a:cubicBezTo>
                  <a:cubicBezTo>
                    <a:pt x="483" y="382"/>
                    <a:pt x="486" y="380"/>
                    <a:pt x="486" y="380"/>
                  </a:cubicBezTo>
                  <a:cubicBezTo>
                    <a:pt x="486" y="380"/>
                    <a:pt x="487" y="379"/>
                    <a:pt x="487" y="379"/>
                  </a:cubicBezTo>
                  <a:cubicBezTo>
                    <a:pt x="487" y="377"/>
                    <a:pt x="488" y="377"/>
                    <a:pt x="488" y="375"/>
                  </a:cubicBezTo>
                  <a:cubicBezTo>
                    <a:pt x="487" y="374"/>
                    <a:pt x="487" y="374"/>
                    <a:pt x="486" y="373"/>
                  </a:cubicBezTo>
                  <a:cubicBezTo>
                    <a:pt x="486" y="373"/>
                    <a:pt x="481" y="371"/>
                    <a:pt x="481" y="370"/>
                  </a:cubicBezTo>
                  <a:cubicBezTo>
                    <a:pt x="480" y="368"/>
                    <a:pt x="480" y="368"/>
                    <a:pt x="480" y="368"/>
                  </a:cubicBezTo>
                  <a:cubicBezTo>
                    <a:pt x="480" y="368"/>
                    <a:pt x="478" y="367"/>
                    <a:pt x="477" y="367"/>
                  </a:cubicBezTo>
                  <a:cubicBezTo>
                    <a:pt x="476" y="366"/>
                    <a:pt x="475" y="365"/>
                    <a:pt x="475" y="365"/>
                  </a:cubicBezTo>
                  <a:cubicBezTo>
                    <a:pt x="475" y="365"/>
                    <a:pt x="475" y="365"/>
                    <a:pt x="472" y="365"/>
                  </a:cubicBezTo>
                  <a:cubicBezTo>
                    <a:pt x="469" y="364"/>
                    <a:pt x="470" y="365"/>
                    <a:pt x="468" y="364"/>
                  </a:cubicBezTo>
                  <a:cubicBezTo>
                    <a:pt x="465" y="364"/>
                    <a:pt x="470" y="363"/>
                    <a:pt x="462" y="363"/>
                  </a:cubicBezTo>
                  <a:cubicBezTo>
                    <a:pt x="454" y="363"/>
                    <a:pt x="454" y="363"/>
                    <a:pt x="454" y="363"/>
                  </a:cubicBezTo>
                  <a:cubicBezTo>
                    <a:pt x="454" y="363"/>
                    <a:pt x="456" y="363"/>
                    <a:pt x="452" y="363"/>
                  </a:cubicBezTo>
                  <a:cubicBezTo>
                    <a:pt x="448" y="363"/>
                    <a:pt x="447" y="361"/>
                    <a:pt x="447" y="361"/>
                  </a:cubicBezTo>
                  <a:cubicBezTo>
                    <a:pt x="446" y="360"/>
                    <a:pt x="445" y="360"/>
                    <a:pt x="445" y="358"/>
                  </a:cubicBezTo>
                  <a:cubicBezTo>
                    <a:pt x="444" y="358"/>
                    <a:pt x="444" y="358"/>
                    <a:pt x="444" y="357"/>
                  </a:cubicBezTo>
                  <a:cubicBezTo>
                    <a:pt x="443" y="357"/>
                    <a:pt x="443" y="356"/>
                    <a:pt x="443" y="356"/>
                  </a:cubicBezTo>
                  <a:cubicBezTo>
                    <a:pt x="442" y="355"/>
                    <a:pt x="441" y="355"/>
                    <a:pt x="439" y="354"/>
                  </a:cubicBezTo>
                  <a:close/>
                  <a:moveTo>
                    <a:pt x="388" y="10"/>
                  </a:moveTo>
                  <a:cubicBezTo>
                    <a:pt x="387" y="10"/>
                    <a:pt x="387" y="9"/>
                    <a:pt x="386" y="9"/>
                  </a:cubicBezTo>
                  <a:cubicBezTo>
                    <a:pt x="386" y="9"/>
                    <a:pt x="386" y="9"/>
                    <a:pt x="384" y="7"/>
                  </a:cubicBezTo>
                  <a:cubicBezTo>
                    <a:pt x="383" y="6"/>
                    <a:pt x="382" y="7"/>
                    <a:pt x="381" y="6"/>
                  </a:cubicBezTo>
                  <a:cubicBezTo>
                    <a:pt x="379" y="5"/>
                    <a:pt x="379" y="6"/>
                    <a:pt x="379" y="6"/>
                  </a:cubicBezTo>
                  <a:cubicBezTo>
                    <a:pt x="379" y="6"/>
                    <a:pt x="378" y="6"/>
                    <a:pt x="378" y="7"/>
                  </a:cubicBezTo>
                  <a:cubicBezTo>
                    <a:pt x="377" y="7"/>
                    <a:pt x="376" y="7"/>
                    <a:pt x="375" y="8"/>
                  </a:cubicBezTo>
                  <a:cubicBezTo>
                    <a:pt x="375" y="8"/>
                    <a:pt x="374" y="8"/>
                    <a:pt x="374" y="8"/>
                  </a:cubicBezTo>
                  <a:cubicBezTo>
                    <a:pt x="374" y="8"/>
                    <a:pt x="374" y="8"/>
                    <a:pt x="374" y="7"/>
                  </a:cubicBezTo>
                  <a:cubicBezTo>
                    <a:pt x="374" y="5"/>
                    <a:pt x="372" y="4"/>
                    <a:pt x="372" y="4"/>
                  </a:cubicBezTo>
                  <a:cubicBezTo>
                    <a:pt x="370" y="5"/>
                    <a:pt x="370" y="5"/>
                    <a:pt x="369" y="5"/>
                  </a:cubicBezTo>
                  <a:cubicBezTo>
                    <a:pt x="366" y="5"/>
                    <a:pt x="365" y="5"/>
                    <a:pt x="362" y="5"/>
                  </a:cubicBezTo>
                  <a:cubicBezTo>
                    <a:pt x="362" y="5"/>
                    <a:pt x="362" y="5"/>
                    <a:pt x="360" y="4"/>
                  </a:cubicBezTo>
                  <a:cubicBezTo>
                    <a:pt x="358" y="3"/>
                    <a:pt x="359" y="3"/>
                    <a:pt x="357" y="3"/>
                  </a:cubicBezTo>
                  <a:cubicBezTo>
                    <a:pt x="356" y="3"/>
                    <a:pt x="357" y="3"/>
                    <a:pt x="357" y="3"/>
                  </a:cubicBezTo>
                  <a:cubicBezTo>
                    <a:pt x="355" y="3"/>
                    <a:pt x="355" y="3"/>
                    <a:pt x="353" y="3"/>
                  </a:cubicBezTo>
                  <a:cubicBezTo>
                    <a:pt x="353" y="3"/>
                    <a:pt x="351" y="5"/>
                    <a:pt x="350" y="5"/>
                  </a:cubicBezTo>
                  <a:cubicBezTo>
                    <a:pt x="349" y="6"/>
                    <a:pt x="347" y="7"/>
                    <a:pt x="347" y="7"/>
                  </a:cubicBezTo>
                  <a:cubicBezTo>
                    <a:pt x="347" y="7"/>
                    <a:pt x="343" y="6"/>
                    <a:pt x="337" y="3"/>
                  </a:cubicBezTo>
                  <a:cubicBezTo>
                    <a:pt x="332" y="0"/>
                    <a:pt x="337" y="3"/>
                    <a:pt x="335" y="4"/>
                  </a:cubicBezTo>
                  <a:cubicBezTo>
                    <a:pt x="333" y="5"/>
                    <a:pt x="335" y="4"/>
                    <a:pt x="333" y="4"/>
                  </a:cubicBezTo>
                  <a:cubicBezTo>
                    <a:pt x="332" y="4"/>
                    <a:pt x="331" y="5"/>
                    <a:pt x="330" y="5"/>
                  </a:cubicBezTo>
                  <a:cubicBezTo>
                    <a:pt x="329" y="5"/>
                    <a:pt x="328" y="4"/>
                    <a:pt x="326" y="4"/>
                  </a:cubicBezTo>
                  <a:cubicBezTo>
                    <a:pt x="325" y="4"/>
                    <a:pt x="324" y="4"/>
                    <a:pt x="322" y="2"/>
                  </a:cubicBezTo>
                  <a:cubicBezTo>
                    <a:pt x="320" y="1"/>
                    <a:pt x="322" y="2"/>
                    <a:pt x="320" y="3"/>
                  </a:cubicBezTo>
                  <a:cubicBezTo>
                    <a:pt x="319" y="4"/>
                    <a:pt x="320" y="4"/>
                    <a:pt x="320" y="4"/>
                  </a:cubicBezTo>
                  <a:cubicBezTo>
                    <a:pt x="319" y="5"/>
                    <a:pt x="319" y="6"/>
                    <a:pt x="318" y="7"/>
                  </a:cubicBezTo>
                  <a:cubicBezTo>
                    <a:pt x="318" y="7"/>
                    <a:pt x="313" y="7"/>
                    <a:pt x="312" y="7"/>
                  </a:cubicBezTo>
                  <a:cubicBezTo>
                    <a:pt x="310" y="8"/>
                    <a:pt x="308" y="7"/>
                    <a:pt x="307" y="5"/>
                  </a:cubicBezTo>
                  <a:cubicBezTo>
                    <a:pt x="306" y="3"/>
                    <a:pt x="304" y="6"/>
                    <a:pt x="301" y="7"/>
                  </a:cubicBezTo>
                  <a:cubicBezTo>
                    <a:pt x="298" y="9"/>
                    <a:pt x="300" y="8"/>
                    <a:pt x="300" y="8"/>
                  </a:cubicBezTo>
                  <a:cubicBezTo>
                    <a:pt x="301" y="8"/>
                    <a:pt x="302" y="9"/>
                    <a:pt x="303" y="9"/>
                  </a:cubicBezTo>
                  <a:cubicBezTo>
                    <a:pt x="304" y="10"/>
                    <a:pt x="304" y="10"/>
                    <a:pt x="305" y="11"/>
                  </a:cubicBezTo>
                  <a:cubicBezTo>
                    <a:pt x="306" y="12"/>
                    <a:pt x="306" y="12"/>
                    <a:pt x="307" y="13"/>
                  </a:cubicBezTo>
                  <a:cubicBezTo>
                    <a:pt x="307" y="14"/>
                    <a:pt x="307" y="14"/>
                    <a:pt x="306" y="15"/>
                  </a:cubicBezTo>
                  <a:cubicBezTo>
                    <a:pt x="306" y="16"/>
                    <a:pt x="305" y="16"/>
                    <a:pt x="304" y="17"/>
                  </a:cubicBezTo>
                  <a:cubicBezTo>
                    <a:pt x="304" y="17"/>
                    <a:pt x="303" y="17"/>
                    <a:pt x="301" y="15"/>
                  </a:cubicBezTo>
                  <a:cubicBezTo>
                    <a:pt x="299" y="14"/>
                    <a:pt x="297" y="13"/>
                    <a:pt x="297" y="13"/>
                  </a:cubicBezTo>
                  <a:cubicBezTo>
                    <a:pt x="297" y="13"/>
                    <a:pt x="297" y="13"/>
                    <a:pt x="296" y="11"/>
                  </a:cubicBezTo>
                  <a:cubicBezTo>
                    <a:pt x="295" y="9"/>
                    <a:pt x="297" y="8"/>
                    <a:pt x="294" y="7"/>
                  </a:cubicBezTo>
                  <a:cubicBezTo>
                    <a:pt x="291" y="6"/>
                    <a:pt x="287" y="10"/>
                    <a:pt x="287" y="10"/>
                  </a:cubicBezTo>
                  <a:cubicBezTo>
                    <a:pt x="286" y="10"/>
                    <a:pt x="285" y="10"/>
                    <a:pt x="284" y="11"/>
                  </a:cubicBezTo>
                  <a:cubicBezTo>
                    <a:pt x="285" y="11"/>
                    <a:pt x="285" y="11"/>
                    <a:pt x="286" y="12"/>
                  </a:cubicBezTo>
                  <a:cubicBezTo>
                    <a:pt x="286" y="13"/>
                    <a:pt x="287" y="13"/>
                    <a:pt x="287" y="14"/>
                  </a:cubicBezTo>
                  <a:cubicBezTo>
                    <a:pt x="288" y="15"/>
                    <a:pt x="288" y="15"/>
                    <a:pt x="289" y="16"/>
                  </a:cubicBezTo>
                  <a:cubicBezTo>
                    <a:pt x="289" y="16"/>
                    <a:pt x="289" y="16"/>
                    <a:pt x="287" y="17"/>
                  </a:cubicBezTo>
                  <a:cubicBezTo>
                    <a:pt x="286" y="17"/>
                    <a:pt x="289" y="19"/>
                    <a:pt x="289" y="19"/>
                  </a:cubicBezTo>
                  <a:cubicBezTo>
                    <a:pt x="289" y="19"/>
                    <a:pt x="289" y="19"/>
                    <a:pt x="291" y="20"/>
                  </a:cubicBezTo>
                  <a:cubicBezTo>
                    <a:pt x="293" y="21"/>
                    <a:pt x="292" y="21"/>
                    <a:pt x="292" y="21"/>
                  </a:cubicBezTo>
                  <a:cubicBezTo>
                    <a:pt x="291" y="22"/>
                    <a:pt x="291" y="22"/>
                    <a:pt x="290" y="23"/>
                  </a:cubicBezTo>
                  <a:cubicBezTo>
                    <a:pt x="290" y="23"/>
                    <a:pt x="291" y="25"/>
                    <a:pt x="293" y="27"/>
                  </a:cubicBezTo>
                  <a:cubicBezTo>
                    <a:pt x="294" y="28"/>
                    <a:pt x="295" y="28"/>
                    <a:pt x="295" y="28"/>
                  </a:cubicBezTo>
                  <a:cubicBezTo>
                    <a:pt x="295" y="28"/>
                    <a:pt x="297" y="29"/>
                    <a:pt x="300" y="30"/>
                  </a:cubicBezTo>
                  <a:cubicBezTo>
                    <a:pt x="304" y="31"/>
                    <a:pt x="302" y="34"/>
                    <a:pt x="302" y="34"/>
                  </a:cubicBezTo>
                  <a:cubicBezTo>
                    <a:pt x="301" y="35"/>
                    <a:pt x="301" y="35"/>
                    <a:pt x="300" y="36"/>
                  </a:cubicBezTo>
                  <a:cubicBezTo>
                    <a:pt x="300" y="37"/>
                    <a:pt x="300" y="38"/>
                    <a:pt x="300" y="39"/>
                  </a:cubicBezTo>
                  <a:cubicBezTo>
                    <a:pt x="299" y="40"/>
                    <a:pt x="299" y="40"/>
                    <a:pt x="298" y="41"/>
                  </a:cubicBezTo>
                  <a:cubicBezTo>
                    <a:pt x="297" y="42"/>
                    <a:pt x="297" y="42"/>
                    <a:pt x="295" y="43"/>
                  </a:cubicBezTo>
                  <a:cubicBezTo>
                    <a:pt x="293" y="44"/>
                    <a:pt x="292" y="45"/>
                    <a:pt x="290" y="47"/>
                  </a:cubicBezTo>
                  <a:cubicBezTo>
                    <a:pt x="288" y="48"/>
                    <a:pt x="287" y="48"/>
                    <a:pt x="285" y="49"/>
                  </a:cubicBezTo>
                  <a:cubicBezTo>
                    <a:pt x="284" y="50"/>
                    <a:pt x="283" y="51"/>
                    <a:pt x="282" y="52"/>
                  </a:cubicBezTo>
                  <a:cubicBezTo>
                    <a:pt x="282" y="53"/>
                    <a:pt x="282" y="53"/>
                    <a:pt x="282" y="54"/>
                  </a:cubicBezTo>
                  <a:cubicBezTo>
                    <a:pt x="282" y="54"/>
                    <a:pt x="285" y="57"/>
                    <a:pt x="287" y="57"/>
                  </a:cubicBezTo>
                  <a:cubicBezTo>
                    <a:pt x="290" y="57"/>
                    <a:pt x="289" y="58"/>
                    <a:pt x="292" y="58"/>
                  </a:cubicBezTo>
                  <a:cubicBezTo>
                    <a:pt x="295" y="57"/>
                    <a:pt x="296" y="57"/>
                    <a:pt x="299" y="56"/>
                  </a:cubicBezTo>
                  <a:cubicBezTo>
                    <a:pt x="302" y="55"/>
                    <a:pt x="301" y="56"/>
                    <a:pt x="301" y="51"/>
                  </a:cubicBezTo>
                  <a:cubicBezTo>
                    <a:pt x="301" y="47"/>
                    <a:pt x="298" y="49"/>
                    <a:pt x="301" y="47"/>
                  </a:cubicBezTo>
                  <a:cubicBezTo>
                    <a:pt x="303" y="45"/>
                    <a:pt x="301" y="47"/>
                    <a:pt x="301" y="47"/>
                  </a:cubicBezTo>
                  <a:cubicBezTo>
                    <a:pt x="301" y="47"/>
                    <a:pt x="301" y="47"/>
                    <a:pt x="302" y="47"/>
                  </a:cubicBezTo>
                  <a:cubicBezTo>
                    <a:pt x="303" y="47"/>
                    <a:pt x="311" y="48"/>
                    <a:pt x="314" y="48"/>
                  </a:cubicBezTo>
                  <a:cubicBezTo>
                    <a:pt x="317" y="48"/>
                    <a:pt x="316" y="49"/>
                    <a:pt x="320" y="48"/>
                  </a:cubicBezTo>
                  <a:cubicBezTo>
                    <a:pt x="325" y="48"/>
                    <a:pt x="326" y="48"/>
                    <a:pt x="329" y="48"/>
                  </a:cubicBezTo>
                  <a:cubicBezTo>
                    <a:pt x="331" y="48"/>
                    <a:pt x="333" y="48"/>
                    <a:pt x="335" y="47"/>
                  </a:cubicBezTo>
                  <a:cubicBezTo>
                    <a:pt x="338" y="47"/>
                    <a:pt x="339" y="47"/>
                    <a:pt x="345" y="46"/>
                  </a:cubicBezTo>
                  <a:cubicBezTo>
                    <a:pt x="351" y="44"/>
                    <a:pt x="345" y="44"/>
                    <a:pt x="345" y="44"/>
                  </a:cubicBezTo>
                  <a:cubicBezTo>
                    <a:pt x="345" y="44"/>
                    <a:pt x="339" y="43"/>
                    <a:pt x="338" y="43"/>
                  </a:cubicBezTo>
                  <a:cubicBezTo>
                    <a:pt x="336" y="42"/>
                    <a:pt x="336" y="42"/>
                    <a:pt x="336" y="42"/>
                  </a:cubicBezTo>
                  <a:cubicBezTo>
                    <a:pt x="336" y="42"/>
                    <a:pt x="331" y="42"/>
                    <a:pt x="326" y="41"/>
                  </a:cubicBezTo>
                  <a:cubicBezTo>
                    <a:pt x="320" y="41"/>
                    <a:pt x="325" y="41"/>
                    <a:pt x="311" y="38"/>
                  </a:cubicBezTo>
                  <a:cubicBezTo>
                    <a:pt x="296" y="36"/>
                    <a:pt x="312" y="38"/>
                    <a:pt x="312" y="38"/>
                  </a:cubicBezTo>
                  <a:cubicBezTo>
                    <a:pt x="312" y="38"/>
                    <a:pt x="313" y="38"/>
                    <a:pt x="321" y="38"/>
                  </a:cubicBezTo>
                  <a:cubicBezTo>
                    <a:pt x="329" y="37"/>
                    <a:pt x="324" y="38"/>
                    <a:pt x="324" y="36"/>
                  </a:cubicBezTo>
                  <a:cubicBezTo>
                    <a:pt x="324" y="35"/>
                    <a:pt x="324" y="36"/>
                    <a:pt x="324" y="35"/>
                  </a:cubicBezTo>
                  <a:cubicBezTo>
                    <a:pt x="325" y="33"/>
                    <a:pt x="324" y="35"/>
                    <a:pt x="326" y="35"/>
                  </a:cubicBezTo>
                  <a:cubicBezTo>
                    <a:pt x="328" y="35"/>
                    <a:pt x="336" y="38"/>
                    <a:pt x="336" y="38"/>
                  </a:cubicBezTo>
                  <a:cubicBezTo>
                    <a:pt x="336" y="38"/>
                    <a:pt x="336" y="38"/>
                    <a:pt x="341" y="38"/>
                  </a:cubicBezTo>
                  <a:cubicBezTo>
                    <a:pt x="345" y="39"/>
                    <a:pt x="341" y="37"/>
                    <a:pt x="343" y="38"/>
                  </a:cubicBezTo>
                  <a:cubicBezTo>
                    <a:pt x="345" y="38"/>
                    <a:pt x="345" y="38"/>
                    <a:pt x="347" y="38"/>
                  </a:cubicBezTo>
                  <a:cubicBezTo>
                    <a:pt x="348" y="38"/>
                    <a:pt x="351" y="38"/>
                    <a:pt x="351" y="38"/>
                  </a:cubicBezTo>
                  <a:cubicBezTo>
                    <a:pt x="351" y="38"/>
                    <a:pt x="351" y="38"/>
                    <a:pt x="347" y="34"/>
                  </a:cubicBezTo>
                  <a:cubicBezTo>
                    <a:pt x="343" y="30"/>
                    <a:pt x="347" y="34"/>
                    <a:pt x="350" y="34"/>
                  </a:cubicBezTo>
                  <a:cubicBezTo>
                    <a:pt x="352" y="33"/>
                    <a:pt x="351" y="33"/>
                    <a:pt x="351" y="33"/>
                  </a:cubicBezTo>
                  <a:cubicBezTo>
                    <a:pt x="351" y="31"/>
                    <a:pt x="351" y="31"/>
                    <a:pt x="351" y="30"/>
                  </a:cubicBezTo>
                  <a:cubicBezTo>
                    <a:pt x="354" y="30"/>
                    <a:pt x="355" y="30"/>
                    <a:pt x="357" y="30"/>
                  </a:cubicBezTo>
                  <a:cubicBezTo>
                    <a:pt x="357" y="30"/>
                    <a:pt x="359" y="31"/>
                    <a:pt x="360" y="32"/>
                  </a:cubicBezTo>
                  <a:cubicBezTo>
                    <a:pt x="361" y="33"/>
                    <a:pt x="362" y="30"/>
                    <a:pt x="362" y="30"/>
                  </a:cubicBezTo>
                  <a:cubicBezTo>
                    <a:pt x="362" y="30"/>
                    <a:pt x="362" y="30"/>
                    <a:pt x="365" y="28"/>
                  </a:cubicBezTo>
                  <a:cubicBezTo>
                    <a:pt x="368" y="26"/>
                    <a:pt x="365" y="28"/>
                    <a:pt x="365" y="27"/>
                  </a:cubicBezTo>
                  <a:cubicBezTo>
                    <a:pt x="365" y="26"/>
                    <a:pt x="364" y="27"/>
                    <a:pt x="361" y="25"/>
                  </a:cubicBezTo>
                  <a:cubicBezTo>
                    <a:pt x="358" y="24"/>
                    <a:pt x="361" y="25"/>
                    <a:pt x="358" y="25"/>
                  </a:cubicBezTo>
                  <a:cubicBezTo>
                    <a:pt x="356" y="25"/>
                    <a:pt x="356" y="24"/>
                    <a:pt x="355" y="22"/>
                  </a:cubicBezTo>
                  <a:cubicBezTo>
                    <a:pt x="354" y="19"/>
                    <a:pt x="355" y="21"/>
                    <a:pt x="356" y="22"/>
                  </a:cubicBezTo>
                  <a:cubicBezTo>
                    <a:pt x="357" y="22"/>
                    <a:pt x="360" y="22"/>
                    <a:pt x="363" y="22"/>
                  </a:cubicBezTo>
                  <a:cubicBezTo>
                    <a:pt x="365" y="22"/>
                    <a:pt x="367" y="24"/>
                    <a:pt x="367" y="24"/>
                  </a:cubicBezTo>
                  <a:cubicBezTo>
                    <a:pt x="369" y="24"/>
                    <a:pt x="369" y="24"/>
                    <a:pt x="370" y="24"/>
                  </a:cubicBezTo>
                  <a:cubicBezTo>
                    <a:pt x="370" y="24"/>
                    <a:pt x="370" y="22"/>
                    <a:pt x="373" y="22"/>
                  </a:cubicBezTo>
                  <a:cubicBezTo>
                    <a:pt x="375" y="21"/>
                    <a:pt x="376" y="23"/>
                    <a:pt x="376" y="23"/>
                  </a:cubicBezTo>
                  <a:cubicBezTo>
                    <a:pt x="376" y="23"/>
                    <a:pt x="376" y="22"/>
                    <a:pt x="377" y="21"/>
                  </a:cubicBezTo>
                  <a:cubicBezTo>
                    <a:pt x="378" y="20"/>
                    <a:pt x="379" y="21"/>
                    <a:pt x="379" y="19"/>
                  </a:cubicBezTo>
                  <a:cubicBezTo>
                    <a:pt x="380" y="18"/>
                    <a:pt x="382" y="20"/>
                    <a:pt x="382" y="20"/>
                  </a:cubicBezTo>
                  <a:cubicBezTo>
                    <a:pt x="383" y="20"/>
                    <a:pt x="383" y="20"/>
                    <a:pt x="384" y="19"/>
                  </a:cubicBezTo>
                  <a:cubicBezTo>
                    <a:pt x="384" y="18"/>
                    <a:pt x="384" y="18"/>
                    <a:pt x="384" y="17"/>
                  </a:cubicBezTo>
                  <a:cubicBezTo>
                    <a:pt x="384" y="17"/>
                    <a:pt x="389" y="18"/>
                    <a:pt x="390" y="18"/>
                  </a:cubicBezTo>
                  <a:cubicBezTo>
                    <a:pt x="391" y="18"/>
                    <a:pt x="392" y="17"/>
                    <a:pt x="396" y="18"/>
                  </a:cubicBezTo>
                  <a:cubicBezTo>
                    <a:pt x="399" y="18"/>
                    <a:pt x="397" y="16"/>
                    <a:pt x="397" y="16"/>
                  </a:cubicBezTo>
                  <a:cubicBezTo>
                    <a:pt x="398" y="16"/>
                    <a:pt x="398" y="16"/>
                    <a:pt x="400" y="16"/>
                  </a:cubicBezTo>
                  <a:cubicBezTo>
                    <a:pt x="399" y="14"/>
                    <a:pt x="399" y="14"/>
                    <a:pt x="399" y="12"/>
                  </a:cubicBezTo>
                  <a:cubicBezTo>
                    <a:pt x="395" y="11"/>
                    <a:pt x="393" y="11"/>
                    <a:pt x="388" y="10"/>
                  </a:cubicBezTo>
                  <a:close/>
                  <a:moveTo>
                    <a:pt x="228" y="31"/>
                  </a:moveTo>
                  <a:cubicBezTo>
                    <a:pt x="227" y="32"/>
                    <a:pt x="226" y="33"/>
                    <a:pt x="225" y="34"/>
                  </a:cubicBezTo>
                  <a:cubicBezTo>
                    <a:pt x="223" y="35"/>
                    <a:pt x="223" y="36"/>
                    <a:pt x="221" y="37"/>
                  </a:cubicBezTo>
                  <a:cubicBezTo>
                    <a:pt x="220" y="38"/>
                    <a:pt x="219" y="38"/>
                    <a:pt x="218" y="39"/>
                  </a:cubicBezTo>
                  <a:cubicBezTo>
                    <a:pt x="220" y="39"/>
                    <a:pt x="221" y="39"/>
                    <a:pt x="222" y="40"/>
                  </a:cubicBezTo>
                  <a:cubicBezTo>
                    <a:pt x="222" y="40"/>
                    <a:pt x="222" y="40"/>
                    <a:pt x="223" y="39"/>
                  </a:cubicBezTo>
                  <a:cubicBezTo>
                    <a:pt x="225" y="39"/>
                    <a:pt x="227" y="39"/>
                    <a:pt x="230" y="37"/>
                  </a:cubicBezTo>
                  <a:cubicBezTo>
                    <a:pt x="234" y="35"/>
                    <a:pt x="230" y="37"/>
                    <a:pt x="230" y="34"/>
                  </a:cubicBezTo>
                  <a:cubicBezTo>
                    <a:pt x="230" y="32"/>
                    <a:pt x="230" y="34"/>
                    <a:pt x="232" y="32"/>
                  </a:cubicBezTo>
                  <a:cubicBezTo>
                    <a:pt x="235" y="30"/>
                    <a:pt x="236" y="29"/>
                    <a:pt x="236" y="29"/>
                  </a:cubicBezTo>
                  <a:cubicBezTo>
                    <a:pt x="233" y="30"/>
                    <a:pt x="231" y="31"/>
                    <a:pt x="228" y="31"/>
                  </a:cubicBezTo>
                  <a:close/>
                  <a:moveTo>
                    <a:pt x="284" y="26"/>
                  </a:moveTo>
                  <a:cubicBezTo>
                    <a:pt x="282" y="26"/>
                    <a:pt x="282" y="26"/>
                    <a:pt x="280" y="26"/>
                  </a:cubicBezTo>
                  <a:cubicBezTo>
                    <a:pt x="278" y="27"/>
                    <a:pt x="277" y="27"/>
                    <a:pt x="275" y="27"/>
                  </a:cubicBezTo>
                  <a:cubicBezTo>
                    <a:pt x="274" y="27"/>
                    <a:pt x="274" y="27"/>
                    <a:pt x="272" y="27"/>
                  </a:cubicBezTo>
                  <a:cubicBezTo>
                    <a:pt x="273" y="28"/>
                    <a:pt x="273" y="29"/>
                    <a:pt x="274" y="30"/>
                  </a:cubicBezTo>
                  <a:cubicBezTo>
                    <a:pt x="274" y="30"/>
                    <a:pt x="274" y="30"/>
                    <a:pt x="275" y="30"/>
                  </a:cubicBezTo>
                  <a:cubicBezTo>
                    <a:pt x="276" y="31"/>
                    <a:pt x="277" y="32"/>
                    <a:pt x="281" y="32"/>
                  </a:cubicBezTo>
                  <a:cubicBezTo>
                    <a:pt x="284" y="33"/>
                    <a:pt x="281" y="32"/>
                    <a:pt x="283" y="30"/>
                  </a:cubicBezTo>
                  <a:cubicBezTo>
                    <a:pt x="285" y="28"/>
                    <a:pt x="283" y="30"/>
                    <a:pt x="286" y="30"/>
                  </a:cubicBezTo>
                  <a:cubicBezTo>
                    <a:pt x="289" y="29"/>
                    <a:pt x="290" y="29"/>
                    <a:pt x="290" y="29"/>
                  </a:cubicBezTo>
                  <a:cubicBezTo>
                    <a:pt x="288" y="28"/>
                    <a:pt x="287" y="27"/>
                    <a:pt x="284" y="26"/>
                  </a:cubicBezTo>
                  <a:close/>
                  <a:moveTo>
                    <a:pt x="229" y="45"/>
                  </a:moveTo>
                  <a:cubicBezTo>
                    <a:pt x="228" y="46"/>
                    <a:pt x="227" y="47"/>
                    <a:pt x="226" y="49"/>
                  </a:cubicBezTo>
                  <a:cubicBezTo>
                    <a:pt x="226" y="50"/>
                    <a:pt x="227" y="51"/>
                    <a:pt x="227" y="52"/>
                  </a:cubicBezTo>
                  <a:cubicBezTo>
                    <a:pt x="227" y="52"/>
                    <a:pt x="227" y="52"/>
                    <a:pt x="230" y="51"/>
                  </a:cubicBezTo>
                  <a:cubicBezTo>
                    <a:pt x="233" y="51"/>
                    <a:pt x="233" y="51"/>
                    <a:pt x="235" y="51"/>
                  </a:cubicBezTo>
                  <a:cubicBezTo>
                    <a:pt x="236" y="50"/>
                    <a:pt x="239" y="51"/>
                    <a:pt x="242" y="50"/>
                  </a:cubicBezTo>
                  <a:cubicBezTo>
                    <a:pt x="245" y="49"/>
                    <a:pt x="244" y="48"/>
                    <a:pt x="244" y="48"/>
                  </a:cubicBezTo>
                  <a:cubicBezTo>
                    <a:pt x="244" y="48"/>
                    <a:pt x="244" y="48"/>
                    <a:pt x="245" y="46"/>
                  </a:cubicBezTo>
                  <a:cubicBezTo>
                    <a:pt x="247" y="44"/>
                    <a:pt x="245" y="46"/>
                    <a:pt x="248" y="42"/>
                  </a:cubicBezTo>
                  <a:cubicBezTo>
                    <a:pt x="252" y="38"/>
                    <a:pt x="246" y="42"/>
                    <a:pt x="246" y="42"/>
                  </a:cubicBezTo>
                  <a:cubicBezTo>
                    <a:pt x="246" y="42"/>
                    <a:pt x="243" y="43"/>
                    <a:pt x="243" y="43"/>
                  </a:cubicBezTo>
                  <a:cubicBezTo>
                    <a:pt x="244" y="42"/>
                    <a:pt x="241" y="43"/>
                    <a:pt x="241" y="43"/>
                  </a:cubicBezTo>
                  <a:cubicBezTo>
                    <a:pt x="239" y="43"/>
                    <a:pt x="238" y="43"/>
                    <a:pt x="236" y="42"/>
                  </a:cubicBezTo>
                  <a:cubicBezTo>
                    <a:pt x="236" y="41"/>
                    <a:pt x="235" y="41"/>
                    <a:pt x="235" y="40"/>
                  </a:cubicBezTo>
                  <a:cubicBezTo>
                    <a:pt x="233" y="42"/>
                    <a:pt x="231" y="43"/>
                    <a:pt x="229" y="45"/>
                  </a:cubicBezTo>
                  <a:close/>
                  <a:moveTo>
                    <a:pt x="272" y="37"/>
                  </a:moveTo>
                  <a:cubicBezTo>
                    <a:pt x="269" y="37"/>
                    <a:pt x="268" y="37"/>
                    <a:pt x="266" y="37"/>
                  </a:cubicBezTo>
                  <a:cubicBezTo>
                    <a:pt x="265" y="38"/>
                    <a:pt x="264" y="38"/>
                    <a:pt x="263" y="39"/>
                  </a:cubicBezTo>
                  <a:cubicBezTo>
                    <a:pt x="263" y="39"/>
                    <a:pt x="262" y="39"/>
                    <a:pt x="263" y="41"/>
                  </a:cubicBezTo>
                  <a:cubicBezTo>
                    <a:pt x="264" y="43"/>
                    <a:pt x="264" y="43"/>
                    <a:pt x="265" y="44"/>
                  </a:cubicBezTo>
                  <a:cubicBezTo>
                    <a:pt x="265" y="45"/>
                    <a:pt x="265" y="47"/>
                    <a:pt x="266" y="49"/>
                  </a:cubicBezTo>
                  <a:cubicBezTo>
                    <a:pt x="268" y="51"/>
                    <a:pt x="270" y="49"/>
                    <a:pt x="270" y="49"/>
                  </a:cubicBezTo>
                  <a:cubicBezTo>
                    <a:pt x="270" y="49"/>
                    <a:pt x="270" y="49"/>
                    <a:pt x="272" y="49"/>
                  </a:cubicBezTo>
                  <a:cubicBezTo>
                    <a:pt x="275" y="49"/>
                    <a:pt x="272" y="49"/>
                    <a:pt x="278" y="50"/>
                  </a:cubicBezTo>
                  <a:cubicBezTo>
                    <a:pt x="284" y="51"/>
                    <a:pt x="277" y="49"/>
                    <a:pt x="277" y="49"/>
                  </a:cubicBezTo>
                  <a:cubicBezTo>
                    <a:pt x="277" y="49"/>
                    <a:pt x="275" y="46"/>
                    <a:pt x="276" y="46"/>
                  </a:cubicBezTo>
                  <a:cubicBezTo>
                    <a:pt x="277" y="46"/>
                    <a:pt x="276" y="44"/>
                    <a:pt x="276" y="44"/>
                  </a:cubicBezTo>
                  <a:cubicBezTo>
                    <a:pt x="276" y="43"/>
                    <a:pt x="276" y="42"/>
                    <a:pt x="275" y="41"/>
                  </a:cubicBezTo>
                  <a:cubicBezTo>
                    <a:pt x="277" y="40"/>
                    <a:pt x="277" y="40"/>
                    <a:pt x="279" y="39"/>
                  </a:cubicBezTo>
                  <a:cubicBezTo>
                    <a:pt x="276" y="38"/>
                    <a:pt x="274" y="37"/>
                    <a:pt x="272" y="37"/>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1" name="Freeform 63"/>
            <p:cNvSpPr>
              <a:spLocks noEditPoints="1"/>
            </p:cNvSpPr>
            <p:nvPr/>
          </p:nvSpPr>
          <p:spPr bwMode="auto">
            <a:xfrm>
              <a:off x="4926852" y="2043191"/>
              <a:ext cx="1010728" cy="1001916"/>
            </a:xfrm>
            <a:custGeom>
              <a:avLst/>
              <a:gdLst>
                <a:gd name="T0" fmla="*/ 46583 w 558"/>
                <a:gd name="T1" fmla="*/ 43187 h 595"/>
                <a:gd name="T2" fmla="*/ 6113 w 558"/>
                <a:gd name="T3" fmla="*/ 60434 h 595"/>
                <a:gd name="T4" fmla="*/ 7526 w 558"/>
                <a:gd name="T5" fmla="*/ 65789 h 595"/>
                <a:gd name="T6" fmla="*/ 9086 w 558"/>
                <a:gd name="T7" fmla="*/ 71188 h 595"/>
                <a:gd name="T8" fmla="*/ 22664 w 558"/>
                <a:gd name="T9" fmla="*/ 66158 h 595"/>
                <a:gd name="T10" fmla="*/ 45394 w 558"/>
                <a:gd name="T11" fmla="*/ 64919 h 595"/>
                <a:gd name="T12" fmla="*/ 56887 w 558"/>
                <a:gd name="T13" fmla="*/ 73679 h 595"/>
                <a:gd name="T14" fmla="*/ 63475 w 558"/>
                <a:gd name="T15" fmla="*/ 99897 h 595"/>
                <a:gd name="T16" fmla="*/ 85321 w 558"/>
                <a:gd name="T17" fmla="*/ 115613 h 595"/>
                <a:gd name="T18" fmla="*/ 131883 w 558"/>
                <a:gd name="T19" fmla="*/ 146382 h 595"/>
                <a:gd name="T20" fmla="*/ 130307 w 558"/>
                <a:gd name="T21" fmla="*/ 129517 h 595"/>
                <a:gd name="T22" fmla="*/ 131883 w 558"/>
                <a:gd name="T23" fmla="*/ 111405 h 595"/>
                <a:gd name="T24" fmla="*/ 150546 w 558"/>
                <a:gd name="T25" fmla="*/ 95941 h 595"/>
                <a:gd name="T26" fmla="*/ 181393 w 558"/>
                <a:gd name="T27" fmla="*/ 79419 h 595"/>
                <a:gd name="T28" fmla="*/ 167437 w 558"/>
                <a:gd name="T29" fmla="*/ 54309 h 595"/>
                <a:gd name="T30" fmla="*/ 145182 w 558"/>
                <a:gd name="T31" fmla="*/ 68218 h 595"/>
                <a:gd name="T32" fmla="*/ 140968 w 558"/>
                <a:gd name="T33" fmla="*/ 37792 h 595"/>
                <a:gd name="T34" fmla="*/ 117578 w 558"/>
                <a:gd name="T35" fmla="*/ 34491 h 595"/>
                <a:gd name="T36" fmla="*/ 77488 w 558"/>
                <a:gd name="T37" fmla="*/ 37076 h 595"/>
                <a:gd name="T38" fmla="*/ 99788 w 558"/>
                <a:gd name="T39" fmla="*/ 25944 h 595"/>
                <a:gd name="T40" fmla="*/ 88255 w 558"/>
                <a:gd name="T41" fmla="*/ 26312 h 595"/>
                <a:gd name="T42" fmla="*/ 82891 w 558"/>
                <a:gd name="T43" fmla="*/ 32553 h 595"/>
                <a:gd name="T44" fmla="*/ 129435 w 558"/>
                <a:gd name="T45" fmla="*/ 21733 h 595"/>
                <a:gd name="T46" fmla="*/ 154545 w 558"/>
                <a:gd name="T47" fmla="*/ 36261 h 595"/>
                <a:gd name="T48" fmla="*/ 162944 w 558"/>
                <a:gd name="T49" fmla="*/ 46485 h 595"/>
                <a:gd name="T50" fmla="*/ 166934 w 558"/>
                <a:gd name="T51" fmla="*/ 37792 h 595"/>
                <a:gd name="T52" fmla="*/ 145182 w 558"/>
                <a:gd name="T53" fmla="*/ 21454 h 595"/>
                <a:gd name="T54" fmla="*/ 152987 w 558"/>
                <a:gd name="T55" fmla="*/ 1557 h 595"/>
                <a:gd name="T56" fmla="*/ 132408 w 558"/>
                <a:gd name="T57" fmla="*/ 872 h 595"/>
                <a:gd name="T58" fmla="*/ 135710 w 558"/>
                <a:gd name="T59" fmla="*/ 15187 h 595"/>
                <a:gd name="T60" fmla="*/ 155942 w 558"/>
                <a:gd name="T61" fmla="*/ 7800 h 595"/>
                <a:gd name="T62" fmla="*/ 174091 w 558"/>
                <a:gd name="T63" fmla="*/ 8169 h 595"/>
                <a:gd name="T64" fmla="*/ 161693 w 558"/>
                <a:gd name="T65" fmla="*/ 15187 h 595"/>
                <a:gd name="T66" fmla="*/ 178082 w 558"/>
                <a:gd name="T67" fmla="*/ 25575 h 595"/>
                <a:gd name="T68" fmla="*/ 182641 w 558"/>
                <a:gd name="T69" fmla="*/ 34106 h 595"/>
                <a:gd name="T70" fmla="*/ 186362 w 558"/>
                <a:gd name="T71" fmla="*/ 39505 h 595"/>
                <a:gd name="T72" fmla="*/ 196219 w 558"/>
                <a:gd name="T73" fmla="*/ 54309 h 595"/>
                <a:gd name="T74" fmla="*/ 207745 w 558"/>
                <a:gd name="T75" fmla="*/ 54309 h 595"/>
                <a:gd name="T76" fmla="*/ 219765 w 558"/>
                <a:gd name="T77" fmla="*/ 48043 h 595"/>
                <a:gd name="T78" fmla="*/ 225904 w 558"/>
                <a:gd name="T79" fmla="*/ 45247 h 595"/>
                <a:gd name="T80" fmla="*/ 224731 w 558"/>
                <a:gd name="T81" fmla="*/ 38702 h 595"/>
                <a:gd name="T82" fmla="*/ 225535 w 558"/>
                <a:gd name="T83" fmla="*/ 35887 h 595"/>
                <a:gd name="T84" fmla="*/ 214891 w 558"/>
                <a:gd name="T85" fmla="*/ 27473 h 595"/>
                <a:gd name="T86" fmla="*/ 192917 w 558"/>
                <a:gd name="T87" fmla="*/ 14433 h 595"/>
                <a:gd name="T88" fmla="*/ 188038 w 558"/>
                <a:gd name="T89" fmla="*/ 14802 h 595"/>
                <a:gd name="T90" fmla="*/ 163632 w 558"/>
                <a:gd name="T91" fmla="*/ 141897 h 595"/>
                <a:gd name="T92" fmla="*/ 149673 w 558"/>
                <a:gd name="T93" fmla="*/ 151848 h 595"/>
                <a:gd name="T94" fmla="*/ 146333 w 558"/>
                <a:gd name="T95" fmla="*/ 174765 h 595"/>
                <a:gd name="T96" fmla="*/ 159998 w 558"/>
                <a:gd name="T97" fmla="*/ 197464 h 595"/>
                <a:gd name="T98" fmla="*/ 152987 w 558"/>
                <a:gd name="T99" fmla="*/ 218821 h 595"/>
                <a:gd name="T100" fmla="*/ 148116 w 558"/>
                <a:gd name="T101" fmla="*/ 238219 h 595"/>
                <a:gd name="T102" fmla="*/ 160821 w 558"/>
                <a:gd name="T103" fmla="*/ 233630 h 595"/>
                <a:gd name="T104" fmla="*/ 178951 w 558"/>
                <a:gd name="T105" fmla="*/ 213081 h 595"/>
                <a:gd name="T106" fmla="*/ 198001 w 558"/>
                <a:gd name="T107" fmla="*/ 193409 h 595"/>
                <a:gd name="T108" fmla="*/ 226792 w 558"/>
                <a:gd name="T109" fmla="*/ 165027 h 595"/>
                <a:gd name="T110" fmla="*/ 202504 w 558"/>
                <a:gd name="T111" fmla="*/ 157890 h 595"/>
                <a:gd name="T112" fmla="*/ 159998 w 558"/>
                <a:gd name="T113" fmla="*/ 4211 h 595"/>
                <a:gd name="T114" fmla="*/ 126132 w 558"/>
                <a:gd name="T115" fmla="*/ 2061 h 595"/>
                <a:gd name="T116" fmla="*/ 122452 w 558"/>
                <a:gd name="T117" fmla="*/ 17243 h 595"/>
                <a:gd name="T118" fmla="*/ 138152 w 558"/>
                <a:gd name="T119" fmla="*/ 15690 h 595"/>
                <a:gd name="T120" fmla="*/ 160502 w 558"/>
                <a:gd name="T121" fmla="*/ 7510 h 595"/>
                <a:gd name="T122" fmla="*/ 93999 w 558"/>
                <a:gd name="T123" fmla="*/ 18432 h 595"/>
                <a:gd name="T124" fmla="*/ 114618 w 558"/>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8" h="595">
                  <a:moveTo>
                    <a:pt x="166" y="82"/>
                  </a:moveTo>
                  <a:cubicBezTo>
                    <a:pt x="166" y="82"/>
                    <a:pt x="166" y="82"/>
                    <a:pt x="166" y="82"/>
                  </a:cubicBezTo>
                  <a:moveTo>
                    <a:pt x="168" y="91"/>
                  </a:moveTo>
                  <a:cubicBezTo>
                    <a:pt x="166" y="92"/>
                    <a:pt x="165" y="92"/>
                    <a:pt x="163" y="93"/>
                  </a:cubicBezTo>
                  <a:cubicBezTo>
                    <a:pt x="163" y="92"/>
                    <a:pt x="163" y="91"/>
                    <a:pt x="163" y="90"/>
                  </a:cubicBezTo>
                  <a:cubicBezTo>
                    <a:pt x="162" y="90"/>
                    <a:pt x="162" y="90"/>
                    <a:pt x="161" y="90"/>
                  </a:cubicBezTo>
                  <a:cubicBezTo>
                    <a:pt x="161" y="90"/>
                    <a:pt x="161" y="90"/>
                    <a:pt x="161" y="90"/>
                  </a:cubicBezTo>
                  <a:cubicBezTo>
                    <a:pt x="160" y="90"/>
                    <a:pt x="160" y="90"/>
                    <a:pt x="159" y="90"/>
                  </a:cubicBezTo>
                  <a:cubicBezTo>
                    <a:pt x="159" y="90"/>
                    <a:pt x="159" y="89"/>
                    <a:pt x="160" y="88"/>
                  </a:cubicBezTo>
                  <a:cubicBezTo>
                    <a:pt x="159" y="88"/>
                    <a:pt x="158" y="88"/>
                    <a:pt x="156" y="89"/>
                  </a:cubicBezTo>
                  <a:cubicBezTo>
                    <a:pt x="156" y="88"/>
                    <a:pt x="155" y="87"/>
                    <a:pt x="155" y="86"/>
                  </a:cubicBezTo>
                  <a:cubicBezTo>
                    <a:pt x="153" y="87"/>
                    <a:pt x="153" y="87"/>
                    <a:pt x="151" y="87"/>
                  </a:cubicBezTo>
                  <a:cubicBezTo>
                    <a:pt x="151" y="88"/>
                    <a:pt x="150" y="88"/>
                    <a:pt x="150" y="89"/>
                  </a:cubicBezTo>
                  <a:cubicBezTo>
                    <a:pt x="149" y="90"/>
                    <a:pt x="149" y="90"/>
                    <a:pt x="149" y="91"/>
                  </a:cubicBezTo>
                  <a:cubicBezTo>
                    <a:pt x="148" y="92"/>
                    <a:pt x="148" y="92"/>
                    <a:pt x="148" y="92"/>
                  </a:cubicBezTo>
                  <a:cubicBezTo>
                    <a:pt x="146" y="93"/>
                    <a:pt x="146" y="93"/>
                    <a:pt x="144" y="94"/>
                  </a:cubicBezTo>
                  <a:cubicBezTo>
                    <a:pt x="144" y="93"/>
                    <a:pt x="144" y="93"/>
                    <a:pt x="144" y="93"/>
                  </a:cubicBezTo>
                  <a:cubicBezTo>
                    <a:pt x="144" y="92"/>
                    <a:pt x="144" y="92"/>
                    <a:pt x="143" y="92"/>
                  </a:cubicBezTo>
                  <a:cubicBezTo>
                    <a:pt x="142" y="92"/>
                    <a:pt x="141" y="93"/>
                    <a:pt x="140" y="93"/>
                  </a:cubicBezTo>
                  <a:cubicBezTo>
                    <a:pt x="139" y="94"/>
                    <a:pt x="138" y="95"/>
                    <a:pt x="137" y="96"/>
                  </a:cubicBezTo>
                  <a:cubicBezTo>
                    <a:pt x="135" y="97"/>
                    <a:pt x="134" y="97"/>
                    <a:pt x="133" y="97"/>
                  </a:cubicBezTo>
                  <a:cubicBezTo>
                    <a:pt x="132" y="98"/>
                    <a:pt x="131" y="98"/>
                    <a:pt x="131" y="99"/>
                  </a:cubicBezTo>
                  <a:cubicBezTo>
                    <a:pt x="129" y="100"/>
                    <a:pt x="128" y="100"/>
                    <a:pt x="127" y="101"/>
                  </a:cubicBezTo>
                  <a:cubicBezTo>
                    <a:pt x="125" y="102"/>
                    <a:pt x="124" y="102"/>
                    <a:pt x="122" y="103"/>
                  </a:cubicBezTo>
                  <a:cubicBezTo>
                    <a:pt x="122" y="104"/>
                    <a:pt x="121" y="104"/>
                    <a:pt x="120" y="105"/>
                  </a:cubicBezTo>
                  <a:cubicBezTo>
                    <a:pt x="119" y="105"/>
                    <a:pt x="118" y="106"/>
                    <a:pt x="117" y="106"/>
                  </a:cubicBezTo>
                  <a:cubicBezTo>
                    <a:pt x="117" y="105"/>
                    <a:pt x="117" y="105"/>
                    <a:pt x="117" y="104"/>
                  </a:cubicBezTo>
                  <a:cubicBezTo>
                    <a:pt x="116" y="104"/>
                    <a:pt x="115" y="104"/>
                    <a:pt x="113" y="105"/>
                  </a:cubicBezTo>
                  <a:cubicBezTo>
                    <a:pt x="112" y="105"/>
                    <a:pt x="111" y="105"/>
                    <a:pt x="110" y="105"/>
                  </a:cubicBezTo>
                  <a:cubicBezTo>
                    <a:pt x="108" y="105"/>
                    <a:pt x="108" y="105"/>
                    <a:pt x="107" y="104"/>
                  </a:cubicBezTo>
                  <a:cubicBezTo>
                    <a:pt x="104" y="105"/>
                    <a:pt x="102" y="106"/>
                    <a:pt x="100" y="107"/>
                  </a:cubicBezTo>
                  <a:cubicBezTo>
                    <a:pt x="96" y="107"/>
                    <a:pt x="95" y="108"/>
                    <a:pt x="91" y="108"/>
                  </a:cubicBezTo>
                  <a:cubicBezTo>
                    <a:pt x="90" y="109"/>
                    <a:pt x="89" y="109"/>
                    <a:pt x="87" y="109"/>
                  </a:cubicBezTo>
                  <a:cubicBezTo>
                    <a:pt x="86" y="110"/>
                    <a:pt x="85" y="110"/>
                    <a:pt x="84" y="110"/>
                  </a:cubicBezTo>
                  <a:cubicBezTo>
                    <a:pt x="83" y="111"/>
                    <a:pt x="82" y="112"/>
                    <a:pt x="81" y="113"/>
                  </a:cubicBezTo>
                  <a:cubicBezTo>
                    <a:pt x="80" y="113"/>
                    <a:pt x="79" y="113"/>
                    <a:pt x="78" y="113"/>
                  </a:cubicBezTo>
                  <a:cubicBezTo>
                    <a:pt x="78" y="113"/>
                    <a:pt x="78" y="113"/>
                    <a:pt x="77" y="113"/>
                  </a:cubicBezTo>
                  <a:cubicBezTo>
                    <a:pt x="76" y="113"/>
                    <a:pt x="75" y="113"/>
                    <a:pt x="74" y="114"/>
                  </a:cubicBezTo>
                  <a:cubicBezTo>
                    <a:pt x="73" y="115"/>
                    <a:pt x="72" y="115"/>
                    <a:pt x="71" y="116"/>
                  </a:cubicBezTo>
                  <a:cubicBezTo>
                    <a:pt x="70" y="116"/>
                    <a:pt x="70" y="115"/>
                    <a:pt x="69" y="115"/>
                  </a:cubicBezTo>
                  <a:cubicBezTo>
                    <a:pt x="67" y="116"/>
                    <a:pt x="66" y="116"/>
                    <a:pt x="64" y="117"/>
                  </a:cubicBezTo>
                  <a:cubicBezTo>
                    <a:pt x="63" y="118"/>
                    <a:pt x="62" y="118"/>
                    <a:pt x="60" y="119"/>
                  </a:cubicBezTo>
                  <a:cubicBezTo>
                    <a:pt x="60" y="119"/>
                    <a:pt x="60" y="118"/>
                    <a:pt x="59" y="118"/>
                  </a:cubicBezTo>
                  <a:cubicBezTo>
                    <a:pt x="57" y="119"/>
                    <a:pt x="56" y="120"/>
                    <a:pt x="54" y="121"/>
                  </a:cubicBezTo>
                  <a:cubicBezTo>
                    <a:pt x="53" y="121"/>
                    <a:pt x="52" y="121"/>
                    <a:pt x="51" y="120"/>
                  </a:cubicBezTo>
                  <a:cubicBezTo>
                    <a:pt x="50" y="121"/>
                    <a:pt x="50" y="122"/>
                    <a:pt x="49" y="122"/>
                  </a:cubicBezTo>
                  <a:cubicBezTo>
                    <a:pt x="47" y="124"/>
                    <a:pt x="46" y="124"/>
                    <a:pt x="43" y="126"/>
                  </a:cubicBezTo>
                  <a:cubicBezTo>
                    <a:pt x="43" y="126"/>
                    <a:pt x="42" y="126"/>
                    <a:pt x="41" y="127"/>
                  </a:cubicBezTo>
                  <a:cubicBezTo>
                    <a:pt x="39" y="128"/>
                    <a:pt x="38" y="129"/>
                    <a:pt x="36" y="131"/>
                  </a:cubicBezTo>
                  <a:cubicBezTo>
                    <a:pt x="35" y="131"/>
                    <a:pt x="34" y="132"/>
                    <a:pt x="33" y="132"/>
                  </a:cubicBezTo>
                  <a:cubicBezTo>
                    <a:pt x="32" y="133"/>
                    <a:pt x="32" y="133"/>
                    <a:pt x="31" y="134"/>
                  </a:cubicBezTo>
                  <a:cubicBezTo>
                    <a:pt x="31" y="135"/>
                    <a:pt x="30" y="135"/>
                    <a:pt x="30" y="135"/>
                  </a:cubicBezTo>
                  <a:cubicBezTo>
                    <a:pt x="28" y="137"/>
                    <a:pt x="28" y="137"/>
                    <a:pt x="26" y="139"/>
                  </a:cubicBezTo>
                  <a:cubicBezTo>
                    <a:pt x="23" y="141"/>
                    <a:pt x="22" y="141"/>
                    <a:pt x="20" y="143"/>
                  </a:cubicBezTo>
                  <a:cubicBezTo>
                    <a:pt x="19" y="144"/>
                    <a:pt x="18" y="144"/>
                    <a:pt x="16" y="145"/>
                  </a:cubicBezTo>
                  <a:cubicBezTo>
                    <a:pt x="16" y="146"/>
                    <a:pt x="16" y="146"/>
                    <a:pt x="15" y="147"/>
                  </a:cubicBezTo>
                  <a:cubicBezTo>
                    <a:pt x="16" y="147"/>
                    <a:pt x="17" y="147"/>
                    <a:pt x="17" y="147"/>
                  </a:cubicBezTo>
                  <a:cubicBezTo>
                    <a:pt x="18" y="147"/>
                    <a:pt x="18" y="148"/>
                    <a:pt x="18" y="148"/>
                  </a:cubicBezTo>
                  <a:cubicBezTo>
                    <a:pt x="17" y="149"/>
                    <a:pt x="17" y="149"/>
                    <a:pt x="17" y="149"/>
                  </a:cubicBezTo>
                  <a:cubicBezTo>
                    <a:pt x="18" y="149"/>
                    <a:pt x="19" y="149"/>
                    <a:pt x="20" y="148"/>
                  </a:cubicBezTo>
                  <a:cubicBezTo>
                    <a:pt x="22" y="147"/>
                    <a:pt x="23" y="147"/>
                    <a:pt x="25" y="146"/>
                  </a:cubicBezTo>
                  <a:cubicBezTo>
                    <a:pt x="26" y="147"/>
                    <a:pt x="26" y="147"/>
                    <a:pt x="26" y="147"/>
                  </a:cubicBezTo>
                  <a:cubicBezTo>
                    <a:pt x="25" y="148"/>
                    <a:pt x="25" y="149"/>
                    <a:pt x="24" y="150"/>
                  </a:cubicBezTo>
                  <a:cubicBezTo>
                    <a:pt x="22" y="150"/>
                    <a:pt x="22" y="150"/>
                    <a:pt x="20" y="151"/>
                  </a:cubicBezTo>
                  <a:cubicBezTo>
                    <a:pt x="19" y="151"/>
                    <a:pt x="19" y="151"/>
                    <a:pt x="19" y="150"/>
                  </a:cubicBezTo>
                  <a:cubicBezTo>
                    <a:pt x="18" y="151"/>
                    <a:pt x="17" y="151"/>
                    <a:pt x="16" y="151"/>
                  </a:cubicBezTo>
                  <a:cubicBezTo>
                    <a:pt x="15" y="152"/>
                    <a:pt x="14" y="152"/>
                    <a:pt x="12" y="153"/>
                  </a:cubicBezTo>
                  <a:cubicBezTo>
                    <a:pt x="11" y="155"/>
                    <a:pt x="10" y="155"/>
                    <a:pt x="9" y="156"/>
                  </a:cubicBezTo>
                  <a:cubicBezTo>
                    <a:pt x="8" y="157"/>
                    <a:pt x="8" y="157"/>
                    <a:pt x="7" y="157"/>
                  </a:cubicBezTo>
                  <a:cubicBezTo>
                    <a:pt x="5" y="158"/>
                    <a:pt x="5" y="159"/>
                    <a:pt x="3" y="159"/>
                  </a:cubicBezTo>
                  <a:cubicBezTo>
                    <a:pt x="3" y="160"/>
                    <a:pt x="3" y="160"/>
                    <a:pt x="3" y="160"/>
                  </a:cubicBezTo>
                  <a:cubicBezTo>
                    <a:pt x="4" y="160"/>
                    <a:pt x="4" y="160"/>
                    <a:pt x="5" y="160"/>
                  </a:cubicBezTo>
                  <a:cubicBezTo>
                    <a:pt x="6" y="160"/>
                    <a:pt x="6" y="160"/>
                    <a:pt x="6" y="161"/>
                  </a:cubicBezTo>
                  <a:cubicBezTo>
                    <a:pt x="6" y="161"/>
                    <a:pt x="5" y="162"/>
                    <a:pt x="5" y="162"/>
                  </a:cubicBezTo>
                  <a:cubicBezTo>
                    <a:pt x="6" y="162"/>
                    <a:pt x="7" y="161"/>
                    <a:pt x="9" y="161"/>
                  </a:cubicBezTo>
                  <a:cubicBezTo>
                    <a:pt x="11" y="160"/>
                    <a:pt x="12" y="159"/>
                    <a:pt x="15" y="158"/>
                  </a:cubicBezTo>
                  <a:cubicBezTo>
                    <a:pt x="15" y="158"/>
                    <a:pt x="15" y="158"/>
                    <a:pt x="16" y="158"/>
                  </a:cubicBezTo>
                  <a:cubicBezTo>
                    <a:pt x="17" y="158"/>
                    <a:pt x="17" y="157"/>
                    <a:pt x="18" y="156"/>
                  </a:cubicBezTo>
                  <a:cubicBezTo>
                    <a:pt x="20" y="155"/>
                    <a:pt x="21" y="155"/>
                    <a:pt x="23" y="154"/>
                  </a:cubicBezTo>
                  <a:cubicBezTo>
                    <a:pt x="23" y="154"/>
                    <a:pt x="23" y="154"/>
                    <a:pt x="23" y="155"/>
                  </a:cubicBezTo>
                  <a:cubicBezTo>
                    <a:pt x="22" y="156"/>
                    <a:pt x="21" y="157"/>
                    <a:pt x="20" y="158"/>
                  </a:cubicBezTo>
                  <a:cubicBezTo>
                    <a:pt x="21" y="158"/>
                    <a:pt x="21" y="158"/>
                    <a:pt x="22" y="158"/>
                  </a:cubicBezTo>
                  <a:cubicBezTo>
                    <a:pt x="21" y="158"/>
                    <a:pt x="21" y="159"/>
                    <a:pt x="20" y="159"/>
                  </a:cubicBezTo>
                  <a:cubicBezTo>
                    <a:pt x="19" y="159"/>
                    <a:pt x="18" y="160"/>
                    <a:pt x="18" y="160"/>
                  </a:cubicBezTo>
                  <a:cubicBezTo>
                    <a:pt x="17" y="161"/>
                    <a:pt x="17" y="161"/>
                    <a:pt x="16" y="161"/>
                  </a:cubicBezTo>
                  <a:cubicBezTo>
                    <a:pt x="15" y="162"/>
                    <a:pt x="14" y="162"/>
                    <a:pt x="13" y="163"/>
                  </a:cubicBezTo>
                  <a:cubicBezTo>
                    <a:pt x="12" y="163"/>
                    <a:pt x="12" y="163"/>
                    <a:pt x="12" y="162"/>
                  </a:cubicBezTo>
                  <a:cubicBezTo>
                    <a:pt x="11" y="162"/>
                    <a:pt x="11" y="162"/>
                    <a:pt x="11" y="163"/>
                  </a:cubicBezTo>
                  <a:cubicBezTo>
                    <a:pt x="10" y="163"/>
                    <a:pt x="10" y="163"/>
                    <a:pt x="10" y="164"/>
                  </a:cubicBezTo>
                  <a:cubicBezTo>
                    <a:pt x="9" y="165"/>
                    <a:pt x="9" y="165"/>
                    <a:pt x="8" y="165"/>
                  </a:cubicBezTo>
                  <a:cubicBezTo>
                    <a:pt x="8" y="166"/>
                    <a:pt x="7" y="166"/>
                    <a:pt x="7" y="166"/>
                  </a:cubicBezTo>
                  <a:cubicBezTo>
                    <a:pt x="7" y="166"/>
                    <a:pt x="7" y="166"/>
                    <a:pt x="8" y="167"/>
                  </a:cubicBezTo>
                  <a:cubicBezTo>
                    <a:pt x="7" y="167"/>
                    <a:pt x="7" y="168"/>
                    <a:pt x="6" y="168"/>
                  </a:cubicBezTo>
                  <a:cubicBezTo>
                    <a:pt x="5" y="168"/>
                    <a:pt x="5" y="168"/>
                    <a:pt x="5" y="169"/>
                  </a:cubicBezTo>
                  <a:cubicBezTo>
                    <a:pt x="4" y="169"/>
                    <a:pt x="4" y="169"/>
                    <a:pt x="3" y="170"/>
                  </a:cubicBezTo>
                  <a:cubicBezTo>
                    <a:pt x="3" y="170"/>
                    <a:pt x="3" y="170"/>
                    <a:pt x="2" y="171"/>
                  </a:cubicBezTo>
                  <a:cubicBezTo>
                    <a:pt x="1" y="171"/>
                    <a:pt x="1" y="172"/>
                    <a:pt x="0" y="172"/>
                  </a:cubicBezTo>
                  <a:cubicBezTo>
                    <a:pt x="0" y="172"/>
                    <a:pt x="0" y="172"/>
                    <a:pt x="1" y="173"/>
                  </a:cubicBezTo>
                  <a:cubicBezTo>
                    <a:pt x="1" y="173"/>
                    <a:pt x="1" y="173"/>
                    <a:pt x="1" y="173"/>
                  </a:cubicBezTo>
                  <a:cubicBezTo>
                    <a:pt x="1" y="173"/>
                    <a:pt x="2" y="173"/>
                    <a:pt x="2" y="173"/>
                  </a:cubicBezTo>
                  <a:cubicBezTo>
                    <a:pt x="2" y="173"/>
                    <a:pt x="4" y="172"/>
                    <a:pt x="4" y="173"/>
                  </a:cubicBezTo>
                  <a:cubicBezTo>
                    <a:pt x="4" y="173"/>
                    <a:pt x="3" y="174"/>
                    <a:pt x="3" y="174"/>
                  </a:cubicBezTo>
                  <a:cubicBezTo>
                    <a:pt x="3" y="174"/>
                    <a:pt x="3" y="174"/>
                    <a:pt x="4" y="175"/>
                  </a:cubicBezTo>
                  <a:cubicBezTo>
                    <a:pt x="4" y="175"/>
                    <a:pt x="4" y="174"/>
                    <a:pt x="4" y="175"/>
                  </a:cubicBezTo>
                  <a:cubicBezTo>
                    <a:pt x="4" y="176"/>
                    <a:pt x="5" y="176"/>
                    <a:pt x="5" y="176"/>
                  </a:cubicBezTo>
                  <a:cubicBezTo>
                    <a:pt x="5" y="176"/>
                    <a:pt x="6" y="176"/>
                    <a:pt x="6" y="176"/>
                  </a:cubicBezTo>
                  <a:cubicBezTo>
                    <a:pt x="7" y="175"/>
                    <a:pt x="8" y="175"/>
                    <a:pt x="9" y="175"/>
                  </a:cubicBezTo>
                  <a:cubicBezTo>
                    <a:pt x="10" y="174"/>
                    <a:pt x="11" y="174"/>
                    <a:pt x="12" y="173"/>
                  </a:cubicBezTo>
                  <a:cubicBezTo>
                    <a:pt x="12" y="173"/>
                    <a:pt x="12" y="173"/>
                    <a:pt x="12" y="174"/>
                  </a:cubicBezTo>
                  <a:cubicBezTo>
                    <a:pt x="11" y="174"/>
                    <a:pt x="16" y="176"/>
                    <a:pt x="17" y="175"/>
                  </a:cubicBezTo>
                  <a:cubicBezTo>
                    <a:pt x="18" y="175"/>
                    <a:pt x="18" y="175"/>
                    <a:pt x="19" y="174"/>
                  </a:cubicBezTo>
                  <a:cubicBezTo>
                    <a:pt x="20" y="174"/>
                    <a:pt x="21" y="174"/>
                    <a:pt x="22" y="173"/>
                  </a:cubicBezTo>
                  <a:cubicBezTo>
                    <a:pt x="22" y="174"/>
                    <a:pt x="22" y="174"/>
                    <a:pt x="21" y="175"/>
                  </a:cubicBezTo>
                  <a:cubicBezTo>
                    <a:pt x="22" y="175"/>
                    <a:pt x="23" y="175"/>
                    <a:pt x="24" y="175"/>
                  </a:cubicBezTo>
                  <a:cubicBezTo>
                    <a:pt x="24" y="175"/>
                    <a:pt x="24" y="175"/>
                    <a:pt x="24" y="175"/>
                  </a:cubicBezTo>
                  <a:cubicBezTo>
                    <a:pt x="24" y="176"/>
                    <a:pt x="24" y="176"/>
                    <a:pt x="23" y="177"/>
                  </a:cubicBezTo>
                  <a:cubicBezTo>
                    <a:pt x="22" y="177"/>
                    <a:pt x="22" y="178"/>
                    <a:pt x="21" y="178"/>
                  </a:cubicBezTo>
                  <a:cubicBezTo>
                    <a:pt x="20" y="179"/>
                    <a:pt x="20" y="179"/>
                    <a:pt x="20" y="180"/>
                  </a:cubicBezTo>
                  <a:cubicBezTo>
                    <a:pt x="19" y="181"/>
                    <a:pt x="22" y="182"/>
                    <a:pt x="23" y="181"/>
                  </a:cubicBezTo>
                  <a:cubicBezTo>
                    <a:pt x="24" y="180"/>
                    <a:pt x="25" y="180"/>
                    <a:pt x="26" y="179"/>
                  </a:cubicBezTo>
                  <a:cubicBezTo>
                    <a:pt x="27" y="179"/>
                    <a:pt x="27" y="178"/>
                    <a:pt x="28" y="178"/>
                  </a:cubicBezTo>
                  <a:cubicBezTo>
                    <a:pt x="29" y="177"/>
                    <a:pt x="29" y="177"/>
                    <a:pt x="30" y="177"/>
                  </a:cubicBezTo>
                  <a:cubicBezTo>
                    <a:pt x="30" y="176"/>
                    <a:pt x="30" y="175"/>
                    <a:pt x="30" y="175"/>
                  </a:cubicBezTo>
                  <a:cubicBezTo>
                    <a:pt x="31" y="175"/>
                    <a:pt x="31" y="174"/>
                    <a:pt x="32" y="174"/>
                  </a:cubicBezTo>
                  <a:cubicBezTo>
                    <a:pt x="33" y="174"/>
                    <a:pt x="33" y="173"/>
                    <a:pt x="34" y="173"/>
                  </a:cubicBezTo>
                  <a:cubicBezTo>
                    <a:pt x="35" y="172"/>
                    <a:pt x="35" y="172"/>
                    <a:pt x="36" y="171"/>
                  </a:cubicBezTo>
                  <a:cubicBezTo>
                    <a:pt x="36" y="171"/>
                    <a:pt x="36" y="171"/>
                    <a:pt x="37" y="171"/>
                  </a:cubicBezTo>
                  <a:cubicBezTo>
                    <a:pt x="37" y="170"/>
                    <a:pt x="38" y="170"/>
                    <a:pt x="38" y="170"/>
                  </a:cubicBezTo>
                  <a:cubicBezTo>
                    <a:pt x="39" y="169"/>
                    <a:pt x="39" y="168"/>
                    <a:pt x="39" y="167"/>
                  </a:cubicBezTo>
                  <a:cubicBezTo>
                    <a:pt x="41" y="167"/>
                    <a:pt x="41" y="167"/>
                    <a:pt x="42" y="167"/>
                  </a:cubicBezTo>
                  <a:cubicBezTo>
                    <a:pt x="42" y="166"/>
                    <a:pt x="42" y="165"/>
                    <a:pt x="42" y="164"/>
                  </a:cubicBezTo>
                  <a:cubicBezTo>
                    <a:pt x="43" y="164"/>
                    <a:pt x="43" y="163"/>
                    <a:pt x="44" y="163"/>
                  </a:cubicBezTo>
                  <a:cubicBezTo>
                    <a:pt x="46" y="162"/>
                    <a:pt x="46" y="162"/>
                    <a:pt x="47" y="162"/>
                  </a:cubicBezTo>
                  <a:cubicBezTo>
                    <a:pt x="48" y="161"/>
                    <a:pt x="48" y="160"/>
                    <a:pt x="49" y="160"/>
                  </a:cubicBezTo>
                  <a:cubicBezTo>
                    <a:pt x="49" y="160"/>
                    <a:pt x="50" y="160"/>
                    <a:pt x="50" y="160"/>
                  </a:cubicBezTo>
                  <a:cubicBezTo>
                    <a:pt x="50" y="161"/>
                    <a:pt x="49" y="162"/>
                    <a:pt x="48" y="163"/>
                  </a:cubicBezTo>
                  <a:cubicBezTo>
                    <a:pt x="48" y="163"/>
                    <a:pt x="48" y="164"/>
                    <a:pt x="48" y="164"/>
                  </a:cubicBezTo>
                  <a:cubicBezTo>
                    <a:pt x="49" y="164"/>
                    <a:pt x="49" y="164"/>
                    <a:pt x="50" y="164"/>
                  </a:cubicBezTo>
                  <a:cubicBezTo>
                    <a:pt x="51" y="163"/>
                    <a:pt x="51" y="163"/>
                    <a:pt x="52" y="163"/>
                  </a:cubicBezTo>
                  <a:cubicBezTo>
                    <a:pt x="53" y="162"/>
                    <a:pt x="54" y="161"/>
                    <a:pt x="55" y="161"/>
                  </a:cubicBezTo>
                  <a:cubicBezTo>
                    <a:pt x="56" y="160"/>
                    <a:pt x="57" y="160"/>
                    <a:pt x="58" y="159"/>
                  </a:cubicBezTo>
                  <a:cubicBezTo>
                    <a:pt x="59" y="158"/>
                    <a:pt x="59" y="158"/>
                    <a:pt x="60" y="157"/>
                  </a:cubicBezTo>
                  <a:cubicBezTo>
                    <a:pt x="61" y="156"/>
                    <a:pt x="61" y="156"/>
                    <a:pt x="62" y="155"/>
                  </a:cubicBezTo>
                  <a:cubicBezTo>
                    <a:pt x="63" y="155"/>
                    <a:pt x="64" y="155"/>
                    <a:pt x="64" y="155"/>
                  </a:cubicBezTo>
                  <a:cubicBezTo>
                    <a:pt x="65" y="154"/>
                    <a:pt x="65" y="154"/>
                    <a:pt x="66" y="154"/>
                  </a:cubicBezTo>
                  <a:cubicBezTo>
                    <a:pt x="66" y="153"/>
                    <a:pt x="67" y="153"/>
                    <a:pt x="67" y="153"/>
                  </a:cubicBezTo>
                  <a:cubicBezTo>
                    <a:pt x="67" y="154"/>
                    <a:pt x="68" y="154"/>
                    <a:pt x="68" y="155"/>
                  </a:cubicBezTo>
                  <a:cubicBezTo>
                    <a:pt x="69" y="155"/>
                    <a:pt x="70" y="155"/>
                    <a:pt x="71" y="156"/>
                  </a:cubicBezTo>
                  <a:cubicBezTo>
                    <a:pt x="72" y="155"/>
                    <a:pt x="72" y="155"/>
                    <a:pt x="73" y="155"/>
                  </a:cubicBezTo>
                  <a:cubicBezTo>
                    <a:pt x="75" y="154"/>
                    <a:pt x="75" y="154"/>
                    <a:pt x="77" y="154"/>
                  </a:cubicBezTo>
                  <a:cubicBezTo>
                    <a:pt x="78" y="154"/>
                    <a:pt x="78" y="154"/>
                    <a:pt x="79" y="154"/>
                  </a:cubicBezTo>
                  <a:cubicBezTo>
                    <a:pt x="81" y="154"/>
                    <a:pt x="82" y="154"/>
                    <a:pt x="83" y="154"/>
                  </a:cubicBezTo>
                  <a:cubicBezTo>
                    <a:pt x="84" y="154"/>
                    <a:pt x="84" y="154"/>
                    <a:pt x="85" y="154"/>
                  </a:cubicBezTo>
                  <a:cubicBezTo>
                    <a:pt x="86" y="153"/>
                    <a:pt x="86" y="153"/>
                    <a:pt x="87" y="153"/>
                  </a:cubicBezTo>
                  <a:cubicBezTo>
                    <a:pt x="89" y="152"/>
                    <a:pt x="89" y="152"/>
                    <a:pt x="91" y="152"/>
                  </a:cubicBezTo>
                  <a:cubicBezTo>
                    <a:pt x="92" y="152"/>
                    <a:pt x="92" y="152"/>
                    <a:pt x="93" y="152"/>
                  </a:cubicBezTo>
                  <a:cubicBezTo>
                    <a:pt x="94" y="153"/>
                    <a:pt x="94" y="153"/>
                    <a:pt x="94" y="154"/>
                  </a:cubicBezTo>
                  <a:cubicBezTo>
                    <a:pt x="95" y="154"/>
                    <a:pt x="95" y="154"/>
                    <a:pt x="95" y="154"/>
                  </a:cubicBezTo>
                  <a:cubicBezTo>
                    <a:pt x="96" y="154"/>
                    <a:pt x="97" y="154"/>
                    <a:pt x="98" y="155"/>
                  </a:cubicBezTo>
                  <a:cubicBezTo>
                    <a:pt x="99" y="154"/>
                    <a:pt x="100" y="154"/>
                    <a:pt x="101" y="154"/>
                  </a:cubicBezTo>
                  <a:cubicBezTo>
                    <a:pt x="101" y="154"/>
                    <a:pt x="101" y="154"/>
                    <a:pt x="101" y="154"/>
                  </a:cubicBezTo>
                  <a:cubicBezTo>
                    <a:pt x="101" y="155"/>
                    <a:pt x="101" y="155"/>
                    <a:pt x="101" y="156"/>
                  </a:cubicBezTo>
                  <a:cubicBezTo>
                    <a:pt x="101" y="156"/>
                    <a:pt x="101" y="157"/>
                    <a:pt x="101" y="157"/>
                  </a:cubicBezTo>
                  <a:cubicBezTo>
                    <a:pt x="101" y="157"/>
                    <a:pt x="101" y="157"/>
                    <a:pt x="101" y="158"/>
                  </a:cubicBezTo>
                  <a:cubicBezTo>
                    <a:pt x="101" y="158"/>
                    <a:pt x="103" y="158"/>
                    <a:pt x="103" y="158"/>
                  </a:cubicBezTo>
                  <a:cubicBezTo>
                    <a:pt x="103" y="159"/>
                    <a:pt x="105" y="159"/>
                    <a:pt x="105" y="159"/>
                  </a:cubicBezTo>
                  <a:cubicBezTo>
                    <a:pt x="106" y="159"/>
                    <a:pt x="107" y="159"/>
                    <a:pt x="108" y="159"/>
                  </a:cubicBezTo>
                  <a:cubicBezTo>
                    <a:pt x="109" y="159"/>
                    <a:pt x="109" y="158"/>
                    <a:pt x="110" y="158"/>
                  </a:cubicBezTo>
                  <a:cubicBezTo>
                    <a:pt x="110" y="158"/>
                    <a:pt x="110" y="159"/>
                    <a:pt x="110" y="159"/>
                  </a:cubicBezTo>
                  <a:cubicBezTo>
                    <a:pt x="110" y="160"/>
                    <a:pt x="110" y="161"/>
                    <a:pt x="110" y="161"/>
                  </a:cubicBezTo>
                  <a:cubicBezTo>
                    <a:pt x="110" y="161"/>
                    <a:pt x="110" y="162"/>
                    <a:pt x="110" y="162"/>
                  </a:cubicBezTo>
                  <a:cubicBezTo>
                    <a:pt x="110" y="162"/>
                    <a:pt x="110" y="162"/>
                    <a:pt x="111" y="163"/>
                  </a:cubicBezTo>
                  <a:cubicBezTo>
                    <a:pt x="111" y="162"/>
                    <a:pt x="111" y="162"/>
                    <a:pt x="112" y="162"/>
                  </a:cubicBezTo>
                  <a:cubicBezTo>
                    <a:pt x="113" y="162"/>
                    <a:pt x="113" y="162"/>
                    <a:pt x="115" y="162"/>
                  </a:cubicBezTo>
                  <a:cubicBezTo>
                    <a:pt x="115" y="162"/>
                    <a:pt x="118" y="162"/>
                    <a:pt x="117" y="163"/>
                  </a:cubicBezTo>
                  <a:cubicBezTo>
                    <a:pt x="116" y="164"/>
                    <a:pt x="116" y="164"/>
                    <a:pt x="115" y="165"/>
                  </a:cubicBezTo>
                  <a:cubicBezTo>
                    <a:pt x="114" y="166"/>
                    <a:pt x="114" y="166"/>
                    <a:pt x="114" y="166"/>
                  </a:cubicBezTo>
                  <a:cubicBezTo>
                    <a:pt x="116" y="166"/>
                    <a:pt x="116" y="166"/>
                    <a:pt x="117" y="165"/>
                  </a:cubicBezTo>
                  <a:cubicBezTo>
                    <a:pt x="118" y="165"/>
                    <a:pt x="119" y="165"/>
                    <a:pt x="119" y="165"/>
                  </a:cubicBezTo>
                  <a:cubicBezTo>
                    <a:pt x="119" y="165"/>
                    <a:pt x="121" y="166"/>
                    <a:pt x="120" y="166"/>
                  </a:cubicBezTo>
                  <a:cubicBezTo>
                    <a:pt x="120" y="167"/>
                    <a:pt x="120" y="167"/>
                    <a:pt x="120" y="167"/>
                  </a:cubicBezTo>
                  <a:cubicBezTo>
                    <a:pt x="120" y="167"/>
                    <a:pt x="120" y="167"/>
                    <a:pt x="120" y="167"/>
                  </a:cubicBezTo>
                  <a:cubicBezTo>
                    <a:pt x="120" y="167"/>
                    <a:pt x="122" y="167"/>
                    <a:pt x="122" y="167"/>
                  </a:cubicBezTo>
                  <a:cubicBezTo>
                    <a:pt x="122" y="168"/>
                    <a:pt x="123" y="168"/>
                    <a:pt x="123" y="168"/>
                  </a:cubicBezTo>
                  <a:cubicBezTo>
                    <a:pt x="123" y="168"/>
                    <a:pt x="123" y="167"/>
                    <a:pt x="124" y="169"/>
                  </a:cubicBezTo>
                  <a:cubicBezTo>
                    <a:pt x="124" y="170"/>
                    <a:pt x="124" y="171"/>
                    <a:pt x="124" y="171"/>
                  </a:cubicBezTo>
                  <a:cubicBezTo>
                    <a:pt x="125" y="171"/>
                    <a:pt x="126" y="171"/>
                    <a:pt x="127" y="171"/>
                  </a:cubicBezTo>
                  <a:cubicBezTo>
                    <a:pt x="127" y="171"/>
                    <a:pt x="129" y="169"/>
                    <a:pt x="129" y="170"/>
                  </a:cubicBezTo>
                  <a:cubicBezTo>
                    <a:pt x="129" y="170"/>
                    <a:pt x="129" y="171"/>
                    <a:pt x="129" y="172"/>
                  </a:cubicBezTo>
                  <a:cubicBezTo>
                    <a:pt x="128" y="173"/>
                    <a:pt x="128" y="173"/>
                    <a:pt x="128" y="174"/>
                  </a:cubicBezTo>
                  <a:cubicBezTo>
                    <a:pt x="128" y="175"/>
                    <a:pt x="130" y="175"/>
                    <a:pt x="130" y="175"/>
                  </a:cubicBezTo>
                  <a:cubicBezTo>
                    <a:pt x="130" y="175"/>
                    <a:pt x="130" y="175"/>
                    <a:pt x="131" y="175"/>
                  </a:cubicBezTo>
                  <a:cubicBezTo>
                    <a:pt x="132" y="175"/>
                    <a:pt x="133" y="175"/>
                    <a:pt x="134" y="175"/>
                  </a:cubicBezTo>
                  <a:cubicBezTo>
                    <a:pt x="134" y="176"/>
                    <a:pt x="134" y="176"/>
                    <a:pt x="134" y="176"/>
                  </a:cubicBezTo>
                  <a:cubicBezTo>
                    <a:pt x="134" y="176"/>
                    <a:pt x="132" y="178"/>
                    <a:pt x="133" y="178"/>
                  </a:cubicBezTo>
                  <a:cubicBezTo>
                    <a:pt x="134" y="178"/>
                    <a:pt x="138" y="179"/>
                    <a:pt x="138" y="179"/>
                  </a:cubicBezTo>
                  <a:cubicBezTo>
                    <a:pt x="138" y="179"/>
                    <a:pt x="137" y="181"/>
                    <a:pt x="137" y="181"/>
                  </a:cubicBezTo>
                  <a:cubicBezTo>
                    <a:pt x="136" y="182"/>
                    <a:pt x="135" y="182"/>
                    <a:pt x="134" y="183"/>
                  </a:cubicBezTo>
                  <a:cubicBezTo>
                    <a:pt x="134" y="184"/>
                    <a:pt x="133" y="185"/>
                    <a:pt x="133" y="185"/>
                  </a:cubicBezTo>
                  <a:cubicBezTo>
                    <a:pt x="133" y="185"/>
                    <a:pt x="129" y="185"/>
                    <a:pt x="130" y="186"/>
                  </a:cubicBezTo>
                  <a:cubicBezTo>
                    <a:pt x="130" y="187"/>
                    <a:pt x="133" y="188"/>
                    <a:pt x="134" y="188"/>
                  </a:cubicBezTo>
                  <a:cubicBezTo>
                    <a:pt x="134" y="187"/>
                    <a:pt x="136" y="188"/>
                    <a:pt x="136" y="188"/>
                  </a:cubicBezTo>
                  <a:cubicBezTo>
                    <a:pt x="136" y="188"/>
                    <a:pt x="137" y="188"/>
                    <a:pt x="137" y="188"/>
                  </a:cubicBezTo>
                  <a:cubicBezTo>
                    <a:pt x="138" y="188"/>
                    <a:pt x="138" y="188"/>
                    <a:pt x="139" y="189"/>
                  </a:cubicBezTo>
                  <a:cubicBezTo>
                    <a:pt x="140" y="188"/>
                    <a:pt x="141" y="188"/>
                    <a:pt x="143" y="188"/>
                  </a:cubicBezTo>
                  <a:cubicBezTo>
                    <a:pt x="143" y="188"/>
                    <a:pt x="144" y="188"/>
                    <a:pt x="144" y="187"/>
                  </a:cubicBezTo>
                  <a:cubicBezTo>
                    <a:pt x="144" y="187"/>
                    <a:pt x="149" y="188"/>
                    <a:pt x="149" y="188"/>
                  </a:cubicBezTo>
                  <a:cubicBezTo>
                    <a:pt x="148" y="189"/>
                    <a:pt x="146" y="192"/>
                    <a:pt x="146" y="192"/>
                  </a:cubicBezTo>
                  <a:cubicBezTo>
                    <a:pt x="146" y="192"/>
                    <a:pt x="146" y="193"/>
                    <a:pt x="146" y="194"/>
                  </a:cubicBezTo>
                  <a:cubicBezTo>
                    <a:pt x="147" y="194"/>
                    <a:pt x="152" y="195"/>
                    <a:pt x="152" y="195"/>
                  </a:cubicBezTo>
                  <a:cubicBezTo>
                    <a:pt x="152" y="195"/>
                    <a:pt x="153" y="195"/>
                    <a:pt x="153" y="196"/>
                  </a:cubicBezTo>
                  <a:cubicBezTo>
                    <a:pt x="152" y="196"/>
                    <a:pt x="152" y="197"/>
                    <a:pt x="151" y="197"/>
                  </a:cubicBezTo>
                  <a:cubicBezTo>
                    <a:pt x="151" y="198"/>
                    <a:pt x="154" y="203"/>
                    <a:pt x="154" y="203"/>
                  </a:cubicBezTo>
                  <a:cubicBezTo>
                    <a:pt x="152" y="204"/>
                    <a:pt x="151" y="205"/>
                    <a:pt x="149" y="206"/>
                  </a:cubicBezTo>
                  <a:cubicBezTo>
                    <a:pt x="149" y="206"/>
                    <a:pt x="146" y="205"/>
                    <a:pt x="146" y="209"/>
                  </a:cubicBezTo>
                  <a:cubicBezTo>
                    <a:pt x="147" y="213"/>
                    <a:pt x="145" y="212"/>
                    <a:pt x="147" y="213"/>
                  </a:cubicBezTo>
                  <a:cubicBezTo>
                    <a:pt x="149" y="215"/>
                    <a:pt x="150" y="217"/>
                    <a:pt x="150" y="217"/>
                  </a:cubicBezTo>
                  <a:cubicBezTo>
                    <a:pt x="150" y="217"/>
                    <a:pt x="151" y="219"/>
                    <a:pt x="150" y="221"/>
                  </a:cubicBezTo>
                  <a:cubicBezTo>
                    <a:pt x="149" y="222"/>
                    <a:pt x="151" y="220"/>
                    <a:pt x="149" y="222"/>
                  </a:cubicBezTo>
                  <a:cubicBezTo>
                    <a:pt x="147" y="225"/>
                    <a:pt x="144" y="224"/>
                    <a:pt x="146" y="227"/>
                  </a:cubicBezTo>
                  <a:cubicBezTo>
                    <a:pt x="147" y="229"/>
                    <a:pt x="152" y="232"/>
                    <a:pt x="152" y="232"/>
                  </a:cubicBezTo>
                  <a:cubicBezTo>
                    <a:pt x="152" y="234"/>
                    <a:pt x="152" y="235"/>
                    <a:pt x="152" y="237"/>
                  </a:cubicBezTo>
                  <a:cubicBezTo>
                    <a:pt x="153" y="239"/>
                    <a:pt x="153" y="239"/>
                    <a:pt x="153" y="240"/>
                  </a:cubicBezTo>
                  <a:cubicBezTo>
                    <a:pt x="153" y="241"/>
                    <a:pt x="153" y="241"/>
                    <a:pt x="154" y="243"/>
                  </a:cubicBezTo>
                  <a:cubicBezTo>
                    <a:pt x="154" y="244"/>
                    <a:pt x="155" y="244"/>
                    <a:pt x="157" y="246"/>
                  </a:cubicBezTo>
                  <a:cubicBezTo>
                    <a:pt x="158" y="248"/>
                    <a:pt x="158" y="248"/>
                    <a:pt x="158" y="248"/>
                  </a:cubicBezTo>
                  <a:cubicBezTo>
                    <a:pt x="158" y="248"/>
                    <a:pt x="163" y="250"/>
                    <a:pt x="163" y="251"/>
                  </a:cubicBezTo>
                  <a:cubicBezTo>
                    <a:pt x="164" y="252"/>
                    <a:pt x="164" y="252"/>
                    <a:pt x="165" y="254"/>
                  </a:cubicBezTo>
                  <a:cubicBezTo>
                    <a:pt x="167" y="255"/>
                    <a:pt x="169" y="254"/>
                    <a:pt x="170" y="257"/>
                  </a:cubicBezTo>
                  <a:cubicBezTo>
                    <a:pt x="170" y="259"/>
                    <a:pt x="170" y="258"/>
                    <a:pt x="171" y="261"/>
                  </a:cubicBezTo>
                  <a:cubicBezTo>
                    <a:pt x="172" y="263"/>
                    <a:pt x="172" y="263"/>
                    <a:pt x="172" y="263"/>
                  </a:cubicBezTo>
                  <a:cubicBezTo>
                    <a:pt x="172" y="263"/>
                    <a:pt x="173" y="262"/>
                    <a:pt x="173" y="265"/>
                  </a:cubicBezTo>
                  <a:cubicBezTo>
                    <a:pt x="174" y="268"/>
                    <a:pt x="176" y="267"/>
                    <a:pt x="177" y="269"/>
                  </a:cubicBezTo>
                  <a:cubicBezTo>
                    <a:pt x="179" y="272"/>
                    <a:pt x="177" y="269"/>
                    <a:pt x="179" y="272"/>
                  </a:cubicBezTo>
                  <a:cubicBezTo>
                    <a:pt x="181" y="275"/>
                    <a:pt x="187" y="275"/>
                    <a:pt x="187" y="275"/>
                  </a:cubicBezTo>
                  <a:cubicBezTo>
                    <a:pt x="189" y="277"/>
                    <a:pt x="189" y="273"/>
                    <a:pt x="189" y="277"/>
                  </a:cubicBezTo>
                  <a:cubicBezTo>
                    <a:pt x="188" y="280"/>
                    <a:pt x="187" y="280"/>
                    <a:pt x="188" y="280"/>
                  </a:cubicBezTo>
                  <a:cubicBezTo>
                    <a:pt x="190" y="280"/>
                    <a:pt x="190" y="279"/>
                    <a:pt x="190" y="282"/>
                  </a:cubicBezTo>
                  <a:cubicBezTo>
                    <a:pt x="191" y="285"/>
                    <a:pt x="193" y="285"/>
                    <a:pt x="193" y="287"/>
                  </a:cubicBezTo>
                  <a:cubicBezTo>
                    <a:pt x="193" y="290"/>
                    <a:pt x="203" y="295"/>
                    <a:pt x="203" y="295"/>
                  </a:cubicBezTo>
                  <a:cubicBezTo>
                    <a:pt x="204" y="296"/>
                    <a:pt x="204" y="292"/>
                    <a:pt x="204" y="292"/>
                  </a:cubicBezTo>
                  <a:cubicBezTo>
                    <a:pt x="203" y="291"/>
                    <a:pt x="203" y="290"/>
                    <a:pt x="202" y="288"/>
                  </a:cubicBezTo>
                  <a:cubicBezTo>
                    <a:pt x="201" y="287"/>
                    <a:pt x="201" y="287"/>
                    <a:pt x="200" y="286"/>
                  </a:cubicBezTo>
                  <a:cubicBezTo>
                    <a:pt x="199" y="285"/>
                    <a:pt x="199" y="284"/>
                    <a:pt x="199" y="283"/>
                  </a:cubicBezTo>
                  <a:cubicBezTo>
                    <a:pt x="199" y="283"/>
                    <a:pt x="198" y="280"/>
                    <a:pt x="197" y="279"/>
                  </a:cubicBezTo>
                  <a:cubicBezTo>
                    <a:pt x="197" y="278"/>
                    <a:pt x="196" y="277"/>
                    <a:pt x="196" y="277"/>
                  </a:cubicBezTo>
                  <a:cubicBezTo>
                    <a:pt x="195" y="274"/>
                    <a:pt x="194" y="273"/>
                    <a:pt x="194" y="271"/>
                  </a:cubicBezTo>
                  <a:cubicBezTo>
                    <a:pt x="193" y="270"/>
                    <a:pt x="193" y="270"/>
                    <a:pt x="193" y="269"/>
                  </a:cubicBezTo>
                  <a:cubicBezTo>
                    <a:pt x="193" y="269"/>
                    <a:pt x="193" y="267"/>
                    <a:pt x="195" y="269"/>
                  </a:cubicBezTo>
                  <a:cubicBezTo>
                    <a:pt x="198" y="271"/>
                    <a:pt x="203" y="270"/>
                    <a:pt x="203" y="273"/>
                  </a:cubicBezTo>
                  <a:cubicBezTo>
                    <a:pt x="203" y="277"/>
                    <a:pt x="203" y="276"/>
                    <a:pt x="204" y="279"/>
                  </a:cubicBezTo>
                  <a:cubicBezTo>
                    <a:pt x="204" y="281"/>
                    <a:pt x="207" y="280"/>
                    <a:pt x="207" y="281"/>
                  </a:cubicBezTo>
                  <a:cubicBezTo>
                    <a:pt x="208" y="283"/>
                    <a:pt x="210" y="283"/>
                    <a:pt x="211" y="284"/>
                  </a:cubicBezTo>
                  <a:cubicBezTo>
                    <a:pt x="212" y="286"/>
                    <a:pt x="215" y="288"/>
                    <a:pt x="215" y="288"/>
                  </a:cubicBezTo>
                  <a:cubicBezTo>
                    <a:pt x="216" y="289"/>
                    <a:pt x="217" y="289"/>
                    <a:pt x="218" y="290"/>
                  </a:cubicBezTo>
                  <a:cubicBezTo>
                    <a:pt x="218" y="290"/>
                    <a:pt x="220" y="292"/>
                    <a:pt x="220" y="293"/>
                  </a:cubicBezTo>
                  <a:cubicBezTo>
                    <a:pt x="219" y="294"/>
                    <a:pt x="220" y="294"/>
                    <a:pt x="220" y="296"/>
                  </a:cubicBezTo>
                  <a:cubicBezTo>
                    <a:pt x="220" y="297"/>
                    <a:pt x="221" y="297"/>
                    <a:pt x="222" y="298"/>
                  </a:cubicBezTo>
                  <a:cubicBezTo>
                    <a:pt x="222" y="299"/>
                    <a:pt x="224" y="299"/>
                    <a:pt x="226" y="302"/>
                  </a:cubicBezTo>
                  <a:cubicBezTo>
                    <a:pt x="228" y="305"/>
                    <a:pt x="234" y="307"/>
                    <a:pt x="234" y="307"/>
                  </a:cubicBezTo>
                  <a:cubicBezTo>
                    <a:pt x="231" y="309"/>
                    <a:pt x="229" y="310"/>
                    <a:pt x="226" y="312"/>
                  </a:cubicBezTo>
                  <a:cubicBezTo>
                    <a:pt x="226" y="312"/>
                    <a:pt x="222" y="315"/>
                    <a:pt x="226" y="316"/>
                  </a:cubicBezTo>
                  <a:cubicBezTo>
                    <a:pt x="230" y="316"/>
                    <a:pt x="240" y="319"/>
                    <a:pt x="240" y="319"/>
                  </a:cubicBezTo>
                  <a:cubicBezTo>
                    <a:pt x="240" y="320"/>
                    <a:pt x="240" y="320"/>
                    <a:pt x="240" y="321"/>
                  </a:cubicBezTo>
                  <a:cubicBezTo>
                    <a:pt x="240" y="321"/>
                    <a:pt x="245" y="324"/>
                    <a:pt x="249" y="325"/>
                  </a:cubicBezTo>
                  <a:cubicBezTo>
                    <a:pt x="253" y="327"/>
                    <a:pt x="258" y="327"/>
                    <a:pt x="258" y="327"/>
                  </a:cubicBezTo>
                  <a:cubicBezTo>
                    <a:pt x="258" y="327"/>
                    <a:pt x="265" y="327"/>
                    <a:pt x="265" y="329"/>
                  </a:cubicBezTo>
                  <a:cubicBezTo>
                    <a:pt x="265" y="331"/>
                    <a:pt x="266" y="332"/>
                    <a:pt x="269" y="332"/>
                  </a:cubicBezTo>
                  <a:cubicBezTo>
                    <a:pt x="272" y="332"/>
                    <a:pt x="279" y="332"/>
                    <a:pt x="279" y="332"/>
                  </a:cubicBezTo>
                  <a:cubicBezTo>
                    <a:pt x="280" y="331"/>
                    <a:pt x="281" y="331"/>
                    <a:pt x="282" y="331"/>
                  </a:cubicBezTo>
                  <a:cubicBezTo>
                    <a:pt x="282" y="331"/>
                    <a:pt x="287" y="332"/>
                    <a:pt x="287" y="333"/>
                  </a:cubicBezTo>
                  <a:cubicBezTo>
                    <a:pt x="287" y="334"/>
                    <a:pt x="285" y="336"/>
                    <a:pt x="288" y="337"/>
                  </a:cubicBezTo>
                  <a:cubicBezTo>
                    <a:pt x="291" y="338"/>
                    <a:pt x="294" y="339"/>
                    <a:pt x="294" y="339"/>
                  </a:cubicBezTo>
                  <a:cubicBezTo>
                    <a:pt x="297" y="340"/>
                    <a:pt x="299" y="340"/>
                    <a:pt x="302" y="341"/>
                  </a:cubicBezTo>
                  <a:cubicBezTo>
                    <a:pt x="302" y="341"/>
                    <a:pt x="303" y="342"/>
                    <a:pt x="303" y="343"/>
                  </a:cubicBezTo>
                  <a:cubicBezTo>
                    <a:pt x="303" y="345"/>
                    <a:pt x="312" y="343"/>
                    <a:pt x="312" y="343"/>
                  </a:cubicBezTo>
                  <a:cubicBezTo>
                    <a:pt x="312" y="343"/>
                    <a:pt x="318" y="345"/>
                    <a:pt x="317" y="347"/>
                  </a:cubicBezTo>
                  <a:cubicBezTo>
                    <a:pt x="315" y="349"/>
                    <a:pt x="316" y="349"/>
                    <a:pt x="316" y="351"/>
                  </a:cubicBezTo>
                  <a:cubicBezTo>
                    <a:pt x="315" y="353"/>
                    <a:pt x="314" y="351"/>
                    <a:pt x="315" y="353"/>
                  </a:cubicBezTo>
                  <a:cubicBezTo>
                    <a:pt x="316" y="355"/>
                    <a:pt x="317" y="356"/>
                    <a:pt x="320" y="356"/>
                  </a:cubicBezTo>
                  <a:cubicBezTo>
                    <a:pt x="322" y="357"/>
                    <a:pt x="328" y="357"/>
                    <a:pt x="328" y="357"/>
                  </a:cubicBezTo>
                  <a:cubicBezTo>
                    <a:pt x="328" y="357"/>
                    <a:pt x="326" y="358"/>
                    <a:pt x="330" y="359"/>
                  </a:cubicBezTo>
                  <a:cubicBezTo>
                    <a:pt x="334" y="361"/>
                    <a:pt x="340" y="362"/>
                    <a:pt x="340" y="362"/>
                  </a:cubicBezTo>
                  <a:cubicBezTo>
                    <a:pt x="340" y="362"/>
                    <a:pt x="339" y="363"/>
                    <a:pt x="340" y="364"/>
                  </a:cubicBezTo>
                  <a:cubicBezTo>
                    <a:pt x="340" y="365"/>
                    <a:pt x="344" y="366"/>
                    <a:pt x="344" y="366"/>
                  </a:cubicBezTo>
                  <a:cubicBezTo>
                    <a:pt x="344" y="365"/>
                    <a:pt x="345" y="364"/>
                    <a:pt x="345" y="363"/>
                  </a:cubicBezTo>
                  <a:cubicBezTo>
                    <a:pt x="346" y="362"/>
                    <a:pt x="346" y="362"/>
                    <a:pt x="347" y="361"/>
                  </a:cubicBezTo>
                  <a:cubicBezTo>
                    <a:pt x="349" y="361"/>
                    <a:pt x="350" y="360"/>
                    <a:pt x="351" y="359"/>
                  </a:cubicBezTo>
                  <a:cubicBezTo>
                    <a:pt x="353" y="359"/>
                    <a:pt x="354" y="359"/>
                    <a:pt x="355" y="358"/>
                  </a:cubicBezTo>
                  <a:cubicBezTo>
                    <a:pt x="355" y="358"/>
                    <a:pt x="357" y="355"/>
                    <a:pt x="354" y="356"/>
                  </a:cubicBezTo>
                  <a:cubicBezTo>
                    <a:pt x="350" y="358"/>
                    <a:pt x="354" y="356"/>
                    <a:pt x="350" y="358"/>
                  </a:cubicBezTo>
                  <a:cubicBezTo>
                    <a:pt x="346" y="359"/>
                    <a:pt x="341" y="359"/>
                    <a:pt x="341" y="359"/>
                  </a:cubicBezTo>
                  <a:cubicBezTo>
                    <a:pt x="339" y="359"/>
                    <a:pt x="337" y="359"/>
                    <a:pt x="335" y="359"/>
                  </a:cubicBezTo>
                  <a:cubicBezTo>
                    <a:pt x="335" y="357"/>
                    <a:pt x="335" y="356"/>
                    <a:pt x="335" y="355"/>
                  </a:cubicBezTo>
                  <a:cubicBezTo>
                    <a:pt x="335" y="353"/>
                    <a:pt x="336" y="352"/>
                    <a:pt x="336" y="350"/>
                  </a:cubicBezTo>
                  <a:cubicBezTo>
                    <a:pt x="336" y="348"/>
                    <a:pt x="336" y="347"/>
                    <a:pt x="336" y="345"/>
                  </a:cubicBezTo>
                  <a:cubicBezTo>
                    <a:pt x="336" y="343"/>
                    <a:pt x="336" y="342"/>
                    <a:pt x="335" y="341"/>
                  </a:cubicBezTo>
                  <a:cubicBezTo>
                    <a:pt x="334" y="338"/>
                    <a:pt x="333" y="337"/>
                    <a:pt x="332" y="335"/>
                  </a:cubicBezTo>
                  <a:cubicBezTo>
                    <a:pt x="332" y="335"/>
                    <a:pt x="330" y="334"/>
                    <a:pt x="328" y="334"/>
                  </a:cubicBezTo>
                  <a:cubicBezTo>
                    <a:pt x="327" y="333"/>
                    <a:pt x="321" y="332"/>
                    <a:pt x="321" y="332"/>
                  </a:cubicBezTo>
                  <a:cubicBezTo>
                    <a:pt x="321" y="332"/>
                    <a:pt x="319" y="333"/>
                    <a:pt x="317" y="333"/>
                  </a:cubicBezTo>
                  <a:cubicBezTo>
                    <a:pt x="314" y="333"/>
                    <a:pt x="314" y="333"/>
                    <a:pt x="314" y="333"/>
                  </a:cubicBezTo>
                  <a:cubicBezTo>
                    <a:pt x="313" y="332"/>
                    <a:pt x="312" y="332"/>
                    <a:pt x="311" y="331"/>
                  </a:cubicBezTo>
                  <a:cubicBezTo>
                    <a:pt x="311" y="331"/>
                    <a:pt x="309" y="330"/>
                    <a:pt x="311" y="329"/>
                  </a:cubicBezTo>
                  <a:cubicBezTo>
                    <a:pt x="313" y="329"/>
                    <a:pt x="314" y="326"/>
                    <a:pt x="314" y="326"/>
                  </a:cubicBezTo>
                  <a:cubicBezTo>
                    <a:pt x="314" y="325"/>
                    <a:pt x="314" y="325"/>
                    <a:pt x="314" y="324"/>
                  </a:cubicBezTo>
                  <a:cubicBezTo>
                    <a:pt x="314" y="324"/>
                    <a:pt x="316" y="324"/>
                    <a:pt x="316" y="322"/>
                  </a:cubicBezTo>
                  <a:cubicBezTo>
                    <a:pt x="317" y="320"/>
                    <a:pt x="316" y="315"/>
                    <a:pt x="316" y="315"/>
                  </a:cubicBezTo>
                  <a:cubicBezTo>
                    <a:pt x="316" y="314"/>
                    <a:pt x="316" y="314"/>
                    <a:pt x="315" y="313"/>
                  </a:cubicBezTo>
                  <a:cubicBezTo>
                    <a:pt x="316" y="312"/>
                    <a:pt x="316" y="311"/>
                    <a:pt x="316" y="310"/>
                  </a:cubicBezTo>
                  <a:cubicBezTo>
                    <a:pt x="316" y="310"/>
                    <a:pt x="314" y="307"/>
                    <a:pt x="311" y="308"/>
                  </a:cubicBezTo>
                  <a:cubicBezTo>
                    <a:pt x="309" y="308"/>
                    <a:pt x="309" y="308"/>
                    <a:pt x="307" y="309"/>
                  </a:cubicBezTo>
                  <a:cubicBezTo>
                    <a:pt x="304" y="310"/>
                    <a:pt x="302" y="310"/>
                    <a:pt x="302" y="310"/>
                  </a:cubicBezTo>
                  <a:cubicBezTo>
                    <a:pt x="302" y="310"/>
                    <a:pt x="298" y="315"/>
                    <a:pt x="298" y="316"/>
                  </a:cubicBezTo>
                  <a:cubicBezTo>
                    <a:pt x="298" y="318"/>
                    <a:pt x="299" y="316"/>
                    <a:pt x="298" y="318"/>
                  </a:cubicBezTo>
                  <a:cubicBezTo>
                    <a:pt x="297" y="319"/>
                    <a:pt x="301" y="319"/>
                    <a:pt x="297" y="319"/>
                  </a:cubicBezTo>
                  <a:cubicBezTo>
                    <a:pt x="294" y="320"/>
                    <a:pt x="295" y="320"/>
                    <a:pt x="291" y="320"/>
                  </a:cubicBezTo>
                  <a:cubicBezTo>
                    <a:pt x="288" y="320"/>
                    <a:pt x="288" y="321"/>
                    <a:pt x="286" y="321"/>
                  </a:cubicBezTo>
                  <a:cubicBezTo>
                    <a:pt x="284" y="321"/>
                    <a:pt x="281" y="321"/>
                    <a:pt x="281" y="321"/>
                  </a:cubicBezTo>
                  <a:cubicBezTo>
                    <a:pt x="281" y="321"/>
                    <a:pt x="281" y="318"/>
                    <a:pt x="277" y="317"/>
                  </a:cubicBezTo>
                  <a:cubicBezTo>
                    <a:pt x="274" y="316"/>
                    <a:pt x="270" y="311"/>
                    <a:pt x="270" y="311"/>
                  </a:cubicBezTo>
                  <a:cubicBezTo>
                    <a:pt x="269" y="309"/>
                    <a:pt x="269" y="308"/>
                    <a:pt x="268" y="306"/>
                  </a:cubicBezTo>
                  <a:cubicBezTo>
                    <a:pt x="268" y="303"/>
                    <a:pt x="268" y="302"/>
                    <a:pt x="268" y="300"/>
                  </a:cubicBezTo>
                  <a:cubicBezTo>
                    <a:pt x="267" y="297"/>
                    <a:pt x="267" y="296"/>
                    <a:pt x="266" y="293"/>
                  </a:cubicBezTo>
                  <a:cubicBezTo>
                    <a:pt x="267" y="290"/>
                    <a:pt x="267" y="289"/>
                    <a:pt x="268" y="287"/>
                  </a:cubicBezTo>
                  <a:cubicBezTo>
                    <a:pt x="268" y="287"/>
                    <a:pt x="269" y="285"/>
                    <a:pt x="271" y="284"/>
                  </a:cubicBezTo>
                  <a:cubicBezTo>
                    <a:pt x="272" y="283"/>
                    <a:pt x="272" y="279"/>
                    <a:pt x="272" y="279"/>
                  </a:cubicBezTo>
                  <a:cubicBezTo>
                    <a:pt x="273" y="278"/>
                    <a:pt x="274" y="277"/>
                    <a:pt x="276" y="277"/>
                  </a:cubicBezTo>
                  <a:cubicBezTo>
                    <a:pt x="276" y="277"/>
                    <a:pt x="283" y="276"/>
                    <a:pt x="285" y="275"/>
                  </a:cubicBezTo>
                  <a:cubicBezTo>
                    <a:pt x="287" y="276"/>
                    <a:pt x="287" y="275"/>
                    <a:pt x="287" y="275"/>
                  </a:cubicBezTo>
                  <a:cubicBezTo>
                    <a:pt x="290" y="275"/>
                    <a:pt x="292" y="275"/>
                    <a:pt x="295" y="274"/>
                  </a:cubicBezTo>
                  <a:cubicBezTo>
                    <a:pt x="298" y="274"/>
                    <a:pt x="307" y="274"/>
                    <a:pt x="307" y="274"/>
                  </a:cubicBezTo>
                  <a:cubicBezTo>
                    <a:pt x="308" y="274"/>
                    <a:pt x="309" y="273"/>
                    <a:pt x="309" y="272"/>
                  </a:cubicBezTo>
                  <a:cubicBezTo>
                    <a:pt x="310" y="271"/>
                    <a:pt x="311" y="271"/>
                    <a:pt x="312" y="270"/>
                  </a:cubicBezTo>
                  <a:cubicBezTo>
                    <a:pt x="312" y="270"/>
                    <a:pt x="310" y="268"/>
                    <a:pt x="314" y="269"/>
                  </a:cubicBezTo>
                  <a:cubicBezTo>
                    <a:pt x="318" y="271"/>
                    <a:pt x="318" y="270"/>
                    <a:pt x="320" y="271"/>
                  </a:cubicBezTo>
                  <a:cubicBezTo>
                    <a:pt x="323" y="272"/>
                    <a:pt x="323" y="271"/>
                    <a:pt x="326" y="273"/>
                  </a:cubicBezTo>
                  <a:cubicBezTo>
                    <a:pt x="328" y="275"/>
                    <a:pt x="327" y="273"/>
                    <a:pt x="329" y="275"/>
                  </a:cubicBezTo>
                  <a:cubicBezTo>
                    <a:pt x="330" y="276"/>
                    <a:pt x="328" y="273"/>
                    <a:pt x="330" y="276"/>
                  </a:cubicBezTo>
                  <a:cubicBezTo>
                    <a:pt x="333" y="280"/>
                    <a:pt x="330" y="279"/>
                    <a:pt x="333" y="280"/>
                  </a:cubicBezTo>
                  <a:cubicBezTo>
                    <a:pt x="335" y="281"/>
                    <a:pt x="337" y="279"/>
                    <a:pt x="338" y="282"/>
                  </a:cubicBezTo>
                  <a:cubicBezTo>
                    <a:pt x="340" y="285"/>
                    <a:pt x="338" y="280"/>
                    <a:pt x="340" y="285"/>
                  </a:cubicBezTo>
                  <a:cubicBezTo>
                    <a:pt x="342" y="289"/>
                    <a:pt x="339" y="287"/>
                    <a:pt x="342" y="289"/>
                  </a:cubicBezTo>
                  <a:cubicBezTo>
                    <a:pt x="344" y="292"/>
                    <a:pt x="344" y="292"/>
                    <a:pt x="344" y="292"/>
                  </a:cubicBezTo>
                  <a:cubicBezTo>
                    <a:pt x="345" y="292"/>
                    <a:pt x="345" y="292"/>
                    <a:pt x="346" y="292"/>
                  </a:cubicBezTo>
                  <a:cubicBezTo>
                    <a:pt x="346" y="292"/>
                    <a:pt x="349" y="292"/>
                    <a:pt x="350" y="291"/>
                  </a:cubicBezTo>
                  <a:cubicBezTo>
                    <a:pt x="351" y="290"/>
                    <a:pt x="350" y="287"/>
                    <a:pt x="351" y="285"/>
                  </a:cubicBezTo>
                  <a:cubicBezTo>
                    <a:pt x="351" y="283"/>
                    <a:pt x="349" y="279"/>
                    <a:pt x="349" y="279"/>
                  </a:cubicBezTo>
                  <a:cubicBezTo>
                    <a:pt x="349" y="279"/>
                    <a:pt x="349" y="279"/>
                    <a:pt x="348" y="278"/>
                  </a:cubicBezTo>
                  <a:cubicBezTo>
                    <a:pt x="348" y="277"/>
                    <a:pt x="344" y="275"/>
                    <a:pt x="344" y="272"/>
                  </a:cubicBezTo>
                  <a:cubicBezTo>
                    <a:pt x="343" y="268"/>
                    <a:pt x="345" y="266"/>
                    <a:pt x="345" y="266"/>
                  </a:cubicBezTo>
                  <a:cubicBezTo>
                    <a:pt x="345" y="266"/>
                    <a:pt x="347" y="265"/>
                    <a:pt x="348" y="265"/>
                  </a:cubicBezTo>
                  <a:cubicBezTo>
                    <a:pt x="350" y="264"/>
                    <a:pt x="352" y="262"/>
                    <a:pt x="352" y="262"/>
                  </a:cubicBezTo>
                  <a:cubicBezTo>
                    <a:pt x="354" y="262"/>
                    <a:pt x="354" y="261"/>
                    <a:pt x="355" y="261"/>
                  </a:cubicBezTo>
                  <a:cubicBezTo>
                    <a:pt x="356" y="260"/>
                    <a:pt x="357" y="260"/>
                    <a:pt x="358" y="259"/>
                  </a:cubicBezTo>
                  <a:cubicBezTo>
                    <a:pt x="360" y="257"/>
                    <a:pt x="361" y="256"/>
                    <a:pt x="363" y="255"/>
                  </a:cubicBezTo>
                  <a:cubicBezTo>
                    <a:pt x="365" y="254"/>
                    <a:pt x="366" y="253"/>
                    <a:pt x="368" y="252"/>
                  </a:cubicBezTo>
                  <a:cubicBezTo>
                    <a:pt x="368" y="251"/>
                    <a:pt x="368" y="250"/>
                    <a:pt x="368" y="249"/>
                  </a:cubicBezTo>
                  <a:cubicBezTo>
                    <a:pt x="368" y="249"/>
                    <a:pt x="368" y="248"/>
                    <a:pt x="368" y="247"/>
                  </a:cubicBezTo>
                  <a:cubicBezTo>
                    <a:pt x="368" y="246"/>
                    <a:pt x="368" y="244"/>
                    <a:pt x="368" y="244"/>
                  </a:cubicBezTo>
                  <a:cubicBezTo>
                    <a:pt x="368" y="244"/>
                    <a:pt x="370" y="249"/>
                    <a:pt x="368" y="246"/>
                  </a:cubicBezTo>
                  <a:cubicBezTo>
                    <a:pt x="366" y="244"/>
                    <a:pt x="366" y="242"/>
                    <a:pt x="366" y="241"/>
                  </a:cubicBezTo>
                  <a:cubicBezTo>
                    <a:pt x="366" y="239"/>
                    <a:pt x="363" y="234"/>
                    <a:pt x="363" y="234"/>
                  </a:cubicBezTo>
                  <a:cubicBezTo>
                    <a:pt x="364" y="234"/>
                    <a:pt x="364" y="233"/>
                    <a:pt x="365" y="233"/>
                  </a:cubicBezTo>
                  <a:cubicBezTo>
                    <a:pt x="365" y="233"/>
                    <a:pt x="367" y="230"/>
                    <a:pt x="369" y="233"/>
                  </a:cubicBezTo>
                  <a:cubicBezTo>
                    <a:pt x="370" y="237"/>
                    <a:pt x="371" y="237"/>
                    <a:pt x="371" y="237"/>
                  </a:cubicBezTo>
                  <a:cubicBezTo>
                    <a:pt x="375" y="235"/>
                    <a:pt x="378" y="234"/>
                    <a:pt x="382" y="232"/>
                  </a:cubicBezTo>
                  <a:cubicBezTo>
                    <a:pt x="382" y="232"/>
                    <a:pt x="384" y="226"/>
                    <a:pt x="386" y="226"/>
                  </a:cubicBezTo>
                  <a:cubicBezTo>
                    <a:pt x="387" y="226"/>
                    <a:pt x="390" y="222"/>
                    <a:pt x="390" y="222"/>
                  </a:cubicBezTo>
                  <a:cubicBezTo>
                    <a:pt x="390" y="221"/>
                    <a:pt x="389" y="220"/>
                    <a:pt x="389" y="219"/>
                  </a:cubicBezTo>
                  <a:cubicBezTo>
                    <a:pt x="389" y="218"/>
                    <a:pt x="390" y="217"/>
                    <a:pt x="390" y="216"/>
                  </a:cubicBezTo>
                  <a:cubicBezTo>
                    <a:pt x="391" y="216"/>
                    <a:pt x="392" y="215"/>
                    <a:pt x="393" y="215"/>
                  </a:cubicBezTo>
                  <a:cubicBezTo>
                    <a:pt x="394" y="214"/>
                    <a:pt x="395" y="214"/>
                    <a:pt x="396" y="214"/>
                  </a:cubicBezTo>
                  <a:cubicBezTo>
                    <a:pt x="396" y="214"/>
                    <a:pt x="395" y="212"/>
                    <a:pt x="400" y="213"/>
                  </a:cubicBezTo>
                  <a:cubicBezTo>
                    <a:pt x="404" y="214"/>
                    <a:pt x="406" y="214"/>
                    <a:pt x="407" y="214"/>
                  </a:cubicBezTo>
                  <a:cubicBezTo>
                    <a:pt x="409" y="214"/>
                    <a:pt x="406" y="213"/>
                    <a:pt x="409" y="214"/>
                  </a:cubicBezTo>
                  <a:cubicBezTo>
                    <a:pt x="411" y="214"/>
                    <a:pt x="414" y="214"/>
                    <a:pt x="414" y="214"/>
                  </a:cubicBezTo>
                  <a:cubicBezTo>
                    <a:pt x="416" y="214"/>
                    <a:pt x="417" y="213"/>
                    <a:pt x="419" y="213"/>
                  </a:cubicBezTo>
                  <a:cubicBezTo>
                    <a:pt x="419" y="213"/>
                    <a:pt x="420" y="210"/>
                    <a:pt x="421" y="209"/>
                  </a:cubicBezTo>
                  <a:cubicBezTo>
                    <a:pt x="422" y="208"/>
                    <a:pt x="421" y="204"/>
                    <a:pt x="421" y="204"/>
                  </a:cubicBezTo>
                  <a:cubicBezTo>
                    <a:pt x="421" y="204"/>
                    <a:pt x="421" y="203"/>
                    <a:pt x="419" y="201"/>
                  </a:cubicBezTo>
                  <a:cubicBezTo>
                    <a:pt x="417" y="198"/>
                    <a:pt x="415" y="196"/>
                    <a:pt x="415" y="196"/>
                  </a:cubicBezTo>
                  <a:cubicBezTo>
                    <a:pt x="415" y="196"/>
                    <a:pt x="413" y="191"/>
                    <a:pt x="414" y="190"/>
                  </a:cubicBezTo>
                  <a:cubicBezTo>
                    <a:pt x="416" y="188"/>
                    <a:pt x="417" y="186"/>
                    <a:pt x="417" y="186"/>
                  </a:cubicBezTo>
                  <a:cubicBezTo>
                    <a:pt x="419" y="186"/>
                    <a:pt x="421" y="186"/>
                    <a:pt x="424" y="185"/>
                  </a:cubicBezTo>
                  <a:cubicBezTo>
                    <a:pt x="424" y="185"/>
                    <a:pt x="426" y="183"/>
                    <a:pt x="429" y="182"/>
                  </a:cubicBezTo>
                  <a:cubicBezTo>
                    <a:pt x="433" y="182"/>
                    <a:pt x="429" y="181"/>
                    <a:pt x="433" y="182"/>
                  </a:cubicBezTo>
                  <a:cubicBezTo>
                    <a:pt x="437" y="182"/>
                    <a:pt x="438" y="183"/>
                    <a:pt x="439" y="183"/>
                  </a:cubicBezTo>
                  <a:cubicBezTo>
                    <a:pt x="440" y="183"/>
                    <a:pt x="442" y="182"/>
                    <a:pt x="442" y="182"/>
                  </a:cubicBezTo>
                  <a:cubicBezTo>
                    <a:pt x="442" y="182"/>
                    <a:pt x="448" y="179"/>
                    <a:pt x="444" y="184"/>
                  </a:cubicBezTo>
                  <a:cubicBezTo>
                    <a:pt x="441" y="189"/>
                    <a:pt x="442" y="185"/>
                    <a:pt x="441" y="189"/>
                  </a:cubicBezTo>
                  <a:cubicBezTo>
                    <a:pt x="440" y="193"/>
                    <a:pt x="439" y="191"/>
                    <a:pt x="440" y="193"/>
                  </a:cubicBezTo>
                  <a:cubicBezTo>
                    <a:pt x="441" y="194"/>
                    <a:pt x="446" y="194"/>
                    <a:pt x="446" y="194"/>
                  </a:cubicBezTo>
                  <a:cubicBezTo>
                    <a:pt x="447" y="194"/>
                    <a:pt x="447" y="194"/>
                    <a:pt x="449" y="193"/>
                  </a:cubicBezTo>
                  <a:cubicBezTo>
                    <a:pt x="451" y="193"/>
                    <a:pt x="452" y="193"/>
                    <a:pt x="453" y="193"/>
                  </a:cubicBezTo>
                  <a:cubicBezTo>
                    <a:pt x="459" y="198"/>
                    <a:pt x="462" y="199"/>
                    <a:pt x="462" y="199"/>
                  </a:cubicBezTo>
                  <a:cubicBezTo>
                    <a:pt x="464" y="199"/>
                    <a:pt x="464" y="199"/>
                    <a:pt x="466" y="199"/>
                  </a:cubicBezTo>
                  <a:cubicBezTo>
                    <a:pt x="467" y="199"/>
                    <a:pt x="468" y="198"/>
                    <a:pt x="468" y="198"/>
                  </a:cubicBezTo>
                  <a:cubicBezTo>
                    <a:pt x="469" y="198"/>
                    <a:pt x="470" y="198"/>
                    <a:pt x="470" y="197"/>
                  </a:cubicBezTo>
                  <a:cubicBezTo>
                    <a:pt x="471" y="197"/>
                    <a:pt x="471" y="194"/>
                    <a:pt x="471" y="194"/>
                  </a:cubicBezTo>
                  <a:cubicBezTo>
                    <a:pt x="471" y="194"/>
                    <a:pt x="470" y="192"/>
                    <a:pt x="466" y="192"/>
                  </a:cubicBezTo>
                  <a:cubicBezTo>
                    <a:pt x="461" y="192"/>
                    <a:pt x="461" y="192"/>
                    <a:pt x="461" y="192"/>
                  </a:cubicBezTo>
                  <a:cubicBezTo>
                    <a:pt x="460" y="191"/>
                    <a:pt x="460" y="190"/>
                    <a:pt x="458" y="189"/>
                  </a:cubicBezTo>
                  <a:cubicBezTo>
                    <a:pt x="458" y="189"/>
                    <a:pt x="458" y="188"/>
                    <a:pt x="457" y="187"/>
                  </a:cubicBezTo>
                  <a:cubicBezTo>
                    <a:pt x="455" y="186"/>
                    <a:pt x="453" y="185"/>
                    <a:pt x="453" y="185"/>
                  </a:cubicBezTo>
                  <a:cubicBezTo>
                    <a:pt x="452" y="185"/>
                    <a:pt x="452" y="184"/>
                    <a:pt x="451" y="184"/>
                  </a:cubicBezTo>
                  <a:cubicBezTo>
                    <a:pt x="451" y="182"/>
                    <a:pt x="452" y="182"/>
                    <a:pt x="452" y="180"/>
                  </a:cubicBezTo>
                  <a:cubicBezTo>
                    <a:pt x="453" y="180"/>
                    <a:pt x="453" y="180"/>
                    <a:pt x="454" y="180"/>
                  </a:cubicBezTo>
                  <a:cubicBezTo>
                    <a:pt x="452" y="178"/>
                    <a:pt x="452" y="178"/>
                    <a:pt x="450" y="177"/>
                  </a:cubicBezTo>
                  <a:cubicBezTo>
                    <a:pt x="450" y="176"/>
                    <a:pt x="449" y="175"/>
                    <a:pt x="449" y="174"/>
                  </a:cubicBezTo>
                  <a:cubicBezTo>
                    <a:pt x="450" y="174"/>
                    <a:pt x="451" y="174"/>
                    <a:pt x="452" y="173"/>
                  </a:cubicBezTo>
                  <a:cubicBezTo>
                    <a:pt x="450" y="170"/>
                    <a:pt x="449" y="168"/>
                    <a:pt x="448" y="165"/>
                  </a:cubicBezTo>
                  <a:cubicBezTo>
                    <a:pt x="445" y="163"/>
                    <a:pt x="443" y="162"/>
                    <a:pt x="440" y="159"/>
                  </a:cubicBezTo>
                  <a:cubicBezTo>
                    <a:pt x="437" y="158"/>
                    <a:pt x="435" y="158"/>
                    <a:pt x="432" y="156"/>
                  </a:cubicBezTo>
                  <a:cubicBezTo>
                    <a:pt x="429" y="154"/>
                    <a:pt x="427" y="152"/>
                    <a:pt x="423" y="149"/>
                  </a:cubicBezTo>
                  <a:cubicBezTo>
                    <a:pt x="423" y="149"/>
                    <a:pt x="424" y="144"/>
                    <a:pt x="422" y="142"/>
                  </a:cubicBezTo>
                  <a:cubicBezTo>
                    <a:pt x="420" y="141"/>
                    <a:pt x="413" y="137"/>
                    <a:pt x="413" y="137"/>
                  </a:cubicBezTo>
                  <a:cubicBezTo>
                    <a:pt x="412" y="135"/>
                    <a:pt x="412" y="134"/>
                    <a:pt x="411" y="132"/>
                  </a:cubicBezTo>
                  <a:cubicBezTo>
                    <a:pt x="411" y="130"/>
                    <a:pt x="411" y="129"/>
                    <a:pt x="411" y="126"/>
                  </a:cubicBezTo>
                  <a:cubicBezTo>
                    <a:pt x="411" y="126"/>
                    <a:pt x="407" y="131"/>
                    <a:pt x="406" y="132"/>
                  </a:cubicBezTo>
                  <a:cubicBezTo>
                    <a:pt x="405" y="134"/>
                    <a:pt x="405" y="135"/>
                    <a:pt x="404" y="137"/>
                  </a:cubicBezTo>
                  <a:cubicBezTo>
                    <a:pt x="402" y="138"/>
                    <a:pt x="401" y="140"/>
                    <a:pt x="401" y="140"/>
                  </a:cubicBezTo>
                  <a:cubicBezTo>
                    <a:pt x="399" y="139"/>
                    <a:pt x="398" y="139"/>
                    <a:pt x="396" y="138"/>
                  </a:cubicBezTo>
                  <a:cubicBezTo>
                    <a:pt x="396" y="138"/>
                    <a:pt x="392" y="136"/>
                    <a:pt x="391" y="135"/>
                  </a:cubicBezTo>
                  <a:cubicBezTo>
                    <a:pt x="390" y="134"/>
                    <a:pt x="388" y="132"/>
                    <a:pt x="388" y="132"/>
                  </a:cubicBezTo>
                  <a:cubicBezTo>
                    <a:pt x="388" y="129"/>
                    <a:pt x="387" y="128"/>
                    <a:pt x="387" y="125"/>
                  </a:cubicBezTo>
                  <a:cubicBezTo>
                    <a:pt x="387" y="125"/>
                    <a:pt x="384" y="124"/>
                    <a:pt x="381" y="123"/>
                  </a:cubicBezTo>
                  <a:cubicBezTo>
                    <a:pt x="377" y="122"/>
                    <a:pt x="377" y="122"/>
                    <a:pt x="377" y="122"/>
                  </a:cubicBezTo>
                  <a:cubicBezTo>
                    <a:pt x="376" y="120"/>
                    <a:pt x="375" y="119"/>
                    <a:pt x="374" y="118"/>
                  </a:cubicBezTo>
                  <a:cubicBezTo>
                    <a:pt x="374" y="118"/>
                    <a:pt x="374" y="116"/>
                    <a:pt x="371" y="117"/>
                  </a:cubicBezTo>
                  <a:cubicBezTo>
                    <a:pt x="369" y="118"/>
                    <a:pt x="365" y="117"/>
                    <a:pt x="365" y="117"/>
                  </a:cubicBezTo>
                  <a:cubicBezTo>
                    <a:pt x="362" y="117"/>
                    <a:pt x="361" y="117"/>
                    <a:pt x="358" y="117"/>
                  </a:cubicBezTo>
                  <a:cubicBezTo>
                    <a:pt x="355" y="118"/>
                    <a:pt x="354" y="117"/>
                    <a:pt x="354" y="120"/>
                  </a:cubicBezTo>
                  <a:cubicBezTo>
                    <a:pt x="354" y="123"/>
                    <a:pt x="354" y="123"/>
                    <a:pt x="354" y="125"/>
                  </a:cubicBezTo>
                  <a:cubicBezTo>
                    <a:pt x="354" y="127"/>
                    <a:pt x="356" y="125"/>
                    <a:pt x="354" y="127"/>
                  </a:cubicBezTo>
                  <a:cubicBezTo>
                    <a:pt x="352" y="130"/>
                    <a:pt x="352" y="126"/>
                    <a:pt x="352" y="130"/>
                  </a:cubicBezTo>
                  <a:cubicBezTo>
                    <a:pt x="352" y="134"/>
                    <a:pt x="350" y="132"/>
                    <a:pt x="352" y="135"/>
                  </a:cubicBezTo>
                  <a:cubicBezTo>
                    <a:pt x="354" y="138"/>
                    <a:pt x="355" y="140"/>
                    <a:pt x="355" y="140"/>
                  </a:cubicBezTo>
                  <a:cubicBezTo>
                    <a:pt x="355" y="140"/>
                    <a:pt x="356" y="140"/>
                    <a:pt x="358" y="142"/>
                  </a:cubicBezTo>
                  <a:cubicBezTo>
                    <a:pt x="361" y="145"/>
                    <a:pt x="360" y="143"/>
                    <a:pt x="361" y="145"/>
                  </a:cubicBezTo>
                  <a:cubicBezTo>
                    <a:pt x="361" y="147"/>
                    <a:pt x="364" y="147"/>
                    <a:pt x="361" y="148"/>
                  </a:cubicBezTo>
                  <a:cubicBezTo>
                    <a:pt x="358" y="150"/>
                    <a:pt x="359" y="150"/>
                    <a:pt x="356" y="150"/>
                  </a:cubicBezTo>
                  <a:cubicBezTo>
                    <a:pt x="353" y="151"/>
                    <a:pt x="357" y="149"/>
                    <a:pt x="353" y="151"/>
                  </a:cubicBezTo>
                  <a:cubicBezTo>
                    <a:pt x="350" y="153"/>
                    <a:pt x="349" y="152"/>
                    <a:pt x="351" y="155"/>
                  </a:cubicBezTo>
                  <a:cubicBezTo>
                    <a:pt x="353" y="157"/>
                    <a:pt x="351" y="154"/>
                    <a:pt x="353" y="157"/>
                  </a:cubicBezTo>
                  <a:cubicBezTo>
                    <a:pt x="355" y="160"/>
                    <a:pt x="357" y="157"/>
                    <a:pt x="355" y="160"/>
                  </a:cubicBezTo>
                  <a:cubicBezTo>
                    <a:pt x="353" y="164"/>
                    <a:pt x="353" y="161"/>
                    <a:pt x="352" y="164"/>
                  </a:cubicBezTo>
                  <a:cubicBezTo>
                    <a:pt x="352" y="166"/>
                    <a:pt x="353" y="164"/>
                    <a:pt x="352" y="166"/>
                  </a:cubicBezTo>
                  <a:cubicBezTo>
                    <a:pt x="350" y="168"/>
                    <a:pt x="355" y="168"/>
                    <a:pt x="350" y="168"/>
                  </a:cubicBezTo>
                  <a:cubicBezTo>
                    <a:pt x="344" y="168"/>
                    <a:pt x="343" y="169"/>
                    <a:pt x="342" y="168"/>
                  </a:cubicBezTo>
                  <a:cubicBezTo>
                    <a:pt x="341" y="167"/>
                    <a:pt x="340" y="164"/>
                    <a:pt x="340" y="164"/>
                  </a:cubicBezTo>
                  <a:cubicBezTo>
                    <a:pt x="339" y="162"/>
                    <a:pt x="339" y="160"/>
                    <a:pt x="338" y="158"/>
                  </a:cubicBezTo>
                  <a:cubicBezTo>
                    <a:pt x="337" y="157"/>
                    <a:pt x="337" y="156"/>
                    <a:pt x="336" y="155"/>
                  </a:cubicBezTo>
                  <a:cubicBezTo>
                    <a:pt x="327" y="152"/>
                    <a:pt x="328" y="151"/>
                    <a:pt x="325" y="151"/>
                  </a:cubicBezTo>
                  <a:cubicBezTo>
                    <a:pt x="322" y="150"/>
                    <a:pt x="327" y="151"/>
                    <a:pt x="322" y="150"/>
                  </a:cubicBezTo>
                  <a:cubicBezTo>
                    <a:pt x="317" y="150"/>
                    <a:pt x="315" y="148"/>
                    <a:pt x="310" y="147"/>
                  </a:cubicBezTo>
                  <a:cubicBezTo>
                    <a:pt x="306" y="146"/>
                    <a:pt x="305" y="145"/>
                    <a:pt x="304" y="144"/>
                  </a:cubicBezTo>
                  <a:cubicBezTo>
                    <a:pt x="302" y="143"/>
                    <a:pt x="301" y="143"/>
                    <a:pt x="301" y="141"/>
                  </a:cubicBezTo>
                  <a:cubicBezTo>
                    <a:pt x="300" y="140"/>
                    <a:pt x="298" y="139"/>
                    <a:pt x="294" y="138"/>
                  </a:cubicBezTo>
                  <a:cubicBezTo>
                    <a:pt x="290" y="137"/>
                    <a:pt x="294" y="138"/>
                    <a:pt x="289" y="137"/>
                  </a:cubicBezTo>
                  <a:cubicBezTo>
                    <a:pt x="285" y="135"/>
                    <a:pt x="284" y="136"/>
                    <a:pt x="284" y="133"/>
                  </a:cubicBezTo>
                  <a:cubicBezTo>
                    <a:pt x="283" y="131"/>
                    <a:pt x="283" y="128"/>
                    <a:pt x="283" y="128"/>
                  </a:cubicBezTo>
                  <a:cubicBezTo>
                    <a:pt x="283" y="128"/>
                    <a:pt x="286" y="126"/>
                    <a:pt x="289" y="124"/>
                  </a:cubicBezTo>
                  <a:cubicBezTo>
                    <a:pt x="291" y="122"/>
                    <a:pt x="290" y="121"/>
                    <a:pt x="292" y="120"/>
                  </a:cubicBezTo>
                  <a:cubicBezTo>
                    <a:pt x="295" y="119"/>
                    <a:pt x="297" y="119"/>
                    <a:pt x="299" y="117"/>
                  </a:cubicBezTo>
                  <a:cubicBezTo>
                    <a:pt x="300" y="116"/>
                    <a:pt x="300" y="114"/>
                    <a:pt x="302" y="114"/>
                  </a:cubicBezTo>
                  <a:cubicBezTo>
                    <a:pt x="303" y="113"/>
                    <a:pt x="305" y="113"/>
                    <a:pt x="306" y="112"/>
                  </a:cubicBezTo>
                  <a:cubicBezTo>
                    <a:pt x="308" y="111"/>
                    <a:pt x="310" y="110"/>
                    <a:pt x="310" y="110"/>
                  </a:cubicBezTo>
                  <a:cubicBezTo>
                    <a:pt x="311" y="108"/>
                    <a:pt x="312" y="108"/>
                    <a:pt x="313" y="107"/>
                  </a:cubicBezTo>
                  <a:cubicBezTo>
                    <a:pt x="314" y="107"/>
                    <a:pt x="314" y="107"/>
                    <a:pt x="315" y="106"/>
                  </a:cubicBezTo>
                  <a:cubicBezTo>
                    <a:pt x="315" y="106"/>
                    <a:pt x="318" y="106"/>
                    <a:pt x="319" y="105"/>
                  </a:cubicBezTo>
                  <a:cubicBezTo>
                    <a:pt x="321" y="103"/>
                    <a:pt x="323" y="100"/>
                    <a:pt x="323" y="100"/>
                  </a:cubicBezTo>
                  <a:cubicBezTo>
                    <a:pt x="324" y="99"/>
                    <a:pt x="325" y="99"/>
                    <a:pt x="326" y="99"/>
                  </a:cubicBezTo>
                  <a:cubicBezTo>
                    <a:pt x="326" y="99"/>
                    <a:pt x="330" y="98"/>
                    <a:pt x="331" y="98"/>
                  </a:cubicBezTo>
                  <a:cubicBezTo>
                    <a:pt x="332" y="97"/>
                    <a:pt x="337" y="94"/>
                    <a:pt x="338" y="94"/>
                  </a:cubicBezTo>
                  <a:cubicBezTo>
                    <a:pt x="339" y="94"/>
                    <a:pt x="342" y="92"/>
                    <a:pt x="342" y="92"/>
                  </a:cubicBezTo>
                  <a:cubicBezTo>
                    <a:pt x="342" y="91"/>
                    <a:pt x="343" y="90"/>
                    <a:pt x="343" y="89"/>
                  </a:cubicBezTo>
                  <a:cubicBezTo>
                    <a:pt x="343" y="89"/>
                    <a:pt x="342" y="88"/>
                    <a:pt x="341" y="87"/>
                  </a:cubicBezTo>
                  <a:cubicBezTo>
                    <a:pt x="340" y="86"/>
                    <a:pt x="340" y="87"/>
                    <a:pt x="338" y="83"/>
                  </a:cubicBezTo>
                  <a:cubicBezTo>
                    <a:pt x="336" y="79"/>
                    <a:pt x="335" y="76"/>
                    <a:pt x="332" y="76"/>
                  </a:cubicBezTo>
                  <a:cubicBezTo>
                    <a:pt x="330" y="75"/>
                    <a:pt x="333" y="74"/>
                    <a:pt x="330" y="75"/>
                  </a:cubicBezTo>
                  <a:cubicBezTo>
                    <a:pt x="326" y="76"/>
                    <a:pt x="329" y="74"/>
                    <a:pt x="326" y="76"/>
                  </a:cubicBezTo>
                  <a:cubicBezTo>
                    <a:pt x="322" y="78"/>
                    <a:pt x="325" y="75"/>
                    <a:pt x="322" y="78"/>
                  </a:cubicBezTo>
                  <a:cubicBezTo>
                    <a:pt x="320" y="81"/>
                    <a:pt x="320" y="78"/>
                    <a:pt x="320" y="81"/>
                  </a:cubicBezTo>
                  <a:cubicBezTo>
                    <a:pt x="319" y="85"/>
                    <a:pt x="318" y="87"/>
                    <a:pt x="318" y="87"/>
                  </a:cubicBezTo>
                  <a:cubicBezTo>
                    <a:pt x="318" y="87"/>
                    <a:pt x="316" y="89"/>
                    <a:pt x="315" y="89"/>
                  </a:cubicBezTo>
                  <a:cubicBezTo>
                    <a:pt x="313" y="89"/>
                    <a:pt x="310" y="87"/>
                    <a:pt x="310" y="87"/>
                  </a:cubicBezTo>
                  <a:cubicBezTo>
                    <a:pt x="310" y="86"/>
                    <a:pt x="309" y="85"/>
                    <a:pt x="308" y="84"/>
                  </a:cubicBezTo>
                  <a:cubicBezTo>
                    <a:pt x="308" y="82"/>
                    <a:pt x="309" y="82"/>
                    <a:pt x="309" y="81"/>
                  </a:cubicBezTo>
                  <a:cubicBezTo>
                    <a:pt x="309" y="80"/>
                    <a:pt x="309" y="79"/>
                    <a:pt x="308" y="78"/>
                  </a:cubicBezTo>
                  <a:cubicBezTo>
                    <a:pt x="304" y="82"/>
                    <a:pt x="306" y="81"/>
                    <a:pt x="304" y="82"/>
                  </a:cubicBezTo>
                  <a:cubicBezTo>
                    <a:pt x="302" y="83"/>
                    <a:pt x="305" y="85"/>
                    <a:pt x="302" y="83"/>
                  </a:cubicBezTo>
                  <a:cubicBezTo>
                    <a:pt x="298" y="81"/>
                    <a:pt x="296" y="79"/>
                    <a:pt x="296" y="79"/>
                  </a:cubicBezTo>
                  <a:cubicBezTo>
                    <a:pt x="296" y="78"/>
                    <a:pt x="297" y="77"/>
                    <a:pt x="297" y="75"/>
                  </a:cubicBezTo>
                  <a:cubicBezTo>
                    <a:pt x="297" y="75"/>
                    <a:pt x="303" y="81"/>
                    <a:pt x="299" y="73"/>
                  </a:cubicBezTo>
                  <a:cubicBezTo>
                    <a:pt x="294" y="65"/>
                    <a:pt x="290" y="66"/>
                    <a:pt x="290" y="66"/>
                  </a:cubicBezTo>
                  <a:cubicBezTo>
                    <a:pt x="290" y="66"/>
                    <a:pt x="287" y="67"/>
                    <a:pt x="285" y="66"/>
                  </a:cubicBezTo>
                  <a:cubicBezTo>
                    <a:pt x="283" y="66"/>
                    <a:pt x="283" y="66"/>
                    <a:pt x="283" y="66"/>
                  </a:cubicBezTo>
                  <a:cubicBezTo>
                    <a:pt x="283" y="66"/>
                    <a:pt x="285" y="62"/>
                    <a:pt x="281" y="66"/>
                  </a:cubicBezTo>
                  <a:cubicBezTo>
                    <a:pt x="277" y="69"/>
                    <a:pt x="277" y="67"/>
                    <a:pt x="277" y="69"/>
                  </a:cubicBezTo>
                  <a:cubicBezTo>
                    <a:pt x="277" y="72"/>
                    <a:pt x="278" y="72"/>
                    <a:pt x="279" y="74"/>
                  </a:cubicBezTo>
                  <a:cubicBezTo>
                    <a:pt x="280" y="77"/>
                    <a:pt x="275" y="75"/>
                    <a:pt x="280" y="77"/>
                  </a:cubicBezTo>
                  <a:cubicBezTo>
                    <a:pt x="285" y="80"/>
                    <a:pt x="285" y="77"/>
                    <a:pt x="285" y="80"/>
                  </a:cubicBezTo>
                  <a:cubicBezTo>
                    <a:pt x="285" y="84"/>
                    <a:pt x="286" y="82"/>
                    <a:pt x="285" y="84"/>
                  </a:cubicBezTo>
                  <a:cubicBezTo>
                    <a:pt x="283" y="86"/>
                    <a:pt x="283" y="86"/>
                    <a:pt x="283" y="86"/>
                  </a:cubicBezTo>
                  <a:cubicBezTo>
                    <a:pt x="283" y="86"/>
                    <a:pt x="282" y="88"/>
                    <a:pt x="280" y="88"/>
                  </a:cubicBezTo>
                  <a:cubicBezTo>
                    <a:pt x="279" y="88"/>
                    <a:pt x="282" y="88"/>
                    <a:pt x="279" y="88"/>
                  </a:cubicBezTo>
                  <a:cubicBezTo>
                    <a:pt x="276" y="88"/>
                    <a:pt x="277" y="85"/>
                    <a:pt x="274" y="84"/>
                  </a:cubicBezTo>
                  <a:cubicBezTo>
                    <a:pt x="271" y="84"/>
                    <a:pt x="274" y="82"/>
                    <a:pt x="269" y="84"/>
                  </a:cubicBezTo>
                  <a:cubicBezTo>
                    <a:pt x="264" y="87"/>
                    <a:pt x="264" y="87"/>
                    <a:pt x="264" y="87"/>
                  </a:cubicBezTo>
                  <a:cubicBezTo>
                    <a:pt x="264" y="87"/>
                    <a:pt x="266" y="88"/>
                    <a:pt x="263" y="88"/>
                  </a:cubicBezTo>
                  <a:cubicBezTo>
                    <a:pt x="260" y="88"/>
                    <a:pt x="261" y="88"/>
                    <a:pt x="259" y="88"/>
                  </a:cubicBezTo>
                  <a:cubicBezTo>
                    <a:pt x="256" y="87"/>
                    <a:pt x="255" y="87"/>
                    <a:pt x="253" y="87"/>
                  </a:cubicBezTo>
                  <a:cubicBezTo>
                    <a:pt x="251" y="87"/>
                    <a:pt x="255" y="87"/>
                    <a:pt x="249" y="87"/>
                  </a:cubicBezTo>
                  <a:cubicBezTo>
                    <a:pt x="243" y="88"/>
                    <a:pt x="242" y="86"/>
                    <a:pt x="242" y="86"/>
                  </a:cubicBezTo>
                  <a:cubicBezTo>
                    <a:pt x="241" y="85"/>
                    <a:pt x="241" y="84"/>
                    <a:pt x="240" y="83"/>
                  </a:cubicBezTo>
                  <a:cubicBezTo>
                    <a:pt x="235" y="84"/>
                    <a:pt x="238" y="81"/>
                    <a:pt x="235" y="84"/>
                  </a:cubicBezTo>
                  <a:cubicBezTo>
                    <a:pt x="233" y="87"/>
                    <a:pt x="234" y="85"/>
                    <a:pt x="233" y="87"/>
                  </a:cubicBezTo>
                  <a:cubicBezTo>
                    <a:pt x="231" y="88"/>
                    <a:pt x="232" y="83"/>
                    <a:pt x="231" y="88"/>
                  </a:cubicBezTo>
                  <a:cubicBezTo>
                    <a:pt x="230" y="93"/>
                    <a:pt x="231" y="91"/>
                    <a:pt x="230" y="93"/>
                  </a:cubicBezTo>
                  <a:cubicBezTo>
                    <a:pt x="228" y="95"/>
                    <a:pt x="230" y="95"/>
                    <a:pt x="228" y="97"/>
                  </a:cubicBezTo>
                  <a:cubicBezTo>
                    <a:pt x="226" y="99"/>
                    <a:pt x="226" y="99"/>
                    <a:pt x="226" y="99"/>
                  </a:cubicBezTo>
                  <a:cubicBezTo>
                    <a:pt x="225" y="98"/>
                    <a:pt x="224" y="97"/>
                    <a:pt x="224" y="95"/>
                  </a:cubicBezTo>
                  <a:cubicBezTo>
                    <a:pt x="224" y="94"/>
                    <a:pt x="224" y="94"/>
                    <a:pt x="224" y="93"/>
                  </a:cubicBezTo>
                  <a:cubicBezTo>
                    <a:pt x="222" y="92"/>
                    <a:pt x="223" y="93"/>
                    <a:pt x="220" y="93"/>
                  </a:cubicBezTo>
                  <a:cubicBezTo>
                    <a:pt x="217" y="92"/>
                    <a:pt x="222" y="91"/>
                    <a:pt x="214" y="92"/>
                  </a:cubicBezTo>
                  <a:cubicBezTo>
                    <a:pt x="207" y="93"/>
                    <a:pt x="207" y="93"/>
                    <a:pt x="207" y="93"/>
                  </a:cubicBezTo>
                  <a:cubicBezTo>
                    <a:pt x="207" y="93"/>
                    <a:pt x="213" y="94"/>
                    <a:pt x="203" y="94"/>
                  </a:cubicBezTo>
                  <a:cubicBezTo>
                    <a:pt x="193" y="94"/>
                    <a:pt x="198" y="92"/>
                    <a:pt x="198" y="92"/>
                  </a:cubicBezTo>
                  <a:cubicBezTo>
                    <a:pt x="198" y="92"/>
                    <a:pt x="196" y="90"/>
                    <a:pt x="195" y="90"/>
                  </a:cubicBezTo>
                  <a:cubicBezTo>
                    <a:pt x="193" y="90"/>
                    <a:pt x="194" y="89"/>
                    <a:pt x="191" y="90"/>
                  </a:cubicBezTo>
                  <a:cubicBezTo>
                    <a:pt x="188" y="90"/>
                    <a:pt x="191" y="89"/>
                    <a:pt x="188" y="90"/>
                  </a:cubicBezTo>
                  <a:cubicBezTo>
                    <a:pt x="185" y="91"/>
                    <a:pt x="187" y="91"/>
                    <a:pt x="185" y="91"/>
                  </a:cubicBezTo>
                  <a:cubicBezTo>
                    <a:pt x="183" y="92"/>
                    <a:pt x="188" y="92"/>
                    <a:pt x="183" y="92"/>
                  </a:cubicBezTo>
                  <a:cubicBezTo>
                    <a:pt x="178" y="91"/>
                    <a:pt x="175" y="90"/>
                    <a:pt x="175" y="89"/>
                  </a:cubicBezTo>
                  <a:cubicBezTo>
                    <a:pt x="174" y="88"/>
                    <a:pt x="176" y="87"/>
                    <a:pt x="174" y="88"/>
                  </a:cubicBezTo>
                  <a:cubicBezTo>
                    <a:pt x="172" y="90"/>
                    <a:pt x="168" y="91"/>
                    <a:pt x="168" y="91"/>
                  </a:cubicBezTo>
                  <a:close/>
                  <a:moveTo>
                    <a:pt x="234" y="82"/>
                  </a:moveTo>
                  <a:cubicBezTo>
                    <a:pt x="234" y="82"/>
                    <a:pt x="234" y="82"/>
                    <a:pt x="238" y="81"/>
                  </a:cubicBezTo>
                  <a:cubicBezTo>
                    <a:pt x="242" y="80"/>
                    <a:pt x="238" y="81"/>
                    <a:pt x="239" y="80"/>
                  </a:cubicBezTo>
                  <a:cubicBezTo>
                    <a:pt x="241" y="80"/>
                    <a:pt x="241" y="80"/>
                    <a:pt x="241" y="80"/>
                  </a:cubicBezTo>
                  <a:cubicBezTo>
                    <a:pt x="242" y="81"/>
                    <a:pt x="242" y="81"/>
                    <a:pt x="242" y="82"/>
                  </a:cubicBezTo>
                  <a:cubicBezTo>
                    <a:pt x="242" y="82"/>
                    <a:pt x="242" y="84"/>
                    <a:pt x="244" y="84"/>
                  </a:cubicBezTo>
                  <a:cubicBezTo>
                    <a:pt x="246" y="83"/>
                    <a:pt x="249" y="84"/>
                    <a:pt x="251" y="84"/>
                  </a:cubicBezTo>
                  <a:cubicBezTo>
                    <a:pt x="253" y="84"/>
                    <a:pt x="252" y="84"/>
                    <a:pt x="256" y="84"/>
                  </a:cubicBezTo>
                  <a:cubicBezTo>
                    <a:pt x="256" y="84"/>
                    <a:pt x="257" y="81"/>
                    <a:pt x="259" y="80"/>
                  </a:cubicBezTo>
                  <a:cubicBezTo>
                    <a:pt x="261" y="79"/>
                    <a:pt x="259" y="80"/>
                    <a:pt x="259" y="80"/>
                  </a:cubicBezTo>
                  <a:cubicBezTo>
                    <a:pt x="259" y="80"/>
                    <a:pt x="259" y="80"/>
                    <a:pt x="262" y="79"/>
                  </a:cubicBezTo>
                  <a:cubicBezTo>
                    <a:pt x="264" y="78"/>
                    <a:pt x="262" y="79"/>
                    <a:pt x="263" y="79"/>
                  </a:cubicBezTo>
                  <a:cubicBezTo>
                    <a:pt x="264" y="78"/>
                    <a:pt x="262" y="76"/>
                    <a:pt x="262" y="76"/>
                  </a:cubicBezTo>
                  <a:cubicBezTo>
                    <a:pt x="261" y="76"/>
                    <a:pt x="261" y="76"/>
                    <a:pt x="259" y="75"/>
                  </a:cubicBezTo>
                  <a:cubicBezTo>
                    <a:pt x="259" y="75"/>
                    <a:pt x="254" y="74"/>
                    <a:pt x="253" y="74"/>
                  </a:cubicBezTo>
                  <a:cubicBezTo>
                    <a:pt x="252" y="73"/>
                    <a:pt x="251" y="74"/>
                    <a:pt x="251" y="74"/>
                  </a:cubicBezTo>
                  <a:cubicBezTo>
                    <a:pt x="251" y="74"/>
                    <a:pt x="249" y="72"/>
                    <a:pt x="248" y="71"/>
                  </a:cubicBezTo>
                  <a:cubicBezTo>
                    <a:pt x="247" y="70"/>
                    <a:pt x="248" y="71"/>
                    <a:pt x="247" y="70"/>
                  </a:cubicBezTo>
                  <a:cubicBezTo>
                    <a:pt x="246" y="69"/>
                    <a:pt x="245" y="70"/>
                    <a:pt x="245" y="70"/>
                  </a:cubicBezTo>
                  <a:cubicBezTo>
                    <a:pt x="245" y="70"/>
                    <a:pt x="245" y="70"/>
                    <a:pt x="245" y="68"/>
                  </a:cubicBezTo>
                  <a:cubicBezTo>
                    <a:pt x="246" y="66"/>
                    <a:pt x="245" y="68"/>
                    <a:pt x="246" y="66"/>
                  </a:cubicBezTo>
                  <a:cubicBezTo>
                    <a:pt x="246" y="66"/>
                    <a:pt x="244" y="66"/>
                    <a:pt x="243" y="64"/>
                  </a:cubicBezTo>
                  <a:cubicBezTo>
                    <a:pt x="242" y="63"/>
                    <a:pt x="243" y="64"/>
                    <a:pt x="242" y="63"/>
                  </a:cubicBezTo>
                  <a:cubicBezTo>
                    <a:pt x="240" y="62"/>
                    <a:pt x="242" y="63"/>
                    <a:pt x="240" y="61"/>
                  </a:cubicBezTo>
                  <a:cubicBezTo>
                    <a:pt x="238" y="58"/>
                    <a:pt x="240" y="61"/>
                    <a:pt x="238" y="61"/>
                  </a:cubicBezTo>
                  <a:cubicBezTo>
                    <a:pt x="237" y="61"/>
                    <a:pt x="238" y="61"/>
                    <a:pt x="237" y="62"/>
                  </a:cubicBezTo>
                  <a:cubicBezTo>
                    <a:pt x="237" y="63"/>
                    <a:pt x="237" y="63"/>
                    <a:pt x="238" y="64"/>
                  </a:cubicBezTo>
                  <a:cubicBezTo>
                    <a:pt x="239" y="64"/>
                    <a:pt x="239" y="64"/>
                    <a:pt x="240" y="64"/>
                  </a:cubicBezTo>
                  <a:cubicBezTo>
                    <a:pt x="240" y="65"/>
                    <a:pt x="240" y="65"/>
                    <a:pt x="240" y="65"/>
                  </a:cubicBezTo>
                  <a:cubicBezTo>
                    <a:pt x="241" y="67"/>
                    <a:pt x="241" y="67"/>
                    <a:pt x="242" y="68"/>
                  </a:cubicBezTo>
                  <a:cubicBezTo>
                    <a:pt x="241" y="69"/>
                    <a:pt x="240" y="69"/>
                    <a:pt x="240" y="69"/>
                  </a:cubicBezTo>
                  <a:cubicBezTo>
                    <a:pt x="238" y="69"/>
                    <a:pt x="237" y="69"/>
                    <a:pt x="236" y="70"/>
                  </a:cubicBezTo>
                  <a:cubicBezTo>
                    <a:pt x="236" y="70"/>
                    <a:pt x="233" y="70"/>
                    <a:pt x="233" y="68"/>
                  </a:cubicBezTo>
                  <a:cubicBezTo>
                    <a:pt x="233" y="66"/>
                    <a:pt x="233" y="67"/>
                    <a:pt x="235" y="64"/>
                  </a:cubicBezTo>
                  <a:cubicBezTo>
                    <a:pt x="238" y="61"/>
                    <a:pt x="235" y="64"/>
                    <a:pt x="235" y="63"/>
                  </a:cubicBezTo>
                  <a:cubicBezTo>
                    <a:pt x="234" y="61"/>
                    <a:pt x="233" y="62"/>
                    <a:pt x="232" y="62"/>
                  </a:cubicBezTo>
                  <a:cubicBezTo>
                    <a:pt x="230" y="63"/>
                    <a:pt x="230" y="63"/>
                    <a:pt x="230" y="63"/>
                  </a:cubicBezTo>
                  <a:cubicBezTo>
                    <a:pt x="230" y="64"/>
                    <a:pt x="229" y="64"/>
                    <a:pt x="229" y="65"/>
                  </a:cubicBezTo>
                  <a:cubicBezTo>
                    <a:pt x="228" y="65"/>
                    <a:pt x="227" y="65"/>
                    <a:pt x="226" y="66"/>
                  </a:cubicBezTo>
                  <a:cubicBezTo>
                    <a:pt x="226" y="65"/>
                    <a:pt x="226" y="65"/>
                    <a:pt x="225" y="65"/>
                  </a:cubicBezTo>
                  <a:cubicBezTo>
                    <a:pt x="225" y="65"/>
                    <a:pt x="225" y="65"/>
                    <a:pt x="225" y="65"/>
                  </a:cubicBezTo>
                  <a:cubicBezTo>
                    <a:pt x="225" y="65"/>
                    <a:pt x="225" y="65"/>
                    <a:pt x="225" y="64"/>
                  </a:cubicBezTo>
                  <a:cubicBezTo>
                    <a:pt x="224" y="63"/>
                    <a:pt x="222" y="63"/>
                    <a:pt x="222" y="63"/>
                  </a:cubicBezTo>
                  <a:cubicBezTo>
                    <a:pt x="222" y="64"/>
                    <a:pt x="221" y="64"/>
                    <a:pt x="221" y="65"/>
                  </a:cubicBezTo>
                  <a:cubicBezTo>
                    <a:pt x="221" y="65"/>
                    <a:pt x="221" y="65"/>
                    <a:pt x="222" y="66"/>
                  </a:cubicBezTo>
                  <a:cubicBezTo>
                    <a:pt x="221" y="67"/>
                    <a:pt x="221" y="67"/>
                    <a:pt x="220" y="68"/>
                  </a:cubicBezTo>
                  <a:cubicBezTo>
                    <a:pt x="220" y="68"/>
                    <a:pt x="217" y="68"/>
                    <a:pt x="216" y="67"/>
                  </a:cubicBezTo>
                  <a:cubicBezTo>
                    <a:pt x="215" y="66"/>
                    <a:pt x="216" y="66"/>
                    <a:pt x="216" y="66"/>
                  </a:cubicBezTo>
                  <a:cubicBezTo>
                    <a:pt x="216" y="66"/>
                    <a:pt x="216" y="65"/>
                    <a:pt x="216" y="64"/>
                  </a:cubicBezTo>
                  <a:cubicBezTo>
                    <a:pt x="217" y="62"/>
                    <a:pt x="216" y="64"/>
                    <a:pt x="216" y="63"/>
                  </a:cubicBezTo>
                  <a:cubicBezTo>
                    <a:pt x="215" y="63"/>
                    <a:pt x="216" y="63"/>
                    <a:pt x="214" y="64"/>
                  </a:cubicBezTo>
                  <a:cubicBezTo>
                    <a:pt x="213" y="64"/>
                    <a:pt x="212" y="66"/>
                    <a:pt x="212" y="66"/>
                  </a:cubicBezTo>
                  <a:cubicBezTo>
                    <a:pt x="210" y="65"/>
                    <a:pt x="210" y="65"/>
                    <a:pt x="208" y="65"/>
                  </a:cubicBezTo>
                  <a:cubicBezTo>
                    <a:pt x="207" y="65"/>
                    <a:pt x="207" y="65"/>
                    <a:pt x="207" y="64"/>
                  </a:cubicBezTo>
                  <a:cubicBezTo>
                    <a:pt x="207" y="64"/>
                    <a:pt x="207" y="64"/>
                    <a:pt x="207" y="63"/>
                  </a:cubicBezTo>
                  <a:cubicBezTo>
                    <a:pt x="207" y="62"/>
                    <a:pt x="207" y="63"/>
                    <a:pt x="207" y="60"/>
                  </a:cubicBezTo>
                  <a:cubicBezTo>
                    <a:pt x="208" y="57"/>
                    <a:pt x="207" y="60"/>
                    <a:pt x="206" y="60"/>
                  </a:cubicBezTo>
                  <a:cubicBezTo>
                    <a:pt x="204" y="60"/>
                    <a:pt x="206" y="60"/>
                    <a:pt x="204" y="60"/>
                  </a:cubicBezTo>
                  <a:cubicBezTo>
                    <a:pt x="203" y="60"/>
                    <a:pt x="203" y="61"/>
                    <a:pt x="203" y="61"/>
                  </a:cubicBezTo>
                  <a:cubicBezTo>
                    <a:pt x="202" y="61"/>
                    <a:pt x="202" y="61"/>
                    <a:pt x="201" y="62"/>
                  </a:cubicBezTo>
                  <a:cubicBezTo>
                    <a:pt x="200" y="62"/>
                    <a:pt x="200" y="62"/>
                    <a:pt x="199" y="63"/>
                  </a:cubicBezTo>
                  <a:cubicBezTo>
                    <a:pt x="198" y="63"/>
                    <a:pt x="197" y="63"/>
                    <a:pt x="196" y="63"/>
                  </a:cubicBezTo>
                  <a:cubicBezTo>
                    <a:pt x="196" y="63"/>
                    <a:pt x="193" y="63"/>
                    <a:pt x="192" y="63"/>
                  </a:cubicBezTo>
                  <a:cubicBezTo>
                    <a:pt x="191" y="62"/>
                    <a:pt x="189" y="63"/>
                    <a:pt x="187" y="63"/>
                  </a:cubicBezTo>
                  <a:cubicBezTo>
                    <a:pt x="185" y="62"/>
                    <a:pt x="186" y="63"/>
                    <a:pt x="184" y="63"/>
                  </a:cubicBezTo>
                  <a:cubicBezTo>
                    <a:pt x="183" y="63"/>
                    <a:pt x="184" y="63"/>
                    <a:pt x="183" y="64"/>
                  </a:cubicBezTo>
                  <a:cubicBezTo>
                    <a:pt x="182" y="64"/>
                    <a:pt x="181" y="65"/>
                    <a:pt x="180" y="66"/>
                  </a:cubicBezTo>
                  <a:cubicBezTo>
                    <a:pt x="179" y="66"/>
                    <a:pt x="177" y="67"/>
                    <a:pt x="177" y="67"/>
                  </a:cubicBezTo>
                  <a:cubicBezTo>
                    <a:pt x="176" y="68"/>
                    <a:pt x="176" y="68"/>
                    <a:pt x="175" y="70"/>
                  </a:cubicBezTo>
                  <a:cubicBezTo>
                    <a:pt x="174" y="71"/>
                    <a:pt x="173" y="72"/>
                    <a:pt x="172" y="74"/>
                  </a:cubicBezTo>
                  <a:cubicBezTo>
                    <a:pt x="172" y="75"/>
                    <a:pt x="172" y="76"/>
                    <a:pt x="172" y="78"/>
                  </a:cubicBezTo>
                  <a:cubicBezTo>
                    <a:pt x="172" y="78"/>
                    <a:pt x="175" y="80"/>
                    <a:pt x="179" y="79"/>
                  </a:cubicBezTo>
                  <a:cubicBezTo>
                    <a:pt x="183" y="79"/>
                    <a:pt x="179" y="79"/>
                    <a:pt x="182" y="78"/>
                  </a:cubicBezTo>
                  <a:cubicBezTo>
                    <a:pt x="186" y="78"/>
                    <a:pt x="182" y="78"/>
                    <a:pt x="186" y="78"/>
                  </a:cubicBezTo>
                  <a:cubicBezTo>
                    <a:pt x="189" y="77"/>
                    <a:pt x="186" y="78"/>
                    <a:pt x="189" y="77"/>
                  </a:cubicBezTo>
                  <a:cubicBezTo>
                    <a:pt x="192" y="77"/>
                    <a:pt x="189" y="77"/>
                    <a:pt x="190" y="77"/>
                  </a:cubicBezTo>
                  <a:cubicBezTo>
                    <a:pt x="191" y="77"/>
                    <a:pt x="194" y="79"/>
                    <a:pt x="194" y="79"/>
                  </a:cubicBezTo>
                  <a:cubicBezTo>
                    <a:pt x="194" y="79"/>
                    <a:pt x="197" y="79"/>
                    <a:pt x="199" y="79"/>
                  </a:cubicBezTo>
                  <a:cubicBezTo>
                    <a:pt x="202" y="78"/>
                    <a:pt x="199" y="79"/>
                    <a:pt x="201" y="79"/>
                  </a:cubicBezTo>
                  <a:cubicBezTo>
                    <a:pt x="203" y="78"/>
                    <a:pt x="203" y="78"/>
                    <a:pt x="205" y="78"/>
                  </a:cubicBezTo>
                  <a:cubicBezTo>
                    <a:pt x="207" y="77"/>
                    <a:pt x="208" y="77"/>
                    <a:pt x="211" y="76"/>
                  </a:cubicBezTo>
                  <a:cubicBezTo>
                    <a:pt x="214" y="76"/>
                    <a:pt x="216" y="76"/>
                    <a:pt x="216" y="76"/>
                  </a:cubicBezTo>
                  <a:cubicBezTo>
                    <a:pt x="216" y="76"/>
                    <a:pt x="216" y="76"/>
                    <a:pt x="216" y="77"/>
                  </a:cubicBezTo>
                  <a:cubicBezTo>
                    <a:pt x="216" y="78"/>
                    <a:pt x="215" y="79"/>
                    <a:pt x="214" y="80"/>
                  </a:cubicBezTo>
                  <a:cubicBezTo>
                    <a:pt x="213" y="80"/>
                    <a:pt x="213" y="80"/>
                    <a:pt x="212" y="80"/>
                  </a:cubicBezTo>
                  <a:cubicBezTo>
                    <a:pt x="212" y="80"/>
                    <a:pt x="204" y="82"/>
                    <a:pt x="203" y="82"/>
                  </a:cubicBezTo>
                  <a:cubicBezTo>
                    <a:pt x="202" y="82"/>
                    <a:pt x="201" y="83"/>
                    <a:pt x="201" y="83"/>
                  </a:cubicBezTo>
                  <a:cubicBezTo>
                    <a:pt x="201" y="83"/>
                    <a:pt x="201" y="84"/>
                    <a:pt x="201" y="84"/>
                  </a:cubicBezTo>
                  <a:cubicBezTo>
                    <a:pt x="202" y="85"/>
                    <a:pt x="202" y="86"/>
                    <a:pt x="203" y="86"/>
                  </a:cubicBezTo>
                  <a:cubicBezTo>
                    <a:pt x="206" y="86"/>
                    <a:pt x="207" y="87"/>
                    <a:pt x="210" y="87"/>
                  </a:cubicBezTo>
                  <a:cubicBezTo>
                    <a:pt x="212" y="87"/>
                    <a:pt x="213" y="88"/>
                    <a:pt x="215" y="88"/>
                  </a:cubicBezTo>
                  <a:cubicBezTo>
                    <a:pt x="217" y="88"/>
                    <a:pt x="218" y="87"/>
                    <a:pt x="220" y="87"/>
                  </a:cubicBezTo>
                  <a:cubicBezTo>
                    <a:pt x="223" y="87"/>
                    <a:pt x="224" y="87"/>
                    <a:pt x="227" y="88"/>
                  </a:cubicBezTo>
                  <a:cubicBezTo>
                    <a:pt x="227" y="88"/>
                    <a:pt x="230" y="87"/>
                    <a:pt x="231" y="86"/>
                  </a:cubicBezTo>
                  <a:cubicBezTo>
                    <a:pt x="231" y="85"/>
                    <a:pt x="231" y="85"/>
                    <a:pt x="231" y="85"/>
                  </a:cubicBezTo>
                  <a:cubicBezTo>
                    <a:pt x="232" y="84"/>
                    <a:pt x="232" y="84"/>
                    <a:pt x="232" y="84"/>
                  </a:cubicBezTo>
                  <a:cubicBezTo>
                    <a:pt x="234" y="84"/>
                    <a:pt x="234" y="83"/>
                    <a:pt x="235" y="83"/>
                  </a:cubicBezTo>
                  <a:lnTo>
                    <a:pt x="234" y="82"/>
                  </a:lnTo>
                  <a:close/>
                  <a:moveTo>
                    <a:pt x="346" y="50"/>
                  </a:moveTo>
                  <a:cubicBezTo>
                    <a:pt x="345" y="51"/>
                    <a:pt x="345" y="51"/>
                    <a:pt x="344" y="51"/>
                  </a:cubicBezTo>
                  <a:cubicBezTo>
                    <a:pt x="343" y="52"/>
                    <a:pt x="343" y="52"/>
                    <a:pt x="342" y="52"/>
                  </a:cubicBezTo>
                  <a:cubicBezTo>
                    <a:pt x="340" y="52"/>
                    <a:pt x="339" y="52"/>
                    <a:pt x="337" y="51"/>
                  </a:cubicBezTo>
                  <a:cubicBezTo>
                    <a:pt x="335" y="51"/>
                    <a:pt x="334" y="51"/>
                    <a:pt x="332" y="51"/>
                  </a:cubicBezTo>
                  <a:cubicBezTo>
                    <a:pt x="332" y="51"/>
                    <a:pt x="331" y="49"/>
                    <a:pt x="329" y="50"/>
                  </a:cubicBezTo>
                  <a:cubicBezTo>
                    <a:pt x="326" y="50"/>
                    <a:pt x="323" y="50"/>
                    <a:pt x="322" y="51"/>
                  </a:cubicBezTo>
                  <a:cubicBezTo>
                    <a:pt x="321" y="51"/>
                    <a:pt x="320" y="52"/>
                    <a:pt x="319" y="52"/>
                  </a:cubicBezTo>
                  <a:cubicBezTo>
                    <a:pt x="317" y="52"/>
                    <a:pt x="316" y="52"/>
                    <a:pt x="314" y="53"/>
                  </a:cubicBezTo>
                  <a:cubicBezTo>
                    <a:pt x="313" y="53"/>
                    <a:pt x="314" y="50"/>
                    <a:pt x="313" y="53"/>
                  </a:cubicBezTo>
                  <a:cubicBezTo>
                    <a:pt x="312" y="56"/>
                    <a:pt x="314" y="55"/>
                    <a:pt x="312" y="56"/>
                  </a:cubicBezTo>
                  <a:cubicBezTo>
                    <a:pt x="311" y="58"/>
                    <a:pt x="311" y="57"/>
                    <a:pt x="309" y="58"/>
                  </a:cubicBezTo>
                  <a:cubicBezTo>
                    <a:pt x="307" y="59"/>
                    <a:pt x="308" y="57"/>
                    <a:pt x="307" y="59"/>
                  </a:cubicBezTo>
                  <a:cubicBezTo>
                    <a:pt x="306" y="61"/>
                    <a:pt x="305" y="60"/>
                    <a:pt x="306" y="61"/>
                  </a:cubicBezTo>
                  <a:cubicBezTo>
                    <a:pt x="306" y="63"/>
                    <a:pt x="308" y="61"/>
                    <a:pt x="308" y="63"/>
                  </a:cubicBezTo>
                  <a:cubicBezTo>
                    <a:pt x="309" y="65"/>
                    <a:pt x="306" y="63"/>
                    <a:pt x="309" y="65"/>
                  </a:cubicBezTo>
                  <a:cubicBezTo>
                    <a:pt x="312" y="68"/>
                    <a:pt x="313" y="67"/>
                    <a:pt x="314" y="68"/>
                  </a:cubicBezTo>
                  <a:cubicBezTo>
                    <a:pt x="315" y="69"/>
                    <a:pt x="313" y="67"/>
                    <a:pt x="315" y="69"/>
                  </a:cubicBezTo>
                  <a:cubicBezTo>
                    <a:pt x="317" y="72"/>
                    <a:pt x="314" y="71"/>
                    <a:pt x="317" y="72"/>
                  </a:cubicBezTo>
                  <a:cubicBezTo>
                    <a:pt x="320" y="73"/>
                    <a:pt x="319" y="73"/>
                    <a:pt x="321" y="73"/>
                  </a:cubicBezTo>
                  <a:cubicBezTo>
                    <a:pt x="324" y="73"/>
                    <a:pt x="329" y="73"/>
                    <a:pt x="329" y="73"/>
                  </a:cubicBezTo>
                  <a:cubicBezTo>
                    <a:pt x="332" y="73"/>
                    <a:pt x="334" y="72"/>
                    <a:pt x="337" y="72"/>
                  </a:cubicBezTo>
                  <a:cubicBezTo>
                    <a:pt x="337" y="72"/>
                    <a:pt x="338" y="73"/>
                    <a:pt x="339" y="74"/>
                  </a:cubicBezTo>
                  <a:cubicBezTo>
                    <a:pt x="340" y="75"/>
                    <a:pt x="344" y="74"/>
                    <a:pt x="344" y="74"/>
                  </a:cubicBezTo>
                  <a:cubicBezTo>
                    <a:pt x="348" y="74"/>
                    <a:pt x="350" y="73"/>
                    <a:pt x="353" y="73"/>
                  </a:cubicBezTo>
                  <a:cubicBezTo>
                    <a:pt x="353" y="73"/>
                    <a:pt x="355" y="73"/>
                    <a:pt x="356" y="74"/>
                  </a:cubicBezTo>
                  <a:cubicBezTo>
                    <a:pt x="356" y="75"/>
                    <a:pt x="358" y="76"/>
                    <a:pt x="358" y="76"/>
                  </a:cubicBezTo>
                  <a:cubicBezTo>
                    <a:pt x="359" y="76"/>
                    <a:pt x="359" y="76"/>
                    <a:pt x="360" y="76"/>
                  </a:cubicBezTo>
                  <a:cubicBezTo>
                    <a:pt x="361" y="77"/>
                    <a:pt x="362" y="77"/>
                    <a:pt x="363" y="77"/>
                  </a:cubicBezTo>
                  <a:cubicBezTo>
                    <a:pt x="364" y="78"/>
                    <a:pt x="364" y="78"/>
                    <a:pt x="365" y="78"/>
                  </a:cubicBezTo>
                  <a:cubicBezTo>
                    <a:pt x="365" y="78"/>
                    <a:pt x="367" y="78"/>
                    <a:pt x="367" y="79"/>
                  </a:cubicBezTo>
                  <a:cubicBezTo>
                    <a:pt x="368" y="80"/>
                    <a:pt x="368" y="80"/>
                    <a:pt x="368" y="80"/>
                  </a:cubicBezTo>
                  <a:cubicBezTo>
                    <a:pt x="368" y="80"/>
                    <a:pt x="366" y="81"/>
                    <a:pt x="367" y="82"/>
                  </a:cubicBezTo>
                  <a:cubicBezTo>
                    <a:pt x="367" y="83"/>
                    <a:pt x="372" y="84"/>
                    <a:pt x="372" y="84"/>
                  </a:cubicBezTo>
                  <a:cubicBezTo>
                    <a:pt x="372" y="84"/>
                    <a:pt x="375" y="84"/>
                    <a:pt x="375" y="85"/>
                  </a:cubicBezTo>
                  <a:cubicBezTo>
                    <a:pt x="376" y="85"/>
                    <a:pt x="377" y="83"/>
                    <a:pt x="376" y="85"/>
                  </a:cubicBezTo>
                  <a:cubicBezTo>
                    <a:pt x="375" y="88"/>
                    <a:pt x="375" y="88"/>
                    <a:pt x="375" y="88"/>
                  </a:cubicBezTo>
                  <a:cubicBezTo>
                    <a:pt x="375" y="89"/>
                    <a:pt x="375" y="89"/>
                    <a:pt x="374" y="90"/>
                  </a:cubicBezTo>
                  <a:cubicBezTo>
                    <a:pt x="374" y="93"/>
                    <a:pt x="372" y="90"/>
                    <a:pt x="374" y="93"/>
                  </a:cubicBezTo>
                  <a:cubicBezTo>
                    <a:pt x="376" y="95"/>
                    <a:pt x="380" y="93"/>
                    <a:pt x="376" y="95"/>
                  </a:cubicBezTo>
                  <a:cubicBezTo>
                    <a:pt x="371" y="96"/>
                    <a:pt x="371" y="96"/>
                    <a:pt x="371" y="97"/>
                  </a:cubicBezTo>
                  <a:cubicBezTo>
                    <a:pt x="370" y="98"/>
                    <a:pt x="367" y="96"/>
                    <a:pt x="370" y="98"/>
                  </a:cubicBezTo>
                  <a:cubicBezTo>
                    <a:pt x="372" y="100"/>
                    <a:pt x="374" y="100"/>
                    <a:pt x="374" y="100"/>
                  </a:cubicBezTo>
                  <a:cubicBezTo>
                    <a:pt x="373" y="102"/>
                    <a:pt x="373" y="102"/>
                    <a:pt x="371" y="103"/>
                  </a:cubicBezTo>
                  <a:cubicBezTo>
                    <a:pt x="369" y="103"/>
                    <a:pt x="373" y="103"/>
                    <a:pt x="369" y="103"/>
                  </a:cubicBezTo>
                  <a:cubicBezTo>
                    <a:pt x="366" y="103"/>
                    <a:pt x="362" y="103"/>
                    <a:pt x="361" y="103"/>
                  </a:cubicBezTo>
                  <a:cubicBezTo>
                    <a:pt x="359" y="104"/>
                    <a:pt x="359" y="104"/>
                    <a:pt x="359" y="104"/>
                  </a:cubicBezTo>
                  <a:cubicBezTo>
                    <a:pt x="359" y="104"/>
                    <a:pt x="359" y="105"/>
                    <a:pt x="359" y="106"/>
                  </a:cubicBezTo>
                  <a:cubicBezTo>
                    <a:pt x="358" y="107"/>
                    <a:pt x="358" y="107"/>
                    <a:pt x="358" y="107"/>
                  </a:cubicBezTo>
                  <a:cubicBezTo>
                    <a:pt x="358" y="107"/>
                    <a:pt x="356" y="106"/>
                    <a:pt x="359" y="108"/>
                  </a:cubicBezTo>
                  <a:cubicBezTo>
                    <a:pt x="361" y="111"/>
                    <a:pt x="364" y="111"/>
                    <a:pt x="364" y="111"/>
                  </a:cubicBezTo>
                  <a:cubicBezTo>
                    <a:pt x="365" y="111"/>
                    <a:pt x="366" y="111"/>
                    <a:pt x="367" y="111"/>
                  </a:cubicBezTo>
                  <a:cubicBezTo>
                    <a:pt x="370" y="110"/>
                    <a:pt x="371" y="110"/>
                    <a:pt x="374" y="110"/>
                  </a:cubicBezTo>
                  <a:cubicBezTo>
                    <a:pt x="375" y="110"/>
                    <a:pt x="376" y="110"/>
                    <a:pt x="377" y="110"/>
                  </a:cubicBezTo>
                  <a:cubicBezTo>
                    <a:pt x="377" y="110"/>
                    <a:pt x="381" y="108"/>
                    <a:pt x="381" y="109"/>
                  </a:cubicBezTo>
                  <a:cubicBezTo>
                    <a:pt x="380" y="111"/>
                    <a:pt x="379" y="111"/>
                    <a:pt x="379" y="112"/>
                  </a:cubicBezTo>
                  <a:cubicBezTo>
                    <a:pt x="380" y="113"/>
                    <a:pt x="379" y="114"/>
                    <a:pt x="382" y="115"/>
                  </a:cubicBezTo>
                  <a:cubicBezTo>
                    <a:pt x="385" y="116"/>
                    <a:pt x="387" y="116"/>
                    <a:pt x="387" y="117"/>
                  </a:cubicBezTo>
                  <a:cubicBezTo>
                    <a:pt x="387" y="118"/>
                    <a:pt x="386" y="116"/>
                    <a:pt x="387" y="118"/>
                  </a:cubicBezTo>
                  <a:cubicBezTo>
                    <a:pt x="388" y="119"/>
                    <a:pt x="384" y="119"/>
                    <a:pt x="388" y="119"/>
                  </a:cubicBezTo>
                  <a:cubicBezTo>
                    <a:pt x="392" y="119"/>
                    <a:pt x="396" y="120"/>
                    <a:pt x="396" y="120"/>
                  </a:cubicBezTo>
                  <a:cubicBezTo>
                    <a:pt x="399" y="119"/>
                    <a:pt x="408" y="120"/>
                    <a:pt x="408" y="120"/>
                  </a:cubicBezTo>
                  <a:cubicBezTo>
                    <a:pt x="408" y="120"/>
                    <a:pt x="401" y="116"/>
                    <a:pt x="399" y="116"/>
                  </a:cubicBezTo>
                  <a:cubicBezTo>
                    <a:pt x="397" y="116"/>
                    <a:pt x="396" y="115"/>
                    <a:pt x="394" y="115"/>
                  </a:cubicBezTo>
                  <a:cubicBezTo>
                    <a:pt x="393" y="114"/>
                    <a:pt x="395" y="113"/>
                    <a:pt x="395" y="113"/>
                  </a:cubicBezTo>
                  <a:cubicBezTo>
                    <a:pt x="396" y="113"/>
                    <a:pt x="396" y="113"/>
                    <a:pt x="397" y="112"/>
                  </a:cubicBezTo>
                  <a:cubicBezTo>
                    <a:pt x="398" y="112"/>
                    <a:pt x="398" y="112"/>
                    <a:pt x="399" y="111"/>
                  </a:cubicBezTo>
                  <a:cubicBezTo>
                    <a:pt x="399" y="111"/>
                    <a:pt x="401" y="111"/>
                    <a:pt x="402" y="111"/>
                  </a:cubicBezTo>
                  <a:cubicBezTo>
                    <a:pt x="403" y="112"/>
                    <a:pt x="407" y="112"/>
                    <a:pt x="407" y="112"/>
                  </a:cubicBezTo>
                  <a:cubicBezTo>
                    <a:pt x="407" y="113"/>
                    <a:pt x="409" y="114"/>
                    <a:pt x="409" y="114"/>
                  </a:cubicBezTo>
                  <a:cubicBezTo>
                    <a:pt x="409" y="114"/>
                    <a:pt x="417" y="112"/>
                    <a:pt x="414" y="112"/>
                  </a:cubicBezTo>
                  <a:cubicBezTo>
                    <a:pt x="411" y="112"/>
                    <a:pt x="408" y="111"/>
                    <a:pt x="408" y="111"/>
                  </a:cubicBezTo>
                  <a:cubicBezTo>
                    <a:pt x="408" y="111"/>
                    <a:pt x="407" y="107"/>
                    <a:pt x="404" y="107"/>
                  </a:cubicBezTo>
                  <a:cubicBezTo>
                    <a:pt x="402" y="107"/>
                    <a:pt x="399" y="107"/>
                    <a:pt x="399" y="107"/>
                  </a:cubicBezTo>
                  <a:cubicBezTo>
                    <a:pt x="399" y="107"/>
                    <a:pt x="398" y="106"/>
                    <a:pt x="396" y="106"/>
                  </a:cubicBezTo>
                  <a:cubicBezTo>
                    <a:pt x="395" y="106"/>
                    <a:pt x="394" y="105"/>
                    <a:pt x="394" y="105"/>
                  </a:cubicBezTo>
                  <a:cubicBezTo>
                    <a:pt x="394" y="105"/>
                    <a:pt x="397" y="104"/>
                    <a:pt x="397" y="103"/>
                  </a:cubicBezTo>
                  <a:cubicBezTo>
                    <a:pt x="397" y="102"/>
                    <a:pt x="400" y="100"/>
                    <a:pt x="400" y="100"/>
                  </a:cubicBezTo>
                  <a:cubicBezTo>
                    <a:pt x="403" y="102"/>
                    <a:pt x="399" y="100"/>
                    <a:pt x="403" y="102"/>
                  </a:cubicBezTo>
                  <a:cubicBezTo>
                    <a:pt x="407" y="104"/>
                    <a:pt x="408" y="104"/>
                    <a:pt x="410" y="105"/>
                  </a:cubicBezTo>
                  <a:cubicBezTo>
                    <a:pt x="412" y="106"/>
                    <a:pt x="410" y="105"/>
                    <a:pt x="412" y="106"/>
                  </a:cubicBezTo>
                  <a:cubicBezTo>
                    <a:pt x="414" y="107"/>
                    <a:pt x="414" y="107"/>
                    <a:pt x="414" y="107"/>
                  </a:cubicBezTo>
                  <a:cubicBezTo>
                    <a:pt x="416" y="107"/>
                    <a:pt x="417" y="107"/>
                    <a:pt x="420" y="107"/>
                  </a:cubicBezTo>
                  <a:cubicBezTo>
                    <a:pt x="420" y="106"/>
                    <a:pt x="420" y="106"/>
                    <a:pt x="420" y="105"/>
                  </a:cubicBezTo>
                  <a:cubicBezTo>
                    <a:pt x="421" y="105"/>
                    <a:pt x="422" y="104"/>
                    <a:pt x="424" y="104"/>
                  </a:cubicBezTo>
                  <a:cubicBezTo>
                    <a:pt x="424" y="103"/>
                    <a:pt x="424" y="103"/>
                    <a:pt x="425" y="102"/>
                  </a:cubicBezTo>
                  <a:cubicBezTo>
                    <a:pt x="424" y="102"/>
                    <a:pt x="424" y="101"/>
                    <a:pt x="423" y="101"/>
                  </a:cubicBezTo>
                  <a:cubicBezTo>
                    <a:pt x="423" y="100"/>
                    <a:pt x="423" y="99"/>
                    <a:pt x="422" y="99"/>
                  </a:cubicBezTo>
                  <a:cubicBezTo>
                    <a:pt x="419" y="98"/>
                    <a:pt x="418" y="97"/>
                    <a:pt x="416" y="98"/>
                  </a:cubicBezTo>
                  <a:cubicBezTo>
                    <a:pt x="413" y="99"/>
                    <a:pt x="409" y="99"/>
                    <a:pt x="409" y="99"/>
                  </a:cubicBezTo>
                  <a:cubicBezTo>
                    <a:pt x="408" y="98"/>
                    <a:pt x="408" y="97"/>
                    <a:pt x="407" y="96"/>
                  </a:cubicBezTo>
                  <a:cubicBezTo>
                    <a:pt x="408" y="96"/>
                    <a:pt x="408" y="95"/>
                    <a:pt x="408" y="95"/>
                  </a:cubicBezTo>
                  <a:cubicBezTo>
                    <a:pt x="408" y="95"/>
                    <a:pt x="408" y="91"/>
                    <a:pt x="405" y="92"/>
                  </a:cubicBezTo>
                  <a:cubicBezTo>
                    <a:pt x="403" y="93"/>
                    <a:pt x="403" y="93"/>
                    <a:pt x="403" y="93"/>
                  </a:cubicBezTo>
                  <a:cubicBezTo>
                    <a:pt x="401" y="92"/>
                    <a:pt x="401" y="92"/>
                    <a:pt x="399" y="91"/>
                  </a:cubicBezTo>
                  <a:cubicBezTo>
                    <a:pt x="398" y="90"/>
                    <a:pt x="397" y="90"/>
                    <a:pt x="396" y="88"/>
                  </a:cubicBezTo>
                  <a:cubicBezTo>
                    <a:pt x="396" y="87"/>
                    <a:pt x="396" y="87"/>
                    <a:pt x="397" y="86"/>
                  </a:cubicBezTo>
                  <a:cubicBezTo>
                    <a:pt x="397" y="85"/>
                    <a:pt x="398" y="85"/>
                    <a:pt x="398" y="84"/>
                  </a:cubicBezTo>
                  <a:cubicBezTo>
                    <a:pt x="397" y="82"/>
                    <a:pt x="397" y="81"/>
                    <a:pt x="396" y="80"/>
                  </a:cubicBezTo>
                  <a:cubicBezTo>
                    <a:pt x="396" y="79"/>
                    <a:pt x="396" y="79"/>
                    <a:pt x="395" y="78"/>
                  </a:cubicBezTo>
                  <a:cubicBezTo>
                    <a:pt x="394" y="78"/>
                    <a:pt x="394" y="77"/>
                    <a:pt x="393" y="77"/>
                  </a:cubicBezTo>
                  <a:cubicBezTo>
                    <a:pt x="392" y="76"/>
                    <a:pt x="392" y="76"/>
                    <a:pt x="391" y="75"/>
                  </a:cubicBezTo>
                  <a:cubicBezTo>
                    <a:pt x="391" y="75"/>
                    <a:pt x="391" y="75"/>
                    <a:pt x="389" y="74"/>
                  </a:cubicBezTo>
                  <a:cubicBezTo>
                    <a:pt x="387" y="74"/>
                    <a:pt x="387" y="74"/>
                    <a:pt x="387" y="74"/>
                  </a:cubicBezTo>
                  <a:cubicBezTo>
                    <a:pt x="386" y="73"/>
                    <a:pt x="385" y="73"/>
                    <a:pt x="384" y="72"/>
                  </a:cubicBezTo>
                  <a:cubicBezTo>
                    <a:pt x="384" y="72"/>
                    <a:pt x="384" y="72"/>
                    <a:pt x="383" y="72"/>
                  </a:cubicBezTo>
                  <a:cubicBezTo>
                    <a:pt x="381" y="71"/>
                    <a:pt x="378" y="70"/>
                    <a:pt x="378" y="70"/>
                  </a:cubicBezTo>
                  <a:cubicBezTo>
                    <a:pt x="378" y="69"/>
                    <a:pt x="378" y="69"/>
                    <a:pt x="377" y="68"/>
                  </a:cubicBezTo>
                  <a:cubicBezTo>
                    <a:pt x="376" y="67"/>
                    <a:pt x="373" y="66"/>
                    <a:pt x="373" y="66"/>
                  </a:cubicBezTo>
                  <a:cubicBezTo>
                    <a:pt x="373" y="66"/>
                    <a:pt x="374" y="66"/>
                    <a:pt x="371" y="65"/>
                  </a:cubicBezTo>
                  <a:cubicBezTo>
                    <a:pt x="368" y="64"/>
                    <a:pt x="368" y="64"/>
                    <a:pt x="366" y="64"/>
                  </a:cubicBezTo>
                  <a:cubicBezTo>
                    <a:pt x="364" y="65"/>
                    <a:pt x="364" y="65"/>
                    <a:pt x="364" y="65"/>
                  </a:cubicBezTo>
                  <a:cubicBezTo>
                    <a:pt x="364" y="64"/>
                    <a:pt x="364" y="63"/>
                    <a:pt x="364" y="62"/>
                  </a:cubicBezTo>
                  <a:cubicBezTo>
                    <a:pt x="365" y="61"/>
                    <a:pt x="365" y="61"/>
                    <a:pt x="366" y="60"/>
                  </a:cubicBezTo>
                  <a:cubicBezTo>
                    <a:pt x="362" y="60"/>
                    <a:pt x="366" y="60"/>
                    <a:pt x="362" y="60"/>
                  </a:cubicBezTo>
                  <a:cubicBezTo>
                    <a:pt x="358" y="60"/>
                    <a:pt x="359" y="59"/>
                    <a:pt x="356" y="60"/>
                  </a:cubicBezTo>
                  <a:cubicBezTo>
                    <a:pt x="353" y="60"/>
                    <a:pt x="353" y="60"/>
                    <a:pt x="353" y="60"/>
                  </a:cubicBezTo>
                  <a:cubicBezTo>
                    <a:pt x="352" y="58"/>
                    <a:pt x="352" y="58"/>
                    <a:pt x="352" y="56"/>
                  </a:cubicBezTo>
                  <a:cubicBezTo>
                    <a:pt x="353" y="55"/>
                    <a:pt x="353" y="55"/>
                    <a:pt x="354" y="54"/>
                  </a:cubicBezTo>
                  <a:cubicBezTo>
                    <a:pt x="354" y="53"/>
                    <a:pt x="354" y="53"/>
                    <a:pt x="354" y="52"/>
                  </a:cubicBezTo>
                  <a:cubicBezTo>
                    <a:pt x="353" y="52"/>
                    <a:pt x="353" y="52"/>
                    <a:pt x="352" y="52"/>
                  </a:cubicBezTo>
                  <a:cubicBezTo>
                    <a:pt x="350" y="51"/>
                    <a:pt x="349" y="51"/>
                    <a:pt x="346" y="50"/>
                  </a:cubicBezTo>
                  <a:close/>
                  <a:moveTo>
                    <a:pt x="400" y="13"/>
                  </a:moveTo>
                  <a:cubicBezTo>
                    <a:pt x="399" y="13"/>
                    <a:pt x="399" y="13"/>
                    <a:pt x="398" y="12"/>
                  </a:cubicBezTo>
                  <a:cubicBezTo>
                    <a:pt x="397" y="12"/>
                    <a:pt x="397" y="12"/>
                    <a:pt x="396" y="11"/>
                  </a:cubicBezTo>
                  <a:cubicBezTo>
                    <a:pt x="395" y="11"/>
                    <a:pt x="395" y="11"/>
                    <a:pt x="395" y="11"/>
                  </a:cubicBezTo>
                  <a:cubicBezTo>
                    <a:pt x="394" y="11"/>
                    <a:pt x="394" y="11"/>
                    <a:pt x="394" y="11"/>
                  </a:cubicBezTo>
                  <a:cubicBezTo>
                    <a:pt x="394" y="11"/>
                    <a:pt x="394" y="11"/>
                    <a:pt x="393" y="11"/>
                  </a:cubicBezTo>
                  <a:cubicBezTo>
                    <a:pt x="393" y="11"/>
                    <a:pt x="393" y="11"/>
                    <a:pt x="393" y="11"/>
                  </a:cubicBezTo>
                  <a:cubicBezTo>
                    <a:pt x="392" y="11"/>
                    <a:pt x="392" y="10"/>
                    <a:pt x="392" y="10"/>
                  </a:cubicBezTo>
                  <a:cubicBezTo>
                    <a:pt x="391" y="10"/>
                    <a:pt x="391" y="10"/>
                    <a:pt x="391" y="10"/>
                  </a:cubicBezTo>
                  <a:cubicBezTo>
                    <a:pt x="391" y="10"/>
                    <a:pt x="389" y="10"/>
                    <a:pt x="388" y="9"/>
                  </a:cubicBezTo>
                  <a:cubicBezTo>
                    <a:pt x="388" y="9"/>
                    <a:pt x="388" y="9"/>
                    <a:pt x="387" y="9"/>
                  </a:cubicBezTo>
                  <a:cubicBezTo>
                    <a:pt x="387" y="9"/>
                    <a:pt x="387" y="9"/>
                    <a:pt x="386" y="9"/>
                  </a:cubicBezTo>
                  <a:cubicBezTo>
                    <a:pt x="386" y="9"/>
                    <a:pt x="385" y="9"/>
                    <a:pt x="384" y="8"/>
                  </a:cubicBezTo>
                  <a:cubicBezTo>
                    <a:pt x="383" y="7"/>
                    <a:pt x="383" y="8"/>
                    <a:pt x="383" y="8"/>
                  </a:cubicBezTo>
                  <a:cubicBezTo>
                    <a:pt x="383" y="8"/>
                    <a:pt x="383" y="8"/>
                    <a:pt x="383" y="8"/>
                  </a:cubicBezTo>
                  <a:cubicBezTo>
                    <a:pt x="383" y="8"/>
                    <a:pt x="382" y="8"/>
                    <a:pt x="382" y="8"/>
                  </a:cubicBezTo>
                  <a:cubicBezTo>
                    <a:pt x="382" y="8"/>
                    <a:pt x="380" y="7"/>
                    <a:pt x="379" y="6"/>
                  </a:cubicBezTo>
                  <a:cubicBezTo>
                    <a:pt x="377" y="5"/>
                    <a:pt x="379" y="6"/>
                    <a:pt x="379" y="6"/>
                  </a:cubicBezTo>
                  <a:cubicBezTo>
                    <a:pt x="379" y="6"/>
                    <a:pt x="379" y="6"/>
                    <a:pt x="378" y="6"/>
                  </a:cubicBezTo>
                  <a:cubicBezTo>
                    <a:pt x="378" y="6"/>
                    <a:pt x="378" y="7"/>
                    <a:pt x="378" y="7"/>
                  </a:cubicBezTo>
                  <a:cubicBezTo>
                    <a:pt x="378" y="7"/>
                    <a:pt x="378" y="7"/>
                    <a:pt x="377" y="7"/>
                  </a:cubicBezTo>
                  <a:cubicBezTo>
                    <a:pt x="377" y="6"/>
                    <a:pt x="376" y="6"/>
                    <a:pt x="375" y="6"/>
                  </a:cubicBezTo>
                  <a:cubicBezTo>
                    <a:pt x="375" y="6"/>
                    <a:pt x="375" y="6"/>
                    <a:pt x="375" y="6"/>
                  </a:cubicBezTo>
                  <a:cubicBezTo>
                    <a:pt x="374" y="5"/>
                    <a:pt x="374" y="5"/>
                    <a:pt x="374" y="5"/>
                  </a:cubicBezTo>
                  <a:cubicBezTo>
                    <a:pt x="373" y="5"/>
                    <a:pt x="373" y="5"/>
                    <a:pt x="373" y="6"/>
                  </a:cubicBezTo>
                  <a:cubicBezTo>
                    <a:pt x="372" y="5"/>
                    <a:pt x="372" y="5"/>
                    <a:pt x="371" y="4"/>
                  </a:cubicBezTo>
                  <a:cubicBezTo>
                    <a:pt x="371" y="4"/>
                    <a:pt x="371" y="4"/>
                    <a:pt x="371" y="4"/>
                  </a:cubicBezTo>
                  <a:cubicBezTo>
                    <a:pt x="370" y="4"/>
                    <a:pt x="370" y="4"/>
                    <a:pt x="369" y="3"/>
                  </a:cubicBezTo>
                  <a:cubicBezTo>
                    <a:pt x="369" y="4"/>
                    <a:pt x="369" y="4"/>
                    <a:pt x="369" y="4"/>
                  </a:cubicBezTo>
                  <a:cubicBezTo>
                    <a:pt x="369" y="4"/>
                    <a:pt x="367" y="4"/>
                    <a:pt x="367" y="3"/>
                  </a:cubicBezTo>
                  <a:cubicBezTo>
                    <a:pt x="366" y="3"/>
                    <a:pt x="366" y="3"/>
                    <a:pt x="366" y="3"/>
                  </a:cubicBezTo>
                  <a:cubicBezTo>
                    <a:pt x="366" y="3"/>
                    <a:pt x="366" y="3"/>
                    <a:pt x="366" y="4"/>
                  </a:cubicBezTo>
                  <a:cubicBezTo>
                    <a:pt x="367" y="4"/>
                    <a:pt x="367" y="4"/>
                    <a:pt x="367" y="5"/>
                  </a:cubicBezTo>
                  <a:cubicBezTo>
                    <a:pt x="367" y="5"/>
                    <a:pt x="366" y="5"/>
                    <a:pt x="365" y="4"/>
                  </a:cubicBezTo>
                  <a:cubicBezTo>
                    <a:pt x="365" y="4"/>
                    <a:pt x="364" y="4"/>
                    <a:pt x="364" y="4"/>
                  </a:cubicBezTo>
                  <a:cubicBezTo>
                    <a:pt x="364" y="4"/>
                    <a:pt x="364" y="4"/>
                    <a:pt x="363" y="4"/>
                  </a:cubicBezTo>
                  <a:cubicBezTo>
                    <a:pt x="363" y="4"/>
                    <a:pt x="363" y="4"/>
                    <a:pt x="363" y="4"/>
                  </a:cubicBezTo>
                  <a:cubicBezTo>
                    <a:pt x="363" y="5"/>
                    <a:pt x="363" y="5"/>
                    <a:pt x="363" y="6"/>
                  </a:cubicBezTo>
                  <a:cubicBezTo>
                    <a:pt x="362" y="5"/>
                    <a:pt x="362" y="5"/>
                    <a:pt x="361" y="5"/>
                  </a:cubicBezTo>
                  <a:cubicBezTo>
                    <a:pt x="360" y="4"/>
                    <a:pt x="360" y="4"/>
                    <a:pt x="359" y="4"/>
                  </a:cubicBezTo>
                  <a:cubicBezTo>
                    <a:pt x="359" y="4"/>
                    <a:pt x="358" y="4"/>
                    <a:pt x="358" y="4"/>
                  </a:cubicBezTo>
                  <a:cubicBezTo>
                    <a:pt x="358" y="4"/>
                    <a:pt x="357" y="3"/>
                    <a:pt x="357" y="3"/>
                  </a:cubicBezTo>
                  <a:cubicBezTo>
                    <a:pt x="356" y="3"/>
                    <a:pt x="356" y="3"/>
                    <a:pt x="356" y="3"/>
                  </a:cubicBezTo>
                  <a:cubicBezTo>
                    <a:pt x="355" y="3"/>
                    <a:pt x="355" y="3"/>
                    <a:pt x="354" y="3"/>
                  </a:cubicBezTo>
                  <a:cubicBezTo>
                    <a:pt x="353" y="3"/>
                    <a:pt x="353" y="3"/>
                    <a:pt x="352" y="4"/>
                  </a:cubicBezTo>
                  <a:cubicBezTo>
                    <a:pt x="352" y="3"/>
                    <a:pt x="352" y="3"/>
                    <a:pt x="351" y="3"/>
                  </a:cubicBezTo>
                  <a:cubicBezTo>
                    <a:pt x="351" y="2"/>
                    <a:pt x="351" y="2"/>
                    <a:pt x="351" y="2"/>
                  </a:cubicBezTo>
                  <a:cubicBezTo>
                    <a:pt x="350" y="2"/>
                    <a:pt x="350" y="2"/>
                    <a:pt x="350" y="3"/>
                  </a:cubicBezTo>
                  <a:cubicBezTo>
                    <a:pt x="349" y="2"/>
                    <a:pt x="349" y="2"/>
                    <a:pt x="348" y="2"/>
                  </a:cubicBezTo>
                  <a:cubicBezTo>
                    <a:pt x="347" y="2"/>
                    <a:pt x="347" y="2"/>
                    <a:pt x="347" y="2"/>
                  </a:cubicBezTo>
                  <a:cubicBezTo>
                    <a:pt x="346" y="2"/>
                    <a:pt x="345" y="2"/>
                    <a:pt x="344" y="2"/>
                  </a:cubicBezTo>
                  <a:cubicBezTo>
                    <a:pt x="344" y="2"/>
                    <a:pt x="341" y="3"/>
                    <a:pt x="340" y="3"/>
                  </a:cubicBezTo>
                  <a:cubicBezTo>
                    <a:pt x="339" y="3"/>
                    <a:pt x="335" y="4"/>
                    <a:pt x="333" y="4"/>
                  </a:cubicBezTo>
                  <a:cubicBezTo>
                    <a:pt x="330" y="4"/>
                    <a:pt x="328" y="4"/>
                    <a:pt x="327" y="4"/>
                  </a:cubicBezTo>
                  <a:cubicBezTo>
                    <a:pt x="326" y="4"/>
                    <a:pt x="325" y="3"/>
                    <a:pt x="321" y="2"/>
                  </a:cubicBezTo>
                  <a:cubicBezTo>
                    <a:pt x="320" y="3"/>
                    <a:pt x="319" y="4"/>
                    <a:pt x="317" y="5"/>
                  </a:cubicBezTo>
                  <a:cubicBezTo>
                    <a:pt x="316" y="5"/>
                    <a:pt x="315" y="6"/>
                    <a:pt x="314" y="6"/>
                  </a:cubicBezTo>
                  <a:cubicBezTo>
                    <a:pt x="314" y="6"/>
                    <a:pt x="311" y="6"/>
                    <a:pt x="306" y="5"/>
                  </a:cubicBezTo>
                  <a:cubicBezTo>
                    <a:pt x="301" y="5"/>
                    <a:pt x="305" y="5"/>
                    <a:pt x="304" y="6"/>
                  </a:cubicBezTo>
                  <a:cubicBezTo>
                    <a:pt x="302" y="6"/>
                    <a:pt x="300" y="7"/>
                    <a:pt x="300" y="7"/>
                  </a:cubicBezTo>
                  <a:cubicBezTo>
                    <a:pt x="299" y="8"/>
                    <a:pt x="298" y="8"/>
                    <a:pt x="297" y="9"/>
                  </a:cubicBezTo>
                  <a:cubicBezTo>
                    <a:pt x="297" y="9"/>
                    <a:pt x="297" y="8"/>
                    <a:pt x="296" y="9"/>
                  </a:cubicBezTo>
                  <a:cubicBezTo>
                    <a:pt x="295" y="9"/>
                    <a:pt x="286" y="10"/>
                    <a:pt x="286" y="10"/>
                  </a:cubicBezTo>
                  <a:cubicBezTo>
                    <a:pt x="286" y="10"/>
                    <a:pt x="284" y="10"/>
                    <a:pt x="283" y="11"/>
                  </a:cubicBezTo>
                  <a:cubicBezTo>
                    <a:pt x="282" y="11"/>
                    <a:pt x="285" y="15"/>
                    <a:pt x="285" y="15"/>
                  </a:cubicBezTo>
                  <a:cubicBezTo>
                    <a:pt x="285" y="16"/>
                    <a:pt x="285" y="18"/>
                    <a:pt x="285" y="18"/>
                  </a:cubicBezTo>
                  <a:cubicBezTo>
                    <a:pt x="288" y="20"/>
                    <a:pt x="289" y="20"/>
                    <a:pt x="291" y="21"/>
                  </a:cubicBezTo>
                  <a:cubicBezTo>
                    <a:pt x="292" y="21"/>
                    <a:pt x="292" y="22"/>
                    <a:pt x="293" y="22"/>
                  </a:cubicBezTo>
                  <a:cubicBezTo>
                    <a:pt x="294" y="24"/>
                    <a:pt x="295" y="25"/>
                    <a:pt x="296" y="26"/>
                  </a:cubicBezTo>
                  <a:cubicBezTo>
                    <a:pt x="296" y="26"/>
                    <a:pt x="296" y="26"/>
                    <a:pt x="296" y="26"/>
                  </a:cubicBezTo>
                  <a:cubicBezTo>
                    <a:pt x="296" y="26"/>
                    <a:pt x="296" y="26"/>
                    <a:pt x="300" y="28"/>
                  </a:cubicBezTo>
                  <a:cubicBezTo>
                    <a:pt x="303" y="29"/>
                    <a:pt x="301" y="28"/>
                    <a:pt x="304" y="27"/>
                  </a:cubicBezTo>
                  <a:cubicBezTo>
                    <a:pt x="306" y="27"/>
                    <a:pt x="304" y="27"/>
                    <a:pt x="305" y="27"/>
                  </a:cubicBezTo>
                  <a:cubicBezTo>
                    <a:pt x="306" y="27"/>
                    <a:pt x="308" y="27"/>
                    <a:pt x="308" y="27"/>
                  </a:cubicBezTo>
                  <a:cubicBezTo>
                    <a:pt x="308" y="27"/>
                    <a:pt x="308" y="27"/>
                    <a:pt x="309" y="28"/>
                  </a:cubicBezTo>
                  <a:cubicBezTo>
                    <a:pt x="310" y="29"/>
                    <a:pt x="310" y="29"/>
                    <a:pt x="310" y="30"/>
                  </a:cubicBezTo>
                  <a:cubicBezTo>
                    <a:pt x="311" y="31"/>
                    <a:pt x="312" y="32"/>
                    <a:pt x="312" y="33"/>
                  </a:cubicBezTo>
                  <a:cubicBezTo>
                    <a:pt x="313" y="34"/>
                    <a:pt x="313" y="34"/>
                    <a:pt x="313" y="35"/>
                  </a:cubicBezTo>
                  <a:cubicBezTo>
                    <a:pt x="314" y="36"/>
                    <a:pt x="314" y="36"/>
                    <a:pt x="315" y="37"/>
                  </a:cubicBezTo>
                  <a:cubicBezTo>
                    <a:pt x="315" y="37"/>
                    <a:pt x="315" y="37"/>
                    <a:pt x="315" y="37"/>
                  </a:cubicBezTo>
                  <a:cubicBezTo>
                    <a:pt x="315" y="37"/>
                    <a:pt x="315" y="37"/>
                    <a:pt x="326" y="36"/>
                  </a:cubicBezTo>
                  <a:cubicBezTo>
                    <a:pt x="337" y="36"/>
                    <a:pt x="326" y="36"/>
                    <a:pt x="326" y="36"/>
                  </a:cubicBezTo>
                  <a:cubicBezTo>
                    <a:pt x="326" y="36"/>
                    <a:pt x="326" y="36"/>
                    <a:pt x="329" y="37"/>
                  </a:cubicBezTo>
                  <a:cubicBezTo>
                    <a:pt x="332" y="38"/>
                    <a:pt x="332" y="38"/>
                    <a:pt x="335" y="38"/>
                  </a:cubicBezTo>
                  <a:cubicBezTo>
                    <a:pt x="338" y="38"/>
                    <a:pt x="335" y="38"/>
                    <a:pt x="338" y="38"/>
                  </a:cubicBezTo>
                  <a:cubicBezTo>
                    <a:pt x="339" y="38"/>
                    <a:pt x="339" y="38"/>
                    <a:pt x="340" y="38"/>
                  </a:cubicBezTo>
                  <a:cubicBezTo>
                    <a:pt x="340" y="38"/>
                    <a:pt x="343" y="39"/>
                    <a:pt x="345" y="40"/>
                  </a:cubicBezTo>
                  <a:cubicBezTo>
                    <a:pt x="346" y="40"/>
                    <a:pt x="346" y="39"/>
                    <a:pt x="349" y="40"/>
                  </a:cubicBezTo>
                  <a:cubicBezTo>
                    <a:pt x="352" y="40"/>
                    <a:pt x="349" y="40"/>
                    <a:pt x="349" y="40"/>
                  </a:cubicBezTo>
                  <a:cubicBezTo>
                    <a:pt x="349" y="40"/>
                    <a:pt x="349" y="40"/>
                    <a:pt x="350" y="37"/>
                  </a:cubicBezTo>
                  <a:cubicBezTo>
                    <a:pt x="350" y="34"/>
                    <a:pt x="350" y="37"/>
                    <a:pt x="349" y="36"/>
                  </a:cubicBezTo>
                  <a:cubicBezTo>
                    <a:pt x="348" y="35"/>
                    <a:pt x="349" y="36"/>
                    <a:pt x="349" y="34"/>
                  </a:cubicBezTo>
                  <a:cubicBezTo>
                    <a:pt x="349" y="32"/>
                    <a:pt x="349" y="34"/>
                    <a:pt x="350" y="33"/>
                  </a:cubicBezTo>
                  <a:cubicBezTo>
                    <a:pt x="352" y="32"/>
                    <a:pt x="350" y="33"/>
                    <a:pt x="351" y="33"/>
                  </a:cubicBezTo>
                  <a:cubicBezTo>
                    <a:pt x="353" y="33"/>
                    <a:pt x="354" y="34"/>
                    <a:pt x="358" y="34"/>
                  </a:cubicBezTo>
                  <a:cubicBezTo>
                    <a:pt x="358" y="34"/>
                    <a:pt x="359" y="33"/>
                    <a:pt x="359" y="32"/>
                  </a:cubicBezTo>
                  <a:cubicBezTo>
                    <a:pt x="360" y="31"/>
                    <a:pt x="359" y="32"/>
                    <a:pt x="358" y="28"/>
                  </a:cubicBezTo>
                  <a:cubicBezTo>
                    <a:pt x="356" y="24"/>
                    <a:pt x="359" y="28"/>
                    <a:pt x="362" y="28"/>
                  </a:cubicBezTo>
                  <a:cubicBezTo>
                    <a:pt x="365" y="28"/>
                    <a:pt x="364" y="28"/>
                    <a:pt x="364" y="28"/>
                  </a:cubicBezTo>
                  <a:cubicBezTo>
                    <a:pt x="364" y="28"/>
                    <a:pt x="364" y="28"/>
                    <a:pt x="364" y="28"/>
                  </a:cubicBezTo>
                  <a:cubicBezTo>
                    <a:pt x="364" y="28"/>
                    <a:pt x="364" y="28"/>
                    <a:pt x="365" y="26"/>
                  </a:cubicBezTo>
                  <a:cubicBezTo>
                    <a:pt x="366" y="25"/>
                    <a:pt x="365" y="26"/>
                    <a:pt x="366" y="25"/>
                  </a:cubicBezTo>
                  <a:cubicBezTo>
                    <a:pt x="366" y="25"/>
                    <a:pt x="367" y="24"/>
                    <a:pt x="367" y="24"/>
                  </a:cubicBezTo>
                  <a:cubicBezTo>
                    <a:pt x="367" y="24"/>
                    <a:pt x="367" y="24"/>
                    <a:pt x="369" y="22"/>
                  </a:cubicBezTo>
                  <a:cubicBezTo>
                    <a:pt x="372" y="20"/>
                    <a:pt x="369" y="22"/>
                    <a:pt x="369" y="22"/>
                  </a:cubicBezTo>
                  <a:cubicBezTo>
                    <a:pt x="369" y="22"/>
                    <a:pt x="369" y="22"/>
                    <a:pt x="372" y="23"/>
                  </a:cubicBezTo>
                  <a:cubicBezTo>
                    <a:pt x="374" y="24"/>
                    <a:pt x="372" y="23"/>
                    <a:pt x="374" y="24"/>
                  </a:cubicBezTo>
                  <a:cubicBezTo>
                    <a:pt x="377" y="25"/>
                    <a:pt x="375" y="23"/>
                    <a:pt x="375" y="23"/>
                  </a:cubicBezTo>
                  <a:cubicBezTo>
                    <a:pt x="375" y="23"/>
                    <a:pt x="375" y="23"/>
                    <a:pt x="377" y="22"/>
                  </a:cubicBezTo>
                  <a:cubicBezTo>
                    <a:pt x="380" y="21"/>
                    <a:pt x="378" y="22"/>
                    <a:pt x="378" y="19"/>
                  </a:cubicBezTo>
                  <a:cubicBezTo>
                    <a:pt x="379" y="17"/>
                    <a:pt x="378" y="19"/>
                    <a:pt x="378" y="19"/>
                  </a:cubicBezTo>
                  <a:cubicBezTo>
                    <a:pt x="378" y="19"/>
                    <a:pt x="378" y="20"/>
                    <a:pt x="381" y="19"/>
                  </a:cubicBezTo>
                  <a:cubicBezTo>
                    <a:pt x="383" y="19"/>
                    <a:pt x="381" y="19"/>
                    <a:pt x="383" y="19"/>
                  </a:cubicBezTo>
                  <a:cubicBezTo>
                    <a:pt x="385" y="20"/>
                    <a:pt x="383" y="19"/>
                    <a:pt x="383" y="19"/>
                  </a:cubicBezTo>
                  <a:cubicBezTo>
                    <a:pt x="383" y="18"/>
                    <a:pt x="383" y="18"/>
                    <a:pt x="383" y="18"/>
                  </a:cubicBezTo>
                  <a:cubicBezTo>
                    <a:pt x="383" y="17"/>
                    <a:pt x="384" y="17"/>
                    <a:pt x="384" y="17"/>
                  </a:cubicBezTo>
                  <a:cubicBezTo>
                    <a:pt x="384" y="17"/>
                    <a:pt x="384" y="17"/>
                    <a:pt x="386" y="17"/>
                  </a:cubicBezTo>
                  <a:cubicBezTo>
                    <a:pt x="388" y="17"/>
                    <a:pt x="386" y="17"/>
                    <a:pt x="390" y="17"/>
                  </a:cubicBezTo>
                  <a:cubicBezTo>
                    <a:pt x="393" y="17"/>
                    <a:pt x="390" y="17"/>
                    <a:pt x="391" y="17"/>
                  </a:cubicBezTo>
                  <a:cubicBezTo>
                    <a:pt x="392" y="18"/>
                    <a:pt x="395" y="18"/>
                    <a:pt x="395" y="18"/>
                  </a:cubicBezTo>
                  <a:cubicBezTo>
                    <a:pt x="395" y="17"/>
                    <a:pt x="396" y="16"/>
                    <a:pt x="396" y="15"/>
                  </a:cubicBezTo>
                  <a:cubicBezTo>
                    <a:pt x="396" y="15"/>
                    <a:pt x="396" y="15"/>
                    <a:pt x="397" y="14"/>
                  </a:cubicBezTo>
                  <a:cubicBezTo>
                    <a:pt x="397" y="14"/>
                    <a:pt x="400" y="14"/>
                    <a:pt x="400" y="14"/>
                  </a:cubicBezTo>
                  <a:lnTo>
                    <a:pt x="400" y="13"/>
                  </a:lnTo>
                  <a:close/>
                  <a:moveTo>
                    <a:pt x="438" y="25"/>
                  </a:moveTo>
                  <a:cubicBezTo>
                    <a:pt x="438" y="26"/>
                    <a:pt x="438" y="27"/>
                    <a:pt x="438" y="28"/>
                  </a:cubicBezTo>
                  <a:cubicBezTo>
                    <a:pt x="438" y="29"/>
                    <a:pt x="438" y="29"/>
                    <a:pt x="439" y="30"/>
                  </a:cubicBezTo>
                  <a:cubicBezTo>
                    <a:pt x="438" y="30"/>
                    <a:pt x="438" y="30"/>
                    <a:pt x="437" y="30"/>
                  </a:cubicBezTo>
                  <a:cubicBezTo>
                    <a:pt x="436" y="29"/>
                    <a:pt x="436" y="29"/>
                    <a:pt x="435" y="28"/>
                  </a:cubicBezTo>
                  <a:cubicBezTo>
                    <a:pt x="434" y="26"/>
                    <a:pt x="433" y="26"/>
                    <a:pt x="431" y="25"/>
                  </a:cubicBezTo>
                  <a:cubicBezTo>
                    <a:pt x="430" y="24"/>
                    <a:pt x="429" y="24"/>
                    <a:pt x="428" y="24"/>
                  </a:cubicBezTo>
                  <a:cubicBezTo>
                    <a:pt x="428" y="24"/>
                    <a:pt x="428" y="25"/>
                    <a:pt x="429" y="25"/>
                  </a:cubicBezTo>
                  <a:cubicBezTo>
                    <a:pt x="429" y="26"/>
                    <a:pt x="429" y="27"/>
                    <a:pt x="430" y="28"/>
                  </a:cubicBezTo>
                  <a:cubicBezTo>
                    <a:pt x="429" y="27"/>
                    <a:pt x="429" y="27"/>
                    <a:pt x="428" y="27"/>
                  </a:cubicBezTo>
                  <a:cubicBezTo>
                    <a:pt x="427" y="26"/>
                    <a:pt x="427" y="25"/>
                    <a:pt x="426" y="24"/>
                  </a:cubicBezTo>
                  <a:cubicBezTo>
                    <a:pt x="426" y="24"/>
                    <a:pt x="426" y="24"/>
                    <a:pt x="425" y="23"/>
                  </a:cubicBezTo>
                  <a:cubicBezTo>
                    <a:pt x="425" y="23"/>
                    <a:pt x="425" y="23"/>
                    <a:pt x="424" y="23"/>
                  </a:cubicBezTo>
                  <a:cubicBezTo>
                    <a:pt x="424" y="22"/>
                    <a:pt x="424" y="22"/>
                    <a:pt x="423" y="21"/>
                  </a:cubicBezTo>
                  <a:cubicBezTo>
                    <a:pt x="423" y="21"/>
                    <a:pt x="422" y="20"/>
                    <a:pt x="422" y="20"/>
                  </a:cubicBezTo>
                  <a:cubicBezTo>
                    <a:pt x="421" y="20"/>
                    <a:pt x="421" y="21"/>
                    <a:pt x="421" y="21"/>
                  </a:cubicBezTo>
                  <a:cubicBezTo>
                    <a:pt x="421" y="21"/>
                    <a:pt x="420" y="21"/>
                    <a:pt x="419" y="21"/>
                  </a:cubicBezTo>
                  <a:cubicBezTo>
                    <a:pt x="418" y="20"/>
                    <a:pt x="418" y="20"/>
                    <a:pt x="415" y="19"/>
                  </a:cubicBezTo>
                  <a:cubicBezTo>
                    <a:pt x="412" y="18"/>
                    <a:pt x="412" y="18"/>
                    <a:pt x="412" y="18"/>
                  </a:cubicBezTo>
                  <a:cubicBezTo>
                    <a:pt x="410" y="19"/>
                    <a:pt x="409" y="19"/>
                    <a:pt x="407" y="19"/>
                  </a:cubicBezTo>
                  <a:cubicBezTo>
                    <a:pt x="407" y="19"/>
                    <a:pt x="407" y="19"/>
                    <a:pt x="407" y="20"/>
                  </a:cubicBezTo>
                  <a:cubicBezTo>
                    <a:pt x="405" y="19"/>
                    <a:pt x="404" y="19"/>
                    <a:pt x="402" y="18"/>
                  </a:cubicBezTo>
                  <a:cubicBezTo>
                    <a:pt x="402" y="19"/>
                    <a:pt x="402" y="19"/>
                    <a:pt x="402" y="20"/>
                  </a:cubicBezTo>
                  <a:cubicBezTo>
                    <a:pt x="400" y="20"/>
                    <a:pt x="399" y="20"/>
                    <a:pt x="398" y="20"/>
                  </a:cubicBezTo>
                  <a:cubicBezTo>
                    <a:pt x="397" y="20"/>
                    <a:pt x="397" y="20"/>
                    <a:pt x="396" y="20"/>
                  </a:cubicBezTo>
                  <a:cubicBezTo>
                    <a:pt x="395" y="21"/>
                    <a:pt x="395" y="21"/>
                    <a:pt x="394" y="21"/>
                  </a:cubicBezTo>
                  <a:cubicBezTo>
                    <a:pt x="392" y="21"/>
                    <a:pt x="391" y="22"/>
                    <a:pt x="390" y="22"/>
                  </a:cubicBezTo>
                  <a:cubicBezTo>
                    <a:pt x="388" y="21"/>
                    <a:pt x="387" y="21"/>
                    <a:pt x="385" y="21"/>
                  </a:cubicBezTo>
                  <a:cubicBezTo>
                    <a:pt x="386" y="22"/>
                    <a:pt x="386" y="22"/>
                    <a:pt x="387" y="23"/>
                  </a:cubicBezTo>
                  <a:cubicBezTo>
                    <a:pt x="390" y="24"/>
                    <a:pt x="391" y="24"/>
                    <a:pt x="395" y="25"/>
                  </a:cubicBezTo>
                  <a:cubicBezTo>
                    <a:pt x="395" y="26"/>
                    <a:pt x="395" y="27"/>
                    <a:pt x="395" y="29"/>
                  </a:cubicBezTo>
                  <a:cubicBezTo>
                    <a:pt x="395" y="29"/>
                    <a:pt x="395" y="29"/>
                    <a:pt x="395" y="30"/>
                  </a:cubicBezTo>
                  <a:cubicBezTo>
                    <a:pt x="394" y="30"/>
                    <a:pt x="393" y="31"/>
                    <a:pt x="392" y="31"/>
                  </a:cubicBezTo>
                  <a:cubicBezTo>
                    <a:pt x="390" y="31"/>
                    <a:pt x="388" y="31"/>
                    <a:pt x="386" y="30"/>
                  </a:cubicBezTo>
                  <a:cubicBezTo>
                    <a:pt x="384" y="30"/>
                    <a:pt x="383" y="30"/>
                    <a:pt x="381" y="30"/>
                  </a:cubicBezTo>
                  <a:cubicBezTo>
                    <a:pt x="379" y="29"/>
                    <a:pt x="378" y="29"/>
                    <a:pt x="376" y="29"/>
                  </a:cubicBezTo>
                  <a:cubicBezTo>
                    <a:pt x="374" y="29"/>
                    <a:pt x="373" y="29"/>
                    <a:pt x="370" y="30"/>
                  </a:cubicBezTo>
                  <a:cubicBezTo>
                    <a:pt x="370" y="30"/>
                    <a:pt x="370" y="31"/>
                    <a:pt x="369" y="31"/>
                  </a:cubicBezTo>
                  <a:cubicBezTo>
                    <a:pt x="370" y="32"/>
                    <a:pt x="371" y="33"/>
                    <a:pt x="372" y="33"/>
                  </a:cubicBezTo>
                  <a:cubicBezTo>
                    <a:pt x="373" y="34"/>
                    <a:pt x="374" y="35"/>
                    <a:pt x="375" y="36"/>
                  </a:cubicBezTo>
                  <a:cubicBezTo>
                    <a:pt x="377" y="36"/>
                    <a:pt x="378" y="37"/>
                    <a:pt x="380" y="37"/>
                  </a:cubicBezTo>
                  <a:cubicBezTo>
                    <a:pt x="382" y="37"/>
                    <a:pt x="383" y="37"/>
                    <a:pt x="385" y="36"/>
                  </a:cubicBezTo>
                  <a:cubicBezTo>
                    <a:pt x="388" y="36"/>
                    <a:pt x="389" y="37"/>
                    <a:pt x="392" y="37"/>
                  </a:cubicBezTo>
                  <a:cubicBezTo>
                    <a:pt x="393" y="37"/>
                    <a:pt x="394" y="37"/>
                    <a:pt x="395" y="38"/>
                  </a:cubicBezTo>
                  <a:cubicBezTo>
                    <a:pt x="394" y="39"/>
                    <a:pt x="393" y="39"/>
                    <a:pt x="392" y="40"/>
                  </a:cubicBezTo>
                  <a:cubicBezTo>
                    <a:pt x="389" y="40"/>
                    <a:pt x="388" y="40"/>
                    <a:pt x="385" y="40"/>
                  </a:cubicBezTo>
                  <a:cubicBezTo>
                    <a:pt x="383" y="39"/>
                    <a:pt x="383" y="39"/>
                    <a:pt x="381" y="39"/>
                  </a:cubicBezTo>
                  <a:cubicBezTo>
                    <a:pt x="379" y="39"/>
                    <a:pt x="378" y="39"/>
                    <a:pt x="377" y="38"/>
                  </a:cubicBezTo>
                  <a:cubicBezTo>
                    <a:pt x="375" y="38"/>
                    <a:pt x="375" y="38"/>
                    <a:pt x="374" y="38"/>
                  </a:cubicBezTo>
                  <a:cubicBezTo>
                    <a:pt x="374" y="39"/>
                    <a:pt x="374" y="39"/>
                    <a:pt x="374" y="40"/>
                  </a:cubicBezTo>
                  <a:cubicBezTo>
                    <a:pt x="377" y="40"/>
                    <a:pt x="378" y="40"/>
                    <a:pt x="380" y="41"/>
                  </a:cubicBezTo>
                  <a:cubicBezTo>
                    <a:pt x="381" y="42"/>
                    <a:pt x="381" y="42"/>
                    <a:pt x="381" y="43"/>
                  </a:cubicBezTo>
                  <a:cubicBezTo>
                    <a:pt x="382" y="44"/>
                    <a:pt x="382" y="44"/>
                    <a:pt x="382" y="45"/>
                  </a:cubicBezTo>
                  <a:cubicBezTo>
                    <a:pt x="384" y="45"/>
                    <a:pt x="385" y="46"/>
                    <a:pt x="386" y="46"/>
                  </a:cubicBezTo>
                  <a:cubicBezTo>
                    <a:pt x="387" y="45"/>
                    <a:pt x="388" y="45"/>
                    <a:pt x="389" y="45"/>
                  </a:cubicBezTo>
                  <a:cubicBezTo>
                    <a:pt x="391" y="44"/>
                    <a:pt x="392" y="44"/>
                    <a:pt x="394" y="44"/>
                  </a:cubicBezTo>
                  <a:cubicBezTo>
                    <a:pt x="395" y="44"/>
                    <a:pt x="396" y="44"/>
                    <a:pt x="397" y="45"/>
                  </a:cubicBezTo>
                  <a:cubicBezTo>
                    <a:pt x="398" y="45"/>
                    <a:pt x="398" y="45"/>
                    <a:pt x="399" y="45"/>
                  </a:cubicBezTo>
                  <a:cubicBezTo>
                    <a:pt x="401" y="45"/>
                    <a:pt x="401" y="45"/>
                    <a:pt x="403" y="45"/>
                  </a:cubicBezTo>
                  <a:cubicBezTo>
                    <a:pt x="403" y="45"/>
                    <a:pt x="403" y="45"/>
                    <a:pt x="405" y="45"/>
                  </a:cubicBezTo>
                  <a:cubicBezTo>
                    <a:pt x="406" y="46"/>
                    <a:pt x="408" y="46"/>
                    <a:pt x="408" y="46"/>
                  </a:cubicBezTo>
                  <a:cubicBezTo>
                    <a:pt x="408" y="47"/>
                    <a:pt x="408" y="47"/>
                    <a:pt x="408" y="48"/>
                  </a:cubicBezTo>
                  <a:cubicBezTo>
                    <a:pt x="409" y="48"/>
                    <a:pt x="409" y="49"/>
                    <a:pt x="411" y="49"/>
                  </a:cubicBezTo>
                  <a:cubicBezTo>
                    <a:pt x="412" y="49"/>
                    <a:pt x="413" y="49"/>
                    <a:pt x="415" y="49"/>
                  </a:cubicBezTo>
                  <a:cubicBezTo>
                    <a:pt x="416" y="50"/>
                    <a:pt x="417" y="50"/>
                    <a:pt x="418" y="51"/>
                  </a:cubicBezTo>
                  <a:cubicBezTo>
                    <a:pt x="418" y="51"/>
                    <a:pt x="418" y="52"/>
                    <a:pt x="418" y="52"/>
                  </a:cubicBezTo>
                  <a:cubicBezTo>
                    <a:pt x="419" y="53"/>
                    <a:pt x="420" y="53"/>
                    <a:pt x="421" y="54"/>
                  </a:cubicBezTo>
                  <a:cubicBezTo>
                    <a:pt x="422" y="54"/>
                    <a:pt x="422" y="54"/>
                    <a:pt x="423" y="54"/>
                  </a:cubicBezTo>
                  <a:cubicBezTo>
                    <a:pt x="424" y="55"/>
                    <a:pt x="424" y="55"/>
                    <a:pt x="425" y="56"/>
                  </a:cubicBezTo>
                  <a:cubicBezTo>
                    <a:pt x="425" y="57"/>
                    <a:pt x="425" y="57"/>
                    <a:pt x="426" y="58"/>
                  </a:cubicBezTo>
                  <a:cubicBezTo>
                    <a:pt x="428" y="60"/>
                    <a:pt x="429" y="60"/>
                    <a:pt x="432" y="62"/>
                  </a:cubicBezTo>
                  <a:cubicBezTo>
                    <a:pt x="432" y="63"/>
                    <a:pt x="432" y="63"/>
                    <a:pt x="433" y="64"/>
                  </a:cubicBezTo>
                  <a:cubicBezTo>
                    <a:pt x="433" y="66"/>
                    <a:pt x="434" y="67"/>
                    <a:pt x="434" y="67"/>
                  </a:cubicBezTo>
                  <a:cubicBezTo>
                    <a:pt x="435" y="67"/>
                    <a:pt x="435" y="67"/>
                    <a:pt x="436" y="68"/>
                  </a:cubicBezTo>
                  <a:cubicBezTo>
                    <a:pt x="437" y="68"/>
                    <a:pt x="437" y="68"/>
                    <a:pt x="438" y="69"/>
                  </a:cubicBezTo>
                  <a:cubicBezTo>
                    <a:pt x="438" y="70"/>
                    <a:pt x="439" y="70"/>
                    <a:pt x="439" y="71"/>
                  </a:cubicBezTo>
                  <a:cubicBezTo>
                    <a:pt x="439" y="71"/>
                    <a:pt x="439" y="71"/>
                    <a:pt x="440" y="72"/>
                  </a:cubicBezTo>
                  <a:cubicBezTo>
                    <a:pt x="438" y="72"/>
                    <a:pt x="438" y="71"/>
                    <a:pt x="437" y="71"/>
                  </a:cubicBezTo>
                  <a:cubicBezTo>
                    <a:pt x="437" y="71"/>
                    <a:pt x="436" y="71"/>
                    <a:pt x="436" y="72"/>
                  </a:cubicBezTo>
                  <a:cubicBezTo>
                    <a:pt x="436" y="73"/>
                    <a:pt x="436" y="73"/>
                    <a:pt x="436" y="74"/>
                  </a:cubicBezTo>
                  <a:cubicBezTo>
                    <a:pt x="436" y="75"/>
                    <a:pt x="436" y="73"/>
                    <a:pt x="436" y="75"/>
                  </a:cubicBezTo>
                  <a:cubicBezTo>
                    <a:pt x="436" y="76"/>
                    <a:pt x="437" y="77"/>
                    <a:pt x="437" y="77"/>
                  </a:cubicBezTo>
                  <a:cubicBezTo>
                    <a:pt x="439" y="78"/>
                    <a:pt x="439" y="78"/>
                    <a:pt x="440" y="79"/>
                  </a:cubicBezTo>
                  <a:cubicBezTo>
                    <a:pt x="442" y="79"/>
                    <a:pt x="442" y="79"/>
                    <a:pt x="444" y="79"/>
                  </a:cubicBezTo>
                  <a:cubicBezTo>
                    <a:pt x="444" y="78"/>
                    <a:pt x="444" y="77"/>
                    <a:pt x="444" y="77"/>
                  </a:cubicBezTo>
                  <a:cubicBezTo>
                    <a:pt x="444" y="77"/>
                    <a:pt x="445" y="77"/>
                    <a:pt x="445" y="77"/>
                  </a:cubicBezTo>
                  <a:cubicBezTo>
                    <a:pt x="446" y="77"/>
                    <a:pt x="444" y="75"/>
                    <a:pt x="446" y="77"/>
                  </a:cubicBezTo>
                  <a:cubicBezTo>
                    <a:pt x="448" y="78"/>
                    <a:pt x="447" y="77"/>
                    <a:pt x="448" y="78"/>
                  </a:cubicBezTo>
                  <a:cubicBezTo>
                    <a:pt x="449" y="79"/>
                    <a:pt x="450" y="80"/>
                    <a:pt x="450" y="80"/>
                  </a:cubicBezTo>
                  <a:cubicBezTo>
                    <a:pt x="451" y="80"/>
                    <a:pt x="452" y="81"/>
                    <a:pt x="453" y="81"/>
                  </a:cubicBezTo>
                  <a:cubicBezTo>
                    <a:pt x="454" y="81"/>
                    <a:pt x="454" y="81"/>
                    <a:pt x="455" y="81"/>
                  </a:cubicBezTo>
                  <a:cubicBezTo>
                    <a:pt x="455" y="81"/>
                    <a:pt x="456" y="80"/>
                    <a:pt x="457" y="82"/>
                  </a:cubicBezTo>
                  <a:cubicBezTo>
                    <a:pt x="458" y="84"/>
                    <a:pt x="458" y="83"/>
                    <a:pt x="458" y="84"/>
                  </a:cubicBezTo>
                  <a:cubicBezTo>
                    <a:pt x="457" y="85"/>
                    <a:pt x="459" y="85"/>
                    <a:pt x="457" y="85"/>
                  </a:cubicBezTo>
                  <a:cubicBezTo>
                    <a:pt x="455" y="85"/>
                    <a:pt x="451" y="84"/>
                    <a:pt x="451" y="84"/>
                  </a:cubicBezTo>
                  <a:cubicBezTo>
                    <a:pt x="450" y="84"/>
                    <a:pt x="450" y="83"/>
                    <a:pt x="449" y="83"/>
                  </a:cubicBezTo>
                  <a:cubicBezTo>
                    <a:pt x="447" y="83"/>
                    <a:pt x="446" y="82"/>
                    <a:pt x="445" y="82"/>
                  </a:cubicBezTo>
                  <a:cubicBezTo>
                    <a:pt x="445" y="82"/>
                    <a:pt x="445" y="82"/>
                    <a:pt x="444" y="82"/>
                  </a:cubicBezTo>
                  <a:cubicBezTo>
                    <a:pt x="443" y="83"/>
                    <a:pt x="443" y="83"/>
                    <a:pt x="443" y="83"/>
                  </a:cubicBezTo>
                  <a:cubicBezTo>
                    <a:pt x="443" y="84"/>
                    <a:pt x="442" y="83"/>
                    <a:pt x="443" y="84"/>
                  </a:cubicBezTo>
                  <a:cubicBezTo>
                    <a:pt x="443" y="85"/>
                    <a:pt x="443" y="85"/>
                    <a:pt x="443" y="85"/>
                  </a:cubicBezTo>
                  <a:cubicBezTo>
                    <a:pt x="443" y="85"/>
                    <a:pt x="442" y="86"/>
                    <a:pt x="442" y="86"/>
                  </a:cubicBezTo>
                  <a:cubicBezTo>
                    <a:pt x="442" y="86"/>
                    <a:pt x="440" y="86"/>
                    <a:pt x="440" y="87"/>
                  </a:cubicBezTo>
                  <a:cubicBezTo>
                    <a:pt x="440" y="87"/>
                    <a:pt x="440" y="87"/>
                    <a:pt x="440" y="87"/>
                  </a:cubicBezTo>
                  <a:cubicBezTo>
                    <a:pt x="440" y="88"/>
                    <a:pt x="441" y="88"/>
                    <a:pt x="441" y="88"/>
                  </a:cubicBezTo>
                  <a:cubicBezTo>
                    <a:pt x="442" y="88"/>
                    <a:pt x="442" y="89"/>
                    <a:pt x="443" y="89"/>
                  </a:cubicBezTo>
                  <a:cubicBezTo>
                    <a:pt x="444" y="89"/>
                    <a:pt x="445" y="89"/>
                    <a:pt x="446" y="90"/>
                  </a:cubicBezTo>
                  <a:cubicBezTo>
                    <a:pt x="446" y="90"/>
                    <a:pt x="447" y="90"/>
                    <a:pt x="446" y="91"/>
                  </a:cubicBezTo>
                  <a:cubicBezTo>
                    <a:pt x="445" y="91"/>
                    <a:pt x="445" y="91"/>
                    <a:pt x="445" y="91"/>
                  </a:cubicBezTo>
                  <a:cubicBezTo>
                    <a:pt x="447" y="92"/>
                    <a:pt x="447" y="92"/>
                    <a:pt x="448" y="93"/>
                  </a:cubicBezTo>
                  <a:cubicBezTo>
                    <a:pt x="449" y="93"/>
                    <a:pt x="450" y="93"/>
                    <a:pt x="451" y="93"/>
                  </a:cubicBezTo>
                  <a:cubicBezTo>
                    <a:pt x="451" y="92"/>
                    <a:pt x="452" y="92"/>
                    <a:pt x="452" y="91"/>
                  </a:cubicBezTo>
                  <a:cubicBezTo>
                    <a:pt x="452" y="91"/>
                    <a:pt x="452" y="90"/>
                    <a:pt x="452" y="90"/>
                  </a:cubicBezTo>
                  <a:cubicBezTo>
                    <a:pt x="451" y="89"/>
                    <a:pt x="451" y="89"/>
                    <a:pt x="450" y="88"/>
                  </a:cubicBezTo>
                  <a:cubicBezTo>
                    <a:pt x="450" y="88"/>
                    <a:pt x="450" y="87"/>
                    <a:pt x="449" y="87"/>
                  </a:cubicBezTo>
                  <a:cubicBezTo>
                    <a:pt x="451" y="87"/>
                    <a:pt x="451" y="87"/>
                    <a:pt x="452" y="87"/>
                  </a:cubicBezTo>
                  <a:cubicBezTo>
                    <a:pt x="453" y="87"/>
                    <a:pt x="454" y="87"/>
                    <a:pt x="455" y="88"/>
                  </a:cubicBezTo>
                  <a:cubicBezTo>
                    <a:pt x="455" y="88"/>
                    <a:pt x="457" y="88"/>
                    <a:pt x="458" y="89"/>
                  </a:cubicBezTo>
                  <a:cubicBezTo>
                    <a:pt x="459" y="89"/>
                    <a:pt x="458" y="90"/>
                    <a:pt x="458" y="91"/>
                  </a:cubicBezTo>
                  <a:cubicBezTo>
                    <a:pt x="457" y="91"/>
                    <a:pt x="457" y="92"/>
                    <a:pt x="457" y="92"/>
                  </a:cubicBezTo>
                  <a:cubicBezTo>
                    <a:pt x="457" y="93"/>
                    <a:pt x="457" y="93"/>
                    <a:pt x="457" y="93"/>
                  </a:cubicBezTo>
                  <a:cubicBezTo>
                    <a:pt x="457" y="93"/>
                    <a:pt x="456" y="91"/>
                    <a:pt x="457" y="93"/>
                  </a:cubicBezTo>
                  <a:cubicBezTo>
                    <a:pt x="458" y="95"/>
                    <a:pt x="460" y="96"/>
                    <a:pt x="460" y="96"/>
                  </a:cubicBezTo>
                  <a:cubicBezTo>
                    <a:pt x="460" y="96"/>
                    <a:pt x="459" y="97"/>
                    <a:pt x="458" y="97"/>
                  </a:cubicBezTo>
                  <a:cubicBezTo>
                    <a:pt x="457" y="97"/>
                    <a:pt x="457" y="97"/>
                    <a:pt x="457" y="97"/>
                  </a:cubicBezTo>
                  <a:cubicBezTo>
                    <a:pt x="455" y="97"/>
                    <a:pt x="455" y="97"/>
                    <a:pt x="453" y="96"/>
                  </a:cubicBezTo>
                  <a:cubicBezTo>
                    <a:pt x="452" y="96"/>
                    <a:pt x="452" y="96"/>
                    <a:pt x="452" y="96"/>
                  </a:cubicBezTo>
                  <a:cubicBezTo>
                    <a:pt x="452" y="98"/>
                    <a:pt x="452" y="98"/>
                    <a:pt x="452" y="98"/>
                  </a:cubicBezTo>
                  <a:cubicBezTo>
                    <a:pt x="452" y="98"/>
                    <a:pt x="455" y="99"/>
                    <a:pt x="453" y="99"/>
                  </a:cubicBezTo>
                  <a:cubicBezTo>
                    <a:pt x="451" y="99"/>
                    <a:pt x="451" y="99"/>
                    <a:pt x="451" y="99"/>
                  </a:cubicBezTo>
                  <a:cubicBezTo>
                    <a:pt x="451" y="99"/>
                    <a:pt x="451" y="99"/>
                    <a:pt x="450" y="100"/>
                  </a:cubicBezTo>
                  <a:cubicBezTo>
                    <a:pt x="450" y="102"/>
                    <a:pt x="451" y="103"/>
                    <a:pt x="451" y="103"/>
                  </a:cubicBezTo>
                  <a:cubicBezTo>
                    <a:pt x="452" y="103"/>
                    <a:pt x="452" y="104"/>
                    <a:pt x="453" y="104"/>
                  </a:cubicBezTo>
                  <a:cubicBezTo>
                    <a:pt x="453" y="104"/>
                    <a:pt x="453" y="105"/>
                    <a:pt x="453" y="105"/>
                  </a:cubicBezTo>
                  <a:cubicBezTo>
                    <a:pt x="453" y="106"/>
                    <a:pt x="453" y="106"/>
                    <a:pt x="453" y="106"/>
                  </a:cubicBezTo>
                  <a:cubicBezTo>
                    <a:pt x="454" y="107"/>
                    <a:pt x="454" y="107"/>
                    <a:pt x="455" y="108"/>
                  </a:cubicBezTo>
                  <a:cubicBezTo>
                    <a:pt x="455" y="108"/>
                    <a:pt x="452" y="109"/>
                    <a:pt x="454" y="110"/>
                  </a:cubicBezTo>
                  <a:cubicBezTo>
                    <a:pt x="456" y="111"/>
                    <a:pt x="458" y="111"/>
                    <a:pt x="458" y="111"/>
                  </a:cubicBezTo>
                  <a:cubicBezTo>
                    <a:pt x="459" y="111"/>
                    <a:pt x="458" y="112"/>
                    <a:pt x="458" y="112"/>
                  </a:cubicBezTo>
                  <a:cubicBezTo>
                    <a:pt x="458" y="113"/>
                    <a:pt x="458" y="113"/>
                    <a:pt x="458" y="113"/>
                  </a:cubicBezTo>
                  <a:cubicBezTo>
                    <a:pt x="458" y="113"/>
                    <a:pt x="459" y="114"/>
                    <a:pt x="459" y="114"/>
                  </a:cubicBezTo>
                  <a:cubicBezTo>
                    <a:pt x="460" y="115"/>
                    <a:pt x="462" y="116"/>
                    <a:pt x="462" y="116"/>
                  </a:cubicBezTo>
                  <a:cubicBezTo>
                    <a:pt x="462" y="117"/>
                    <a:pt x="462" y="117"/>
                    <a:pt x="463" y="118"/>
                  </a:cubicBezTo>
                  <a:cubicBezTo>
                    <a:pt x="463" y="118"/>
                    <a:pt x="462" y="118"/>
                    <a:pt x="462" y="119"/>
                  </a:cubicBezTo>
                  <a:cubicBezTo>
                    <a:pt x="462" y="119"/>
                    <a:pt x="462" y="118"/>
                    <a:pt x="462" y="119"/>
                  </a:cubicBezTo>
                  <a:cubicBezTo>
                    <a:pt x="463" y="120"/>
                    <a:pt x="463" y="121"/>
                    <a:pt x="463" y="121"/>
                  </a:cubicBezTo>
                  <a:cubicBezTo>
                    <a:pt x="463" y="121"/>
                    <a:pt x="464" y="121"/>
                    <a:pt x="464" y="121"/>
                  </a:cubicBezTo>
                  <a:cubicBezTo>
                    <a:pt x="465" y="122"/>
                    <a:pt x="468" y="122"/>
                    <a:pt x="468" y="123"/>
                  </a:cubicBezTo>
                  <a:cubicBezTo>
                    <a:pt x="469" y="123"/>
                    <a:pt x="469" y="126"/>
                    <a:pt x="469" y="126"/>
                  </a:cubicBezTo>
                  <a:cubicBezTo>
                    <a:pt x="469" y="126"/>
                    <a:pt x="470" y="126"/>
                    <a:pt x="471" y="127"/>
                  </a:cubicBezTo>
                  <a:cubicBezTo>
                    <a:pt x="471" y="127"/>
                    <a:pt x="471" y="126"/>
                    <a:pt x="471" y="127"/>
                  </a:cubicBezTo>
                  <a:cubicBezTo>
                    <a:pt x="472" y="128"/>
                    <a:pt x="472" y="128"/>
                    <a:pt x="473" y="128"/>
                  </a:cubicBezTo>
                  <a:cubicBezTo>
                    <a:pt x="474" y="129"/>
                    <a:pt x="474" y="128"/>
                    <a:pt x="474" y="129"/>
                  </a:cubicBezTo>
                  <a:cubicBezTo>
                    <a:pt x="474" y="130"/>
                    <a:pt x="473" y="129"/>
                    <a:pt x="474" y="130"/>
                  </a:cubicBezTo>
                  <a:cubicBezTo>
                    <a:pt x="475" y="131"/>
                    <a:pt x="476" y="132"/>
                    <a:pt x="476" y="132"/>
                  </a:cubicBezTo>
                  <a:cubicBezTo>
                    <a:pt x="476" y="132"/>
                    <a:pt x="477" y="132"/>
                    <a:pt x="477" y="132"/>
                  </a:cubicBezTo>
                  <a:cubicBezTo>
                    <a:pt x="477" y="132"/>
                    <a:pt x="476" y="131"/>
                    <a:pt x="479" y="133"/>
                  </a:cubicBezTo>
                  <a:cubicBezTo>
                    <a:pt x="482" y="134"/>
                    <a:pt x="480" y="133"/>
                    <a:pt x="480" y="136"/>
                  </a:cubicBezTo>
                  <a:cubicBezTo>
                    <a:pt x="481" y="136"/>
                    <a:pt x="481" y="136"/>
                    <a:pt x="481" y="136"/>
                  </a:cubicBezTo>
                  <a:cubicBezTo>
                    <a:pt x="482" y="136"/>
                    <a:pt x="482" y="136"/>
                    <a:pt x="483" y="137"/>
                  </a:cubicBezTo>
                  <a:cubicBezTo>
                    <a:pt x="484" y="137"/>
                    <a:pt x="484" y="137"/>
                    <a:pt x="485" y="137"/>
                  </a:cubicBezTo>
                  <a:cubicBezTo>
                    <a:pt x="486" y="137"/>
                    <a:pt x="486" y="136"/>
                    <a:pt x="486" y="136"/>
                  </a:cubicBezTo>
                  <a:cubicBezTo>
                    <a:pt x="487" y="136"/>
                    <a:pt x="487" y="136"/>
                    <a:pt x="488" y="136"/>
                  </a:cubicBezTo>
                  <a:cubicBezTo>
                    <a:pt x="488" y="135"/>
                    <a:pt x="488" y="135"/>
                    <a:pt x="488" y="135"/>
                  </a:cubicBezTo>
                  <a:cubicBezTo>
                    <a:pt x="488" y="135"/>
                    <a:pt x="489" y="134"/>
                    <a:pt x="489" y="135"/>
                  </a:cubicBezTo>
                  <a:cubicBezTo>
                    <a:pt x="490" y="136"/>
                    <a:pt x="490" y="137"/>
                    <a:pt x="490" y="137"/>
                  </a:cubicBezTo>
                  <a:cubicBezTo>
                    <a:pt x="490" y="138"/>
                    <a:pt x="490" y="138"/>
                    <a:pt x="490" y="138"/>
                  </a:cubicBezTo>
                  <a:cubicBezTo>
                    <a:pt x="490" y="138"/>
                    <a:pt x="490" y="139"/>
                    <a:pt x="491" y="139"/>
                  </a:cubicBezTo>
                  <a:cubicBezTo>
                    <a:pt x="492" y="140"/>
                    <a:pt x="493" y="140"/>
                    <a:pt x="493" y="140"/>
                  </a:cubicBezTo>
                  <a:cubicBezTo>
                    <a:pt x="494" y="141"/>
                    <a:pt x="496" y="141"/>
                    <a:pt x="496" y="142"/>
                  </a:cubicBezTo>
                  <a:cubicBezTo>
                    <a:pt x="496" y="142"/>
                    <a:pt x="498" y="143"/>
                    <a:pt x="498" y="143"/>
                  </a:cubicBezTo>
                  <a:cubicBezTo>
                    <a:pt x="498" y="143"/>
                    <a:pt x="499" y="143"/>
                    <a:pt x="499" y="143"/>
                  </a:cubicBezTo>
                  <a:cubicBezTo>
                    <a:pt x="499" y="143"/>
                    <a:pt x="500" y="143"/>
                    <a:pt x="500" y="142"/>
                  </a:cubicBezTo>
                  <a:cubicBezTo>
                    <a:pt x="500" y="142"/>
                    <a:pt x="501" y="142"/>
                    <a:pt x="501" y="142"/>
                  </a:cubicBezTo>
                  <a:cubicBezTo>
                    <a:pt x="502" y="142"/>
                    <a:pt x="502" y="141"/>
                    <a:pt x="502" y="141"/>
                  </a:cubicBezTo>
                  <a:cubicBezTo>
                    <a:pt x="502" y="140"/>
                    <a:pt x="501" y="140"/>
                    <a:pt x="501" y="139"/>
                  </a:cubicBezTo>
                  <a:cubicBezTo>
                    <a:pt x="501" y="139"/>
                    <a:pt x="501" y="139"/>
                    <a:pt x="501" y="138"/>
                  </a:cubicBezTo>
                  <a:cubicBezTo>
                    <a:pt x="501" y="138"/>
                    <a:pt x="501" y="137"/>
                    <a:pt x="502" y="137"/>
                  </a:cubicBezTo>
                  <a:cubicBezTo>
                    <a:pt x="503" y="138"/>
                    <a:pt x="503" y="138"/>
                    <a:pt x="503" y="138"/>
                  </a:cubicBezTo>
                  <a:cubicBezTo>
                    <a:pt x="503" y="137"/>
                    <a:pt x="504" y="136"/>
                    <a:pt x="504" y="135"/>
                  </a:cubicBezTo>
                  <a:cubicBezTo>
                    <a:pt x="504" y="135"/>
                    <a:pt x="504" y="135"/>
                    <a:pt x="504" y="134"/>
                  </a:cubicBezTo>
                  <a:cubicBezTo>
                    <a:pt x="504" y="134"/>
                    <a:pt x="504" y="134"/>
                    <a:pt x="503" y="133"/>
                  </a:cubicBezTo>
                  <a:cubicBezTo>
                    <a:pt x="503" y="132"/>
                    <a:pt x="504" y="132"/>
                    <a:pt x="504" y="132"/>
                  </a:cubicBezTo>
                  <a:cubicBezTo>
                    <a:pt x="504" y="131"/>
                    <a:pt x="504" y="131"/>
                    <a:pt x="505" y="131"/>
                  </a:cubicBezTo>
                  <a:cubicBezTo>
                    <a:pt x="505" y="131"/>
                    <a:pt x="506" y="131"/>
                    <a:pt x="506" y="131"/>
                  </a:cubicBezTo>
                  <a:cubicBezTo>
                    <a:pt x="506" y="130"/>
                    <a:pt x="507" y="130"/>
                    <a:pt x="507" y="130"/>
                  </a:cubicBezTo>
                  <a:cubicBezTo>
                    <a:pt x="507" y="129"/>
                    <a:pt x="506" y="129"/>
                    <a:pt x="506" y="128"/>
                  </a:cubicBezTo>
                  <a:cubicBezTo>
                    <a:pt x="506" y="127"/>
                    <a:pt x="506" y="127"/>
                    <a:pt x="506" y="126"/>
                  </a:cubicBezTo>
                  <a:cubicBezTo>
                    <a:pt x="506" y="126"/>
                    <a:pt x="506" y="126"/>
                    <a:pt x="506" y="125"/>
                  </a:cubicBezTo>
                  <a:cubicBezTo>
                    <a:pt x="507" y="125"/>
                    <a:pt x="507" y="125"/>
                    <a:pt x="507" y="125"/>
                  </a:cubicBezTo>
                  <a:cubicBezTo>
                    <a:pt x="507" y="124"/>
                    <a:pt x="507" y="124"/>
                    <a:pt x="507" y="123"/>
                  </a:cubicBezTo>
                  <a:cubicBezTo>
                    <a:pt x="507" y="123"/>
                    <a:pt x="507" y="122"/>
                    <a:pt x="507" y="121"/>
                  </a:cubicBezTo>
                  <a:cubicBezTo>
                    <a:pt x="507" y="121"/>
                    <a:pt x="507" y="121"/>
                    <a:pt x="507" y="120"/>
                  </a:cubicBezTo>
                  <a:cubicBezTo>
                    <a:pt x="508" y="120"/>
                    <a:pt x="509" y="120"/>
                    <a:pt x="510" y="120"/>
                  </a:cubicBezTo>
                  <a:cubicBezTo>
                    <a:pt x="510" y="120"/>
                    <a:pt x="512" y="121"/>
                    <a:pt x="513" y="121"/>
                  </a:cubicBezTo>
                  <a:cubicBezTo>
                    <a:pt x="515" y="122"/>
                    <a:pt x="513" y="121"/>
                    <a:pt x="515" y="122"/>
                  </a:cubicBezTo>
                  <a:cubicBezTo>
                    <a:pt x="516" y="123"/>
                    <a:pt x="520" y="123"/>
                    <a:pt x="520" y="123"/>
                  </a:cubicBezTo>
                  <a:cubicBezTo>
                    <a:pt x="520" y="123"/>
                    <a:pt x="520" y="123"/>
                    <a:pt x="521" y="123"/>
                  </a:cubicBezTo>
                  <a:cubicBezTo>
                    <a:pt x="521" y="122"/>
                    <a:pt x="521" y="121"/>
                    <a:pt x="521" y="120"/>
                  </a:cubicBezTo>
                  <a:cubicBezTo>
                    <a:pt x="521" y="120"/>
                    <a:pt x="521" y="120"/>
                    <a:pt x="521" y="119"/>
                  </a:cubicBezTo>
                  <a:cubicBezTo>
                    <a:pt x="522" y="120"/>
                    <a:pt x="522" y="120"/>
                    <a:pt x="523" y="120"/>
                  </a:cubicBezTo>
                  <a:cubicBezTo>
                    <a:pt x="524" y="120"/>
                    <a:pt x="525" y="119"/>
                    <a:pt x="525" y="119"/>
                  </a:cubicBezTo>
                  <a:cubicBezTo>
                    <a:pt x="526" y="119"/>
                    <a:pt x="526" y="119"/>
                    <a:pt x="526" y="119"/>
                  </a:cubicBezTo>
                  <a:cubicBezTo>
                    <a:pt x="526" y="119"/>
                    <a:pt x="527" y="119"/>
                    <a:pt x="527" y="119"/>
                  </a:cubicBezTo>
                  <a:cubicBezTo>
                    <a:pt x="527" y="119"/>
                    <a:pt x="527" y="118"/>
                    <a:pt x="528" y="118"/>
                  </a:cubicBezTo>
                  <a:cubicBezTo>
                    <a:pt x="528" y="118"/>
                    <a:pt x="528" y="118"/>
                    <a:pt x="528" y="118"/>
                  </a:cubicBezTo>
                  <a:cubicBezTo>
                    <a:pt x="529" y="118"/>
                    <a:pt x="530" y="118"/>
                    <a:pt x="530" y="118"/>
                  </a:cubicBezTo>
                  <a:cubicBezTo>
                    <a:pt x="531" y="118"/>
                    <a:pt x="531" y="118"/>
                    <a:pt x="532" y="118"/>
                  </a:cubicBezTo>
                  <a:cubicBezTo>
                    <a:pt x="532" y="118"/>
                    <a:pt x="532" y="117"/>
                    <a:pt x="532" y="117"/>
                  </a:cubicBezTo>
                  <a:cubicBezTo>
                    <a:pt x="532" y="117"/>
                    <a:pt x="532" y="117"/>
                    <a:pt x="532" y="117"/>
                  </a:cubicBezTo>
                  <a:cubicBezTo>
                    <a:pt x="532" y="117"/>
                    <a:pt x="533" y="117"/>
                    <a:pt x="533" y="117"/>
                  </a:cubicBezTo>
                  <a:cubicBezTo>
                    <a:pt x="533" y="117"/>
                    <a:pt x="535" y="118"/>
                    <a:pt x="535" y="118"/>
                  </a:cubicBezTo>
                  <a:cubicBezTo>
                    <a:pt x="535" y="118"/>
                    <a:pt x="535" y="118"/>
                    <a:pt x="536" y="117"/>
                  </a:cubicBezTo>
                  <a:cubicBezTo>
                    <a:pt x="536" y="117"/>
                    <a:pt x="536" y="117"/>
                    <a:pt x="537" y="117"/>
                  </a:cubicBezTo>
                  <a:cubicBezTo>
                    <a:pt x="537" y="117"/>
                    <a:pt x="539" y="117"/>
                    <a:pt x="540" y="118"/>
                  </a:cubicBezTo>
                  <a:cubicBezTo>
                    <a:pt x="540" y="118"/>
                    <a:pt x="541" y="119"/>
                    <a:pt x="541" y="119"/>
                  </a:cubicBezTo>
                  <a:cubicBezTo>
                    <a:pt x="542" y="119"/>
                    <a:pt x="543" y="119"/>
                    <a:pt x="544" y="119"/>
                  </a:cubicBezTo>
                  <a:cubicBezTo>
                    <a:pt x="544" y="119"/>
                    <a:pt x="544" y="119"/>
                    <a:pt x="544" y="118"/>
                  </a:cubicBezTo>
                  <a:cubicBezTo>
                    <a:pt x="544" y="118"/>
                    <a:pt x="544" y="118"/>
                    <a:pt x="544" y="118"/>
                  </a:cubicBezTo>
                  <a:cubicBezTo>
                    <a:pt x="544" y="118"/>
                    <a:pt x="549" y="119"/>
                    <a:pt x="549" y="119"/>
                  </a:cubicBezTo>
                  <a:cubicBezTo>
                    <a:pt x="549" y="120"/>
                    <a:pt x="550" y="118"/>
                    <a:pt x="550" y="118"/>
                  </a:cubicBezTo>
                  <a:cubicBezTo>
                    <a:pt x="549" y="118"/>
                    <a:pt x="549" y="118"/>
                    <a:pt x="549" y="117"/>
                  </a:cubicBezTo>
                  <a:cubicBezTo>
                    <a:pt x="549" y="117"/>
                    <a:pt x="549" y="117"/>
                    <a:pt x="549" y="117"/>
                  </a:cubicBezTo>
                  <a:cubicBezTo>
                    <a:pt x="550" y="117"/>
                    <a:pt x="550" y="117"/>
                    <a:pt x="551" y="117"/>
                  </a:cubicBezTo>
                  <a:cubicBezTo>
                    <a:pt x="551" y="117"/>
                    <a:pt x="551" y="117"/>
                    <a:pt x="551" y="117"/>
                  </a:cubicBezTo>
                  <a:cubicBezTo>
                    <a:pt x="552" y="118"/>
                    <a:pt x="553" y="118"/>
                    <a:pt x="553" y="118"/>
                  </a:cubicBezTo>
                  <a:cubicBezTo>
                    <a:pt x="553" y="118"/>
                    <a:pt x="554" y="119"/>
                    <a:pt x="554" y="119"/>
                  </a:cubicBezTo>
                  <a:cubicBezTo>
                    <a:pt x="555" y="119"/>
                    <a:pt x="555" y="119"/>
                    <a:pt x="555" y="119"/>
                  </a:cubicBezTo>
                  <a:cubicBezTo>
                    <a:pt x="555" y="119"/>
                    <a:pt x="555" y="119"/>
                    <a:pt x="555" y="118"/>
                  </a:cubicBezTo>
                  <a:cubicBezTo>
                    <a:pt x="555" y="118"/>
                    <a:pt x="555" y="118"/>
                    <a:pt x="556" y="118"/>
                  </a:cubicBezTo>
                  <a:cubicBezTo>
                    <a:pt x="556" y="118"/>
                    <a:pt x="555" y="117"/>
                    <a:pt x="555" y="117"/>
                  </a:cubicBezTo>
                  <a:cubicBezTo>
                    <a:pt x="555" y="117"/>
                    <a:pt x="555" y="117"/>
                    <a:pt x="555" y="117"/>
                  </a:cubicBezTo>
                  <a:cubicBezTo>
                    <a:pt x="555" y="117"/>
                    <a:pt x="552" y="115"/>
                    <a:pt x="551" y="114"/>
                  </a:cubicBezTo>
                  <a:cubicBezTo>
                    <a:pt x="550" y="113"/>
                    <a:pt x="550" y="113"/>
                    <a:pt x="550" y="113"/>
                  </a:cubicBezTo>
                  <a:cubicBezTo>
                    <a:pt x="549" y="113"/>
                    <a:pt x="549" y="113"/>
                    <a:pt x="548" y="112"/>
                  </a:cubicBezTo>
                  <a:cubicBezTo>
                    <a:pt x="547" y="111"/>
                    <a:pt x="546" y="111"/>
                    <a:pt x="545" y="110"/>
                  </a:cubicBezTo>
                  <a:cubicBezTo>
                    <a:pt x="545" y="110"/>
                    <a:pt x="545" y="109"/>
                    <a:pt x="546" y="109"/>
                  </a:cubicBezTo>
                  <a:cubicBezTo>
                    <a:pt x="546" y="109"/>
                    <a:pt x="545" y="108"/>
                    <a:pt x="547" y="109"/>
                  </a:cubicBezTo>
                  <a:cubicBezTo>
                    <a:pt x="548" y="110"/>
                    <a:pt x="546" y="108"/>
                    <a:pt x="548" y="110"/>
                  </a:cubicBezTo>
                  <a:cubicBezTo>
                    <a:pt x="550" y="112"/>
                    <a:pt x="551" y="113"/>
                    <a:pt x="551" y="113"/>
                  </a:cubicBezTo>
                  <a:cubicBezTo>
                    <a:pt x="551" y="113"/>
                    <a:pt x="551" y="113"/>
                    <a:pt x="552" y="113"/>
                  </a:cubicBezTo>
                  <a:cubicBezTo>
                    <a:pt x="552" y="114"/>
                    <a:pt x="558" y="116"/>
                    <a:pt x="558" y="116"/>
                  </a:cubicBezTo>
                  <a:cubicBezTo>
                    <a:pt x="558" y="116"/>
                    <a:pt x="558" y="116"/>
                    <a:pt x="558" y="116"/>
                  </a:cubicBezTo>
                  <a:cubicBezTo>
                    <a:pt x="558" y="116"/>
                    <a:pt x="558" y="115"/>
                    <a:pt x="557" y="115"/>
                  </a:cubicBezTo>
                  <a:cubicBezTo>
                    <a:pt x="557" y="114"/>
                    <a:pt x="556" y="114"/>
                    <a:pt x="556" y="114"/>
                  </a:cubicBezTo>
                  <a:cubicBezTo>
                    <a:pt x="555" y="113"/>
                    <a:pt x="555" y="113"/>
                    <a:pt x="554" y="112"/>
                  </a:cubicBezTo>
                  <a:cubicBezTo>
                    <a:pt x="554" y="112"/>
                    <a:pt x="553" y="112"/>
                    <a:pt x="553" y="111"/>
                  </a:cubicBezTo>
                  <a:cubicBezTo>
                    <a:pt x="552" y="111"/>
                    <a:pt x="552" y="110"/>
                    <a:pt x="552" y="110"/>
                  </a:cubicBezTo>
                  <a:cubicBezTo>
                    <a:pt x="551" y="110"/>
                    <a:pt x="551" y="110"/>
                    <a:pt x="551" y="109"/>
                  </a:cubicBezTo>
                  <a:cubicBezTo>
                    <a:pt x="551" y="109"/>
                    <a:pt x="550" y="108"/>
                    <a:pt x="551" y="108"/>
                  </a:cubicBezTo>
                  <a:cubicBezTo>
                    <a:pt x="552" y="109"/>
                    <a:pt x="552" y="109"/>
                    <a:pt x="552" y="109"/>
                  </a:cubicBezTo>
                  <a:cubicBezTo>
                    <a:pt x="552" y="108"/>
                    <a:pt x="552" y="108"/>
                    <a:pt x="552" y="108"/>
                  </a:cubicBezTo>
                  <a:cubicBezTo>
                    <a:pt x="552" y="108"/>
                    <a:pt x="550" y="106"/>
                    <a:pt x="551" y="106"/>
                  </a:cubicBezTo>
                  <a:cubicBezTo>
                    <a:pt x="551" y="106"/>
                    <a:pt x="551" y="105"/>
                    <a:pt x="552" y="105"/>
                  </a:cubicBezTo>
                  <a:cubicBezTo>
                    <a:pt x="552" y="105"/>
                    <a:pt x="550" y="103"/>
                    <a:pt x="550" y="103"/>
                  </a:cubicBezTo>
                  <a:cubicBezTo>
                    <a:pt x="550" y="103"/>
                    <a:pt x="550" y="103"/>
                    <a:pt x="550" y="103"/>
                  </a:cubicBezTo>
                  <a:cubicBezTo>
                    <a:pt x="551" y="103"/>
                    <a:pt x="552" y="103"/>
                    <a:pt x="552" y="103"/>
                  </a:cubicBezTo>
                  <a:cubicBezTo>
                    <a:pt x="552" y="103"/>
                    <a:pt x="553" y="103"/>
                    <a:pt x="553" y="103"/>
                  </a:cubicBezTo>
                  <a:cubicBezTo>
                    <a:pt x="553" y="103"/>
                    <a:pt x="553" y="103"/>
                    <a:pt x="553" y="103"/>
                  </a:cubicBezTo>
                  <a:cubicBezTo>
                    <a:pt x="553" y="102"/>
                    <a:pt x="553" y="102"/>
                    <a:pt x="552" y="101"/>
                  </a:cubicBezTo>
                  <a:cubicBezTo>
                    <a:pt x="552" y="101"/>
                    <a:pt x="552" y="101"/>
                    <a:pt x="551" y="100"/>
                  </a:cubicBezTo>
                  <a:cubicBezTo>
                    <a:pt x="550" y="100"/>
                    <a:pt x="550" y="99"/>
                    <a:pt x="550" y="99"/>
                  </a:cubicBezTo>
                  <a:cubicBezTo>
                    <a:pt x="550" y="99"/>
                    <a:pt x="550" y="99"/>
                    <a:pt x="550" y="98"/>
                  </a:cubicBezTo>
                  <a:cubicBezTo>
                    <a:pt x="550" y="98"/>
                    <a:pt x="550" y="98"/>
                    <a:pt x="550" y="98"/>
                  </a:cubicBezTo>
                  <a:cubicBezTo>
                    <a:pt x="550" y="98"/>
                    <a:pt x="549" y="98"/>
                    <a:pt x="549" y="97"/>
                  </a:cubicBezTo>
                  <a:cubicBezTo>
                    <a:pt x="549" y="97"/>
                    <a:pt x="548" y="97"/>
                    <a:pt x="548" y="96"/>
                  </a:cubicBezTo>
                  <a:cubicBezTo>
                    <a:pt x="547" y="95"/>
                    <a:pt x="546" y="95"/>
                    <a:pt x="545" y="94"/>
                  </a:cubicBezTo>
                  <a:cubicBezTo>
                    <a:pt x="546" y="94"/>
                    <a:pt x="547" y="95"/>
                    <a:pt x="548" y="95"/>
                  </a:cubicBezTo>
                  <a:cubicBezTo>
                    <a:pt x="548" y="95"/>
                    <a:pt x="549" y="95"/>
                    <a:pt x="549" y="95"/>
                  </a:cubicBezTo>
                  <a:cubicBezTo>
                    <a:pt x="549" y="95"/>
                    <a:pt x="550" y="96"/>
                    <a:pt x="550" y="96"/>
                  </a:cubicBezTo>
                  <a:cubicBezTo>
                    <a:pt x="550" y="95"/>
                    <a:pt x="548" y="93"/>
                    <a:pt x="548" y="93"/>
                  </a:cubicBezTo>
                  <a:cubicBezTo>
                    <a:pt x="547" y="93"/>
                    <a:pt x="547" y="92"/>
                    <a:pt x="546" y="92"/>
                  </a:cubicBezTo>
                  <a:cubicBezTo>
                    <a:pt x="545" y="91"/>
                    <a:pt x="544" y="91"/>
                    <a:pt x="543" y="90"/>
                  </a:cubicBezTo>
                  <a:cubicBezTo>
                    <a:pt x="543" y="90"/>
                    <a:pt x="541" y="88"/>
                    <a:pt x="540" y="88"/>
                  </a:cubicBezTo>
                  <a:cubicBezTo>
                    <a:pt x="539" y="87"/>
                    <a:pt x="538" y="86"/>
                    <a:pt x="537" y="86"/>
                  </a:cubicBezTo>
                  <a:cubicBezTo>
                    <a:pt x="537" y="85"/>
                    <a:pt x="535" y="85"/>
                    <a:pt x="536" y="85"/>
                  </a:cubicBezTo>
                  <a:cubicBezTo>
                    <a:pt x="536" y="85"/>
                    <a:pt x="539" y="86"/>
                    <a:pt x="539" y="86"/>
                  </a:cubicBezTo>
                  <a:cubicBezTo>
                    <a:pt x="539" y="86"/>
                    <a:pt x="540" y="86"/>
                    <a:pt x="541" y="87"/>
                  </a:cubicBezTo>
                  <a:cubicBezTo>
                    <a:pt x="541" y="87"/>
                    <a:pt x="541" y="87"/>
                    <a:pt x="541" y="87"/>
                  </a:cubicBezTo>
                  <a:cubicBezTo>
                    <a:pt x="541" y="86"/>
                    <a:pt x="540" y="85"/>
                    <a:pt x="539" y="85"/>
                  </a:cubicBezTo>
                  <a:cubicBezTo>
                    <a:pt x="539" y="85"/>
                    <a:pt x="539" y="84"/>
                    <a:pt x="539" y="84"/>
                  </a:cubicBezTo>
                  <a:cubicBezTo>
                    <a:pt x="539" y="84"/>
                    <a:pt x="539" y="84"/>
                    <a:pt x="539" y="84"/>
                  </a:cubicBezTo>
                  <a:cubicBezTo>
                    <a:pt x="540" y="85"/>
                    <a:pt x="542" y="86"/>
                    <a:pt x="542" y="86"/>
                  </a:cubicBezTo>
                  <a:cubicBezTo>
                    <a:pt x="542" y="86"/>
                    <a:pt x="542" y="86"/>
                    <a:pt x="542" y="86"/>
                  </a:cubicBezTo>
                  <a:cubicBezTo>
                    <a:pt x="542" y="85"/>
                    <a:pt x="541" y="85"/>
                    <a:pt x="541" y="84"/>
                  </a:cubicBezTo>
                  <a:cubicBezTo>
                    <a:pt x="541" y="84"/>
                    <a:pt x="541" y="84"/>
                    <a:pt x="541" y="84"/>
                  </a:cubicBezTo>
                  <a:cubicBezTo>
                    <a:pt x="542" y="85"/>
                    <a:pt x="543" y="85"/>
                    <a:pt x="543" y="85"/>
                  </a:cubicBezTo>
                  <a:cubicBezTo>
                    <a:pt x="543" y="85"/>
                    <a:pt x="544" y="85"/>
                    <a:pt x="544" y="86"/>
                  </a:cubicBezTo>
                  <a:cubicBezTo>
                    <a:pt x="544" y="86"/>
                    <a:pt x="543" y="84"/>
                    <a:pt x="542" y="84"/>
                  </a:cubicBezTo>
                  <a:cubicBezTo>
                    <a:pt x="542" y="84"/>
                    <a:pt x="539" y="82"/>
                    <a:pt x="539" y="82"/>
                  </a:cubicBezTo>
                  <a:cubicBezTo>
                    <a:pt x="538" y="81"/>
                    <a:pt x="537" y="80"/>
                    <a:pt x="537" y="80"/>
                  </a:cubicBezTo>
                  <a:cubicBezTo>
                    <a:pt x="537" y="80"/>
                    <a:pt x="538" y="81"/>
                    <a:pt x="539" y="81"/>
                  </a:cubicBezTo>
                  <a:cubicBezTo>
                    <a:pt x="540" y="82"/>
                    <a:pt x="542" y="83"/>
                    <a:pt x="543" y="84"/>
                  </a:cubicBezTo>
                  <a:cubicBezTo>
                    <a:pt x="543" y="85"/>
                    <a:pt x="544" y="85"/>
                    <a:pt x="544" y="85"/>
                  </a:cubicBezTo>
                  <a:cubicBezTo>
                    <a:pt x="545" y="86"/>
                    <a:pt x="546" y="86"/>
                    <a:pt x="547" y="87"/>
                  </a:cubicBezTo>
                  <a:cubicBezTo>
                    <a:pt x="547" y="87"/>
                    <a:pt x="547" y="87"/>
                    <a:pt x="547" y="87"/>
                  </a:cubicBezTo>
                  <a:cubicBezTo>
                    <a:pt x="547" y="87"/>
                    <a:pt x="547" y="87"/>
                    <a:pt x="547" y="87"/>
                  </a:cubicBezTo>
                  <a:cubicBezTo>
                    <a:pt x="547" y="87"/>
                    <a:pt x="547" y="87"/>
                    <a:pt x="547" y="87"/>
                  </a:cubicBezTo>
                  <a:cubicBezTo>
                    <a:pt x="547" y="87"/>
                    <a:pt x="547" y="87"/>
                    <a:pt x="547" y="87"/>
                  </a:cubicBezTo>
                  <a:cubicBezTo>
                    <a:pt x="547" y="87"/>
                    <a:pt x="547" y="87"/>
                    <a:pt x="547" y="86"/>
                  </a:cubicBezTo>
                  <a:cubicBezTo>
                    <a:pt x="546" y="86"/>
                    <a:pt x="546" y="86"/>
                    <a:pt x="545" y="85"/>
                  </a:cubicBezTo>
                  <a:cubicBezTo>
                    <a:pt x="545" y="85"/>
                    <a:pt x="545" y="85"/>
                    <a:pt x="544" y="84"/>
                  </a:cubicBezTo>
                  <a:cubicBezTo>
                    <a:pt x="542" y="83"/>
                    <a:pt x="543" y="83"/>
                    <a:pt x="542" y="83"/>
                  </a:cubicBezTo>
                  <a:cubicBezTo>
                    <a:pt x="541" y="82"/>
                    <a:pt x="541" y="82"/>
                    <a:pt x="539" y="80"/>
                  </a:cubicBezTo>
                  <a:cubicBezTo>
                    <a:pt x="536" y="78"/>
                    <a:pt x="536" y="78"/>
                    <a:pt x="536" y="78"/>
                  </a:cubicBezTo>
                  <a:cubicBezTo>
                    <a:pt x="536" y="78"/>
                    <a:pt x="536" y="78"/>
                    <a:pt x="535" y="78"/>
                  </a:cubicBezTo>
                  <a:cubicBezTo>
                    <a:pt x="535" y="78"/>
                    <a:pt x="535" y="78"/>
                    <a:pt x="535" y="78"/>
                  </a:cubicBezTo>
                  <a:cubicBezTo>
                    <a:pt x="534" y="77"/>
                    <a:pt x="535" y="78"/>
                    <a:pt x="534" y="77"/>
                  </a:cubicBezTo>
                  <a:cubicBezTo>
                    <a:pt x="533" y="77"/>
                    <a:pt x="534" y="77"/>
                    <a:pt x="533" y="77"/>
                  </a:cubicBezTo>
                  <a:cubicBezTo>
                    <a:pt x="533" y="76"/>
                    <a:pt x="535" y="78"/>
                    <a:pt x="532" y="76"/>
                  </a:cubicBezTo>
                  <a:cubicBezTo>
                    <a:pt x="530" y="74"/>
                    <a:pt x="530" y="74"/>
                    <a:pt x="530" y="74"/>
                  </a:cubicBezTo>
                  <a:cubicBezTo>
                    <a:pt x="530" y="74"/>
                    <a:pt x="530" y="75"/>
                    <a:pt x="529" y="74"/>
                  </a:cubicBezTo>
                  <a:cubicBezTo>
                    <a:pt x="527" y="73"/>
                    <a:pt x="527" y="73"/>
                    <a:pt x="526" y="72"/>
                  </a:cubicBezTo>
                  <a:cubicBezTo>
                    <a:pt x="526" y="72"/>
                    <a:pt x="526" y="72"/>
                    <a:pt x="526" y="72"/>
                  </a:cubicBezTo>
                  <a:cubicBezTo>
                    <a:pt x="525" y="72"/>
                    <a:pt x="526" y="72"/>
                    <a:pt x="525" y="72"/>
                  </a:cubicBezTo>
                  <a:cubicBezTo>
                    <a:pt x="525" y="72"/>
                    <a:pt x="525" y="72"/>
                    <a:pt x="524" y="71"/>
                  </a:cubicBezTo>
                  <a:cubicBezTo>
                    <a:pt x="523" y="71"/>
                    <a:pt x="524" y="71"/>
                    <a:pt x="523" y="71"/>
                  </a:cubicBezTo>
                  <a:cubicBezTo>
                    <a:pt x="523" y="70"/>
                    <a:pt x="521" y="69"/>
                    <a:pt x="521" y="69"/>
                  </a:cubicBezTo>
                  <a:cubicBezTo>
                    <a:pt x="520" y="69"/>
                    <a:pt x="520" y="68"/>
                    <a:pt x="520" y="68"/>
                  </a:cubicBezTo>
                  <a:cubicBezTo>
                    <a:pt x="520" y="68"/>
                    <a:pt x="520" y="68"/>
                    <a:pt x="520" y="68"/>
                  </a:cubicBezTo>
                  <a:cubicBezTo>
                    <a:pt x="521" y="69"/>
                    <a:pt x="522" y="69"/>
                    <a:pt x="522" y="69"/>
                  </a:cubicBezTo>
                  <a:cubicBezTo>
                    <a:pt x="521" y="68"/>
                    <a:pt x="521" y="68"/>
                    <a:pt x="521" y="68"/>
                  </a:cubicBezTo>
                  <a:cubicBezTo>
                    <a:pt x="521" y="68"/>
                    <a:pt x="520" y="67"/>
                    <a:pt x="521" y="67"/>
                  </a:cubicBezTo>
                  <a:cubicBezTo>
                    <a:pt x="521" y="67"/>
                    <a:pt x="521" y="67"/>
                    <a:pt x="521" y="68"/>
                  </a:cubicBezTo>
                  <a:cubicBezTo>
                    <a:pt x="521" y="68"/>
                    <a:pt x="522" y="68"/>
                    <a:pt x="522" y="68"/>
                  </a:cubicBezTo>
                  <a:cubicBezTo>
                    <a:pt x="522" y="68"/>
                    <a:pt x="522" y="68"/>
                    <a:pt x="522" y="68"/>
                  </a:cubicBezTo>
                  <a:cubicBezTo>
                    <a:pt x="522" y="68"/>
                    <a:pt x="522" y="67"/>
                    <a:pt x="522" y="67"/>
                  </a:cubicBezTo>
                  <a:cubicBezTo>
                    <a:pt x="520" y="66"/>
                    <a:pt x="518" y="65"/>
                    <a:pt x="516" y="63"/>
                  </a:cubicBezTo>
                  <a:cubicBezTo>
                    <a:pt x="515" y="63"/>
                    <a:pt x="515" y="62"/>
                    <a:pt x="515" y="62"/>
                  </a:cubicBezTo>
                  <a:cubicBezTo>
                    <a:pt x="513" y="61"/>
                    <a:pt x="512" y="60"/>
                    <a:pt x="511" y="59"/>
                  </a:cubicBezTo>
                  <a:cubicBezTo>
                    <a:pt x="510" y="59"/>
                    <a:pt x="510" y="58"/>
                    <a:pt x="510" y="58"/>
                  </a:cubicBezTo>
                  <a:cubicBezTo>
                    <a:pt x="509" y="57"/>
                    <a:pt x="508" y="57"/>
                    <a:pt x="507" y="56"/>
                  </a:cubicBezTo>
                  <a:cubicBezTo>
                    <a:pt x="505" y="55"/>
                    <a:pt x="505" y="55"/>
                    <a:pt x="504" y="54"/>
                  </a:cubicBezTo>
                  <a:cubicBezTo>
                    <a:pt x="503" y="53"/>
                    <a:pt x="502" y="53"/>
                    <a:pt x="501" y="52"/>
                  </a:cubicBezTo>
                  <a:cubicBezTo>
                    <a:pt x="499" y="50"/>
                    <a:pt x="497" y="49"/>
                    <a:pt x="494" y="48"/>
                  </a:cubicBezTo>
                  <a:cubicBezTo>
                    <a:pt x="492" y="46"/>
                    <a:pt x="491" y="46"/>
                    <a:pt x="489" y="45"/>
                  </a:cubicBezTo>
                  <a:cubicBezTo>
                    <a:pt x="489" y="45"/>
                    <a:pt x="486" y="43"/>
                    <a:pt x="485" y="43"/>
                  </a:cubicBezTo>
                  <a:cubicBezTo>
                    <a:pt x="485" y="43"/>
                    <a:pt x="485" y="43"/>
                    <a:pt x="485" y="43"/>
                  </a:cubicBezTo>
                  <a:cubicBezTo>
                    <a:pt x="485" y="43"/>
                    <a:pt x="483" y="42"/>
                    <a:pt x="483" y="42"/>
                  </a:cubicBezTo>
                  <a:cubicBezTo>
                    <a:pt x="482" y="42"/>
                    <a:pt x="482" y="41"/>
                    <a:pt x="481" y="41"/>
                  </a:cubicBezTo>
                  <a:cubicBezTo>
                    <a:pt x="481" y="40"/>
                    <a:pt x="481" y="40"/>
                    <a:pt x="480" y="40"/>
                  </a:cubicBezTo>
                  <a:cubicBezTo>
                    <a:pt x="480" y="40"/>
                    <a:pt x="480" y="40"/>
                    <a:pt x="480" y="39"/>
                  </a:cubicBezTo>
                  <a:cubicBezTo>
                    <a:pt x="479" y="39"/>
                    <a:pt x="478" y="38"/>
                    <a:pt x="477" y="38"/>
                  </a:cubicBezTo>
                  <a:cubicBezTo>
                    <a:pt x="477" y="38"/>
                    <a:pt x="478" y="38"/>
                    <a:pt x="477" y="38"/>
                  </a:cubicBezTo>
                  <a:cubicBezTo>
                    <a:pt x="475" y="37"/>
                    <a:pt x="475" y="37"/>
                    <a:pt x="474" y="36"/>
                  </a:cubicBezTo>
                  <a:cubicBezTo>
                    <a:pt x="472" y="36"/>
                    <a:pt x="473" y="36"/>
                    <a:pt x="472" y="36"/>
                  </a:cubicBezTo>
                  <a:cubicBezTo>
                    <a:pt x="471" y="35"/>
                    <a:pt x="471" y="35"/>
                    <a:pt x="471" y="35"/>
                  </a:cubicBezTo>
                  <a:cubicBezTo>
                    <a:pt x="471" y="35"/>
                    <a:pt x="470" y="34"/>
                    <a:pt x="469" y="34"/>
                  </a:cubicBezTo>
                  <a:cubicBezTo>
                    <a:pt x="468" y="34"/>
                    <a:pt x="468" y="34"/>
                    <a:pt x="468" y="34"/>
                  </a:cubicBezTo>
                  <a:cubicBezTo>
                    <a:pt x="468" y="34"/>
                    <a:pt x="467" y="34"/>
                    <a:pt x="468" y="34"/>
                  </a:cubicBezTo>
                  <a:cubicBezTo>
                    <a:pt x="468" y="35"/>
                    <a:pt x="467" y="34"/>
                    <a:pt x="468" y="35"/>
                  </a:cubicBezTo>
                  <a:cubicBezTo>
                    <a:pt x="468" y="35"/>
                    <a:pt x="469" y="36"/>
                    <a:pt x="468" y="35"/>
                  </a:cubicBezTo>
                  <a:cubicBezTo>
                    <a:pt x="466" y="35"/>
                    <a:pt x="466" y="35"/>
                    <a:pt x="466" y="35"/>
                  </a:cubicBezTo>
                  <a:cubicBezTo>
                    <a:pt x="466" y="35"/>
                    <a:pt x="467" y="35"/>
                    <a:pt x="466" y="35"/>
                  </a:cubicBezTo>
                  <a:cubicBezTo>
                    <a:pt x="465" y="34"/>
                    <a:pt x="466" y="35"/>
                    <a:pt x="465" y="34"/>
                  </a:cubicBezTo>
                  <a:cubicBezTo>
                    <a:pt x="464" y="34"/>
                    <a:pt x="465" y="35"/>
                    <a:pt x="464" y="34"/>
                  </a:cubicBezTo>
                  <a:cubicBezTo>
                    <a:pt x="462" y="33"/>
                    <a:pt x="462" y="33"/>
                    <a:pt x="462" y="33"/>
                  </a:cubicBezTo>
                  <a:cubicBezTo>
                    <a:pt x="462" y="33"/>
                    <a:pt x="461" y="32"/>
                    <a:pt x="461" y="32"/>
                  </a:cubicBezTo>
                  <a:cubicBezTo>
                    <a:pt x="461" y="31"/>
                    <a:pt x="461" y="31"/>
                    <a:pt x="461" y="31"/>
                  </a:cubicBezTo>
                  <a:cubicBezTo>
                    <a:pt x="460" y="30"/>
                    <a:pt x="461" y="31"/>
                    <a:pt x="459" y="30"/>
                  </a:cubicBezTo>
                  <a:cubicBezTo>
                    <a:pt x="457" y="29"/>
                    <a:pt x="459" y="30"/>
                    <a:pt x="457" y="29"/>
                  </a:cubicBezTo>
                  <a:cubicBezTo>
                    <a:pt x="456" y="29"/>
                    <a:pt x="455" y="28"/>
                    <a:pt x="456" y="29"/>
                  </a:cubicBezTo>
                  <a:cubicBezTo>
                    <a:pt x="456" y="29"/>
                    <a:pt x="456" y="29"/>
                    <a:pt x="456" y="29"/>
                  </a:cubicBezTo>
                  <a:cubicBezTo>
                    <a:pt x="456" y="29"/>
                    <a:pt x="456" y="30"/>
                    <a:pt x="456" y="30"/>
                  </a:cubicBezTo>
                  <a:cubicBezTo>
                    <a:pt x="456" y="30"/>
                    <a:pt x="457" y="30"/>
                    <a:pt x="456" y="30"/>
                  </a:cubicBezTo>
                  <a:cubicBezTo>
                    <a:pt x="455" y="30"/>
                    <a:pt x="457" y="31"/>
                    <a:pt x="455" y="30"/>
                  </a:cubicBezTo>
                  <a:cubicBezTo>
                    <a:pt x="453" y="29"/>
                    <a:pt x="453" y="29"/>
                    <a:pt x="453" y="29"/>
                  </a:cubicBezTo>
                  <a:cubicBezTo>
                    <a:pt x="453" y="29"/>
                    <a:pt x="453" y="28"/>
                    <a:pt x="453" y="29"/>
                  </a:cubicBezTo>
                  <a:cubicBezTo>
                    <a:pt x="453" y="30"/>
                    <a:pt x="454" y="31"/>
                    <a:pt x="454" y="31"/>
                  </a:cubicBezTo>
                  <a:cubicBezTo>
                    <a:pt x="455" y="32"/>
                    <a:pt x="452" y="30"/>
                    <a:pt x="451" y="30"/>
                  </a:cubicBezTo>
                  <a:cubicBezTo>
                    <a:pt x="451" y="30"/>
                    <a:pt x="451" y="29"/>
                    <a:pt x="450" y="29"/>
                  </a:cubicBezTo>
                  <a:cubicBezTo>
                    <a:pt x="449" y="29"/>
                    <a:pt x="449" y="29"/>
                    <a:pt x="449" y="29"/>
                  </a:cubicBezTo>
                  <a:cubicBezTo>
                    <a:pt x="448" y="29"/>
                    <a:pt x="448" y="29"/>
                    <a:pt x="448" y="29"/>
                  </a:cubicBezTo>
                  <a:cubicBezTo>
                    <a:pt x="448" y="29"/>
                    <a:pt x="448" y="29"/>
                    <a:pt x="448" y="30"/>
                  </a:cubicBezTo>
                  <a:cubicBezTo>
                    <a:pt x="449" y="31"/>
                    <a:pt x="448" y="30"/>
                    <a:pt x="449" y="31"/>
                  </a:cubicBezTo>
                  <a:cubicBezTo>
                    <a:pt x="450" y="32"/>
                    <a:pt x="450" y="32"/>
                    <a:pt x="451" y="33"/>
                  </a:cubicBezTo>
                  <a:cubicBezTo>
                    <a:pt x="452" y="33"/>
                    <a:pt x="451" y="33"/>
                    <a:pt x="452" y="33"/>
                  </a:cubicBezTo>
                  <a:cubicBezTo>
                    <a:pt x="452" y="34"/>
                    <a:pt x="453" y="34"/>
                    <a:pt x="454" y="35"/>
                  </a:cubicBezTo>
                  <a:cubicBezTo>
                    <a:pt x="456" y="36"/>
                    <a:pt x="455" y="35"/>
                    <a:pt x="456" y="36"/>
                  </a:cubicBezTo>
                  <a:cubicBezTo>
                    <a:pt x="456" y="37"/>
                    <a:pt x="457" y="37"/>
                    <a:pt x="456" y="37"/>
                  </a:cubicBezTo>
                  <a:cubicBezTo>
                    <a:pt x="455" y="37"/>
                    <a:pt x="456" y="37"/>
                    <a:pt x="455" y="37"/>
                  </a:cubicBezTo>
                  <a:cubicBezTo>
                    <a:pt x="454" y="36"/>
                    <a:pt x="454" y="36"/>
                    <a:pt x="453" y="36"/>
                  </a:cubicBezTo>
                  <a:cubicBezTo>
                    <a:pt x="452" y="36"/>
                    <a:pt x="453" y="36"/>
                    <a:pt x="451" y="35"/>
                  </a:cubicBezTo>
                  <a:cubicBezTo>
                    <a:pt x="450" y="34"/>
                    <a:pt x="449" y="33"/>
                    <a:pt x="448" y="33"/>
                  </a:cubicBezTo>
                  <a:cubicBezTo>
                    <a:pt x="448" y="32"/>
                    <a:pt x="447" y="31"/>
                    <a:pt x="447" y="31"/>
                  </a:cubicBezTo>
                  <a:cubicBezTo>
                    <a:pt x="447" y="31"/>
                    <a:pt x="447" y="31"/>
                    <a:pt x="446" y="31"/>
                  </a:cubicBezTo>
                  <a:cubicBezTo>
                    <a:pt x="445" y="30"/>
                    <a:pt x="445" y="30"/>
                    <a:pt x="444" y="29"/>
                  </a:cubicBezTo>
                  <a:cubicBezTo>
                    <a:pt x="443" y="28"/>
                    <a:pt x="443" y="28"/>
                    <a:pt x="443" y="27"/>
                  </a:cubicBezTo>
                  <a:cubicBezTo>
                    <a:pt x="442" y="27"/>
                    <a:pt x="442" y="27"/>
                    <a:pt x="441" y="27"/>
                  </a:cubicBezTo>
                  <a:cubicBezTo>
                    <a:pt x="440" y="26"/>
                    <a:pt x="440" y="26"/>
                    <a:pt x="440" y="25"/>
                  </a:cubicBezTo>
                  <a:cubicBezTo>
                    <a:pt x="439" y="25"/>
                    <a:pt x="438" y="25"/>
                    <a:pt x="438" y="25"/>
                  </a:cubicBezTo>
                  <a:close/>
                  <a:moveTo>
                    <a:pt x="439" y="354"/>
                  </a:moveTo>
                  <a:cubicBezTo>
                    <a:pt x="438" y="354"/>
                    <a:pt x="437" y="353"/>
                    <a:pt x="436" y="353"/>
                  </a:cubicBezTo>
                  <a:cubicBezTo>
                    <a:pt x="435" y="351"/>
                    <a:pt x="434" y="351"/>
                    <a:pt x="433" y="349"/>
                  </a:cubicBezTo>
                  <a:cubicBezTo>
                    <a:pt x="431" y="349"/>
                    <a:pt x="430" y="350"/>
                    <a:pt x="428" y="350"/>
                  </a:cubicBezTo>
                  <a:cubicBezTo>
                    <a:pt x="426" y="351"/>
                    <a:pt x="425" y="351"/>
                    <a:pt x="424" y="352"/>
                  </a:cubicBezTo>
                  <a:cubicBezTo>
                    <a:pt x="424" y="352"/>
                    <a:pt x="422" y="353"/>
                    <a:pt x="420" y="353"/>
                  </a:cubicBezTo>
                  <a:cubicBezTo>
                    <a:pt x="419" y="353"/>
                    <a:pt x="417" y="352"/>
                    <a:pt x="416" y="352"/>
                  </a:cubicBezTo>
                  <a:cubicBezTo>
                    <a:pt x="414" y="352"/>
                    <a:pt x="414" y="352"/>
                    <a:pt x="414" y="352"/>
                  </a:cubicBezTo>
                  <a:cubicBezTo>
                    <a:pt x="414" y="352"/>
                    <a:pt x="408" y="351"/>
                    <a:pt x="405" y="351"/>
                  </a:cubicBezTo>
                  <a:cubicBezTo>
                    <a:pt x="402" y="352"/>
                    <a:pt x="404" y="350"/>
                    <a:pt x="404" y="350"/>
                  </a:cubicBezTo>
                  <a:cubicBezTo>
                    <a:pt x="405" y="349"/>
                    <a:pt x="405" y="349"/>
                    <a:pt x="406" y="348"/>
                  </a:cubicBezTo>
                  <a:cubicBezTo>
                    <a:pt x="406" y="348"/>
                    <a:pt x="403" y="347"/>
                    <a:pt x="402" y="348"/>
                  </a:cubicBezTo>
                  <a:cubicBezTo>
                    <a:pt x="400" y="348"/>
                    <a:pt x="400" y="348"/>
                    <a:pt x="400" y="348"/>
                  </a:cubicBezTo>
                  <a:cubicBezTo>
                    <a:pt x="400" y="347"/>
                    <a:pt x="400" y="347"/>
                    <a:pt x="399" y="346"/>
                  </a:cubicBezTo>
                  <a:cubicBezTo>
                    <a:pt x="399" y="346"/>
                    <a:pt x="399" y="345"/>
                    <a:pt x="399" y="344"/>
                  </a:cubicBezTo>
                  <a:cubicBezTo>
                    <a:pt x="399" y="344"/>
                    <a:pt x="398" y="344"/>
                    <a:pt x="397" y="345"/>
                  </a:cubicBezTo>
                  <a:cubicBezTo>
                    <a:pt x="396" y="346"/>
                    <a:pt x="397" y="343"/>
                    <a:pt x="396" y="346"/>
                  </a:cubicBezTo>
                  <a:cubicBezTo>
                    <a:pt x="396" y="349"/>
                    <a:pt x="396" y="349"/>
                    <a:pt x="396" y="349"/>
                  </a:cubicBezTo>
                  <a:cubicBezTo>
                    <a:pt x="396" y="349"/>
                    <a:pt x="397" y="347"/>
                    <a:pt x="396" y="349"/>
                  </a:cubicBezTo>
                  <a:cubicBezTo>
                    <a:pt x="394" y="351"/>
                    <a:pt x="394" y="354"/>
                    <a:pt x="394" y="354"/>
                  </a:cubicBezTo>
                  <a:cubicBezTo>
                    <a:pt x="393" y="354"/>
                    <a:pt x="392" y="354"/>
                    <a:pt x="391" y="354"/>
                  </a:cubicBezTo>
                  <a:cubicBezTo>
                    <a:pt x="390" y="353"/>
                    <a:pt x="390" y="352"/>
                    <a:pt x="388" y="351"/>
                  </a:cubicBezTo>
                  <a:cubicBezTo>
                    <a:pt x="389" y="350"/>
                    <a:pt x="389" y="350"/>
                    <a:pt x="389" y="349"/>
                  </a:cubicBezTo>
                  <a:cubicBezTo>
                    <a:pt x="389" y="348"/>
                    <a:pt x="389" y="347"/>
                    <a:pt x="390" y="347"/>
                  </a:cubicBezTo>
                  <a:cubicBezTo>
                    <a:pt x="389" y="346"/>
                    <a:pt x="389" y="346"/>
                    <a:pt x="389" y="345"/>
                  </a:cubicBezTo>
                  <a:cubicBezTo>
                    <a:pt x="384" y="345"/>
                    <a:pt x="388" y="343"/>
                    <a:pt x="384" y="345"/>
                  </a:cubicBezTo>
                  <a:cubicBezTo>
                    <a:pt x="381" y="347"/>
                    <a:pt x="384" y="345"/>
                    <a:pt x="381" y="347"/>
                  </a:cubicBezTo>
                  <a:cubicBezTo>
                    <a:pt x="379" y="350"/>
                    <a:pt x="379" y="350"/>
                    <a:pt x="379" y="350"/>
                  </a:cubicBezTo>
                  <a:cubicBezTo>
                    <a:pt x="379" y="350"/>
                    <a:pt x="382" y="348"/>
                    <a:pt x="379" y="350"/>
                  </a:cubicBezTo>
                  <a:cubicBezTo>
                    <a:pt x="376" y="351"/>
                    <a:pt x="378" y="350"/>
                    <a:pt x="376" y="351"/>
                  </a:cubicBezTo>
                  <a:cubicBezTo>
                    <a:pt x="373" y="352"/>
                    <a:pt x="373" y="353"/>
                    <a:pt x="373" y="354"/>
                  </a:cubicBezTo>
                  <a:cubicBezTo>
                    <a:pt x="373" y="356"/>
                    <a:pt x="375" y="353"/>
                    <a:pt x="373" y="356"/>
                  </a:cubicBezTo>
                  <a:cubicBezTo>
                    <a:pt x="371" y="359"/>
                    <a:pt x="372" y="358"/>
                    <a:pt x="371" y="359"/>
                  </a:cubicBezTo>
                  <a:cubicBezTo>
                    <a:pt x="369" y="360"/>
                    <a:pt x="369" y="360"/>
                    <a:pt x="369" y="360"/>
                  </a:cubicBezTo>
                  <a:cubicBezTo>
                    <a:pt x="369" y="360"/>
                    <a:pt x="369" y="361"/>
                    <a:pt x="367" y="361"/>
                  </a:cubicBezTo>
                  <a:cubicBezTo>
                    <a:pt x="366" y="360"/>
                    <a:pt x="365" y="359"/>
                    <a:pt x="365" y="359"/>
                  </a:cubicBezTo>
                  <a:cubicBezTo>
                    <a:pt x="364" y="358"/>
                    <a:pt x="364" y="358"/>
                    <a:pt x="363" y="357"/>
                  </a:cubicBezTo>
                  <a:cubicBezTo>
                    <a:pt x="362" y="357"/>
                    <a:pt x="361" y="357"/>
                    <a:pt x="360" y="357"/>
                  </a:cubicBezTo>
                  <a:cubicBezTo>
                    <a:pt x="358" y="356"/>
                    <a:pt x="358" y="356"/>
                    <a:pt x="356" y="356"/>
                  </a:cubicBezTo>
                  <a:cubicBezTo>
                    <a:pt x="356" y="356"/>
                    <a:pt x="359" y="360"/>
                    <a:pt x="360" y="361"/>
                  </a:cubicBezTo>
                  <a:cubicBezTo>
                    <a:pt x="362" y="362"/>
                    <a:pt x="360" y="361"/>
                    <a:pt x="362" y="362"/>
                  </a:cubicBezTo>
                  <a:cubicBezTo>
                    <a:pt x="363" y="363"/>
                    <a:pt x="362" y="361"/>
                    <a:pt x="363" y="363"/>
                  </a:cubicBezTo>
                  <a:cubicBezTo>
                    <a:pt x="364" y="366"/>
                    <a:pt x="365" y="364"/>
                    <a:pt x="364" y="367"/>
                  </a:cubicBezTo>
                  <a:cubicBezTo>
                    <a:pt x="363" y="369"/>
                    <a:pt x="364" y="367"/>
                    <a:pt x="363" y="369"/>
                  </a:cubicBezTo>
                  <a:cubicBezTo>
                    <a:pt x="362" y="372"/>
                    <a:pt x="362" y="372"/>
                    <a:pt x="362" y="372"/>
                  </a:cubicBezTo>
                  <a:cubicBezTo>
                    <a:pt x="362" y="372"/>
                    <a:pt x="362" y="375"/>
                    <a:pt x="362" y="376"/>
                  </a:cubicBezTo>
                  <a:cubicBezTo>
                    <a:pt x="362" y="377"/>
                    <a:pt x="364" y="375"/>
                    <a:pt x="362" y="377"/>
                  </a:cubicBezTo>
                  <a:cubicBezTo>
                    <a:pt x="360" y="379"/>
                    <a:pt x="359" y="379"/>
                    <a:pt x="358" y="380"/>
                  </a:cubicBezTo>
                  <a:cubicBezTo>
                    <a:pt x="357" y="381"/>
                    <a:pt x="356" y="379"/>
                    <a:pt x="357" y="382"/>
                  </a:cubicBezTo>
                  <a:cubicBezTo>
                    <a:pt x="359" y="384"/>
                    <a:pt x="359" y="383"/>
                    <a:pt x="357" y="385"/>
                  </a:cubicBezTo>
                  <a:cubicBezTo>
                    <a:pt x="355" y="387"/>
                    <a:pt x="355" y="387"/>
                    <a:pt x="355" y="387"/>
                  </a:cubicBezTo>
                  <a:cubicBezTo>
                    <a:pt x="355" y="387"/>
                    <a:pt x="355" y="388"/>
                    <a:pt x="354" y="388"/>
                  </a:cubicBezTo>
                  <a:cubicBezTo>
                    <a:pt x="353" y="388"/>
                    <a:pt x="353" y="387"/>
                    <a:pt x="351" y="388"/>
                  </a:cubicBezTo>
                  <a:cubicBezTo>
                    <a:pt x="349" y="389"/>
                    <a:pt x="350" y="388"/>
                    <a:pt x="349" y="389"/>
                  </a:cubicBezTo>
                  <a:cubicBezTo>
                    <a:pt x="348" y="390"/>
                    <a:pt x="345" y="389"/>
                    <a:pt x="348" y="390"/>
                  </a:cubicBezTo>
                  <a:cubicBezTo>
                    <a:pt x="350" y="392"/>
                    <a:pt x="357" y="391"/>
                    <a:pt x="357" y="392"/>
                  </a:cubicBezTo>
                  <a:cubicBezTo>
                    <a:pt x="356" y="393"/>
                    <a:pt x="350" y="396"/>
                    <a:pt x="350" y="396"/>
                  </a:cubicBezTo>
                  <a:cubicBezTo>
                    <a:pt x="347" y="396"/>
                    <a:pt x="347" y="396"/>
                    <a:pt x="347" y="396"/>
                  </a:cubicBezTo>
                  <a:cubicBezTo>
                    <a:pt x="347" y="396"/>
                    <a:pt x="347" y="396"/>
                    <a:pt x="347" y="398"/>
                  </a:cubicBezTo>
                  <a:cubicBezTo>
                    <a:pt x="347" y="399"/>
                    <a:pt x="347" y="399"/>
                    <a:pt x="347" y="399"/>
                  </a:cubicBezTo>
                  <a:cubicBezTo>
                    <a:pt x="347" y="399"/>
                    <a:pt x="346" y="398"/>
                    <a:pt x="347" y="400"/>
                  </a:cubicBezTo>
                  <a:cubicBezTo>
                    <a:pt x="348" y="402"/>
                    <a:pt x="348" y="402"/>
                    <a:pt x="348" y="402"/>
                  </a:cubicBezTo>
                  <a:cubicBezTo>
                    <a:pt x="348" y="402"/>
                    <a:pt x="349" y="403"/>
                    <a:pt x="348" y="404"/>
                  </a:cubicBezTo>
                  <a:cubicBezTo>
                    <a:pt x="348" y="404"/>
                    <a:pt x="349" y="403"/>
                    <a:pt x="348" y="405"/>
                  </a:cubicBezTo>
                  <a:cubicBezTo>
                    <a:pt x="346" y="406"/>
                    <a:pt x="344" y="407"/>
                    <a:pt x="343" y="407"/>
                  </a:cubicBezTo>
                  <a:cubicBezTo>
                    <a:pt x="342" y="407"/>
                    <a:pt x="343" y="405"/>
                    <a:pt x="342" y="407"/>
                  </a:cubicBezTo>
                  <a:cubicBezTo>
                    <a:pt x="340" y="409"/>
                    <a:pt x="339" y="407"/>
                    <a:pt x="340" y="409"/>
                  </a:cubicBezTo>
                  <a:cubicBezTo>
                    <a:pt x="342" y="412"/>
                    <a:pt x="341" y="410"/>
                    <a:pt x="342" y="412"/>
                  </a:cubicBezTo>
                  <a:cubicBezTo>
                    <a:pt x="343" y="413"/>
                    <a:pt x="346" y="416"/>
                    <a:pt x="346" y="416"/>
                  </a:cubicBezTo>
                  <a:cubicBezTo>
                    <a:pt x="346" y="416"/>
                    <a:pt x="353" y="417"/>
                    <a:pt x="353" y="418"/>
                  </a:cubicBezTo>
                  <a:cubicBezTo>
                    <a:pt x="353" y="419"/>
                    <a:pt x="354" y="422"/>
                    <a:pt x="354" y="422"/>
                  </a:cubicBezTo>
                  <a:cubicBezTo>
                    <a:pt x="355" y="424"/>
                    <a:pt x="355" y="424"/>
                    <a:pt x="355" y="425"/>
                  </a:cubicBezTo>
                  <a:cubicBezTo>
                    <a:pt x="356" y="426"/>
                    <a:pt x="357" y="426"/>
                    <a:pt x="358" y="426"/>
                  </a:cubicBezTo>
                  <a:cubicBezTo>
                    <a:pt x="358" y="426"/>
                    <a:pt x="358" y="424"/>
                    <a:pt x="359" y="427"/>
                  </a:cubicBezTo>
                  <a:cubicBezTo>
                    <a:pt x="360" y="430"/>
                    <a:pt x="361" y="431"/>
                    <a:pt x="361" y="432"/>
                  </a:cubicBezTo>
                  <a:cubicBezTo>
                    <a:pt x="361" y="432"/>
                    <a:pt x="361" y="432"/>
                    <a:pt x="361" y="434"/>
                  </a:cubicBezTo>
                  <a:cubicBezTo>
                    <a:pt x="361" y="436"/>
                    <a:pt x="358" y="436"/>
                    <a:pt x="361" y="437"/>
                  </a:cubicBezTo>
                  <a:cubicBezTo>
                    <a:pt x="364" y="438"/>
                    <a:pt x="367" y="438"/>
                    <a:pt x="367" y="438"/>
                  </a:cubicBezTo>
                  <a:cubicBezTo>
                    <a:pt x="368" y="439"/>
                    <a:pt x="368" y="439"/>
                    <a:pt x="367" y="441"/>
                  </a:cubicBezTo>
                  <a:cubicBezTo>
                    <a:pt x="366" y="443"/>
                    <a:pt x="366" y="441"/>
                    <a:pt x="366" y="443"/>
                  </a:cubicBezTo>
                  <a:cubicBezTo>
                    <a:pt x="366" y="445"/>
                    <a:pt x="366" y="443"/>
                    <a:pt x="366" y="445"/>
                  </a:cubicBezTo>
                  <a:cubicBezTo>
                    <a:pt x="367" y="446"/>
                    <a:pt x="365" y="445"/>
                    <a:pt x="367" y="446"/>
                  </a:cubicBezTo>
                  <a:cubicBezTo>
                    <a:pt x="369" y="447"/>
                    <a:pt x="370" y="447"/>
                    <a:pt x="370" y="447"/>
                  </a:cubicBezTo>
                  <a:cubicBezTo>
                    <a:pt x="370" y="447"/>
                    <a:pt x="371" y="447"/>
                    <a:pt x="372" y="447"/>
                  </a:cubicBezTo>
                  <a:cubicBezTo>
                    <a:pt x="373" y="448"/>
                    <a:pt x="375" y="446"/>
                    <a:pt x="375" y="448"/>
                  </a:cubicBezTo>
                  <a:cubicBezTo>
                    <a:pt x="376" y="450"/>
                    <a:pt x="374" y="448"/>
                    <a:pt x="376" y="450"/>
                  </a:cubicBezTo>
                  <a:cubicBezTo>
                    <a:pt x="378" y="452"/>
                    <a:pt x="379" y="451"/>
                    <a:pt x="379" y="452"/>
                  </a:cubicBezTo>
                  <a:cubicBezTo>
                    <a:pt x="379" y="453"/>
                    <a:pt x="379" y="453"/>
                    <a:pt x="379" y="453"/>
                  </a:cubicBezTo>
                  <a:cubicBezTo>
                    <a:pt x="379" y="453"/>
                    <a:pt x="380" y="454"/>
                    <a:pt x="381" y="454"/>
                  </a:cubicBezTo>
                  <a:cubicBezTo>
                    <a:pt x="382" y="454"/>
                    <a:pt x="384" y="454"/>
                    <a:pt x="384" y="454"/>
                  </a:cubicBezTo>
                  <a:cubicBezTo>
                    <a:pt x="385" y="455"/>
                    <a:pt x="386" y="455"/>
                    <a:pt x="386" y="455"/>
                  </a:cubicBezTo>
                  <a:cubicBezTo>
                    <a:pt x="386" y="455"/>
                    <a:pt x="387" y="452"/>
                    <a:pt x="388" y="456"/>
                  </a:cubicBezTo>
                  <a:cubicBezTo>
                    <a:pt x="389" y="459"/>
                    <a:pt x="394" y="458"/>
                    <a:pt x="393" y="460"/>
                  </a:cubicBezTo>
                  <a:cubicBezTo>
                    <a:pt x="391" y="461"/>
                    <a:pt x="392" y="460"/>
                    <a:pt x="391" y="462"/>
                  </a:cubicBezTo>
                  <a:cubicBezTo>
                    <a:pt x="390" y="463"/>
                    <a:pt x="391" y="461"/>
                    <a:pt x="390" y="463"/>
                  </a:cubicBezTo>
                  <a:cubicBezTo>
                    <a:pt x="389" y="465"/>
                    <a:pt x="394" y="467"/>
                    <a:pt x="394" y="467"/>
                  </a:cubicBezTo>
                  <a:cubicBezTo>
                    <a:pt x="390" y="470"/>
                    <a:pt x="389" y="471"/>
                    <a:pt x="389" y="472"/>
                  </a:cubicBezTo>
                  <a:cubicBezTo>
                    <a:pt x="388" y="473"/>
                    <a:pt x="389" y="476"/>
                    <a:pt x="389" y="477"/>
                  </a:cubicBezTo>
                  <a:cubicBezTo>
                    <a:pt x="390" y="477"/>
                    <a:pt x="392" y="477"/>
                    <a:pt x="390" y="478"/>
                  </a:cubicBezTo>
                  <a:cubicBezTo>
                    <a:pt x="388" y="480"/>
                    <a:pt x="388" y="480"/>
                    <a:pt x="388" y="480"/>
                  </a:cubicBezTo>
                  <a:cubicBezTo>
                    <a:pt x="388" y="480"/>
                    <a:pt x="388" y="480"/>
                    <a:pt x="388" y="481"/>
                  </a:cubicBezTo>
                  <a:cubicBezTo>
                    <a:pt x="388" y="482"/>
                    <a:pt x="388" y="483"/>
                    <a:pt x="388" y="484"/>
                  </a:cubicBezTo>
                  <a:cubicBezTo>
                    <a:pt x="388" y="485"/>
                    <a:pt x="388" y="483"/>
                    <a:pt x="388" y="485"/>
                  </a:cubicBezTo>
                  <a:cubicBezTo>
                    <a:pt x="388" y="486"/>
                    <a:pt x="389" y="484"/>
                    <a:pt x="388" y="486"/>
                  </a:cubicBezTo>
                  <a:cubicBezTo>
                    <a:pt x="387" y="489"/>
                    <a:pt x="386" y="489"/>
                    <a:pt x="386" y="490"/>
                  </a:cubicBezTo>
                  <a:cubicBezTo>
                    <a:pt x="386" y="491"/>
                    <a:pt x="385" y="490"/>
                    <a:pt x="386" y="491"/>
                  </a:cubicBezTo>
                  <a:cubicBezTo>
                    <a:pt x="386" y="493"/>
                    <a:pt x="387" y="493"/>
                    <a:pt x="386" y="494"/>
                  </a:cubicBezTo>
                  <a:cubicBezTo>
                    <a:pt x="385" y="495"/>
                    <a:pt x="385" y="493"/>
                    <a:pt x="385" y="495"/>
                  </a:cubicBezTo>
                  <a:cubicBezTo>
                    <a:pt x="384" y="496"/>
                    <a:pt x="386" y="493"/>
                    <a:pt x="384" y="496"/>
                  </a:cubicBezTo>
                  <a:cubicBezTo>
                    <a:pt x="382" y="499"/>
                    <a:pt x="382" y="498"/>
                    <a:pt x="382" y="499"/>
                  </a:cubicBezTo>
                  <a:cubicBezTo>
                    <a:pt x="382" y="501"/>
                    <a:pt x="383" y="499"/>
                    <a:pt x="382" y="501"/>
                  </a:cubicBezTo>
                  <a:cubicBezTo>
                    <a:pt x="382" y="503"/>
                    <a:pt x="380" y="502"/>
                    <a:pt x="382" y="503"/>
                  </a:cubicBezTo>
                  <a:cubicBezTo>
                    <a:pt x="383" y="503"/>
                    <a:pt x="384" y="501"/>
                    <a:pt x="383" y="503"/>
                  </a:cubicBezTo>
                  <a:cubicBezTo>
                    <a:pt x="382" y="505"/>
                    <a:pt x="383" y="505"/>
                    <a:pt x="382" y="506"/>
                  </a:cubicBezTo>
                  <a:cubicBezTo>
                    <a:pt x="382" y="507"/>
                    <a:pt x="383" y="508"/>
                    <a:pt x="383" y="508"/>
                  </a:cubicBezTo>
                  <a:cubicBezTo>
                    <a:pt x="383" y="508"/>
                    <a:pt x="384" y="508"/>
                    <a:pt x="383" y="509"/>
                  </a:cubicBezTo>
                  <a:cubicBezTo>
                    <a:pt x="382" y="510"/>
                    <a:pt x="383" y="512"/>
                    <a:pt x="382" y="512"/>
                  </a:cubicBezTo>
                  <a:cubicBezTo>
                    <a:pt x="380" y="513"/>
                    <a:pt x="382" y="510"/>
                    <a:pt x="380" y="513"/>
                  </a:cubicBezTo>
                  <a:cubicBezTo>
                    <a:pt x="378" y="516"/>
                    <a:pt x="377" y="516"/>
                    <a:pt x="378" y="516"/>
                  </a:cubicBezTo>
                  <a:cubicBezTo>
                    <a:pt x="379" y="517"/>
                    <a:pt x="381" y="514"/>
                    <a:pt x="379" y="517"/>
                  </a:cubicBezTo>
                  <a:cubicBezTo>
                    <a:pt x="378" y="519"/>
                    <a:pt x="378" y="519"/>
                    <a:pt x="378" y="519"/>
                  </a:cubicBezTo>
                  <a:cubicBezTo>
                    <a:pt x="378" y="520"/>
                    <a:pt x="378" y="520"/>
                    <a:pt x="378" y="521"/>
                  </a:cubicBezTo>
                  <a:cubicBezTo>
                    <a:pt x="378" y="521"/>
                    <a:pt x="377" y="521"/>
                    <a:pt x="376" y="521"/>
                  </a:cubicBezTo>
                  <a:cubicBezTo>
                    <a:pt x="376" y="522"/>
                    <a:pt x="375" y="522"/>
                    <a:pt x="375" y="524"/>
                  </a:cubicBezTo>
                  <a:cubicBezTo>
                    <a:pt x="375" y="526"/>
                    <a:pt x="375" y="527"/>
                    <a:pt x="375" y="527"/>
                  </a:cubicBezTo>
                  <a:cubicBezTo>
                    <a:pt x="375" y="528"/>
                    <a:pt x="375" y="530"/>
                    <a:pt x="375" y="530"/>
                  </a:cubicBezTo>
                  <a:cubicBezTo>
                    <a:pt x="375" y="530"/>
                    <a:pt x="376" y="530"/>
                    <a:pt x="375" y="531"/>
                  </a:cubicBezTo>
                  <a:cubicBezTo>
                    <a:pt x="373" y="532"/>
                    <a:pt x="371" y="532"/>
                    <a:pt x="371" y="532"/>
                  </a:cubicBezTo>
                  <a:cubicBezTo>
                    <a:pt x="370" y="535"/>
                    <a:pt x="371" y="535"/>
                    <a:pt x="371" y="536"/>
                  </a:cubicBezTo>
                  <a:cubicBezTo>
                    <a:pt x="371" y="537"/>
                    <a:pt x="369" y="536"/>
                    <a:pt x="371" y="537"/>
                  </a:cubicBezTo>
                  <a:cubicBezTo>
                    <a:pt x="372" y="539"/>
                    <a:pt x="372" y="537"/>
                    <a:pt x="372" y="539"/>
                  </a:cubicBezTo>
                  <a:cubicBezTo>
                    <a:pt x="371" y="541"/>
                    <a:pt x="372" y="538"/>
                    <a:pt x="371" y="541"/>
                  </a:cubicBezTo>
                  <a:cubicBezTo>
                    <a:pt x="371" y="543"/>
                    <a:pt x="373" y="544"/>
                    <a:pt x="371" y="544"/>
                  </a:cubicBezTo>
                  <a:cubicBezTo>
                    <a:pt x="369" y="544"/>
                    <a:pt x="369" y="544"/>
                    <a:pt x="369" y="544"/>
                  </a:cubicBezTo>
                  <a:cubicBezTo>
                    <a:pt x="369" y="544"/>
                    <a:pt x="368" y="543"/>
                    <a:pt x="367" y="545"/>
                  </a:cubicBezTo>
                  <a:cubicBezTo>
                    <a:pt x="366" y="547"/>
                    <a:pt x="364" y="547"/>
                    <a:pt x="366" y="548"/>
                  </a:cubicBezTo>
                  <a:cubicBezTo>
                    <a:pt x="368" y="549"/>
                    <a:pt x="371" y="549"/>
                    <a:pt x="371" y="549"/>
                  </a:cubicBezTo>
                  <a:cubicBezTo>
                    <a:pt x="371" y="549"/>
                    <a:pt x="371" y="549"/>
                    <a:pt x="370" y="550"/>
                  </a:cubicBezTo>
                  <a:cubicBezTo>
                    <a:pt x="371" y="551"/>
                    <a:pt x="373" y="550"/>
                    <a:pt x="371" y="551"/>
                  </a:cubicBezTo>
                  <a:cubicBezTo>
                    <a:pt x="370" y="552"/>
                    <a:pt x="370" y="553"/>
                    <a:pt x="370" y="553"/>
                  </a:cubicBezTo>
                  <a:cubicBezTo>
                    <a:pt x="370" y="553"/>
                    <a:pt x="371" y="552"/>
                    <a:pt x="370" y="554"/>
                  </a:cubicBezTo>
                  <a:cubicBezTo>
                    <a:pt x="368" y="555"/>
                    <a:pt x="370" y="554"/>
                    <a:pt x="368" y="555"/>
                  </a:cubicBezTo>
                  <a:cubicBezTo>
                    <a:pt x="367" y="556"/>
                    <a:pt x="368" y="555"/>
                    <a:pt x="366" y="556"/>
                  </a:cubicBezTo>
                  <a:cubicBezTo>
                    <a:pt x="365" y="556"/>
                    <a:pt x="366" y="554"/>
                    <a:pt x="365" y="556"/>
                  </a:cubicBezTo>
                  <a:cubicBezTo>
                    <a:pt x="364" y="559"/>
                    <a:pt x="362" y="557"/>
                    <a:pt x="364" y="559"/>
                  </a:cubicBezTo>
                  <a:cubicBezTo>
                    <a:pt x="366" y="561"/>
                    <a:pt x="368" y="559"/>
                    <a:pt x="368" y="560"/>
                  </a:cubicBezTo>
                  <a:cubicBezTo>
                    <a:pt x="368" y="562"/>
                    <a:pt x="366" y="563"/>
                    <a:pt x="365" y="563"/>
                  </a:cubicBezTo>
                  <a:cubicBezTo>
                    <a:pt x="363" y="563"/>
                    <a:pt x="363" y="563"/>
                    <a:pt x="362" y="564"/>
                  </a:cubicBezTo>
                  <a:cubicBezTo>
                    <a:pt x="361" y="564"/>
                    <a:pt x="363" y="563"/>
                    <a:pt x="361" y="564"/>
                  </a:cubicBezTo>
                  <a:cubicBezTo>
                    <a:pt x="360" y="565"/>
                    <a:pt x="360" y="563"/>
                    <a:pt x="360" y="565"/>
                  </a:cubicBezTo>
                  <a:cubicBezTo>
                    <a:pt x="360" y="567"/>
                    <a:pt x="361" y="567"/>
                    <a:pt x="361" y="568"/>
                  </a:cubicBezTo>
                  <a:cubicBezTo>
                    <a:pt x="361" y="569"/>
                    <a:pt x="360" y="568"/>
                    <a:pt x="360" y="570"/>
                  </a:cubicBezTo>
                  <a:cubicBezTo>
                    <a:pt x="361" y="571"/>
                    <a:pt x="362" y="570"/>
                    <a:pt x="362" y="572"/>
                  </a:cubicBezTo>
                  <a:cubicBezTo>
                    <a:pt x="362" y="573"/>
                    <a:pt x="362" y="572"/>
                    <a:pt x="360" y="574"/>
                  </a:cubicBezTo>
                  <a:cubicBezTo>
                    <a:pt x="358" y="575"/>
                    <a:pt x="357" y="573"/>
                    <a:pt x="358" y="575"/>
                  </a:cubicBezTo>
                  <a:cubicBezTo>
                    <a:pt x="359" y="577"/>
                    <a:pt x="358" y="577"/>
                    <a:pt x="359" y="579"/>
                  </a:cubicBezTo>
                  <a:cubicBezTo>
                    <a:pt x="359" y="580"/>
                    <a:pt x="359" y="580"/>
                    <a:pt x="359" y="582"/>
                  </a:cubicBezTo>
                  <a:cubicBezTo>
                    <a:pt x="360" y="584"/>
                    <a:pt x="360" y="582"/>
                    <a:pt x="361" y="584"/>
                  </a:cubicBezTo>
                  <a:cubicBezTo>
                    <a:pt x="362" y="586"/>
                    <a:pt x="363" y="585"/>
                    <a:pt x="364" y="586"/>
                  </a:cubicBezTo>
                  <a:cubicBezTo>
                    <a:pt x="365" y="588"/>
                    <a:pt x="366" y="586"/>
                    <a:pt x="367" y="587"/>
                  </a:cubicBezTo>
                  <a:cubicBezTo>
                    <a:pt x="368" y="589"/>
                    <a:pt x="368" y="587"/>
                    <a:pt x="369" y="589"/>
                  </a:cubicBezTo>
                  <a:cubicBezTo>
                    <a:pt x="369" y="591"/>
                    <a:pt x="371" y="590"/>
                    <a:pt x="371" y="592"/>
                  </a:cubicBezTo>
                  <a:cubicBezTo>
                    <a:pt x="371" y="593"/>
                    <a:pt x="368" y="592"/>
                    <a:pt x="371" y="593"/>
                  </a:cubicBezTo>
                  <a:cubicBezTo>
                    <a:pt x="374" y="595"/>
                    <a:pt x="374" y="595"/>
                    <a:pt x="374" y="595"/>
                  </a:cubicBezTo>
                  <a:cubicBezTo>
                    <a:pt x="374" y="595"/>
                    <a:pt x="375" y="595"/>
                    <a:pt x="376" y="595"/>
                  </a:cubicBezTo>
                  <a:cubicBezTo>
                    <a:pt x="377" y="595"/>
                    <a:pt x="380" y="595"/>
                    <a:pt x="380" y="595"/>
                  </a:cubicBezTo>
                  <a:cubicBezTo>
                    <a:pt x="380" y="595"/>
                    <a:pt x="383" y="594"/>
                    <a:pt x="383" y="594"/>
                  </a:cubicBezTo>
                  <a:cubicBezTo>
                    <a:pt x="383" y="593"/>
                    <a:pt x="385" y="591"/>
                    <a:pt x="385" y="591"/>
                  </a:cubicBezTo>
                  <a:cubicBezTo>
                    <a:pt x="386" y="591"/>
                    <a:pt x="386" y="591"/>
                    <a:pt x="387" y="591"/>
                  </a:cubicBezTo>
                  <a:cubicBezTo>
                    <a:pt x="388" y="590"/>
                    <a:pt x="388" y="590"/>
                    <a:pt x="389" y="590"/>
                  </a:cubicBezTo>
                  <a:cubicBezTo>
                    <a:pt x="389" y="590"/>
                    <a:pt x="392" y="588"/>
                    <a:pt x="393" y="588"/>
                  </a:cubicBezTo>
                  <a:cubicBezTo>
                    <a:pt x="394" y="587"/>
                    <a:pt x="395" y="586"/>
                    <a:pt x="395" y="586"/>
                  </a:cubicBezTo>
                  <a:cubicBezTo>
                    <a:pt x="395" y="586"/>
                    <a:pt x="394" y="585"/>
                    <a:pt x="393" y="585"/>
                  </a:cubicBezTo>
                  <a:cubicBezTo>
                    <a:pt x="392" y="585"/>
                    <a:pt x="387" y="586"/>
                    <a:pt x="387" y="586"/>
                  </a:cubicBezTo>
                  <a:cubicBezTo>
                    <a:pt x="385" y="585"/>
                    <a:pt x="384" y="585"/>
                    <a:pt x="382" y="584"/>
                  </a:cubicBezTo>
                  <a:cubicBezTo>
                    <a:pt x="382" y="583"/>
                    <a:pt x="382" y="583"/>
                    <a:pt x="382" y="582"/>
                  </a:cubicBezTo>
                  <a:cubicBezTo>
                    <a:pt x="382" y="581"/>
                    <a:pt x="383" y="580"/>
                    <a:pt x="383" y="579"/>
                  </a:cubicBezTo>
                  <a:cubicBezTo>
                    <a:pt x="384" y="579"/>
                    <a:pt x="385" y="578"/>
                    <a:pt x="385" y="577"/>
                  </a:cubicBezTo>
                  <a:cubicBezTo>
                    <a:pt x="385" y="577"/>
                    <a:pt x="387" y="576"/>
                    <a:pt x="386" y="575"/>
                  </a:cubicBezTo>
                  <a:cubicBezTo>
                    <a:pt x="385" y="575"/>
                    <a:pt x="385" y="573"/>
                    <a:pt x="385" y="573"/>
                  </a:cubicBezTo>
                  <a:cubicBezTo>
                    <a:pt x="384" y="573"/>
                    <a:pt x="384" y="573"/>
                    <a:pt x="384" y="572"/>
                  </a:cubicBezTo>
                  <a:cubicBezTo>
                    <a:pt x="385" y="571"/>
                    <a:pt x="385" y="571"/>
                    <a:pt x="386" y="570"/>
                  </a:cubicBezTo>
                  <a:cubicBezTo>
                    <a:pt x="386" y="570"/>
                    <a:pt x="386" y="570"/>
                    <a:pt x="387" y="570"/>
                  </a:cubicBezTo>
                  <a:cubicBezTo>
                    <a:pt x="388" y="569"/>
                    <a:pt x="390" y="568"/>
                    <a:pt x="390" y="568"/>
                  </a:cubicBezTo>
                  <a:cubicBezTo>
                    <a:pt x="390" y="567"/>
                    <a:pt x="390" y="567"/>
                    <a:pt x="391" y="566"/>
                  </a:cubicBezTo>
                  <a:cubicBezTo>
                    <a:pt x="392" y="566"/>
                    <a:pt x="392" y="565"/>
                    <a:pt x="393" y="565"/>
                  </a:cubicBezTo>
                  <a:cubicBezTo>
                    <a:pt x="394" y="564"/>
                    <a:pt x="394" y="564"/>
                    <a:pt x="395" y="564"/>
                  </a:cubicBezTo>
                  <a:cubicBezTo>
                    <a:pt x="395" y="563"/>
                    <a:pt x="395" y="562"/>
                    <a:pt x="395" y="561"/>
                  </a:cubicBezTo>
                  <a:cubicBezTo>
                    <a:pt x="394" y="560"/>
                    <a:pt x="394" y="560"/>
                    <a:pt x="392" y="559"/>
                  </a:cubicBezTo>
                  <a:cubicBezTo>
                    <a:pt x="392" y="559"/>
                    <a:pt x="392" y="559"/>
                    <a:pt x="391" y="559"/>
                  </a:cubicBezTo>
                  <a:cubicBezTo>
                    <a:pt x="391" y="558"/>
                    <a:pt x="391" y="557"/>
                    <a:pt x="390" y="556"/>
                  </a:cubicBezTo>
                  <a:cubicBezTo>
                    <a:pt x="391" y="556"/>
                    <a:pt x="391" y="555"/>
                    <a:pt x="391" y="554"/>
                  </a:cubicBezTo>
                  <a:cubicBezTo>
                    <a:pt x="391" y="554"/>
                    <a:pt x="392" y="553"/>
                    <a:pt x="393" y="552"/>
                  </a:cubicBezTo>
                  <a:cubicBezTo>
                    <a:pt x="394" y="551"/>
                    <a:pt x="396" y="550"/>
                    <a:pt x="397" y="549"/>
                  </a:cubicBezTo>
                  <a:cubicBezTo>
                    <a:pt x="398" y="548"/>
                    <a:pt x="400" y="547"/>
                    <a:pt x="400" y="547"/>
                  </a:cubicBezTo>
                  <a:cubicBezTo>
                    <a:pt x="401" y="546"/>
                    <a:pt x="401" y="546"/>
                    <a:pt x="402" y="545"/>
                  </a:cubicBezTo>
                  <a:cubicBezTo>
                    <a:pt x="402" y="544"/>
                    <a:pt x="402" y="543"/>
                    <a:pt x="402" y="542"/>
                  </a:cubicBezTo>
                  <a:cubicBezTo>
                    <a:pt x="401" y="542"/>
                    <a:pt x="401" y="541"/>
                    <a:pt x="401" y="541"/>
                  </a:cubicBezTo>
                  <a:cubicBezTo>
                    <a:pt x="402" y="540"/>
                    <a:pt x="403" y="540"/>
                    <a:pt x="404" y="540"/>
                  </a:cubicBezTo>
                  <a:cubicBezTo>
                    <a:pt x="406" y="539"/>
                    <a:pt x="406" y="539"/>
                    <a:pt x="408" y="539"/>
                  </a:cubicBezTo>
                  <a:cubicBezTo>
                    <a:pt x="408" y="538"/>
                    <a:pt x="408" y="538"/>
                    <a:pt x="409" y="537"/>
                  </a:cubicBezTo>
                  <a:cubicBezTo>
                    <a:pt x="409" y="537"/>
                    <a:pt x="410" y="536"/>
                    <a:pt x="411" y="535"/>
                  </a:cubicBezTo>
                  <a:cubicBezTo>
                    <a:pt x="412" y="534"/>
                    <a:pt x="412" y="532"/>
                    <a:pt x="412" y="532"/>
                  </a:cubicBezTo>
                  <a:cubicBezTo>
                    <a:pt x="412" y="532"/>
                    <a:pt x="413" y="532"/>
                    <a:pt x="414" y="531"/>
                  </a:cubicBezTo>
                  <a:cubicBezTo>
                    <a:pt x="415" y="531"/>
                    <a:pt x="415" y="531"/>
                    <a:pt x="417" y="529"/>
                  </a:cubicBezTo>
                  <a:cubicBezTo>
                    <a:pt x="418" y="527"/>
                    <a:pt x="418" y="527"/>
                    <a:pt x="418" y="527"/>
                  </a:cubicBezTo>
                  <a:cubicBezTo>
                    <a:pt x="419" y="527"/>
                    <a:pt x="419" y="526"/>
                    <a:pt x="420" y="526"/>
                  </a:cubicBezTo>
                  <a:cubicBezTo>
                    <a:pt x="420" y="526"/>
                    <a:pt x="422" y="525"/>
                    <a:pt x="424" y="525"/>
                  </a:cubicBezTo>
                  <a:cubicBezTo>
                    <a:pt x="426" y="525"/>
                    <a:pt x="426" y="525"/>
                    <a:pt x="427" y="525"/>
                  </a:cubicBezTo>
                  <a:cubicBezTo>
                    <a:pt x="428" y="525"/>
                    <a:pt x="431" y="523"/>
                    <a:pt x="431" y="523"/>
                  </a:cubicBezTo>
                  <a:cubicBezTo>
                    <a:pt x="431" y="522"/>
                    <a:pt x="431" y="521"/>
                    <a:pt x="432" y="520"/>
                  </a:cubicBezTo>
                  <a:cubicBezTo>
                    <a:pt x="433" y="519"/>
                    <a:pt x="433" y="519"/>
                    <a:pt x="434" y="518"/>
                  </a:cubicBezTo>
                  <a:cubicBezTo>
                    <a:pt x="435" y="517"/>
                    <a:pt x="435" y="517"/>
                    <a:pt x="436" y="516"/>
                  </a:cubicBezTo>
                  <a:cubicBezTo>
                    <a:pt x="437" y="515"/>
                    <a:pt x="437" y="514"/>
                    <a:pt x="438" y="513"/>
                  </a:cubicBezTo>
                  <a:cubicBezTo>
                    <a:pt x="438" y="513"/>
                    <a:pt x="438" y="512"/>
                    <a:pt x="438" y="512"/>
                  </a:cubicBezTo>
                  <a:cubicBezTo>
                    <a:pt x="438" y="512"/>
                    <a:pt x="438" y="512"/>
                    <a:pt x="436" y="511"/>
                  </a:cubicBezTo>
                  <a:cubicBezTo>
                    <a:pt x="435" y="510"/>
                    <a:pt x="435" y="510"/>
                    <a:pt x="435" y="510"/>
                  </a:cubicBezTo>
                  <a:cubicBezTo>
                    <a:pt x="434" y="510"/>
                    <a:pt x="434" y="510"/>
                    <a:pt x="433" y="509"/>
                  </a:cubicBezTo>
                  <a:cubicBezTo>
                    <a:pt x="433" y="508"/>
                    <a:pt x="433" y="508"/>
                    <a:pt x="433" y="507"/>
                  </a:cubicBezTo>
                  <a:cubicBezTo>
                    <a:pt x="433" y="507"/>
                    <a:pt x="429" y="505"/>
                    <a:pt x="433" y="506"/>
                  </a:cubicBezTo>
                  <a:cubicBezTo>
                    <a:pt x="437" y="507"/>
                    <a:pt x="436" y="506"/>
                    <a:pt x="437" y="507"/>
                  </a:cubicBezTo>
                  <a:cubicBezTo>
                    <a:pt x="438" y="508"/>
                    <a:pt x="438" y="508"/>
                    <a:pt x="440" y="509"/>
                  </a:cubicBezTo>
                  <a:cubicBezTo>
                    <a:pt x="441" y="510"/>
                    <a:pt x="443" y="509"/>
                    <a:pt x="443" y="509"/>
                  </a:cubicBezTo>
                  <a:cubicBezTo>
                    <a:pt x="444" y="508"/>
                    <a:pt x="445" y="508"/>
                    <a:pt x="446" y="507"/>
                  </a:cubicBezTo>
                  <a:cubicBezTo>
                    <a:pt x="446" y="507"/>
                    <a:pt x="448" y="506"/>
                    <a:pt x="449" y="505"/>
                  </a:cubicBezTo>
                  <a:cubicBezTo>
                    <a:pt x="450" y="504"/>
                    <a:pt x="450" y="503"/>
                    <a:pt x="451" y="502"/>
                  </a:cubicBezTo>
                  <a:cubicBezTo>
                    <a:pt x="452" y="502"/>
                    <a:pt x="452" y="502"/>
                    <a:pt x="452" y="502"/>
                  </a:cubicBezTo>
                  <a:cubicBezTo>
                    <a:pt x="452" y="502"/>
                    <a:pt x="453" y="500"/>
                    <a:pt x="454" y="498"/>
                  </a:cubicBezTo>
                  <a:cubicBezTo>
                    <a:pt x="454" y="497"/>
                    <a:pt x="454" y="496"/>
                    <a:pt x="454" y="496"/>
                  </a:cubicBezTo>
                  <a:cubicBezTo>
                    <a:pt x="455" y="495"/>
                    <a:pt x="456" y="495"/>
                    <a:pt x="456" y="495"/>
                  </a:cubicBezTo>
                  <a:cubicBezTo>
                    <a:pt x="458" y="494"/>
                    <a:pt x="458" y="494"/>
                    <a:pt x="460" y="493"/>
                  </a:cubicBezTo>
                  <a:cubicBezTo>
                    <a:pt x="462" y="491"/>
                    <a:pt x="464" y="490"/>
                    <a:pt x="466" y="489"/>
                  </a:cubicBezTo>
                  <a:cubicBezTo>
                    <a:pt x="466" y="489"/>
                    <a:pt x="468" y="487"/>
                    <a:pt x="469" y="486"/>
                  </a:cubicBezTo>
                  <a:cubicBezTo>
                    <a:pt x="470" y="486"/>
                    <a:pt x="472" y="484"/>
                    <a:pt x="472" y="484"/>
                  </a:cubicBezTo>
                  <a:cubicBezTo>
                    <a:pt x="472" y="483"/>
                    <a:pt x="473" y="483"/>
                    <a:pt x="473" y="482"/>
                  </a:cubicBezTo>
                  <a:cubicBezTo>
                    <a:pt x="473" y="481"/>
                    <a:pt x="474" y="481"/>
                    <a:pt x="474" y="480"/>
                  </a:cubicBezTo>
                  <a:cubicBezTo>
                    <a:pt x="474" y="480"/>
                    <a:pt x="474" y="479"/>
                    <a:pt x="474" y="478"/>
                  </a:cubicBezTo>
                  <a:cubicBezTo>
                    <a:pt x="474" y="477"/>
                    <a:pt x="474" y="475"/>
                    <a:pt x="474" y="475"/>
                  </a:cubicBezTo>
                  <a:cubicBezTo>
                    <a:pt x="474" y="474"/>
                    <a:pt x="474" y="473"/>
                    <a:pt x="475" y="473"/>
                  </a:cubicBezTo>
                  <a:cubicBezTo>
                    <a:pt x="477" y="472"/>
                    <a:pt x="478" y="471"/>
                    <a:pt x="480" y="470"/>
                  </a:cubicBezTo>
                  <a:cubicBezTo>
                    <a:pt x="481" y="469"/>
                    <a:pt x="481" y="469"/>
                    <a:pt x="482" y="468"/>
                  </a:cubicBezTo>
                  <a:cubicBezTo>
                    <a:pt x="484" y="467"/>
                    <a:pt x="484" y="466"/>
                    <a:pt x="486" y="466"/>
                  </a:cubicBezTo>
                  <a:cubicBezTo>
                    <a:pt x="486" y="466"/>
                    <a:pt x="488" y="464"/>
                    <a:pt x="489" y="464"/>
                  </a:cubicBezTo>
                  <a:cubicBezTo>
                    <a:pt x="490" y="463"/>
                    <a:pt x="492" y="463"/>
                    <a:pt x="492" y="463"/>
                  </a:cubicBezTo>
                  <a:cubicBezTo>
                    <a:pt x="493" y="463"/>
                    <a:pt x="494" y="462"/>
                    <a:pt x="495" y="462"/>
                  </a:cubicBezTo>
                  <a:cubicBezTo>
                    <a:pt x="497" y="461"/>
                    <a:pt x="498" y="460"/>
                    <a:pt x="500" y="459"/>
                  </a:cubicBezTo>
                  <a:cubicBezTo>
                    <a:pt x="501" y="459"/>
                    <a:pt x="502" y="458"/>
                    <a:pt x="503" y="458"/>
                  </a:cubicBezTo>
                  <a:cubicBezTo>
                    <a:pt x="504" y="457"/>
                    <a:pt x="505" y="457"/>
                    <a:pt x="505" y="457"/>
                  </a:cubicBezTo>
                  <a:cubicBezTo>
                    <a:pt x="506" y="456"/>
                    <a:pt x="506" y="456"/>
                    <a:pt x="507" y="455"/>
                  </a:cubicBezTo>
                  <a:cubicBezTo>
                    <a:pt x="508" y="454"/>
                    <a:pt x="508" y="453"/>
                    <a:pt x="508" y="452"/>
                  </a:cubicBezTo>
                  <a:cubicBezTo>
                    <a:pt x="510" y="452"/>
                    <a:pt x="510" y="451"/>
                    <a:pt x="512" y="451"/>
                  </a:cubicBezTo>
                  <a:cubicBezTo>
                    <a:pt x="514" y="448"/>
                    <a:pt x="515" y="447"/>
                    <a:pt x="518" y="445"/>
                  </a:cubicBezTo>
                  <a:cubicBezTo>
                    <a:pt x="519" y="444"/>
                    <a:pt x="520" y="443"/>
                    <a:pt x="521" y="442"/>
                  </a:cubicBezTo>
                  <a:cubicBezTo>
                    <a:pt x="521" y="441"/>
                    <a:pt x="521" y="440"/>
                    <a:pt x="522" y="439"/>
                  </a:cubicBezTo>
                  <a:cubicBezTo>
                    <a:pt x="522" y="438"/>
                    <a:pt x="522" y="437"/>
                    <a:pt x="522" y="436"/>
                  </a:cubicBezTo>
                  <a:cubicBezTo>
                    <a:pt x="523" y="435"/>
                    <a:pt x="523" y="435"/>
                    <a:pt x="524" y="434"/>
                  </a:cubicBezTo>
                  <a:cubicBezTo>
                    <a:pt x="525" y="433"/>
                    <a:pt x="525" y="432"/>
                    <a:pt x="526" y="431"/>
                  </a:cubicBezTo>
                  <a:cubicBezTo>
                    <a:pt x="526" y="430"/>
                    <a:pt x="526" y="429"/>
                    <a:pt x="525" y="428"/>
                  </a:cubicBezTo>
                  <a:cubicBezTo>
                    <a:pt x="526" y="427"/>
                    <a:pt x="526" y="427"/>
                    <a:pt x="526" y="426"/>
                  </a:cubicBezTo>
                  <a:cubicBezTo>
                    <a:pt x="526" y="425"/>
                    <a:pt x="526" y="425"/>
                    <a:pt x="527" y="424"/>
                  </a:cubicBezTo>
                  <a:cubicBezTo>
                    <a:pt x="527" y="424"/>
                    <a:pt x="526" y="422"/>
                    <a:pt x="527" y="421"/>
                  </a:cubicBezTo>
                  <a:cubicBezTo>
                    <a:pt x="528" y="420"/>
                    <a:pt x="529" y="419"/>
                    <a:pt x="530" y="419"/>
                  </a:cubicBezTo>
                  <a:cubicBezTo>
                    <a:pt x="531" y="418"/>
                    <a:pt x="533" y="417"/>
                    <a:pt x="533" y="417"/>
                  </a:cubicBezTo>
                  <a:cubicBezTo>
                    <a:pt x="533" y="417"/>
                    <a:pt x="537" y="413"/>
                    <a:pt x="538" y="412"/>
                  </a:cubicBezTo>
                  <a:cubicBezTo>
                    <a:pt x="539" y="411"/>
                    <a:pt x="540" y="410"/>
                    <a:pt x="540" y="410"/>
                  </a:cubicBezTo>
                  <a:cubicBezTo>
                    <a:pt x="540" y="410"/>
                    <a:pt x="542" y="409"/>
                    <a:pt x="543" y="408"/>
                  </a:cubicBezTo>
                  <a:cubicBezTo>
                    <a:pt x="544" y="408"/>
                    <a:pt x="545" y="407"/>
                    <a:pt x="545" y="407"/>
                  </a:cubicBezTo>
                  <a:cubicBezTo>
                    <a:pt x="547" y="404"/>
                    <a:pt x="548" y="403"/>
                    <a:pt x="550" y="401"/>
                  </a:cubicBezTo>
                  <a:cubicBezTo>
                    <a:pt x="550" y="399"/>
                    <a:pt x="550" y="398"/>
                    <a:pt x="549" y="397"/>
                  </a:cubicBezTo>
                  <a:cubicBezTo>
                    <a:pt x="548" y="396"/>
                    <a:pt x="547" y="395"/>
                    <a:pt x="547" y="394"/>
                  </a:cubicBezTo>
                  <a:cubicBezTo>
                    <a:pt x="546" y="394"/>
                    <a:pt x="548" y="395"/>
                    <a:pt x="546" y="393"/>
                  </a:cubicBezTo>
                  <a:cubicBezTo>
                    <a:pt x="544" y="392"/>
                    <a:pt x="547" y="393"/>
                    <a:pt x="544" y="392"/>
                  </a:cubicBezTo>
                  <a:cubicBezTo>
                    <a:pt x="542" y="392"/>
                    <a:pt x="540" y="392"/>
                    <a:pt x="540" y="392"/>
                  </a:cubicBezTo>
                  <a:cubicBezTo>
                    <a:pt x="540" y="392"/>
                    <a:pt x="541" y="393"/>
                    <a:pt x="538" y="392"/>
                  </a:cubicBezTo>
                  <a:cubicBezTo>
                    <a:pt x="536" y="391"/>
                    <a:pt x="536" y="391"/>
                    <a:pt x="536" y="391"/>
                  </a:cubicBezTo>
                  <a:cubicBezTo>
                    <a:pt x="535" y="391"/>
                    <a:pt x="535" y="391"/>
                    <a:pt x="534" y="391"/>
                  </a:cubicBezTo>
                  <a:cubicBezTo>
                    <a:pt x="533" y="390"/>
                    <a:pt x="532" y="390"/>
                    <a:pt x="532" y="389"/>
                  </a:cubicBezTo>
                  <a:cubicBezTo>
                    <a:pt x="532" y="389"/>
                    <a:pt x="532" y="388"/>
                    <a:pt x="532" y="388"/>
                  </a:cubicBezTo>
                  <a:cubicBezTo>
                    <a:pt x="532" y="387"/>
                    <a:pt x="536" y="385"/>
                    <a:pt x="531" y="387"/>
                  </a:cubicBezTo>
                  <a:cubicBezTo>
                    <a:pt x="527" y="389"/>
                    <a:pt x="530" y="388"/>
                    <a:pt x="527" y="389"/>
                  </a:cubicBezTo>
                  <a:cubicBezTo>
                    <a:pt x="524" y="390"/>
                    <a:pt x="527" y="389"/>
                    <a:pt x="524" y="390"/>
                  </a:cubicBezTo>
                  <a:cubicBezTo>
                    <a:pt x="522" y="391"/>
                    <a:pt x="522" y="391"/>
                    <a:pt x="522" y="391"/>
                  </a:cubicBezTo>
                  <a:cubicBezTo>
                    <a:pt x="522" y="391"/>
                    <a:pt x="518" y="388"/>
                    <a:pt x="516" y="389"/>
                  </a:cubicBezTo>
                  <a:cubicBezTo>
                    <a:pt x="515" y="389"/>
                    <a:pt x="515" y="389"/>
                    <a:pt x="515" y="389"/>
                  </a:cubicBezTo>
                  <a:cubicBezTo>
                    <a:pt x="515" y="389"/>
                    <a:pt x="519" y="388"/>
                    <a:pt x="515" y="389"/>
                  </a:cubicBezTo>
                  <a:cubicBezTo>
                    <a:pt x="511" y="389"/>
                    <a:pt x="511" y="390"/>
                    <a:pt x="511" y="390"/>
                  </a:cubicBezTo>
                  <a:cubicBezTo>
                    <a:pt x="511" y="390"/>
                    <a:pt x="513" y="390"/>
                    <a:pt x="510" y="390"/>
                  </a:cubicBezTo>
                  <a:cubicBezTo>
                    <a:pt x="506" y="390"/>
                    <a:pt x="505" y="389"/>
                    <a:pt x="505" y="389"/>
                  </a:cubicBezTo>
                  <a:cubicBezTo>
                    <a:pt x="505" y="388"/>
                    <a:pt x="507" y="385"/>
                    <a:pt x="507" y="385"/>
                  </a:cubicBezTo>
                  <a:cubicBezTo>
                    <a:pt x="506" y="384"/>
                    <a:pt x="507" y="384"/>
                    <a:pt x="505" y="385"/>
                  </a:cubicBezTo>
                  <a:cubicBezTo>
                    <a:pt x="502" y="386"/>
                    <a:pt x="504" y="386"/>
                    <a:pt x="502" y="386"/>
                  </a:cubicBezTo>
                  <a:cubicBezTo>
                    <a:pt x="501" y="386"/>
                    <a:pt x="502" y="386"/>
                    <a:pt x="501" y="386"/>
                  </a:cubicBezTo>
                  <a:cubicBezTo>
                    <a:pt x="499" y="387"/>
                    <a:pt x="498" y="385"/>
                    <a:pt x="497" y="385"/>
                  </a:cubicBezTo>
                  <a:cubicBezTo>
                    <a:pt x="496" y="385"/>
                    <a:pt x="496" y="385"/>
                    <a:pt x="496" y="385"/>
                  </a:cubicBezTo>
                  <a:cubicBezTo>
                    <a:pt x="496" y="385"/>
                    <a:pt x="497" y="384"/>
                    <a:pt x="495" y="384"/>
                  </a:cubicBezTo>
                  <a:cubicBezTo>
                    <a:pt x="492" y="384"/>
                    <a:pt x="492" y="384"/>
                    <a:pt x="491" y="384"/>
                  </a:cubicBezTo>
                  <a:cubicBezTo>
                    <a:pt x="490" y="384"/>
                    <a:pt x="492" y="384"/>
                    <a:pt x="490" y="384"/>
                  </a:cubicBezTo>
                  <a:cubicBezTo>
                    <a:pt x="487" y="385"/>
                    <a:pt x="485" y="384"/>
                    <a:pt x="485" y="384"/>
                  </a:cubicBezTo>
                  <a:cubicBezTo>
                    <a:pt x="485" y="384"/>
                    <a:pt x="486" y="382"/>
                    <a:pt x="484" y="384"/>
                  </a:cubicBezTo>
                  <a:cubicBezTo>
                    <a:pt x="482" y="386"/>
                    <a:pt x="483" y="383"/>
                    <a:pt x="482" y="386"/>
                  </a:cubicBezTo>
                  <a:cubicBezTo>
                    <a:pt x="481" y="388"/>
                    <a:pt x="484" y="386"/>
                    <a:pt x="481" y="388"/>
                  </a:cubicBezTo>
                  <a:cubicBezTo>
                    <a:pt x="477" y="390"/>
                    <a:pt x="477" y="390"/>
                    <a:pt x="477" y="390"/>
                  </a:cubicBezTo>
                  <a:cubicBezTo>
                    <a:pt x="477" y="389"/>
                    <a:pt x="477" y="388"/>
                    <a:pt x="478" y="386"/>
                  </a:cubicBezTo>
                  <a:cubicBezTo>
                    <a:pt x="478" y="386"/>
                    <a:pt x="478" y="385"/>
                    <a:pt x="478" y="384"/>
                  </a:cubicBezTo>
                  <a:cubicBezTo>
                    <a:pt x="478" y="384"/>
                    <a:pt x="480" y="382"/>
                    <a:pt x="481" y="382"/>
                  </a:cubicBezTo>
                  <a:cubicBezTo>
                    <a:pt x="482" y="382"/>
                    <a:pt x="485" y="380"/>
                    <a:pt x="485" y="380"/>
                  </a:cubicBezTo>
                  <a:cubicBezTo>
                    <a:pt x="486" y="380"/>
                    <a:pt x="486" y="380"/>
                    <a:pt x="486" y="379"/>
                  </a:cubicBezTo>
                  <a:cubicBezTo>
                    <a:pt x="487" y="377"/>
                    <a:pt x="487" y="377"/>
                    <a:pt x="487" y="375"/>
                  </a:cubicBezTo>
                  <a:cubicBezTo>
                    <a:pt x="486" y="374"/>
                    <a:pt x="486" y="374"/>
                    <a:pt x="485" y="373"/>
                  </a:cubicBezTo>
                  <a:cubicBezTo>
                    <a:pt x="485" y="373"/>
                    <a:pt x="481" y="371"/>
                    <a:pt x="480" y="370"/>
                  </a:cubicBezTo>
                  <a:cubicBezTo>
                    <a:pt x="479" y="369"/>
                    <a:pt x="479" y="369"/>
                    <a:pt x="479" y="369"/>
                  </a:cubicBezTo>
                  <a:cubicBezTo>
                    <a:pt x="479" y="369"/>
                    <a:pt x="477" y="367"/>
                    <a:pt x="476" y="367"/>
                  </a:cubicBezTo>
                  <a:cubicBezTo>
                    <a:pt x="476" y="366"/>
                    <a:pt x="474" y="366"/>
                    <a:pt x="474" y="366"/>
                  </a:cubicBezTo>
                  <a:cubicBezTo>
                    <a:pt x="474" y="366"/>
                    <a:pt x="474" y="365"/>
                    <a:pt x="471" y="365"/>
                  </a:cubicBezTo>
                  <a:cubicBezTo>
                    <a:pt x="469" y="364"/>
                    <a:pt x="469" y="365"/>
                    <a:pt x="467" y="365"/>
                  </a:cubicBezTo>
                  <a:cubicBezTo>
                    <a:pt x="464" y="364"/>
                    <a:pt x="469" y="363"/>
                    <a:pt x="461" y="363"/>
                  </a:cubicBezTo>
                  <a:cubicBezTo>
                    <a:pt x="453" y="364"/>
                    <a:pt x="453" y="364"/>
                    <a:pt x="453" y="364"/>
                  </a:cubicBezTo>
                  <a:cubicBezTo>
                    <a:pt x="453" y="364"/>
                    <a:pt x="455" y="364"/>
                    <a:pt x="451" y="363"/>
                  </a:cubicBezTo>
                  <a:cubicBezTo>
                    <a:pt x="447" y="363"/>
                    <a:pt x="446" y="362"/>
                    <a:pt x="446" y="362"/>
                  </a:cubicBezTo>
                  <a:cubicBezTo>
                    <a:pt x="445" y="360"/>
                    <a:pt x="445" y="360"/>
                    <a:pt x="444" y="359"/>
                  </a:cubicBezTo>
                  <a:cubicBezTo>
                    <a:pt x="443" y="358"/>
                    <a:pt x="443" y="358"/>
                    <a:pt x="443" y="357"/>
                  </a:cubicBezTo>
                  <a:cubicBezTo>
                    <a:pt x="443" y="357"/>
                    <a:pt x="443" y="356"/>
                    <a:pt x="442" y="356"/>
                  </a:cubicBezTo>
                  <a:cubicBezTo>
                    <a:pt x="441" y="355"/>
                    <a:pt x="440" y="355"/>
                    <a:pt x="439" y="354"/>
                  </a:cubicBezTo>
                  <a:close/>
                  <a:moveTo>
                    <a:pt x="388" y="10"/>
                  </a:moveTo>
                  <a:cubicBezTo>
                    <a:pt x="386" y="10"/>
                    <a:pt x="386" y="9"/>
                    <a:pt x="385" y="9"/>
                  </a:cubicBezTo>
                  <a:cubicBezTo>
                    <a:pt x="385" y="9"/>
                    <a:pt x="385" y="9"/>
                    <a:pt x="383" y="8"/>
                  </a:cubicBezTo>
                  <a:cubicBezTo>
                    <a:pt x="382" y="6"/>
                    <a:pt x="382" y="7"/>
                    <a:pt x="380" y="6"/>
                  </a:cubicBezTo>
                  <a:cubicBezTo>
                    <a:pt x="379" y="6"/>
                    <a:pt x="378" y="7"/>
                    <a:pt x="378" y="7"/>
                  </a:cubicBezTo>
                  <a:cubicBezTo>
                    <a:pt x="378" y="7"/>
                    <a:pt x="378" y="7"/>
                    <a:pt x="377" y="7"/>
                  </a:cubicBezTo>
                  <a:cubicBezTo>
                    <a:pt x="376" y="7"/>
                    <a:pt x="376" y="8"/>
                    <a:pt x="374" y="8"/>
                  </a:cubicBezTo>
                  <a:cubicBezTo>
                    <a:pt x="374" y="8"/>
                    <a:pt x="373" y="8"/>
                    <a:pt x="373" y="8"/>
                  </a:cubicBezTo>
                  <a:cubicBezTo>
                    <a:pt x="373" y="8"/>
                    <a:pt x="373" y="8"/>
                    <a:pt x="373" y="7"/>
                  </a:cubicBezTo>
                  <a:cubicBezTo>
                    <a:pt x="373" y="5"/>
                    <a:pt x="371" y="4"/>
                    <a:pt x="371" y="4"/>
                  </a:cubicBezTo>
                  <a:cubicBezTo>
                    <a:pt x="370" y="5"/>
                    <a:pt x="369" y="5"/>
                    <a:pt x="368" y="5"/>
                  </a:cubicBezTo>
                  <a:cubicBezTo>
                    <a:pt x="365" y="5"/>
                    <a:pt x="364" y="5"/>
                    <a:pt x="361" y="5"/>
                  </a:cubicBezTo>
                  <a:cubicBezTo>
                    <a:pt x="361" y="5"/>
                    <a:pt x="361" y="5"/>
                    <a:pt x="359" y="4"/>
                  </a:cubicBezTo>
                  <a:cubicBezTo>
                    <a:pt x="358" y="4"/>
                    <a:pt x="358" y="4"/>
                    <a:pt x="357" y="3"/>
                  </a:cubicBezTo>
                  <a:cubicBezTo>
                    <a:pt x="356" y="3"/>
                    <a:pt x="356" y="3"/>
                    <a:pt x="356" y="3"/>
                  </a:cubicBezTo>
                  <a:cubicBezTo>
                    <a:pt x="354" y="4"/>
                    <a:pt x="354" y="4"/>
                    <a:pt x="352" y="4"/>
                  </a:cubicBezTo>
                  <a:cubicBezTo>
                    <a:pt x="352" y="4"/>
                    <a:pt x="350" y="6"/>
                    <a:pt x="349" y="6"/>
                  </a:cubicBezTo>
                  <a:cubicBezTo>
                    <a:pt x="348" y="6"/>
                    <a:pt x="346" y="7"/>
                    <a:pt x="346" y="7"/>
                  </a:cubicBezTo>
                  <a:cubicBezTo>
                    <a:pt x="346" y="7"/>
                    <a:pt x="342" y="6"/>
                    <a:pt x="337" y="3"/>
                  </a:cubicBezTo>
                  <a:cubicBezTo>
                    <a:pt x="331" y="0"/>
                    <a:pt x="337" y="3"/>
                    <a:pt x="335" y="4"/>
                  </a:cubicBezTo>
                  <a:cubicBezTo>
                    <a:pt x="332" y="5"/>
                    <a:pt x="335" y="4"/>
                    <a:pt x="333" y="4"/>
                  </a:cubicBezTo>
                  <a:cubicBezTo>
                    <a:pt x="331" y="4"/>
                    <a:pt x="330" y="5"/>
                    <a:pt x="329" y="5"/>
                  </a:cubicBezTo>
                  <a:cubicBezTo>
                    <a:pt x="328" y="5"/>
                    <a:pt x="327" y="4"/>
                    <a:pt x="325" y="4"/>
                  </a:cubicBezTo>
                  <a:cubicBezTo>
                    <a:pt x="324" y="4"/>
                    <a:pt x="323" y="4"/>
                    <a:pt x="321" y="2"/>
                  </a:cubicBezTo>
                  <a:cubicBezTo>
                    <a:pt x="319" y="1"/>
                    <a:pt x="321" y="2"/>
                    <a:pt x="320" y="3"/>
                  </a:cubicBezTo>
                  <a:cubicBezTo>
                    <a:pt x="318" y="4"/>
                    <a:pt x="319" y="4"/>
                    <a:pt x="319" y="4"/>
                  </a:cubicBezTo>
                  <a:cubicBezTo>
                    <a:pt x="318" y="5"/>
                    <a:pt x="318" y="6"/>
                    <a:pt x="317" y="7"/>
                  </a:cubicBezTo>
                  <a:cubicBezTo>
                    <a:pt x="317" y="7"/>
                    <a:pt x="313" y="7"/>
                    <a:pt x="311" y="8"/>
                  </a:cubicBezTo>
                  <a:cubicBezTo>
                    <a:pt x="309" y="8"/>
                    <a:pt x="307" y="7"/>
                    <a:pt x="306" y="5"/>
                  </a:cubicBezTo>
                  <a:cubicBezTo>
                    <a:pt x="305" y="4"/>
                    <a:pt x="304" y="6"/>
                    <a:pt x="300" y="7"/>
                  </a:cubicBezTo>
                  <a:cubicBezTo>
                    <a:pt x="297" y="9"/>
                    <a:pt x="299" y="8"/>
                    <a:pt x="299" y="8"/>
                  </a:cubicBezTo>
                  <a:cubicBezTo>
                    <a:pt x="300" y="8"/>
                    <a:pt x="301" y="9"/>
                    <a:pt x="302" y="9"/>
                  </a:cubicBezTo>
                  <a:cubicBezTo>
                    <a:pt x="303" y="10"/>
                    <a:pt x="304" y="10"/>
                    <a:pt x="304" y="11"/>
                  </a:cubicBezTo>
                  <a:cubicBezTo>
                    <a:pt x="305" y="12"/>
                    <a:pt x="305" y="12"/>
                    <a:pt x="306" y="13"/>
                  </a:cubicBezTo>
                  <a:cubicBezTo>
                    <a:pt x="306" y="14"/>
                    <a:pt x="306" y="15"/>
                    <a:pt x="306" y="16"/>
                  </a:cubicBezTo>
                  <a:cubicBezTo>
                    <a:pt x="305" y="16"/>
                    <a:pt x="304" y="16"/>
                    <a:pt x="303" y="17"/>
                  </a:cubicBezTo>
                  <a:cubicBezTo>
                    <a:pt x="303" y="17"/>
                    <a:pt x="302" y="17"/>
                    <a:pt x="300" y="15"/>
                  </a:cubicBezTo>
                  <a:cubicBezTo>
                    <a:pt x="299" y="14"/>
                    <a:pt x="297" y="14"/>
                    <a:pt x="297" y="14"/>
                  </a:cubicBezTo>
                  <a:cubicBezTo>
                    <a:pt x="297" y="14"/>
                    <a:pt x="297" y="14"/>
                    <a:pt x="295" y="11"/>
                  </a:cubicBezTo>
                  <a:cubicBezTo>
                    <a:pt x="294" y="9"/>
                    <a:pt x="296" y="9"/>
                    <a:pt x="293" y="7"/>
                  </a:cubicBezTo>
                  <a:cubicBezTo>
                    <a:pt x="290" y="6"/>
                    <a:pt x="286" y="10"/>
                    <a:pt x="286" y="10"/>
                  </a:cubicBezTo>
                  <a:cubicBezTo>
                    <a:pt x="285" y="10"/>
                    <a:pt x="284" y="10"/>
                    <a:pt x="283" y="11"/>
                  </a:cubicBezTo>
                  <a:cubicBezTo>
                    <a:pt x="284" y="11"/>
                    <a:pt x="284" y="12"/>
                    <a:pt x="285" y="12"/>
                  </a:cubicBezTo>
                  <a:cubicBezTo>
                    <a:pt x="285" y="13"/>
                    <a:pt x="286" y="13"/>
                    <a:pt x="286" y="14"/>
                  </a:cubicBezTo>
                  <a:cubicBezTo>
                    <a:pt x="287" y="15"/>
                    <a:pt x="287" y="15"/>
                    <a:pt x="288" y="16"/>
                  </a:cubicBezTo>
                  <a:cubicBezTo>
                    <a:pt x="288" y="16"/>
                    <a:pt x="288" y="16"/>
                    <a:pt x="287" y="17"/>
                  </a:cubicBezTo>
                  <a:cubicBezTo>
                    <a:pt x="285" y="18"/>
                    <a:pt x="288" y="19"/>
                    <a:pt x="288" y="19"/>
                  </a:cubicBezTo>
                  <a:cubicBezTo>
                    <a:pt x="288" y="19"/>
                    <a:pt x="288" y="19"/>
                    <a:pt x="290" y="20"/>
                  </a:cubicBezTo>
                  <a:cubicBezTo>
                    <a:pt x="293" y="21"/>
                    <a:pt x="291" y="21"/>
                    <a:pt x="291" y="21"/>
                  </a:cubicBezTo>
                  <a:cubicBezTo>
                    <a:pt x="290" y="22"/>
                    <a:pt x="290" y="23"/>
                    <a:pt x="289" y="24"/>
                  </a:cubicBezTo>
                  <a:cubicBezTo>
                    <a:pt x="289" y="24"/>
                    <a:pt x="290" y="26"/>
                    <a:pt x="292" y="27"/>
                  </a:cubicBezTo>
                  <a:cubicBezTo>
                    <a:pt x="293" y="28"/>
                    <a:pt x="295" y="28"/>
                    <a:pt x="295" y="28"/>
                  </a:cubicBezTo>
                  <a:cubicBezTo>
                    <a:pt x="295" y="28"/>
                    <a:pt x="296" y="29"/>
                    <a:pt x="300" y="30"/>
                  </a:cubicBezTo>
                  <a:cubicBezTo>
                    <a:pt x="303" y="32"/>
                    <a:pt x="301" y="34"/>
                    <a:pt x="301" y="34"/>
                  </a:cubicBezTo>
                  <a:cubicBezTo>
                    <a:pt x="300" y="35"/>
                    <a:pt x="300" y="35"/>
                    <a:pt x="299" y="36"/>
                  </a:cubicBezTo>
                  <a:cubicBezTo>
                    <a:pt x="299" y="37"/>
                    <a:pt x="299" y="38"/>
                    <a:pt x="299" y="39"/>
                  </a:cubicBezTo>
                  <a:cubicBezTo>
                    <a:pt x="298" y="40"/>
                    <a:pt x="298" y="41"/>
                    <a:pt x="297" y="42"/>
                  </a:cubicBezTo>
                  <a:cubicBezTo>
                    <a:pt x="296" y="42"/>
                    <a:pt x="296" y="42"/>
                    <a:pt x="295" y="43"/>
                  </a:cubicBezTo>
                  <a:cubicBezTo>
                    <a:pt x="293" y="45"/>
                    <a:pt x="291" y="45"/>
                    <a:pt x="289" y="47"/>
                  </a:cubicBezTo>
                  <a:cubicBezTo>
                    <a:pt x="287" y="48"/>
                    <a:pt x="286" y="49"/>
                    <a:pt x="284" y="49"/>
                  </a:cubicBezTo>
                  <a:cubicBezTo>
                    <a:pt x="283" y="50"/>
                    <a:pt x="282" y="51"/>
                    <a:pt x="281" y="52"/>
                  </a:cubicBezTo>
                  <a:cubicBezTo>
                    <a:pt x="281" y="53"/>
                    <a:pt x="281" y="53"/>
                    <a:pt x="282" y="54"/>
                  </a:cubicBezTo>
                  <a:cubicBezTo>
                    <a:pt x="282" y="54"/>
                    <a:pt x="284" y="57"/>
                    <a:pt x="286" y="57"/>
                  </a:cubicBezTo>
                  <a:cubicBezTo>
                    <a:pt x="289" y="58"/>
                    <a:pt x="289" y="58"/>
                    <a:pt x="292" y="58"/>
                  </a:cubicBezTo>
                  <a:cubicBezTo>
                    <a:pt x="295" y="58"/>
                    <a:pt x="295" y="57"/>
                    <a:pt x="299" y="56"/>
                  </a:cubicBezTo>
                  <a:cubicBezTo>
                    <a:pt x="301" y="55"/>
                    <a:pt x="300" y="56"/>
                    <a:pt x="300" y="51"/>
                  </a:cubicBezTo>
                  <a:cubicBezTo>
                    <a:pt x="300" y="47"/>
                    <a:pt x="298" y="49"/>
                    <a:pt x="300" y="47"/>
                  </a:cubicBezTo>
                  <a:cubicBezTo>
                    <a:pt x="303" y="45"/>
                    <a:pt x="300" y="47"/>
                    <a:pt x="300" y="47"/>
                  </a:cubicBezTo>
                  <a:cubicBezTo>
                    <a:pt x="300" y="47"/>
                    <a:pt x="300" y="47"/>
                    <a:pt x="301" y="47"/>
                  </a:cubicBezTo>
                  <a:cubicBezTo>
                    <a:pt x="303" y="47"/>
                    <a:pt x="310" y="48"/>
                    <a:pt x="313" y="48"/>
                  </a:cubicBezTo>
                  <a:cubicBezTo>
                    <a:pt x="316" y="48"/>
                    <a:pt x="316" y="49"/>
                    <a:pt x="320" y="49"/>
                  </a:cubicBezTo>
                  <a:cubicBezTo>
                    <a:pt x="324" y="48"/>
                    <a:pt x="325" y="48"/>
                    <a:pt x="328" y="48"/>
                  </a:cubicBezTo>
                  <a:cubicBezTo>
                    <a:pt x="330" y="48"/>
                    <a:pt x="332" y="48"/>
                    <a:pt x="334" y="47"/>
                  </a:cubicBezTo>
                  <a:cubicBezTo>
                    <a:pt x="337" y="47"/>
                    <a:pt x="338" y="47"/>
                    <a:pt x="344" y="46"/>
                  </a:cubicBezTo>
                  <a:cubicBezTo>
                    <a:pt x="350" y="44"/>
                    <a:pt x="345" y="44"/>
                    <a:pt x="345" y="44"/>
                  </a:cubicBezTo>
                  <a:cubicBezTo>
                    <a:pt x="345" y="44"/>
                    <a:pt x="338" y="43"/>
                    <a:pt x="337" y="43"/>
                  </a:cubicBezTo>
                  <a:cubicBezTo>
                    <a:pt x="336" y="42"/>
                    <a:pt x="335" y="42"/>
                    <a:pt x="335" y="42"/>
                  </a:cubicBezTo>
                  <a:cubicBezTo>
                    <a:pt x="335" y="42"/>
                    <a:pt x="330" y="42"/>
                    <a:pt x="325" y="41"/>
                  </a:cubicBezTo>
                  <a:cubicBezTo>
                    <a:pt x="319" y="41"/>
                    <a:pt x="325" y="41"/>
                    <a:pt x="310" y="39"/>
                  </a:cubicBezTo>
                  <a:cubicBezTo>
                    <a:pt x="295" y="36"/>
                    <a:pt x="312" y="39"/>
                    <a:pt x="312" y="39"/>
                  </a:cubicBezTo>
                  <a:cubicBezTo>
                    <a:pt x="312" y="39"/>
                    <a:pt x="312" y="39"/>
                    <a:pt x="320" y="38"/>
                  </a:cubicBezTo>
                  <a:cubicBezTo>
                    <a:pt x="328" y="38"/>
                    <a:pt x="323" y="38"/>
                    <a:pt x="323" y="37"/>
                  </a:cubicBezTo>
                  <a:cubicBezTo>
                    <a:pt x="324" y="35"/>
                    <a:pt x="323" y="37"/>
                    <a:pt x="324" y="35"/>
                  </a:cubicBezTo>
                  <a:cubicBezTo>
                    <a:pt x="324" y="33"/>
                    <a:pt x="324" y="35"/>
                    <a:pt x="326" y="35"/>
                  </a:cubicBezTo>
                  <a:cubicBezTo>
                    <a:pt x="328" y="35"/>
                    <a:pt x="335" y="38"/>
                    <a:pt x="335" y="38"/>
                  </a:cubicBezTo>
                  <a:cubicBezTo>
                    <a:pt x="335" y="38"/>
                    <a:pt x="335" y="38"/>
                    <a:pt x="340" y="38"/>
                  </a:cubicBezTo>
                  <a:cubicBezTo>
                    <a:pt x="344" y="39"/>
                    <a:pt x="341" y="37"/>
                    <a:pt x="342" y="38"/>
                  </a:cubicBezTo>
                  <a:cubicBezTo>
                    <a:pt x="344" y="38"/>
                    <a:pt x="345" y="38"/>
                    <a:pt x="346" y="38"/>
                  </a:cubicBezTo>
                  <a:cubicBezTo>
                    <a:pt x="347" y="38"/>
                    <a:pt x="350" y="38"/>
                    <a:pt x="350" y="38"/>
                  </a:cubicBezTo>
                  <a:cubicBezTo>
                    <a:pt x="350" y="38"/>
                    <a:pt x="350" y="38"/>
                    <a:pt x="346" y="34"/>
                  </a:cubicBezTo>
                  <a:cubicBezTo>
                    <a:pt x="342" y="31"/>
                    <a:pt x="346" y="34"/>
                    <a:pt x="349" y="34"/>
                  </a:cubicBezTo>
                  <a:cubicBezTo>
                    <a:pt x="351" y="34"/>
                    <a:pt x="350" y="33"/>
                    <a:pt x="350" y="33"/>
                  </a:cubicBezTo>
                  <a:cubicBezTo>
                    <a:pt x="350" y="32"/>
                    <a:pt x="350" y="31"/>
                    <a:pt x="351" y="30"/>
                  </a:cubicBezTo>
                  <a:cubicBezTo>
                    <a:pt x="353" y="30"/>
                    <a:pt x="354" y="30"/>
                    <a:pt x="356" y="31"/>
                  </a:cubicBezTo>
                  <a:cubicBezTo>
                    <a:pt x="356" y="31"/>
                    <a:pt x="358" y="31"/>
                    <a:pt x="359" y="32"/>
                  </a:cubicBezTo>
                  <a:cubicBezTo>
                    <a:pt x="361" y="33"/>
                    <a:pt x="361" y="31"/>
                    <a:pt x="361" y="31"/>
                  </a:cubicBezTo>
                  <a:cubicBezTo>
                    <a:pt x="361" y="31"/>
                    <a:pt x="361" y="31"/>
                    <a:pt x="364" y="29"/>
                  </a:cubicBezTo>
                  <a:cubicBezTo>
                    <a:pt x="367" y="27"/>
                    <a:pt x="364" y="29"/>
                    <a:pt x="364" y="28"/>
                  </a:cubicBezTo>
                  <a:cubicBezTo>
                    <a:pt x="364" y="27"/>
                    <a:pt x="363" y="27"/>
                    <a:pt x="360" y="26"/>
                  </a:cubicBezTo>
                  <a:cubicBezTo>
                    <a:pt x="357" y="24"/>
                    <a:pt x="360" y="26"/>
                    <a:pt x="358" y="25"/>
                  </a:cubicBezTo>
                  <a:cubicBezTo>
                    <a:pt x="355" y="25"/>
                    <a:pt x="355" y="24"/>
                    <a:pt x="354" y="22"/>
                  </a:cubicBezTo>
                  <a:cubicBezTo>
                    <a:pt x="353" y="19"/>
                    <a:pt x="354" y="22"/>
                    <a:pt x="355" y="22"/>
                  </a:cubicBezTo>
                  <a:cubicBezTo>
                    <a:pt x="356" y="22"/>
                    <a:pt x="360" y="22"/>
                    <a:pt x="362" y="22"/>
                  </a:cubicBezTo>
                  <a:cubicBezTo>
                    <a:pt x="364" y="23"/>
                    <a:pt x="367" y="24"/>
                    <a:pt x="367" y="24"/>
                  </a:cubicBezTo>
                  <a:cubicBezTo>
                    <a:pt x="368" y="24"/>
                    <a:pt x="368" y="24"/>
                    <a:pt x="370" y="24"/>
                  </a:cubicBezTo>
                  <a:cubicBezTo>
                    <a:pt x="370" y="24"/>
                    <a:pt x="369" y="22"/>
                    <a:pt x="372" y="22"/>
                  </a:cubicBezTo>
                  <a:cubicBezTo>
                    <a:pt x="374" y="21"/>
                    <a:pt x="375" y="23"/>
                    <a:pt x="375" y="23"/>
                  </a:cubicBezTo>
                  <a:cubicBezTo>
                    <a:pt x="375" y="23"/>
                    <a:pt x="375" y="22"/>
                    <a:pt x="376" y="21"/>
                  </a:cubicBezTo>
                  <a:cubicBezTo>
                    <a:pt x="377" y="20"/>
                    <a:pt x="378" y="21"/>
                    <a:pt x="378" y="19"/>
                  </a:cubicBezTo>
                  <a:cubicBezTo>
                    <a:pt x="379" y="18"/>
                    <a:pt x="381" y="20"/>
                    <a:pt x="381" y="20"/>
                  </a:cubicBezTo>
                  <a:cubicBezTo>
                    <a:pt x="382" y="20"/>
                    <a:pt x="382" y="20"/>
                    <a:pt x="383" y="19"/>
                  </a:cubicBezTo>
                  <a:cubicBezTo>
                    <a:pt x="383" y="19"/>
                    <a:pt x="383" y="18"/>
                    <a:pt x="383" y="18"/>
                  </a:cubicBezTo>
                  <a:cubicBezTo>
                    <a:pt x="383" y="18"/>
                    <a:pt x="388" y="18"/>
                    <a:pt x="389" y="18"/>
                  </a:cubicBezTo>
                  <a:cubicBezTo>
                    <a:pt x="391" y="18"/>
                    <a:pt x="391" y="17"/>
                    <a:pt x="395" y="18"/>
                  </a:cubicBezTo>
                  <a:cubicBezTo>
                    <a:pt x="398" y="18"/>
                    <a:pt x="396" y="16"/>
                    <a:pt x="396" y="16"/>
                  </a:cubicBezTo>
                  <a:cubicBezTo>
                    <a:pt x="397" y="16"/>
                    <a:pt x="398" y="16"/>
                    <a:pt x="399" y="16"/>
                  </a:cubicBezTo>
                  <a:cubicBezTo>
                    <a:pt x="398" y="15"/>
                    <a:pt x="398" y="14"/>
                    <a:pt x="398" y="12"/>
                  </a:cubicBezTo>
                  <a:cubicBezTo>
                    <a:pt x="394" y="11"/>
                    <a:pt x="392" y="11"/>
                    <a:pt x="388" y="10"/>
                  </a:cubicBezTo>
                  <a:close/>
                  <a:moveTo>
                    <a:pt x="227" y="32"/>
                  </a:moveTo>
                  <a:cubicBezTo>
                    <a:pt x="226" y="33"/>
                    <a:pt x="225" y="33"/>
                    <a:pt x="224" y="34"/>
                  </a:cubicBezTo>
                  <a:cubicBezTo>
                    <a:pt x="222" y="35"/>
                    <a:pt x="222" y="36"/>
                    <a:pt x="220" y="37"/>
                  </a:cubicBezTo>
                  <a:cubicBezTo>
                    <a:pt x="219" y="38"/>
                    <a:pt x="219" y="38"/>
                    <a:pt x="217" y="39"/>
                  </a:cubicBezTo>
                  <a:cubicBezTo>
                    <a:pt x="219" y="39"/>
                    <a:pt x="220" y="40"/>
                    <a:pt x="221" y="40"/>
                  </a:cubicBezTo>
                  <a:cubicBezTo>
                    <a:pt x="221" y="40"/>
                    <a:pt x="221" y="40"/>
                    <a:pt x="223" y="39"/>
                  </a:cubicBezTo>
                  <a:cubicBezTo>
                    <a:pt x="224" y="39"/>
                    <a:pt x="226" y="39"/>
                    <a:pt x="229" y="37"/>
                  </a:cubicBezTo>
                  <a:cubicBezTo>
                    <a:pt x="233" y="35"/>
                    <a:pt x="229" y="37"/>
                    <a:pt x="229" y="35"/>
                  </a:cubicBezTo>
                  <a:cubicBezTo>
                    <a:pt x="229" y="32"/>
                    <a:pt x="229" y="34"/>
                    <a:pt x="232" y="32"/>
                  </a:cubicBezTo>
                  <a:cubicBezTo>
                    <a:pt x="234" y="30"/>
                    <a:pt x="235" y="30"/>
                    <a:pt x="235" y="30"/>
                  </a:cubicBezTo>
                  <a:cubicBezTo>
                    <a:pt x="232" y="30"/>
                    <a:pt x="230" y="31"/>
                    <a:pt x="227" y="32"/>
                  </a:cubicBezTo>
                  <a:close/>
                  <a:moveTo>
                    <a:pt x="283" y="27"/>
                  </a:moveTo>
                  <a:cubicBezTo>
                    <a:pt x="282" y="27"/>
                    <a:pt x="281" y="27"/>
                    <a:pt x="279" y="27"/>
                  </a:cubicBezTo>
                  <a:cubicBezTo>
                    <a:pt x="277" y="27"/>
                    <a:pt x="276" y="27"/>
                    <a:pt x="274" y="27"/>
                  </a:cubicBezTo>
                  <a:cubicBezTo>
                    <a:pt x="273" y="27"/>
                    <a:pt x="273" y="27"/>
                    <a:pt x="272" y="27"/>
                  </a:cubicBezTo>
                  <a:cubicBezTo>
                    <a:pt x="272" y="28"/>
                    <a:pt x="272" y="29"/>
                    <a:pt x="273" y="30"/>
                  </a:cubicBezTo>
                  <a:cubicBezTo>
                    <a:pt x="273" y="30"/>
                    <a:pt x="273" y="30"/>
                    <a:pt x="274" y="31"/>
                  </a:cubicBezTo>
                  <a:cubicBezTo>
                    <a:pt x="275" y="31"/>
                    <a:pt x="276" y="32"/>
                    <a:pt x="280" y="32"/>
                  </a:cubicBezTo>
                  <a:cubicBezTo>
                    <a:pt x="284" y="33"/>
                    <a:pt x="280" y="32"/>
                    <a:pt x="282" y="30"/>
                  </a:cubicBezTo>
                  <a:cubicBezTo>
                    <a:pt x="284" y="28"/>
                    <a:pt x="282" y="30"/>
                    <a:pt x="285" y="30"/>
                  </a:cubicBezTo>
                  <a:cubicBezTo>
                    <a:pt x="288" y="29"/>
                    <a:pt x="290" y="29"/>
                    <a:pt x="290" y="29"/>
                  </a:cubicBezTo>
                  <a:cubicBezTo>
                    <a:pt x="287" y="28"/>
                    <a:pt x="286" y="28"/>
                    <a:pt x="283" y="27"/>
                  </a:cubicBezTo>
                  <a:close/>
                  <a:moveTo>
                    <a:pt x="228" y="45"/>
                  </a:moveTo>
                  <a:cubicBezTo>
                    <a:pt x="227" y="47"/>
                    <a:pt x="227" y="47"/>
                    <a:pt x="225" y="49"/>
                  </a:cubicBezTo>
                  <a:cubicBezTo>
                    <a:pt x="226" y="50"/>
                    <a:pt x="226" y="51"/>
                    <a:pt x="226" y="52"/>
                  </a:cubicBezTo>
                  <a:cubicBezTo>
                    <a:pt x="226" y="52"/>
                    <a:pt x="226" y="52"/>
                    <a:pt x="229" y="51"/>
                  </a:cubicBezTo>
                  <a:cubicBezTo>
                    <a:pt x="232" y="51"/>
                    <a:pt x="232" y="51"/>
                    <a:pt x="234" y="51"/>
                  </a:cubicBezTo>
                  <a:cubicBezTo>
                    <a:pt x="236" y="51"/>
                    <a:pt x="238" y="51"/>
                    <a:pt x="241" y="50"/>
                  </a:cubicBezTo>
                  <a:cubicBezTo>
                    <a:pt x="244" y="50"/>
                    <a:pt x="243" y="48"/>
                    <a:pt x="243" y="48"/>
                  </a:cubicBezTo>
                  <a:cubicBezTo>
                    <a:pt x="243" y="48"/>
                    <a:pt x="243" y="48"/>
                    <a:pt x="244" y="46"/>
                  </a:cubicBezTo>
                  <a:cubicBezTo>
                    <a:pt x="246" y="44"/>
                    <a:pt x="244" y="46"/>
                    <a:pt x="248" y="42"/>
                  </a:cubicBezTo>
                  <a:cubicBezTo>
                    <a:pt x="251" y="38"/>
                    <a:pt x="246" y="42"/>
                    <a:pt x="246" y="42"/>
                  </a:cubicBezTo>
                  <a:cubicBezTo>
                    <a:pt x="246" y="42"/>
                    <a:pt x="242" y="44"/>
                    <a:pt x="242" y="43"/>
                  </a:cubicBezTo>
                  <a:cubicBezTo>
                    <a:pt x="243" y="42"/>
                    <a:pt x="240" y="43"/>
                    <a:pt x="240" y="43"/>
                  </a:cubicBezTo>
                  <a:cubicBezTo>
                    <a:pt x="238" y="43"/>
                    <a:pt x="237" y="43"/>
                    <a:pt x="236" y="43"/>
                  </a:cubicBezTo>
                  <a:cubicBezTo>
                    <a:pt x="235" y="42"/>
                    <a:pt x="235" y="41"/>
                    <a:pt x="234" y="40"/>
                  </a:cubicBezTo>
                  <a:cubicBezTo>
                    <a:pt x="232" y="42"/>
                    <a:pt x="231" y="43"/>
                    <a:pt x="228" y="45"/>
                  </a:cubicBezTo>
                  <a:close/>
                  <a:moveTo>
                    <a:pt x="271" y="37"/>
                  </a:moveTo>
                  <a:cubicBezTo>
                    <a:pt x="269" y="37"/>
                    <a:pt x="268" y="37"/>
                    <a:pt x="265" y="37"/>
                  </a:cubicBezTo>
                  <a:cubicBezTo>
                    <a:pt x="264" y="38"/>
                    <a:pt x="263" y="38"/>
                    <a:pt x="262" y="39"/>
                  </a:cubicBezTo>
                  <a:cubicBezTo>
                    <a:pt x="262" y="39"/>
                    <a:pt x="262" y="39"/>
                    <a:pt x="262" y="41"/>
                  </a:cubicBezTo>
                  <a:cubicBezTo>
                    <a:pt x="263" y="43"/>
                    <a:pt x="263" y="43"/>
                    <a:pt x="264" y="44"/>
                  </a:cubicBezTo>
                  <a:cubicBezTo>
                    <a:pt x="264" y="45"/>
                    <a:pt x="264" y="47"/>
                    <a:pt x="266" y="49"/>
                  </a:cubicBezTo>
                  <a:cubicBezTo>
                    <a:pt x="267" y="51"/>
                    <a:pt x="269" y="49"/>
                    <a:pt x="269" y="49"/>
                  </a:cubicBezTo>
                  <a:cubicBezTo>
                    <a:pt x="269" y="49"/>
                    <a:pt x="269" y="49"/>
                    <a:pt x="272" y="50"/>
                  </a:cubicBezTo>
                  <a:cubicBezTo>
                    <a:pt x="275" y="50"/>
                    <a:pt x="272" y="50"/>
                    <a:pt x="278" y="50"/>
                  </a:cubicBezTo>
                  <a:cubicBezTo>
                    <a:pt x="283" y="51"/>
                    <a:pt x="277" y="49"/>
                    <a:pt x="277" y="49"/>
                  </a:cubicBezTo>
                  <a:cubicBezTo>
                    <a:pt x="277" y="49"/>
                    <a:pt x="274" y="47"/>
                    <a:pt x="275" y="46"/>
                  </a:cubicBezTo>
                  <a:cubicBezTo>
                    <a:pt x="277" y="46"/>
                    <a:pt x="275" y="45"/>
                    <a:pt x="275" y="45"/>
                  </a:cubicBezTo>
                  <a:cubicBezTo>
                    <a:pt x="275" y="43"/>
                    <a:pt x="275" y="43"/>
                    <a:pt x="275" y="41"/>
                  </a:cubicBezTo>
                  <a:cubicBezTo>
                    <a:pt x="276" y="40"/>
                    <a:pt x="277" y="40"/>
                    <a:pt x="278" y="39"/>
                  </a:cubicBezTo>
                  <a:cubicBezTo>
                    <a:pt x="275" y="38"/>
                    <a:pt x="274" y="38"/>
                    <a:pt x="271" y="37"/>
                  </a:cubicBezTo>
                  <a:close/>
                </a:path>
              </a:pathLst>
            </a:custGeom>
            <a:solidFill>
              <a:schemeClr val="accent2"/>
            </a:solidFill>
            <a:ln w="28575">
              <a:solidFill>
                <a:schemeClr val="bg1"/>
              </a:soli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cs typeface="+mn-ea"/>
                <a:sym typeface="+mn-lt"/>
              </a:endParaRPr>
            </a:p>
          </p:txBody>
        </p:sp>
        <p:sp>
          <p:nvSpPr>
            <p:cNvPr id="102" name="Freeform 64"/>
            <p:cNvSpPr>
              <a:spLocks noEditPoints="1"/>
            </p:cNvSpPr>
            <p:nvPr/>
          </p:nvSpPr>
          <p:spPr bwMode="auto">
            <a:xfrm>
              <a:off x="4836047" y="1997941"/>
              <a:ext cx="1192338" cy="1105955"/>
            </a:xfrm>
            <a:custGeom>
              <a:avLst/>
              <a:gdLst>
                <a:gd name="T0" fmla="*/ 266644 w 658"/>
                <a:gd name="T1" fmla="*/ 170800 h 657"/>
                <a:gd name="T2" fmla="*/ 233594 w 658"/>
                <a:gd name="T3" fmla="*/ 228194 h 657"/>
                <a:gd name="T4" fmla="*/ 203883 w 658"/>
                <a:gd name="T5" fmla="*/ 251630 h 657"/>
                <a:gd name="T6" fmla="*/ 181175 w 658"/>
                <a:gd name="T7" fmla="*/ 262227 h 657"/>
                <a:gd name="T8" fmla="*/ 161727 w 658"/>
                <a:gd name="T9" fmla="*/ 267237 h 657"/>
                <a:gd name="T10" fmla="*/ 142182 w 658"/>
                <a:gd name="T11" fmla="*/ 269665 h 657"/>
                <a:gd name="T12" fmla="*/ 122397 w 658"/>
                <a:gd name="T13" fmla="*/ 269292 h 657"/>
                <a:gd name="T14" fmla="*/ 96720 w 658"/>
                <a:gd name="T15" fmla="*/ 263927 h 657"/>
                <a:gd name="T16" fmla="*/ 60355 w 658"/>
                <a:gd name="T17" fmla="*/ 247082 h 657"/>
                <a:gd name="T18" fmla="*/ 15234 w 658"/>
                <a:gd name="T19" fmla="*/ 196702 h 657"/>
                <a:gd name="T20" fmla="*/ 369 w 658"/>
                <a:gd name="T21" fmla="*/ 127710 h 657"/>
                <a:gd name="T22" fmla="*/ 20259 w 658"/>
                <a:gd name="T23" fmla="*/ 64145 h 657"/>
                <a:gd name="T24" fmla="*/ 54193 w 658"/>
                <a:gd name="T25" fmla="*/ 27433 h 657"/>
                <a:gd name="T26" fmla="*/ 79713 w 658"/>
                <a:gd name="T27" fmla="*/ 11981 h 657"/>
                <a:gd name="T28" fmla="*/ 100885 w 658"/>
                <a:gd name="T29" fmla="*/ 4481 h 657"/>
                <a:gd name="T30" fmla="*/ 119954 w 658"/>
                <a:gd name="T31" fmla="*/ 1238 h 657"/>
                <a:gd name="T32" fmla="*/ 138491 w 658"/>
                <a:gd name="T33" fmla="*/ 0 h 657"/>
                <a:gd name="T34" fmla="*/ 161727 w 658"/>
                <a:gd name="T35" fmla="*/ 2428 h 657"/>
                <a:gd name="T36" fmla="*/ 191811 w 658"/>
                <a:gd name="T37" fmla="*/ 11981 h 657"/>
                <a:gd name="T38" fmla="*/ 233963 w 658"/>
                <a:gd name="T39" fmla="*/ 41852 h 657"/>
                <a:gd name="T40" fmla="*/ 270491 w 658"/>
                <a:gd name="T41" fmla="*/ 117491 h 657"/>
                <a:gd name="T42" fmla="*/ 266644 w 658"/>
                <a:gd name="T43" fmla="*/ 170800 h 657"/>
                <a:gd name="T44" fmla="*/ 120294 w 658"/>
                <a:gd name="T45" fmla="*/ 15657 h 657"/>
                <a:gd name="T46" fmla="*/ 269618 w 658"/>
                <a:gd name="T47" fmla="*/ 128419 h 657"/>
                <a:gd name="T48" fmla="*/ 269618 w 658"/>
                <a:gd name="T49" fmla="*/ 128419 h 657"/>
                <a:gd name="T50" fmla="*/ 271245 w 658"/>
                <a:gd name="T51" fmla="*/ 146977 h 657"/>
                <a:gd name="T52" fmla="*/ 256880 w 658"/>
                <a:gd name="T53" fmla="*/ 72961 h 657"/>
                <a:gd name="T54" fmla="*/ 211791 w 658"/>
                <a:gd name="T55" fmla="*/ 22952 h 657"/>
                <a:gd name="T56" fmla="*/ 175769 w 658"/>
                <a:gd name="T57" fmla="*/ 5736 h 657"/>
                <a:gd name="T58" fmla="*/ 149664 w 658"/>
                <a:gd name="T59" fmla="*/ 872 h 657"/>
                <a:gd name="T60" fmla="*/ 129935 w 658"/>
                <a:gd name="T61" fmla="*/ 369 h 657"/>
                <a:gd name="T62" fmla="*/ 110325 w 658"/>
                <a:gd name="T63" fmla="*/ 2428 h 657"/>
                <a:gd name="T64" fmla="*/ 90965 w 658"/>
                <a:gd name="T65" fmla="*/ 7791 h 657"/>
                <a:gd name="T66" fmla="*/ 67892 w 658"/>
                <a:gd name="T67" fmla="*/ 18085 h 657"/>
                <a:gd name="T68" fmla="*/ 38148 w 658"/>
                <a:gd name="T69" fmla="*/ 41578 h 657"/>
                <a:gd name="T70" fmla="*/ 4881 w 658"/>
                <a:gd name="T71" fmla="*/ 98865 h 657"/>
                <a:gd name="T72" fmla="*/ 1258 w 658"/>
                <a:gd name="T73" fmla="*/ 152212 h 657"/>
                <a:gd name="T74" fmla="*/ 37557 w 658"/>
                <a:gd name="T75" fmla="*/ 227809 h 657"/>
                <a:gd name="T76" fmla="*/ 80240 w 658"/>
                <a:gd name="T77" fmla="*/ 257679 h 657"/>
                <a:gd name="T78" fmla="*/ 110325 w 658"/>
                <a:gd name="T79" fmla="*/ 267237 h 657"/>
                <a:gd name="T80" fmla="*/ 133627 w 658"/>
                <a:gd name="T81" fmla="*/ 269665 h 657"/>
                <a:gd name="T82" fmla="*/ 152098 w 658"/>
                <a:gd name="T83" fmla="*/ 268794 h 657"/>
                <a:gd name="T84" fmla="*/ 171181 w 658"/>
                <a:gd name="T85" fmla="*/ 265179 h 657"/>
                <a:gd name="T86" fmla="*/ 191811 w 658"/>
                <a:gd name="T87" fmla="*/ 257679 h 657"/>
                <a:gd name="T88" fmla="*/ 217556 w 658"/>
                <a:gd name="T89" fmla="*/ 242601 h 657"/>
                <a:gd name="T90" fmla="*/ 251422 w 658"/>
                <a:gd name="T91" fmla="*/ 205587 h 657"/>
                <a:gd name="T92" fmla="*/ 269618 w 658"/>
                <a:gd name="T93" fmla="*/ 128419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8" h="657">
                  <a:moveTo>
                    <a:pt x="652" y="313"/>
                  </a:moveTo>
                  <a:cubicBezTo>
                    <a:pt x="657" y="349"/>
                    <a:pt x="654" y="384"/>
                    <a:pt x="645" y="416"/>
                  </a:cubicBezTo>
                  <a:cubicBezTo>
                    <a:pt x="634" y="451"/>
                    <a:pt x="629" y="464"/>
                    <a:pt x="608" y="501"/>
                  </a:cubicBezTo>
                  <a:cubicBezTo>
                    <a:pt x="598" y="517"/>
                    <a:pt x="585" y="536"/>
                    <a:pt x="565" y="556"/>
                  </a:cubicBezTo>
                  <a:cubicBezTo>
                    <a:pt x="547" y="575"/>
                    <a:pt x="544" y="577"/>
                    <a:pt x="526" y="591"/>
                  </a:cubicBezTo>
                  <a:cubicBezTo>
                    <a:pt x="507" y="605"/>
                    <a:pt x="506" y="606"/>
                    <a:pt x="493" y="613"/>
                  </a:cubicBezTo>
                  <a:cubicBezTo>
                    <a:pt x="475" y="623"/>
                    <a:pt x="474" y="623"/>
                    <a:pt x="464" y="628"/>
                  </a:cubicBezTo>
                  <a:cubicBezTo>
                    <a:pt x="447" y="635"/>
                    <a:pt x="447" y="635"/>
                    <a:pt x="438" y="639"/>
                  </a:cubicBezTo>
                  <a:cubicBezTo>
                    <a:pt x="422" y="644"/>
                    <a:pt x="422" y="644"/>
                    <a:pt x="414" y="646"/>
                  </a:cubicBezTo>
                  <a:cubicBezTo>
                    <a:pt x="399" y="650"/>
                    <a:pt x="399" y="650"/>
                    <a:pt x="391" y="651"/>
                  </a:cubicBezTo>
                  <a:cubicBezTo>
                    <a:pt x="377" y="654"/>
                    <a:pt x="377" y="654"/>
                    <a:pt x="368" y="655"/>
                  </a:cubicBezTo>
                  <a:cubicBezTo>
                    <a:pt x="353" y="657"/>
                    <a:pt x="352" y="657"/>
                    <a:pt x="344" y="657"/>
                  </a:cubicBezTo>
                  <a:cubicBezTo>
                    <a:pt x="338" y="657"/>
                    <a:pt x="329" y="657"/>
                    <a:pt x="323" y="657"/>
                  </a:cubicBezTo>
                  <a:cubicBezTo>
                    <a:pt x="306" y="657"/>
                    <a:pt x="305" y="657"/>
                    <a:pt x="296" y="656"/>
                  </a:cubicBezTo>
                  <a:cubicBezTo>
                    <a:pt x="278" y="653"/>
                    <a:pt x="277" y="653"/>
                    <a:pt x="267" y="651"/>
                  </a:cubicBezTo>
                  <a:cubicBezTo>
                    <a:pt x="247" y="647"/>
                    <a:pt x="246" y="647"/>
                    <a:pt x="234" y="643"/>
                  </a:cubicBezTo>
                  <a:cubicBezTo>
                    <a:pt x="212" y="636"/>
                    <a:pt x="209" y="635"/>
                    <a:pt x="194" y="628"/>
                  </a:cubicBezTo>
                  <a:cubicBezTo>
                    <a:pt x="172" y="617"/>
                    <a:pt x="167" y="615"/>
                    <a:pt x="146" y="602"/>
                  </a:cubicBezTo>
                  <a:cubicBezTo>
                    <a:pt x="130" y="589"/>
                    <a:pt x="112" y="577"/>
                    <a:pt x="91" y="555"/>
                  </a:cubicBezTo>
                  <a:cubicBezTo>
                    <a:pt x="65" y="525"/>
                    <a:pt x="57" y="516"/>
                    <a:pt x="37" y="479"/>
                  </a:cubicBezTo>
                  <a:cubicBezTo>
                    <a:pt x="21" y="444"/>
                    <a:pt x="10" y="419"/>
                    <a:pt x="3" y="371"/>
                  </a:cubicBezTo>
                  <a:cubicBezTo>
                    <a:pt x="0" y="336"/>
                    <a:pt x="0" y="334"/>
                    <a:pt x="1" y="311"/>
                  </a:cubicBezTo>
                  <a:cubicBezTo>
                    <a:pt x="4" y="280"/>
                    <a:pt x="5" y="273"/>
                    <a:pt x="12" y="241"/>
                  </a:cubicBezTo>
                  <a:cubicBezTo>
                    <a:pt x="24" y="206"/>
                    <a:pt x="28" y="193"/>
                    <a:pt x="49" y="156"/>
                  </a:cubicBezTo>
                  <a:cubicBezTo>
                    <a:pt x="60" y="141"/>
                    <a:pt x="73" y="121"/>
                    <a:pt x="92" y="101"/>
                  </a:cubicBezTo>
                  <a:cubicBezTo>
                    <a:pt x="111" y="83"/>
                    <a:pt x="113" y="80"/>
                    <a:pt x="131" y="67"/>
                  </a:cubicBezTo>
                  <a:cubicBezTo>
                    <a:pt x="150" y="53"/>
                    <a:pt x="151" y="52"/>
                    <a:pt x="164" y="44"/>
                  </a:cubicBezTo>
                  <a:cubicBezTo>
                    <a:pt x="183" y="34"/>
                    <a:pt x="183" y="34"/>
                    <a:pt x="193" y="29"/>
                  </a:cubicBezTo>
                  <a:cubicBezTo>
                    <a:pt x="210" y="22"/>
                    <a:pt x="210" y="22"/>
                    <a:pt x="220" y="19"/>
                  </a:cubicBezTo>
                  <a:cubicBezTo>
                    <a:pt x="235" y="14"/>
                    <a:pt x="235" y="14"/>
                    <a:pt x="244" y="11"/>
                  </a:cubicBezTo>
                  <a:cubicBezTo>
                    <a:pt x="259" y="8"/>
                    <a:pt x="259" y="8"/>
                    <a:pt x="267" y="6"/>
                  </a:cubicBezTo>
                  <a:cubicBezTo>
                    <a:pt x="282" y="3"/>
                    <a:pt x="282" y="3"/>
                    <a:pt x="290" y="3"/>
                  </a:cubicBezTo>
                  <a:cubicBezTo>
                    <a:pt x="305" y="1"/>
                    <a:pt x="305" y="1"/>
                    <a:pt x="314" y="1"/>
                  </a:cubicBezTo>
                  <a:cubicBezTo>
                    <a:pt x="320" y="0"/>
                    <a:pt x="329" y="0"/>
                    <a:pt x="335" y="0"/>
                  </a:cubicBezTo>
                  <a:cubicBezTo>
                    <a:pt x="353" y="1"/>
                    <a:pt x="353" y="1"/>
                    <a:pt x="362" y="2"/>
                  </a:cubicBezTo>
                  <a:cubicBezTo>
                    <a:pt x="380" y="4"/>
                    <a:pt x="381" y="4"/>
                    <a:pt x="391" y="6"/>
                  </a:cubicBezTo>
                  <a:cubicBezTo>
                    <a:pt x="411" y="10"/>
                    <a:pt x="413" y="11"/>
                    <a:pt x="425" y="14"/>
                  </a:cubicBezTo>
                  <a:cubicBezTo>
                    <a:pt x="446" y="22"/>
                    <a:pt x="449" y="23"/>
                    <a:pt x="464" y="29"/>
                  </a:cubicBezTo>
                  <a:cubicBezTo>
                    <a:pt x="487" y="40"/>
                    <a:pt x="491" y="43"/>
                    <a:pt x="512" y="56"/>
                  </a:cubicBezTo>
                  <a:cubicBezTo>
                    <a:pt x="529" y="68"/>
                    <a:pt x="546" y="80"/>
                    <a:pt x="566" y="102"/>
                  </a:cubicBezTo>
                  <a:cubicBezTo>
                    <a:pt x="593" y="132"/>
                    <a:pt x="601" y="142"/>
                    <a:pt x="621" y="178"/>
                  </a:cubicBezTo>
                  <a:cubicBezTo>
                    <a:pt x="637" y="213"/>
                    <a:pt x="647" y="238"/>
                    <a:pt x="654" y="286"/>
                  </a:cubicBezTo>
                  <a:cubicBezTo>
                    <a:pt x="657" y="318"/>
                    <a:pt x="658" y="325"/>
                    <a:pt x="656" y="358"/>
                  </a:cubicBezTo>
                  <a:cubicBezTo>
                    <a:pt x="651" y="391"/>
                    <a:pt x="651" y="394"/>
                    <a:pt x="645" y="416"/>
                  </a:cubicBezTo>
                  <a:cubicBezTo>
                    <a:pt x="654" y="384"/>
                    <a:pt x="657" y="349"/>
                    <a:pt x="652" y="313"/>
                  </a:cubicBezTo>
                  <a:cubicBezTo>
                    <a:pt x="631" y="152"/>
                    <a:pt x="469" y="28"/>
                    <a:pt x="291" y="38"/>
                  </a:cubicBezTo>
                  <a:cubicBezTo>
                    <a:pt x="469" y="28"/>
                    <a:pt x="631" y="152"/>
                    <a:pt x="652" y="313"/>
                  </a:cubicBezTo>
                  <a:close/>
                  <a:moveTo>
                    <a:pt x="652" y="313"/>
                  </a:moveTo>
                  <a:cubicBezTo>
                    <a:pt x="631" y="152"/>
                    <a:pt x="469" y="28"/>
                    <a:pt x="291" y="38"/>
                  </a:cubicBezTo>
                  <a:cubicBezTo>
                    <a:pt x="469" y="28"/>
                    <a:pt x="631" y="152"/>
                    <a:pt x="652" y="313"/>
                  </a:cubicBezTo>
                  <a:cubicBezTo>
                    <a:pt x="657" y="349"/>
                    <a:pt x="654" y="384"/>
                    <a:pt x="645" y="416"/>
                  </a:cubicBezTo>
                  <a:cubicBezTo>
                    <a:pt x="653" y="384"/>
                    <a:pt x="653" y="381"/>
                    <a:pt x="656" y="358"/>
                  </a:cubicBezTo>
                  <a:cubicBezTo>
                    <a:pt x="657" y="327"/>
                    <a:pt x="658" y="319"/>
                    <a:pt x="654" y="286"/>
                  </a:cubicBezTo>
                  <a:cubicBezTo>
                    <a:pt x="648" y="247"/>
                    <a:pt x="642" y="221"/>
                    <a:pt x="621" y="178"/>
                  </a:cubicBezTo>
                  <a:cubicBezTo>
                    <a:pt x="602" y="145"/>
                    <a:pt x="595" y="134"/>
                    <a:pt x="566" y="102"/>
                  </a:cubicBezTo>
                  <a:cubicBezTo>
                    <a:pt x="552" y="88"/>
                    <a:pt x="536" y="72"/>
                    <a:pt x="512" y="56"/>
                  </a:cubicBezTo>
                  <a:cubicBezTo>
                    <a:pt x="489" y="42"/>
                    <a:pt x="486" y="40"/>
                    <a:pt x="464" y="29"/>
                  </a:cubicBezTo>
                  <a:cubicBezTo>
                    <a:pt x="442" y="20"/>
                    <a:pt x="441" y="19"/>
                    <a:pt x="425" y="14"/>
                  </a:cubicBezTo>
                  <a:cubicBezTo>
                    <a:pt x="404" y="9"/>
                    <a:pt x="404" y="9"/>
                    <a:pt x="391" y="6"/>
                  </a:cubicBezTo>
                  <a:cubicBezTo>
                    <a:pt x="373" y="3"/>
                    <a:pt x="372" y="3"/>
                    <a:pt x="362" y="2"/>
                  </a:cubicBezTo>
                  <a:cubicBezTo>
                    <a:pt x="344" y="0"/>
                    <a:pt x="344" y="0"/>
                    <a:pt x="335" y="0"/>
                  </a:cubicBezTo>
                  <a:cubicBezTo>
                    <a:pt x="329" y="0"/>
                    <a:pt x="320" y="0"/>
                    <a:pt x="314" y="1"/>
                  </a:cubicBezTo>
                  <a:cubicBezTo>
                    <a:pt x="298" y="2"/>
                    <a:pt x="298" y="2"/>
                    <a:pt x="290" y="3"/>
                  </a:cubicBezTo>
                  <a:cubicBezTo>
                    <a:pt x="275" y="5"/>
                    <a:pt x="275" y="5"/>
                    <a:pt x="267" y="6"/>
                  </a:cubicBezTo>
                  <a:cubicBezTo>
                    <a:pt x="251" y="9"/>
                    <a:pt x="251" y="9"/>
                    <a:pt x="244" y="11"/>
                  </a:cubicBezTo>
                  <a:cubicBezTo>
                    <a:pt x="228" y="16"/>
                    <a:pt x="228" y="16"/>
                    <a:pt x="220" y="19"/>
                  </a:cubicBezTo>
                  <a:cubicBezTo>
                    <a:pt x="203" y="25"/>
                    <a:pt x="202" y="25"/>
                    <a:pt x="193" y="29"/>
                  </a:cubicBezTo>
                  <a:cubicBezTo>
                    <a:pt x="176" y="38"/>
                    <a:pt x="175" y="38"/>
                    <a:pt x="164" y="44"/>
                  </a:cubicBezTo>
                  <a:cubicBezTo>
                    <a:pt x="145" y="56"/>
                    <a:pt x="143" y="57"/>
                    <a:pt x="131" y="67"/>
                  </a:cubicBezTo>
                  <a:cubicBezTo>
                    <a:pt x="112" y="82"/>
                    <a:pt x="108" y="85"/>
                    <a:pt x="92" y="101"/>
                  </a:cubicBezTo>
                  <a:cubicBezTo>
                    <a:pt x="80" y="115"/>
                    <a:pt x="64" y="132"/>
                    <a:pt x="49" y="156"/>
                  </a:cubicBezTo>
                  <a:cubicBezTo>
                    <a:pt x="30" y="190"/>
                    <a:pt x="24" y="202"/>
                    <a:pt x="12" y="241"/>
                  </a:cubicBezTo>
                  <a:cubicBezTo>
                    <a:pt x="5" y="271"/>
                    <a:pt x="4" y="278"/>
                    <a:pt x="1" y="311"/>
                  </a:cubicBezTo>
                  <a:cubicBezTo>
                    <a:pt x="1" y="345"/>
                    <a:pt x="1" y="348"/>
                    <a:pt x="3" y="371"/>
                  </a:cubicBezTo>
                  <a:cubicBezTo>
                    <a:pt x="10" y="409"/>
                    <a:pt x="15" y="435"/>
                    <a:pt x="37" y="479"/>
                  </a:cubicBezTo>
                  <a:cubicBezTo>
                    <a:pt x="56" y="512"/>
                    <a:pt x="62" y="523"/>
                    <a:pt x="91" y="555"/>
                  </a:cubicBezTo>
                  <a:cubicBezTo>
                    <a:pt x="106" y="569"/>
                    <a:pt x="122" y="585"/>
                    <a:pt x="146" y="602"/>
                  </a:cubicBezTo>
                  <a:cubicBezTo>
                    <a:pt x="169" y="616"/>
                    <a:pt x="172" y="618"/>
                    <a:pt x="194" y="628"/>
                  </a:cubicBezTo>
                  <a:cubicBezTo>
                    <a:pt x="216" y="637"/>
                    <a:pt x="218" y="638"/>
                    <a:pt x="234" y="643"/>
                  </a:cubicBezTo>
                  <a:cubicBezTo>
                    <a:pt x="254" y="649"/>
                    <a:pt x="255" y="649"/>
                    <a:pt x="267" y="651"/>
                  </a:cubicBezTo>
                  <a:cubicBezTo>
                    <a:pt x="286" y="655"/>
                    <a:pt x="286" y="655"/>
                    <a:pt x="296" y="656"/>
                  </a:cubicBezTo>
                  <a:cubicBezTo>
                    <a:pt x="314" y="657"/>
                    <a:pt x="314" y="657"/>
                    <a:pt x="323" y="657"/>
                  </a:cubicBezTo>
                  <a:cubicBezTo>
                    <a:pt x="329" y="657"/>
                    <a:pt x="338" y="657"/>
                    <a:pt x="344" y="657"/>
                  </a:cubicBezTo>
                  <a:cubicBezTo>
                    <a:pt x="360" y="656"/>
                    <a:pt x="360" y="656"/>
                    <a:pt x="368" y="655"/>
                  </a:cubicBezTo>
                  <a:cubicBezTo>
                    <a:pt x="382" y="653"/>
                    <a:pt x="382" y="653"/>
                    <a:pt x="391" y="651"/>
                  </a:cubicBezTo>
                  <a:cubicBezTo>
                    <a:pt x="406" y="648"/>
                    <a:pt x="406" y="648"/>
                    <a:pt x="414" y="646"/>
                  </a:cubicBezTo>
                  <a:cubicBezTo>
                    <a:pt x="429" y="642"/>
                    <a:pt x="430" y="642"/>
                    <a:pt x="438" y="639"/>
                  </a:cubicBezTo>
                  <a:cubicBezTo>
                    <a:pt x="454" y="633"/>
                    <a:pt x="455" y="632"/>
                    <a:pt x="464" y="628"/>
                  </a:cubicBezTo>
                  <a:cubicBezTo>
                    <a:pt x="481" y="620"/>
                    <a:pt x="482" y="619"/>
                    <a:pt x="493" y="613"/>
                  </a:cubicBezTo>
                  <a:cubicBezTo>
                    <a:pt x="512" y="602"/>
                    <a:pt x="514" y="600"/>
                    <a:pt x="526" y="591"/>
                  </a:cubicBezTo>
                  <a:cubicBezTo>
                    <a:pt x="545" y="576"/>
                    <a:pt x="549" y="573"/>
                    <a:pt x="565" y="556"/>
                  </a:cubicBezTo>
                  <a:cubicBezTo>
                    <a:pt x="578" y="543"/>
                    <a:pt x="593" y="525"/>
                    <a:pt x="608" y="501"/>
                  </a:cubicBezTo>
                  <a:cubicBezTo>
                    <a:pt x="628" y="466"/>
                    <a:pt x="633" y="455"/>
                    <a:pt x="645" y="416"/>
                  </a:cubicBezTo>
                  <a:cubicBezTo>
                    <a:pt x="654" y="384"/>
                    <a:pt x="657" y="349"/>
                    <a:pt x="652" y="31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3" name="Freeform 65"/>
            <p:cNvSpPr>
              <a:spLocks noEditPoints="1"/>
            </p:cNvSpPr>
            <p:nvPr/>
          </p:nvSpPr>
          <p:spPr bwMode="auto">
            <a:xfrm>
              <a:off x="5363251" y="3066841"/>
              <a:ext cx="284291" cy="38480"/>
            </a:xfrm>
            <a:custGeom>
              <a:avLst/>
              <a:gdLst>
                <a:gd name="T0" fmla="*/ 21074 w 157"/>
                <a:gd name="T1" fmla="*/ 8682 h 23"/>
                <a:gd name="T2" fmla="*/ 21074 w 157"/>
                <a:gd name="T3" fmla="*/ 8682 h 23"/>
                <a:gd name="T4" fmla="*/ 20544 w 157"/>
                <a:gd name="T5" fmla="*/ 8682 h 23"/>
                <a:gd name="T6" fmla="*/ 0 w 157"/>
                <a:gd name="T7" fmla="*/ 7844 h 23"/>
                <a:gd name="T8" fmla="*/ 1557 w 157"/>
                <a:gd name="T9" fmla="*/ 8208 h 23"/>
                <a:gd name="T10" fmla="*/ 21074 w 157"/>
                <a:gd name="T11" fmla="*/ 8682 h 23"/>
                <a:gd name="T12" fmla="*/ 21074 w 157"/>
                <a:gd name="T13" fmla="*/ 8682 h 23"/>
                <a:gd name="T14" fmla="*/ 47358 w 157"/>
                <a:gd name="T15" fmla="*/ 5186 h 23"/>
                <a:gd name="T16" fmla="*/ 47677 w 157"/>
                <a:gd name="T17" fmla="*/ 5186 h 23"/>
                <a:gd name="T18" fmla="*/ 21454 w 157"/>
                <a:gd name="T19" fmla="*/ 8682 h 23"/>
                <a:gd name="T20" fmla="*/ 21454 w 157"/>
                <a:gd name="T21" fmla="*/ 8682 h 23"/>
                <a:gd name="T22" fmla="*/ 47358 w 157"/>
                <a:gd name="T23" fmla="*/ 5186 h 23"/>
                <a:gd name="T24" fmla="*/ 63363 w 157"/>
                <a:gd name="T25" fmla="*/ 364 h 23"/>
                <a:gd name="T26" fmla="*/ 64608 w 157"/>
                <a:gd name="T27" fmla="*/ 0 h 23"/>
                <a:gd name="T28" fmla="*/ 47677 w 157"/>
                <a:gd name="T29" fmla="*/ 4712 h 23"/>
                <a:gd name="T30" fmla="*/ 47677 w 157"/>
                <a:gd name="T31" fmla="*/ 5186 h 23"/>
                <a:gd name="T32" fmla="*/ 63363 w 157"/>
                <a:gd name="T33" fmla="*/ 36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23">
                  <a:moveTo>
                    <a:pt x="51" y="22"/>
                  </a:moveTo>
                  <a:cubicBezTo>
                    <a:pt x="51" y="22"/>
                    <a:pt x="51" y="22"/>
                    <a:pt x="51" y="22"/>
                  </a:cubicBezTo>
                  <a:cubicBezTo>
                    <a:pt x="51" y="22"/>
                    <a:pt x="51" y="22"/>
                    <a:pt x="50" y="22"/>
                  </a:cubicBezTo>
                  <a:cubicBezTo>
                    <a:pt x="32" y="23"/>
                    <a:pt x="16" y="22"/>
                    <a:pt x="0" y="20"/>
                  </a:cubicBezTo>
                  <a:cubicBezTo>
                    <a:pt x="4" y="21"/>
                    <a:pt x="4" y="21"/>
                    <a:pt x="4" y="21"/>
                  </a:cubicBezTo>
                  <a:cubicBezTo>
                    <a:pt x="18" y="22"/>
                    <a:pt x="34" y="22"/>
                    <a:pt x="51" y="22"/>
                  </a:cubicBezTo>
                  <a:cubicBezTo>
                    <a:pt x="51" y="22"/>
                    <a:pt x="51" y="22"/>
                    <a:pt x="51" y="22"/>
                  </a:cubicBezTo>
                  <a:close/>
                  <a:moveTo>
                    <a:pt x="115" y="13"/>
                  </a:moveTo>
                  <a:cubicBezTo>
                    <a:pt x="115" y="13"/>
                    <a:pt x="115" y="13"/>
                    <a:pt x="116" y="13"/>
                  </a:cubicBezTo>
                  <a:cubicBezTo>
                    <a:pt x="96" y="17"/>
                    <a:pt x="74" y="20"/>
                    <a:pt x="52" y="22"/>
                  </a:cubicBezTo>
                  <a:cubicBezTo>
                    <a:pt x="52" y="22"/>
                    <a:pt x="52" y="22"/>
                    <a:pt x="52" y="22"/>
                  </a:cubicBezTo>
                  <a:cubicBezTo>
                    <a:pt x="74" y="21"/>
                    <a:pt x="95" y="17"/>
                    <a:pt x="115" y="13"/>
                  </a:cubicBezTo>
                  <a:close/>
                  <a:moveTo>
                    <a:pt x="154" y="1"/>
                  </a:moveTo>
                  <a:cubicBezTo>
                    <a:pt x="157" y="0"/>
                    <a:pt x="157" y="0"/>
                    <a:pt x="157" y="0"/>
                  </a:cubicBezTo>
                  <a:cubicBezTo>
                    <a:pt x="145" y="5"/>
                    <a:pt x="131" y="9"/>
                    <a:pt x="116" y="12"/>
                  </a:cubicBezTo>
                  <a:cubicBezTo>
                    <a:pt x="116" y="12"/>
                    <a:pt x="116" y="13"/>
                    <a:pt x="116" y="13"/>
                  </a:cubicBezTo>
                  <a:cubicBezTo>
                    <a:pt x="129" y="9"/>
                    <a:pt x="142" y="6"/>
                    <a:pt x="154"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4" name="Freeform 66"/>
            <p:cNvSpPr>
              <a:spLocks noEditPoints="1"/>
            </p:cNvSpPr>
            <p:nvPr/>
          </p:nvSpPr>
          <p:spPr bwMode="auto">
            <a:xfrm>
              <a:off x="5082790" y="2901518"/>
              <a:ext cx="809196" cy="165323"/>
            </a:xfrm>
            <a:custGeom>
              <a:avLst/>
              <a:gdLst>
                <a:gd name="T0" fmla="*/ 9058 w 447"/>
                <a:gd name="T1" fmla="*/ 29215 h 98"/>
                <a:gd name="T2" fmla="*/ 8689 w 447"/>
                <a:gd name="T3" fmla="*/ 29215 h 98"/>
                <a:gd name="T4" fmla="*/ 0 w 447"/>
                <a:gd name="T5" fmla="*/ 23801 h 98"/>
                <a:gd name="T6" fmla="*/ 872 w 447"/>
                <a:gd name="T7" fmla="*/ 24625 h 98"/>
                <a:gd name="T8" fmla="*/ 9058 w 447"/>
                <a:gd name="T9" fmla="*/ 29215 h 98"/>
                <a:gd name="T10" fmla="*/ 38248 w 447"/>
                <a:gd name="T11" fmla="*/ 37852 h 98"/>
                <a:gd name="T12" fmla="*/ 38248 w 447"/>
                <a:gd name="T13" fmla="*/ 37852 h 98"/>
                <a:gd name="T14" fmla="*/ 8689 w 447"/>
                <a:gd name="T15" fmla="*/ 29215 h 98"/>
                <a:gd name="T16" fmla="*/ 9058 w 447"/>
                <a:gd name="T17" fmla="*/ 29585 h 98"/>
                <a:gd name="T18" fmla="*/ 38248 w 447"/>
                <a:gd name="T19" fmla="*/ 37852 h 98"/>
                <a:gd name="T20" fmla="*/ 76812 w 447"/>
                <a:gd name="T21" fmla="*/ 39921 h 98"/>
                <a:gd name="T22" fmla="*/ 76812 w 447"/>
                <a:gd name="T23" fmla="*/ 39646 h 98"/>
                <a:gd name="T24" fmla="*/ 76315 w 447"/>
                <a:gd name="T25" fmla="*/ 39646 h 98"/>
                <a:gd name="T26" fmla="*/ 38564 w 447"/>
                <a:gd name="T27" fmla="*/ 37852 h 98"/>
                <a:gd name="T28" fmla="*/ 38933 w 447"/>
                <a:gd name="T29" fmla="*/ 38384 h 98"/>
                <a:gd name="T30" fmla="*/ 76315 w 447"/>
                <a:gd name="T31" fmla="*/ 39921 h 98"/>
                <a:gd name="T32" fmla="*/ 76812 w 447"/>
                <a:gd name="T33" fmla="*/ 39921 h 98"/>
                <a:gd name="T34" fmla="*/ 117514 w 447"/>
                <a:gd name="T35" fmla="*/ 34137 h 98"/>
                <a:gd name="T36" fmla="*/ 117514 w 447"/>
                <a:gd name="T37" fmla="*/ 33834 h 98"/>
                <a:gd name="T38" fmla="*/ 77553 w 447"/>
                <a:gd name="T39" fmla="*/ 39646 h 98"/>
                <a:gd name="T40" fmla="*/ 77553 w 447"/>
                <a:gd name="T41" fmla="*/ 39921 h 98"/>
                <a:gd name="T42" fmla="*/ 117514 w 447"/>
                <a:gd name="T43" fmla="*/ 34137 h 98"/>
                <a:gd name="T44" fmla="*/ 152244 w 447"/>
                <a:gd name="T45" fmla="*/ 22026 h 98"/>
                <a:gd name="T46" fmla="*/ 152837 w 447"/>
                <a:gd name="T47" fmla="*/ 22026 h 98"/>
                <a:gd name="T48" fmla="*/ 118173 w 447"/>
                <a:gd name="T49" fmla="*/ 33834 h 98"/>
                <a:gd name="T50" fmla="*/ 117899 w 447"/>
                <a:gd name="T51" fmla="*/ 34137 h 98"/>
                <a:gd name="T52" fmla="*/ 152244 w 447"/>
                <a:gd name="T53" fmla="*/ 22026 h 98"/>
                <a:gd name="T54" fmla="*/ 177850 w 447"/>
                <a:gd name="T55" fmla="*/ 5812 h 98"/>
                <a:gd name="T56" fmla="*/ 178140 w 447"/>
                <a:gd name="T57" fmla="*/ 5443 h 98"/>
                <a:gd name="T58" fmla="*/ 153127 w 447"/>
                <a:gd name="T59" fmla="*/ 21638 h 98"/>
                <a:gd name="T60" fmla="*/ 152837 w 447"/>
                <a:gd name="T61" fmla="*/ 22026 h 98"/>
                <a:gd name="T62" fmla="*/ 177850 w 447"/>
                <a:gd name="T63" fmla="*/ 5812 h 98"/>
                <a:gd name="T64" fmla="*/ 182712 w 447"/>
                <a:gd name="T65" fmla="*/ 369 h 98"/>
                <a:gd name="T66" fmla="*/ 183581 w 447"/>
                <a:gd name="T67" fmla="*/ 0 h 98"/>
                <a:gd name="T68" fmla="*/ 178731 w 447"/>
                <a:gd name="T69" fmla="*/ 4898 h 98"/>
                <a:gd name="T70" fmla="*/ 178140 w 447"/>
                <a:gd name="T71" fmla="*/ 5812 h 98"/>
                <a:gd name="T72" fmla="*/ 182712 w 447"/>
                <a:gd name="T73" fmla="*/ 36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98">
                  <a:moveTo>
                    <a:pt x="22" y="70"/>
                  </a:moveTo>
                  <a:cubicBezTo>
                    <a:pt x="21" y="70"/>
                    <a:pt x="21" y="70"/>
                    <a:pt x="21" y="70"/>
                  </a:cubicBezTo>
                  <a:cubicBezTo>
                    <a:pt x="13" y="66"/>
                    <a:pt x="6" y="62"/>
                    <a:pt x="0" y="57"/>
                  </a:cubicBezTo>
                  <a:cubicBezTo>
                    <a:pt x="2" y="59"/>
                    <a:pt x="2" y="59"/>
                    <a:pt x="2" y="59"/>
                  </a:cubicBezTo>
                  <a:cubicBezTo>
                    <a:pt x="8" y="63"/>
                    <a:pt x="14" y="67"/>
                    <a:pt x="22" y="70"/>
                  </a:cubicBezTo>
                  <a:close/>
                  <a:moveTo>
                    <a:pt x="93" y="91"/>
                  </a:moveTo>
                  <a:cubicBezTo>
                    <a:pt x="93" y="91"/>
                    <a:pt x="93" y="91"/>
                    <a:pt x="93" y="91"/>
                  </a:cubicBezTo>
                  <a:cubicBezTo>
                    <a:pt x="65" y="86"/>
                    <a:pt x="41" y="79"/>
                    <a:pt x="21" y="70"/>
                  </a:cubicBezTo>
                  <a:cubicBezTo>
                    <a:pt x="22" y="70"/>
                    <a:pt x="22" y="70"/>
                    <a:pt x="22" y="71"/>
                  </a:cubicBezTo>
                  <a:cubicBezTo>
                    <a:pt x="42" y="80"/>
                    <a:pt x="66" y="87"/>
                    <a:pt x="93" y="91"/>
                  </a:cubicBezTo>
                  <a:close/>
                  <a:moveTo>
                    <a:pt x="187" y="96"/>
                  </a:moveTo>
                  <a:cubicBezTo>
                    <a:pt x="187" y="96"/>
                    <a:pt x="187" y="96"/>
                    <a:pt x="187" y="95"/>
                  </a:cubicBezTo>
                  <a:cubicBezTo>
                    <a:pt x="187" y="95"/>
                    <a:pt x="186" y="95"/>
                    <a:pt x="186" y="95"/>
                  </a:cubicBezTo>
                  <a:cubicBezTo>
                    <a:pt x="153" y="97"/>
                    <a:pt x="121" y="95"/>
                    <a:pt x="94" y="91"/>
                  </a:cubicBezTo>
                  <a:cubicBezTo>
                    <a:pt x="94" y="91"/>
                    <a:pt x="94" y="91"/>
                    <a:pt x="95" y="92"/>
                  </a:cubicBezTo>
                  <a:cubicBezTo>
                    <a:pt x="122" y="96"/>
                    <a:pt x="153" y="98"/>
                    <a:pt x="186" y="96"/>
                  </a:cubicBezTo>
                  <a:cubicBezTo>
                    <a:pt x="187" y="96"/>
                    <a:pt x="187" y="96"/>
                    <a:pt x="187" y="96"/>
                  </a:cubicBezTo>
                  <a:close/>
                  <a:moveTo>
                    <a:pt x="286" y="82"/>
                  </a:moveTo>
                  <a:cubicBezTo>
                    <a:pt x="286" y="82"/>
                    <a:pt x="286" y="82"/>
                    <a:pt x="286" y="81"/>
                  </a:cubicBezTo>
                  <a:cubicBezTo>
                    <a:pt x="255" y="89"/>
                    <a:pt x="222" y="94"/>
                    <a:pt x="189" y="95"/>
                  </a:cubicBezTo>
                  <a:cubicBezTo>
                    <a:pt x="189" y="95"/>
                    <a:pt x="189" y="96"/>
                    <a:pt x="189" y="96"/>
                  </a:cubicBezTo>
                  <a:cubicBezTo>
                    <a:pt x="223" y="94"/>
                    <a:pt x="255" y="89"/>
                    <a:pt x="286" y="82"/>
                  </a:cubicBezTo>
                  <a:close/>
                  <a:moveTo>
                    <a:pt x="371" y="53"/>
                  </a:moveTo>
                  <a:cubicBezTo>
                    <a:pt x="371" y="53"/>
                    <a:pt x="372" y="53"/>
                    <a:pt x="372" y="53"/>
                  </a:cubicBezTo>
                  <a:cubicBezTo>
                    <a:pt x="347" y="64"/>
                    <a:pt x="318" y="74"/>
                    <a:pt x="288" y="81"/>
                  </a:cubicBezTo>
                  <a:cubicBezTo>
                    <a:pt x="288" y="81"/>
                    <a:pt x="287" y="82"/>
                    <a:pt x="287" y="82"/>
                  </a:cubicBezTo>
                  <a:cubicBezTo>
                    <a:pt x="318" y="75"/>
                    <a:pt x="347" y="65"/>
                    <a:pt x="371" y="53"/>
                  </a:cubicBezTo>
                  <a:close/>
                  <a:moveTo>
                    <a:pt x="433" y="14"/>
                  </a:moveTo>
                  <a:cubicBezTo>
                    <a:pt x="433" y="14"/>
                    <a:pt x="434" y="13"/>
                    <a:pt x="434" y="13"/>
                  </a:cubicBezTo>
                  <a:cubicBezTo>
                    <a:pt x="418" y="27"/>
                    <a:pt x="397" y="41"/>
                    <a:pt x="373" y="52"/>
                  </a:cubicBezTo>
                  <a:cubicBezTo>
                    <a:pt x="373" y="52"/>
                    <a:pt x="372" y="53"/>
                    <a:pt x="372" y="53"/>
                  </a:cubicBezTo>
                  <a:cubicBezTo>
                    <a:pt x="397" y="42"/>
                    <a:pt x="418" y="28"/>
                    <a:pt x="433" y="14"/>
                  </a:cubicBezTo>
                  <a:close/>
                  <a:moveTo>
                    <a:pt x="445" y="1"/>
                  </a:moveTo>
                  <a:cubicBezTo>
                    <a:pt x="447" y="0"/>
                    <a:pt x="447" y="0"/>
                    <a:pt x="447" y="0"/>
                  </a:cubicBezTo>
                  <a:cubicBezTo>
                    <a:pt x="443" y="4"/>
                    <a:pt x="439" y="8"/>
                    <a:pt x="435" y="12"/>
                  </a:cubicBezTo>
                  <a:cubicBezTo>
                    <a:pt x="434" y="13"/>
                    <a:pt x="434" y="13"/>
                    <a:pt x="434" y="14"/>
                  </a:cubicBezTo>
                  <a:cubicBezTo>
                    <a:pt x="438" y="10"/>
                    <a:pt x="442" y="6"/>
                    <a:pt x="445"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5" name="Freeform 67"/>
            <p:cNvSpPr>
              <a:spLocks noEditPoints="1"/>
            </p:cNvSpPr>
            <p:nvPr/>
          </p:nvSpPr>
          <p:spPr bwMode="auto">
            <a:xfrm>
              <a:off x="4578009" y="2100569"/>
              <a:ext cx="1085058" cy="264375"/>
            </a:xfrm>
            <a:custGeom>
              <a:avLst/>
              <a:gdLst>
                <a:gd name="T0" fmla="*/ 872 w 599"/>
                <a:gd name="T1" fmla="*/ 33241 h 157"/>
                <a:gd name="T2" fmla="*/ 369 w 599"/>
                <a:gd name="T3" fmla="*/ 32556 h 157"/>
                <a:gd name="T4" fmla="*/ 0 w 599"/>
                <a:gd name="T5" fmla="*/ 32053 h 157"/>
                <a:gd name="T6" fmla="*/ 369 w 599"/>
                <a:gd name="T7" fmla="*/ 32556 h 157"/>
                <a:gd name="T8" fmla="*/ 872 w 599"/>
                <a:gd name="T9" fmla="*/ 33241 h 157"/>
                <a:gd name="T10" fmla="*/ 22363 w 599"/>
                <a:gd name="T11" fmla="*/ 50697 h 157"/>
                <a:gd name="T12" fmla="*/ 22363 w 599"/>
                <a:gd name="T13" fmla="*/ 50168 h 157"/>
                <a:gd name="T14" fmla="*/ 872 w 599"/>
                <a:gd name="T15" fmla="*/ 32924 h 157"/>
                <a:gd name="T16" fmla="*/ 872 w 599"/>
                <a:gd name="T17" fmla="*/ 33241 h 157"/>
                <a:gd name="T18" fmla="*/ 22363 w 599"/>
                <a:gd name="T19" fmla="*/ 50697 h 157"/>
                <a:gd name="T20" fmla="*/ 58983 w 599"/>
                <a:gd name="T21" fmla="*/ 61307 h 157"/>
                <a:gd name="T22" fmla="*/ 58614 w 599"/>
                <a:gd name="T23" fmla="*/ 60922 h 157"/>
                <a:gd name="T24" fmla="*/ 22673 w 599"/>
                <a:gd name="T25" fmla="*/ 50168 h 157"/>
                <a:gd name="T26" fmla="*/ 22673 w 599"/>
                <a:gd name="T27" fmla="*/ 50988 h 157"/>
                <a:gd name="T28" fmla="*/ 58983 w 599"/>
                <a:gd name="T29" fmla="*/ 61307 h 157"/>
                <a:gd name="T30" fmla="*/ 106829 w 599"/>
                <a:gd name="T31" fmla="*/ 63736 h 157"/>
                <a:gd name="T32" fmla="*/ 106829 w 599"/>
                <a:gd name="T33" fmla="*/ 63363 h 157"/>
                <a:gd name="T34" fmla="*/ 106075 w 599"/>
                <a:gd name="T35" fmla="*/ 63363 h 157"/>
                <a:gd name="T36" fmla="*/ 59368 w 599"/>
                <a:gd name="T37" fmla="*/ 60922 h 157"/>
                <a:gd name="T38" fmla="*/ 59368 w 599"/>
                <a:gd name="T39" fmla="*/ 61307 h 157"/>
                <a:gd name="T40" fmla="*/ 106460 w 599"/>
                <a:gd name="T41" fmla="*/ 63736 h 157"/>
                <a:gd name="T42" fmla="*/ 106829 w 599"/>
                <a:gd name="T43" fmla="*/ 63736 h 157"/>
                <a:gd name="T44" fmla="*/ 157230 w 599"/>
                <a:gd name="T45" fmla="*/ 56756 h 157"/>
                <a:gd name="T46" fmla="*/ 157230 w 599"/>
                <a:gd name="T47" fmla="*/ 56437 h 157"/>
                <a:gd name="T48" fmla="*/ 107332 w 599"/>
                <a:gd name="T49" fmla="*/ 63363 h 157"/>
                <a:gd name="T50" fmla="*/ 107701 w 599"/>
                <a:gd name="T51" fmla="*/ 63736 h 157"/>
                <a:gd name="T52" fmla="*/ 157230 w 599"/>
                <a:gd name="T53" fmla="*/ 56756 h 157"/>
                <a:gd name="T54" fmla="*/ 200476 w 599"/>
                <a:gd name="T55" fmla="*/ 41937 h 157"/>
                <a:gd name="T56" fmla="*/ 200476 w 599"/>
                <a:gd name="T57" fmla="*/ 41630 h 157"/>
                <a:gd name="T58" fmla="*/ 157890 w 599"/>
                <a:gd name="T59" fmla="*/ 55936 h 157"/>
                <a:gd name="T60" fmla="*/ 157890 w 599"/>
                <a:gd name="T61" fmla="*/ 56437 h 157"/>
                <a:gd name="T62" fmla="*/ 200476 w 599"/>
                <a:gd name="T63" fmla="*/ 41937 h 157"/>
                <a:gd name="T64" fmla="*/ 232245 w 599"/>
                <a:gd name="T65" fmla="*/ 22258 h 157"/>
                <a:gd name="T66" fmla="*/ 232245 w 599"/>
                <a:gd name="T67" fmla="*/ 21454 h 157"/>
                <a:gd name="T68" fmla="*/ 201389 w 599"/>
                <a:gd name="T69" fmla="*/ 41131 h 157"/>
                <a:gd name="T70" fmla="*/ 200862 w 599"/>
                <a:gd name="T71" fmla="*/ 41937 h 157"/>
                <a:gd name="T72" fmla="*/ 232245 w 599"/>
                <a:gd name="T73" fmla="*/ 22258 h 157"/>
                <a:gd name="T74" fmla="*/ 246793 w 599"/>
                <a:gd name="T75" fmla="*/ 872 h 157"/>
                <a:gd name="T76" fmla="*/ 247072 w 599"/>
                <a:gd name="T77" fmla="*/ 0 h 157"/>
                <a:gd name="T78" fmla="*/ 232621 w 599"/>
                <a:gd name="T79" fmla="*/ 21454 h 157"/>
                <a:gd name="T80" fmla="*/ 232245 w 599"/>
                <a:gd name="T81" fmla="*/ 21733 h 157"/>
                <a:gd name="T82" fmla="*/ 246793 w 599"/>
                <a:gd name="T83" fmla="*/ 87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9" h="157">
                  <a:moveTo>
                    <a:pt x="2" y="81"/>
                  </a:moveTo>
                  <a:cubicBezTo>
                    <a:pt x="2" y="80"/>
                    <a:pt x="1" y="80"/>
                    <a:pt x="1" y="79"/>
                  </a:cubicBezTo>
                  <a:cubicBezTo>
                    <a:pt x="1" y="79"/>
                    <a:pt x="1" y="78"/>
                    <a:pt x="0" y="78"/>
                  </a:cubicBezTo>
                  <a:cubicBezTo>
                    <a:pt x="1" y="79"/>
                    <a:pt x="1" y="79"/>
                    <a:pt x="1" y="79"/>
                  </a:cubicBezTo>
                  <a:cubicBezTo>
                    <a:pt x="1" y="80"/>
                    <a:pt x="2" y="80"/>
                    <a:pt x="2" y="81"/>
                  </a:cubicBezTo>
                  <a:close/>
                  <a:moveTo>
                    <a:pt x="54" y="123"/>
                  </a:moveTo>
                  <a:cubicBezTo>
                    <a:pt x="54" y="123"/>
                    <a:pt x="54" y="122"/>
                    <a:pt x="54" y="122"/>
                  </a:cubicBezTo>
                  <a:cubicBezTo>
                    <a:pt x="30" y="110"/>
                    <a:pt x="12" y="96"/>
                    <a:pt x="2" y="80"/>
                  </a:cubicBezTo>
                  <a:cubicBezTo>
                    <a:pt x="2" y="80"/>
                    <a:pt x="2" y="81"/>
                    <a:pt x="2" y="81"/>
                  </a:cubicBezTo>
                  <a:cubicBezTo>
                    <a:pt x="13" y="97"/>
                    <a:pt x="31" y="112"/>
                    <a:pt x="54" y="123"/>
                  </a:cubicBezTo>
                  <a:close/>
                  <a:moveTo>
                    <a:pt x="143" y="149"/>
                  </a:moveTo>
                  <a:cubicBezTo>
                    <a:pt x="143" y="149"/>
                    <a:pt x="142" y="148"/>
                    <a:pt x="142" y="148"/>
                  </a:cubicBezTo>
                  <a:cubicBezTo>
                    <a:pt x="108" y="143"/>
                    <a:pt x="78" y="134"/>
                    <a:pt x="55" y="122"/>
                  </a:cubicBezTo>
                  <a:cubicBezTo>
                    <a:pt x="55" y="123"/>
                    <a:pt x="55" y="123"/>
                    <a:pt x="55" y="124"/>
                  </a:cubicBezTo>
                  <a:cubicBezTo>
                    <a:pt x="79" y="135"/>
                    <a:pt x="109" y="144"/>
                    <a:pt x="143" y="149"/>
                  </a:cubicBezTo>
                  <a:close/>
                  <a:moveTo>
                    <a:pt x="259" y="155"/>
                  </a:moveTo>
                  <a:cubicBezTo>
                    <a:pt x="259" y="154"/>
                    <a:pt x="259" y="154"/>
                    <a:pt x="259" y="154"/>
                  </a:cubicBezTo>
                  <a:cubicBezTo>
                    <a:pt x="258" y="154"/>
                    <a:pt x="258" y="154"/>
                    <a:pt x="257" y="154"/>
                  </a:cubicBezTo>
                  <a:cubicBezTo>
                    <a:pt x="216" y="156"/>
                    <a:pt x="178" y="154"/>
                    <a:pt x="144" y="148"/>
                  </a:cubicBezTo>
                  <a:cubicBezTo>
                    <a:pt x="144" y="149"/>
                    <a:pt x="144" y="149"/>
                    <a:pt x="144" y="149"/>
                  </a:cubicBezTo>
                  <a:cubicBezTo>
                    <a:pt x="178" y="155"/>
                    <a:pt x="216" y="157"/>
                    <a:pt x="258" y="155"/>
                  </a:cubicBezTo>
                  <a:cubicBezTo>
                    <a:pt x="258" y="155"/>
                    <a:pt x="259" y="155"/>
                    <a:pt x="259" y="155"/>
                  </a:cubicBezTo>
                  <a:close/>
                  <a:moveTo>
                    <a:pt x="381" y="138"/>
                  </a:moveTo>
                  <a:cubicBezTo>
                    <a:pt x="381" y="137"/>
                    <a:pt x="381" y="137"/>
                    <a:pt x="381" y="137"/>
                  </a:cubicBezTo>
                  <a:cubicBezTo>
                    <a:pt x="343" y="145"/>
                    <a:pt x="302" y="151"/>
                    <a:pt x="260" y="154"/>
                  </a:cubicBezTo>
                  <a:cubicBezTo>
                    <a:pt x="261" y="154"/>
                    <a:pt x="261" y="154"/>
                    <a:pt x="261" y="155"/>
                  </a:cubicBezTo>
                  <a:cubicBezTo>
                    <a:pt x="302" y="153"/>
                    <a:pt x="343" y="147"/>
                    <a:pt x="381" y="138"/>
                  </a:cubicBezTo>
                  <a:close/>
                  <a:moveTo>
                    <a:pt x="486" y="102"/>
                  </a:moveTo>
                  <a:cubicBezTo>
                    <a:pt x="486" y="102"/>
                    <a:pt x="486" y="101"/>
                    <a:pt x="486" y="101"/>
                  </a:cubicBezTo>
                  <a:cubicBezTo>
                    <a:pt x="456" y="115"/>
                    <a:pt x="421" y="127"/>
                    <a:pt x="383" y="136"/>
                  </a:cubicBezTo>
                  <a:cubicBezTo>
                    <a:pt x="383" y="137"/>
                    <a:pt x="383" y="137"/>
                    <a:pt x="383" y="137"/>
                  </a:cubicBezTo>
                  <a:cubicBezTo>
                    <a:pt x="421" y="128"/>
                    <a:pt x="456" y="116"/>
                    <a:pt x="486" y="102"/>
                  </a:cubicBezTo>
                  <a:close/>
                  <a:moveTo>
                    <a:pt x="563" y="54"/>
                  </a:moveTo>
                  <a:cubicBezTo>
                    <a:pt x="563" y="53"/>
                    <a:pt x="563" y="53"/>
                    <a:pt x="563" y="52"/>
                  </a:cubicBezTo>
                  <a:cubicBezTo>
                    <a:pt x="544" y="70"/>
                    <a:pt x="518" y="86"/>
                    <a:pt x="488" y="100"/>
                  </a:cubicBezTo>
                  <a:cubicBezTo>
                    <a:pt x="487" y="101"/>
                    <a:pt x="487" y="101"/>
                    <a:pt x="487" y="102"/>
                  </a:cubicBezTo>
                  <a:cubicBezTo>
                    <a:pt x="518" y="88"/>
                    <a:pt x="543" y="71"/>
                    <a:pt x="563" y="54"/>
                  </a:cubicBezTo>
                  <a:close/>
                  <a:moveTo>
                    <a:pt x="598" y="2"/>
                  </a:moveTo>
                  <a:cubicBezTo>
                    <a:pt x="599" y="0"/>
                    <a:pt x="599" y="0"/>
                    <a:pt x="599" y="0"/>
                  </a:cubicBezTo>
                  <a:cubicBezTo>
                    <a:pt x="594" y="18"/>
                    <a:pt x="582" y="35"/>
                    <a:pt x="564" y="52"/>
                  </a:cubicBezTo>
                  <a:cubicBezTo>
                    <a:pt x="564" y="52"/>
                    <a:pt x="564" y="53"/>
                    <a:pt x="563" y="53"/>
                  </a:cubicBezTo>
                  <a:cubicBezTo>
                    <a:pt x="581" y="37"/>
                    <a:pt x="593" y="19"/>
                    <a:pt x="598" y="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6" name="Freeform 68"/>
            <p:cNvSpPr>
              <a:spLocks noEditPoints="1"/>
            </p:cNvSpPr>
            <p:nvPr/>
          </p:nvSpPr>
          <p:spPr bwMode="auto">
            <a:xfrm>
              <a:off x="4830993" y="2483969"/>
              <a:ext cx="1183143" cy="331359"/>
            </a:xfrm>
            <a:custGeom>
              <a:avLst/>
              <a:gdLst>
                <a:gd name="T0" fmla="*/ 268930 w 653"/>
                <a:gd name="T1" fmla="*/ 0 h 197"/>
                <a:gd name="T2" fmla="*/ 268216 w 653"/>
                <a:gd name="T3" fmla="*/ 11427 h 197"/>
                <a:gd name="T4" fmla="*/ 269455 w 653"/>
                <a:gd name="T5" fmla="*/ 869 h 197"/>
                <a:gd name="T6" fmla="*/ 4495 w 653"/>
                <a:gd name="T7" fmla="*/ 46913 h 197"/>
                <a:gd name="T8" fmla="*/ 4495 w 653"/>
                <a:gd name="T9" fmla="*/ 46528 h 197"/>
                <a:gd name="T10" fmla="*/ 0 w 653"/>
                <a:gd name="T11" fmla="*/ 35111 h 197"/>
                <a:gd name="T12" fmla="*/ 4495 w 653"/>
                <a:gd name="T13" fmla="*/ 46913 h 197"/>
                <a:gd name="T14" fmla="*/ 27629 w 653"/>
                <a:gd name="T15" fmla="*/ 65348 h 197"/>
                <a:gd name="T16" fmla="*/ 4495 w 653"/>
                <a:gd name="T17" fmla="*/ 46528 h 197"/>
                <a:gd name="T18" fmla="*/ 4495 w 653"/>
                <a:gd name="T19" fmla="*/ 47397 h 197"/>
                <a:gd name="T20" fmla="*/ 66955 w 653"/>
                <a:gd name="T21" fmla="*/ 77171 h 197"/>
                <a:gd name="T22" fmla="*/ 66569 w 653"/>
                <a:gd name="T23" fmla="*/ 76274 h 197"/>
                <a:gd name="T24" fmla="*/ 28154 w 653"/>
                <a:gd name="T25" fmla="*/ 65348 h 197"/>
                <a:gd name="T26" fmla="*/ 66955 w 653"/>
                <a:gd name="T27" fmla="*/ 77171 h 197"/>
                <a:gd name="T28" fmla="*/ 118086 w 653"/>
                <a:gd name="T29" fmla="*/ 78842 h 197"/>
                <a:gd name="T30" fmla="*/ 117427 w 653"/>
                <a:gd name="T31" fmla="*/ 78842 h 197"/>
                <a:gd name="T32" fmla="*/ 67257 w 653"/>
                <a:gd name="T33" fmla="*/ 76803 h 197"/>
                <a:gd name="T34" fmla="*/ 117807 w 653"/>
                <a:gd name="T35" fmla="*/ 79562 h 197"/>
                <a:gd name="T36" fmla="*/ 172285 w 653"/>
                <a:gd name="T37" fmla="*/ 71806 h 197"/>
                <a:gd name="T38" fmla="*/ 171966 w 653"/>
                <a:gd name="T39" fmla="*/ 71421 h 197"/>
                <a:gd name="T40" fmla="*/ 118999 w 653"/>
                <a:gd name="T41" fmla="*/ 78842 h 197"/>
                <a:gd name="T42" fmla="*/ 172285 w 653"/>
                <a:gd name="T43" fmla="*/ 71806 h 197"/>
                <a:gd name="T44" fmla="*/ 218602 w 653"/>
                <a:gd name="T45" fmla="*/ 55838 h 197"/>
                <a:gd name="T46" fmla="*/ 172630 w 653"/>
                <a:gd name="T47" fmla="*/ 71081 h 197"/>
                <a:gd name="T48" fmla="*/ 172630 w 653"/>
                <a:gd name="T49" fmla="*/ 71806 h 197"/>
                <a:gd name="T50" fmla="*/ 252528 w 653"/>
                <a:gd name="T51" fmla="*/ 35111 h 197"/>
                <a:gd name="T52" fmla="*/ 252528 w 653"/>
                <a:gd name="T53" fmla="*/ 34733 h 197"/>
                <a:gd name="T54" fmla="*/ 218971 w 653"/>
                <a:gd name="T55" fmla="*/ 55838 h 197"/>
                <a:gd name="T56" fmla="*/ 252528 w 653"/>
                <a:gd name="T57" fmla="*/ 35111 h 197"/>
                <a:gd name="T58" fmla="*/ 268216 w 653"/>
                <a:gd name="T59" fmla="*/ 11427 h 197"/>
                <a:gd name="T60" fmla="*/ 252831 w 653"/>
                <a:gd name="T61" fmla="*/ 34205 h 197"/>
                <a:gd name="T62" fmla="*/ 268216 w 653"/>
                <a:gd name="T63" fmla="*/ 12324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3" h="197">
                  <a:moveTo>
                    <a:pt x="651" y="1"/>
                  </a:moveTo>
                  <a:cubicBezTo>
                    <a:pt x="651" y="0"/>
                    <a:pt x="651" y="0"/>
                    <a:pt x="651" y="0"/>
                  </a:cubicBezTo>
                  <a:cubicBezTo>
                    <a:pt x="652" y="9"/>
                    <a:pt x="652" y="18"/>
                    <a:pt x="649" y="28"/>
                  </a:cubicBezTo>
                  <a:cubicBezTo>
                    <a:pt x="649" y="28"/>
                    <a:pt x="649" y="28"/>
                    <a:pt x="649" y="28"/>
                  </a:cubicBezTo>
                  <a:cubicBezTo>
                    <a:pt x="649" y="29"/>
                    <a:pt x="649" y="29"/>
                    <a:pt x="649" y="30"/>
                  </a:cubicBezTo>
                  <a:cubicBezTo>
                    <a:pt x="652" y="20"/>
                    <a:pt x="653" y="11"/>
                    <a:pt x="652" y="2"/>
                  </a:cubicBezTo>
                  <a:cubicBezTo>
                    <a:pt x="651" y="1"/>
                    <a:pt x="651" y="1"/>
                    <a:pt x="651" y="1"/>
                  </a:cubicBezTo>
                  <a:close/>
                  <a:moveTo>
                    <a:pt x="11" y="115"/>
                  </a:moveTo>
                  <a:cubicBezTo>
                    <a:pt x="11" y="115"/>
                    <a:pt x="11" y="115"/>
                    <a:pt x="11" y="114"/>
                  </a:cubicBezTo>
                  <a:cubicBezTo>
                    <a:pt x="11" y="114"/>
                    <a:pt x="11" y="114"/>
                    <a:pt x="11" y="114"/>
                  </a:cubicBezTo>
                  <a:cubicBezTo>
                    <a:pt x="5" y="105"/>
                    <a:pt x="2" y="95"/>
                    <a:pt x="0" y="85"/>
                  </a:cubicBezTo>
                  <a:cubicBezTo>
                    <a:pt x="0" y="86"/>
                    <a:pt x="0" y="86"/>
                    <a:pt x="0" y="86"/>
                  </a:cubicBezTo>
                  <a:cubicBezTo>
                    <a:pt x="1" y="87"/>
                    <a:pt x="1" y="87"/>
                    <a:pt x="1" y="87"/>
                  </a:cubicBezTo>
                  <a:cubicBezTo>
                    <a:pt x="2" y="97"/>
                    <a:pt x="5" y="106"/>
                    <a:pt x="11" y="115"/>
                  </a:cubicBezTo>
                  <a:close/>
                  <a:moveTo>
                    <a:pt x="67" y="161"/>
                  </a:moveTo>
                  <a:cubicBezTo>
                    <a:pt x="67" y="160"/>
                    <a:pt x="67" y="160"/>
                    <a:pt x="67" y="160"/>
                  </a:cubicBezTo>
                  <a:cubicBezTo>
                    <a:pt x="67" y="159"/>
                    <a:pt x="67" y="159"/>
                    <a:pt x="67" y="159"/>
                  </a:cubicBezTo>
                  <a:cubicBezTo>
                    <a:pt x="41" y="147"/>
                    <a:pt x="22" y="132"/>
                    <a:pt x="11" y="114"/>
                  </a:cubicBezTo>
                  <a:cubicBezTo>
                    <a:pt x="11" y="115"/>
                    <a:pt x="11" y="115"/>
                    <a:pt x="11" y="115"/>
                  </a:cubicBezTo>
                  <a:cubicBezTo>
                    <a:pt x="11" y="115"/>
                    <a:pt x="11" y="116"/>
                    <a:pt x="11" y="116"/>
                  </a:cubicBezTo>
                  <a:cubicBezTo>
                    <a:pt x="23" y="133"/>
                    <a:pt x="42" y="148"/>
                    <a:pt x="67" y="161"/>
                  </a:cubicBezTo>
                  <a:close/>
                  <a:moveTo>
                    <a:pt x="162" y="189"/>
                  </a:moveTo>
                  <a:cubicBezTo>
                    <a:pt x="162" y="188"/>
                    <a:pt x="162" y="188"/>
                    <a:pt x="162" y="188"/>
                  </a:cubicBezTo>
                  <a:cubicBezTo>
                    <a:pt x="161" y="187"/>
                    <a:pt x="161" y="187"/>
                    <a:pt x="161" y="187"/>
                  </a:cubicBezTo>
                  <a:cubicBezTo>
                    <a:pt x="125" y="181"/>
                    <a:pt x="93" y="172"/>
                    <a:pt x="68" y="160"/>
                  </a:cubicBezTo>
                  <a:cubicBezTo>
                    <a:pt x="68" y="160"/>
                    <a:pt x="68" y="160"/>
                    <a:pt x="68" y="160"/>
                  </a:cubicBezTo>
                  <a:cubicBezTo>
                    <a:pt x="68" y="160"/>
                    <a:pt x="68" y="161"/>
                    <a:pt x="68" y="161"/>
                  </a:cubicBezTo>
                  <a:cubicBezTo>
                    <a:pt x="93" y="173"/>
                    <a:pt x="125" y="183"/>
                    <a:pt x="162" y="189"/>
                  </a:cubicBezTo>
                  <a:close/>
                  <a:moveTo>
                    <a:pt x="286" y="195"/>
                  </a:moveTo>
                  <a:cubicBezTo>
                    <a:pt x="286" y="194"/>
                    <a:pt x="286" y="194"/>
                    <a:pt x="286" y="193"/>
                  </a:cubicBezTo>
                  <a:cubicBezTo>
                    <a:pt x="286" y="193"/>
                    <a:pt x="286" y="193"/>
                    <a:pt x="286" y="193"/>
                  </a:cubicBezTo>
                  <a:cubicBezTo>
                    <a:pt x="285" y="193"/>
                    <a:pt x="285" y="193"/>
                    <a:pt x="284" y="193"/>
                  </a:cubicBezTo>
                  <a:cubicBezTo>
                    <a:pt x="240" y="195"/>
                    <a:pt x="199" y="193"/>
                    <a:pt x="163" y="187"/>
                  </a:cubicBezTo>
                  <a:cubicBezTo>
                    <a:pt x="163" y="187"/>
                    <a:pt x="163" y="188"/>
                    <a:pt x="163" y="188"/>
                  </a:cubicBezTo>
                  <a:cubicBezTo>
                    <a:pt x="163" y="188"/>
                    <a:pt x="163" y="189"/>
                    <a:pt x="163" y="189"/>
                  </a:cubicBezTo>
                  <a:cubicBezTo>
                    <a:pt x="199" y="195"/>
                    <a:pt x="240" y="197"/>
                    <a:pt x="285" y="195"/>
                  </a:cubicBezTo>
                  <a:cubicBezTo>
                    <a:pt x="285" y="195"/>
                    <a:pt x="286" y="195"/>
                    <a:pt x="286" y="195"/>
                  </a:cubicBezTo>
                  <a:close/>
                  <a:moveTo>
                    <a:pt x="417" y="176"/>
                  </a:moveTo>
                  <a:cubicBezTo>
                    <a:pt x="417" y="176"/>
                    <a:pt x="417" y="176"/>
                    <a:pt x="416" y="175"/>
                  </a:cubicBezTo>
                  <a:cubicBezTo>
                    <a:pt x="416" y="175"/>
                    <a:pt x="416" y="175"/>
                    <a:pt x="416" y="175"/>
                  </a:cubicBezTo>
                  <a:cubicBezTo>
                    <a:pt x="376" y="184"/>
                    <a:pt x="332" y="191"/>
                    <a:pt x="288" y="193"/>
                  </a:cubicBezTo>
                  <a:cubicBezTo>
                    <a:pt x="288" y="193"/>
                    <a:pt x="288" y="193"/>
                    <a:pt x="288" y="193"/>
                  </a:cubicBezTo>
                  <a:cubicBezTo>
                    <a:pt x="288" y="194"/>
                    <a:pt x="288" y="194"/>
                    <a:pt x="288" y="195"/>
                  </a:cubicBezTo>
                  <a:cubicBezTo>
                    <a:pt x="332" y="192"/>
                    <a:pt x="376" y="186"/>
                    <a:pt x="417" y="176"/>
                  </a:cubicBezTo>
                  <a:close/>
                  <a:moveTo>
                    <a:pt x="529" y="138"/>
                  </a:moveTo>
                  <a:cubicBezTo>
                    <a:pt x="529" y="138"/>
                    <a:pt x="529" y="138"/>
                    <a:pt x="529" y="137"/>
                  </a:cubicBezTo>
                  <a:cubicBezTo>
                    <a:pt x="529" y="137"/>
                    <a:pt x="529" y="137"/>
                    <a:pt x="529" y="137"/>
                  </a:cubicBezTo>
                  <a:cubicBezTo>
                    <a:pt x="496" y="152"/>
                    <a:pt x="459" y="165"/>
                    <a:pt x="418" y="174"/>
                  </a:cubicBezTo>
                  <a:cubicBezTo>
                    <a:pt x="418" y="174"/>
                    <a:pt x="418" y="175"/>
                    <a:pt x="418" y="175"/>
                  </a:cubicBezTo>
                  <a:cubicBezTo>
                    <a:pt x="418" y="175"/>
                    <a:pt x="418" y="176"/>
                    <a:pt x="418" y="176"/>
                  </a:cubicBezTo>
                  <a:cubicBezTo>
                    <a:pt x="459" y="166"/>
                    <a:pt x="496" y="154"/>
                    <a:pt x="529" y="138"/>
                  </a:cubicBezTo>
                  <a:close/>
                  <a:moveTo>
                    <a:pt x="611" y="86"/>
                  </a:moveTo>
                  <a:cubicBezTo>
                    <a:pt x="611" y="86"/>
                    <a:pt x="611" y="86"/>
                    <a:pt x="611" y="85"/>
                  </a:cubicBezTo>
                  <a:cubicBezTo>
                    <a:pt x="611" y="85"/>
                    <a:pt x="611" y="85"/>
                    <a:pt x="611" y="85"/>
                  </a:cubicBezTo>
                  <a:cubicBezTo>
                    <a:pt x="590" y="104"/>
                    <a:pt x="563" y="121"/>
                    <a:pt x="530" y="136"/>
                  </a:cubicBezTo>
                  <a:cubicBezTo>
                    <a:pt x="530" y="136"/>
                    <a:pt x="530" y="137"/>
                    <a:pt x="530" y="137"/>
                  </a:cubicBezTo>
                  <a:cubicBezTo>
                    <a:pt x="530" y="137"/>
                    <a:pt x="530" y="137"/>
                    <a:pt x="530" y="138"/>
                  </a:cubicBezTo>
                  <a:cubicBezTo>
                    <a:pt x="563" y="123"/>
                    <a:pt x="590" y="105"/>
                    <a:pt x="611" y="86"/>
                  </a:cubicBezTo>
                  <a:close/>
                  <a:moveTo>
                    <a:pt x="649" y="28"/>
                  </a:moveTo>
                  <a:cubicBezTo>
                    <a:pt x="649" y="28"/>
                    <a:pt x="649" y="28"/>
                    <a:pt x="649" y="28"/>
                  </a:cubicBezTo>
                  <a:cubicBezTo>
                    <a:pt x="644" y="47"/>
                    <a:pt x="631" y="66"/>
                    <a:pt x="612" y="84"/>
                  </a:cubicBezTo>
                  <a:cubicBezTo>
                    <a:pt x="612" y="84"/>
                    <a:pt x="612" y="84"/>
                    <a:pt x="612" y="84"/>
                  </a:cubicBezTo>
                  <a:cubicBezTo>
                    <a:pt x="612" y="85"/>
                    <a:pt x="612" y="85"/>
                    <a:pt x="612" y="86"/>
                  </a:cubicBezTo>
                  <a:cubicBezTo>
                    <a:pt x="631" y="68"/>
                    <a:pt x="644" y="49"/>
                    <a:pt x="649" y="30"/>
                  </a:cubicBezTo>
                  <a:cubicBezTo>
                    <a:pt x="649" y="29"/>
                    <a:pt x="649" y="29"/>
                    <a:pt x="649" y="2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7" name="Freeform 69"/>
            <p:cNvSpPr>
              <a:spLocks noEditPoints="1"/>
            </p:cNvSpPr>
            <p:nvPr/>
          </p:nvSpPr>
          <p:spPr bwMode="auto">
            <a:xfrm>
              <a:off x="4849073" y="2267304"/>
              <a:ext cx="1115710" cy="351311"/>
            </a:xfrm>
            <a:custGeom>
              <a:avLst/>
              <a:gdLst>
                <a:gd name="T0" fmla="*/ 250226 w 616"/>
                <a:gd name="T1" fmla="*/ 2047 h 209"/>
                <a:gd name="T2" fmla="*/ 249723 w 616"/>
                <a:gd name="T3" fmla="*/ 1547 h 209"/>
                <a:gd name="T4" fmla="*/ 251779 w 616"/>
                <a:gd name="T5" fmla="*/ 20687 h 209"/>
                <a:gd name="T6" fmla="*/ 251779 w 616"/>
                <a:gd name="T7" fmla="*/ 21171 h 209"/>
                <a:gd name="T8" fmla="*/ 250226 w 616"/>
                <a:gd name="T9" fmla="*/ 2047 h 209"/>
                <a:gd name="T10" fmla="*/ 249354 w 616"/>
                <a:gd name="T11" fmla="*/ 868 h 209"/>
                <a:gd name="T12" fmla="*/ 248981 w 616"/>
                <a:gd name="T13" fmla="*/ 0 h 209"/>
                <a:gd name="T14" fmla="*/ 249723 w 616"/>
                <a:gd name="T15" fmla="*/ 1236 h 209"/>
                <a:gd name="T16" fmla="*/ 249723 w 616"/>
                <a:gd name="T17" fmla="*/ 2047 h 209"/>
                <a:gd name="T18" fmla="*/ 249354 w 616"/>
                <a:gd name="T19" fmla="*/ 868 h 209"/>
                <a:gd name="T20" fmla="*/ 5403 w 616"/>
                <a:gd name="T21" fmla="*/ 53588 h 209"/>
                <a:gd name="T22" fmla="*/ 5744 w 616"/>
                <a:gd name="T23" fmla="*/ 53249 h 209"/>
                <a:gd name="T24" fmla="*/ 2430 w 616"/>
                <a:gd name="T25" fmla="*/ 32078 h 209"/>
                <a:gd name="T26" fmla="*/ 2430 w 616"/>
                <a:gd name="T27" fmla="*/ 31698 h 209"/>
                <a:gd name="T28" fmla="*/ 2430 w 616"/>
                <a:gd name="T29" fmla="*/ 32578 h 209"/>
                <a:gd name="T30" fmla="*/ 2430 w 616"/>
                <a:gd name="T31" fmla="*/ 32578 h 209"/>
                <a:gd name="T32" fmla="*/ 5403 w 616"/>
                <a:gd name="T33" fmla="*/ 53588 h 209"/>
                <a:gd name="T34" fmla="*/ 27213 w 616"/>
                <a:gd name="T35" fmla="*/ 71150 h 209"/>
                <a:gd name="T36" fmla="*/ 27213 w 616"/>
                <a:gd name="T37" fmla="*/ 70249 h 209"/>
                <a:gd name="T38" fmla="*/ 5744 w 616"/>
                <a:gd name="T39" fmla="*/ 53249 h 209"/>
                <a:gd name="T40" fmla="*/ 5744 w 616"/>
                <a:gd name="T41" fmla="*/ 54117 h 209"/>
                <a:gd name="T42" fmla="*/ 27213 w 616"/>
                <a:gd name="T43" fmla="*/ 71150 h 209"/>
                <a:gd name="T44" fmla="*/ 63835 w 616"/>
                <a:gd name="T45" fmla="*/ 81637 h 209"/>
                <a:gd name="T46" fmla="*/ 63835 w 616"/>
                <a:gd name="T47" fmla="*/ 80769 h 209"/>
                <a:gd name="T48" fmla="*/ 27532 w 616"/>
                <a:gd name="T49" fmla="*/ 70626 h 209"/>
                <a:gd name="T50" fmla="*/ 27532 w 616"/>
                <a:gd name="T51" fmla="*/ 71150 h 209"/>
                <a:gd name="T52" fmla="*/ 63835 w 616"/>
                <a:gd name="T53" fmla="*/ 81637 h 209"/>
                <a:gd name="T54" fmla="*/ 111769 w 616"/>
                <a:gd name="T55" fmla="*/ 84053 h 209"/>
                <a:gd name="T56" fmla="*/ 111769 w 616"/>
                <a:gd name="T57" fmla="*/ 83414 h 209"/>
                <a:gd name="T58" fmla="*/ 111237 w 616"/>
                <a:gd name="T59" fmla="*/ 83414 h 209"/>
                <a:gd name="T60" fmla="*/ 64322 w 616"/>
                <a:gd name="T61" fmla="*/ 81270 h 209"/>
                <a:gd name="T62" fmla="*/ 64322 w 616"/>
                <a:gd name="T63" fmla="*/ 81637 h 209"/>
                <a:gd name="T64" fmla="*/ 111237 w 616"/>
                <a:gd name="T65" fmla="*/ 84053 h 209"/>
                <a:gd name="T66" fmla="*/ 111769 w 616"/>
                <a:gd name="T67" fmla="*/ 84053 h 209"/>
                <a:gd name="T68" fmla="*/ 162368 w 616"/>
                <a:gd name="T69" fmla="*/ 77186 h 209"/>
                <a:gd name="T70" fmla="*/ 162027 w 616"/>
                <a:gd name="T71" fmla="*/ 76323 h 209"/>
                <a:gd name="T72" fmla="*/ 112523 w 616"/>
                <a:gd name="T73" fmla="*/ 83414 h 209"/>
                <a:gd name="T74" fmla="*/ 112523 w 616"/>
                <a:gd name="T75" fmla="*/ 84053 h 209"/>
                <a:gd name="T76" fmla="*/ 162368 w 616"/>
                <a:gd name="T77" fmla="*/ 77186 h 209"/>
                <a:gd name="T78" fmla="*/ 205587 w 616"/>
                <a:gd name="T79" fmla="*/ 62514 h 209"/>
                <a:gd name="T80" fmla="*/ 205246 w 616"/>
                <a:gd name="T81" fmla="*/ 61856 h 209"/>
                <a:gd name="T82" fmla="*/ 162899 w 616"/>
                <a:gd name="T83" fmla="*/ 76323 h 209"/>
                <a:gd name="T84" fmla="*/ 162899 w 616"/>
                <a:gd name="T85" fmla="*/ 76847 h 209"/>
                <a:gd name="T86" fmla="*/ 205587 w 616"/>
                <a:gd name="T87" fmla="*/ 62514 h 209"/>
                <a:gd name="T88" fmla="*/ 237337 w 616"/>
                <a:gd name="T89" fmla="*/ 42721 h 209"/>
                <a:gd name="T90" fmla="*/ 236964 w 616"/>
                <a:gd name="T91" fmla="*/ 42200 h 209"/>
                <a:gd name="T92" fmla="*/ 205587 w 616"/>
                <a:gd name="T93" fmla="*/ 61856 h 209"/>
                <a:gd name="T94" fmla="*/ 206119 w 616"/>
                <a:gd name="T95" fmla="*/ 62514 h 209"/>
                <a:gd name="T96" fmla="*/ 237337 w 616"/>
                <a:gd name="T97" fmla="*/ 42721 h 209"/>
                <a:gd name="T98" fmla="*/ 251779 w 616"/>
                <a:gd name="T99" fmla="*/ 21171 h 209"/>
                <a:gd name="T100" fmla="*/ 251779 w 616"/>
                <a:gd name="T101" fmla="*/ 20687 h 209"/>
                <a:gd name="T102" fmla="*/ 237337 w 616"/>
                <a:gd name="T103" fmla="*/ 41853 h 209"/>
                <a:gd name="T104" fmla="*/ 237337 w 616"/>
                <a:gd name="T105" fmla="*/ 42721 h 209"/>
                <a:gd name="T106" fmla="*/ 251779 w 616"/>
                <a:gd name="T107" fmla="*/ 21171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209">
                  <a:moveTo>
                    <a:pt x="607" y="5"/>
                  </a:moveTo>
                  <a:cubicBezTo>
                    <a:pt x="607" y="5"/>
                    <a:pt x="606" y="4"/>
                    <a:pt x="606" y="4"/>
                  </a:cubicBezTo>
                  <a:cubicBezTo>
                    <a:pt x="613" y="18"/>
                    <a:pt x="615" y="34"/>
                    <a:pt x="611" y="51"/>
                  </a:cubicBezTo>
                  <a:cubicBezTo>
                    <a:pt x="611" y="51"/>
                    <a:pt x="611" y="52"/>
                    <a:pt x="611" y="52"/>
                  </a:cubicBezTo>
                  <a:cubicBezTo>
                    <a:pt x="616" y="35"/>
                    <a:pt x="614" y="20"/>
                    <a:pt x="607" y="5"/>
                  </a:cubicBezTo>
                  <a:close/>
                  <a:moveTo>
                    <a:pt x="605" y="2"/>
                  </a:moveTo>
                  <a:cubicBezTo>
                    <a:pt x="604" y="0"/>
                    <a:pt x="604" y="0"/>
                    <a:pt x="604" y="0"/>
                  </a:cubicBezTo>
                  <a:cubicBezTo>
                    <a:pt x="604" y="1"/>
                    <a:pt x="605" y="2"/>
                    <a:pt x="606" y="3"/>
                  </a:cubicBezTo>
                  <a:cubicBezTo>
                    <a:pt x="606" y="4"/>
                    <a:pt x="606" y="4"/>
                    <a:pt x="606" y="5"/>
                  </a:cubicBezTo>
                  <a:cubicBezTo>
                    <a:pt x="606" y="4"/>
                    <a:pt x="605" y="3"/>
                    <a:pt x="605" y="2"/>
                  </a:cubicBezTo>
                  <a:close/>
                  <a:moveTo>
                    <a:pt x="13" y="132"/>
                  </a:moveTo>
                  <a:cubicBezTo>
                    <a:pt x="14" y="132"/>
                    <a:pt x="14" y="131"/>
                    <a:pt x="14" y="131"/>
                  </a:cubicBezTo>
                  <a:cubicBezTo>
                    <a:pt x="4" y="115"/>
                    <a:pt x="1" y="98"/>
                    <a:pt x="6" y="79"/>
                  </a:cubicBezTo>
                  <a:cubicBezTo>
                    <a:pt x="6" y="79"/>
                    <a:pt x="6" y="78"/>
                    <a:pt x="6" y="78"/>
                  </a:cubicBezTo>
                  <a:cubicBezTo>
                    <a:pt x="6" y="80"/>
                    <a:pt x="6" y="80"/>
                    <a:pt x="6" y="80"/>
                  </a:cubicBezTo>
                  <a:cubicBezTo>
                    <a:pt x="6" y="80"/>
                    <a:pt x="6" y="80"/>
                    <a:pt x="6" y="80"/>
                  </a:cubicBezTo>
                  <a:cubicBezTo>
                    <a:pt x="0" y="99"/>
                    <a:pt x="4" y="117"/>
                    <a:pt x="13" y="132"/>
                  </a:cubicBezTo>
                  <a:close/>
                  <a:moveTo>
                    <a:pt x="66" y="175"/>
                  </a:moveTo>
                  <a:cubicBezTo>
                    <a:pt x="66" y="174"/>
                    <a:pt x="66" y="174"/>
                    <a:pt x="66" y="173"/>
                  </a:cubicBezTo>
                  <a:cubicBezTo>
                    <a:pt x="42" y="162"/>
                    <a:pt x="25" y="148"/>
                    <a:pt x="14" y="131"/>
                  </a:cubicBezTo>
                  <a:cubicBezTo>
                    <a:pt x="14" y="132"/>
                    <a:pt x="14" y="133"/>
                    <a:pt x="14" y="133"/>
                  </a:cubicBezTo>
                  <a:cubicBezTo>
                    <a:pt x="24" y="149"/>
                    <a:pt x="42" y="163"/>
                    <a:pt x="66" y="175"/>
                  </a:cubicBezTo>
                  <a:close/>
                  <a:moveTo>
                    <a:pt x="155" y="201"/>
                  </a:moveTo>
                  <a:cubicBezTo>
                    <a:pt x="155" y="201"/>
                    <a:pt x="155" y="200"/>
                    <a:pt x="155" y="199"/>
                  </a:cubicBezTo>
                  <a:cubicBezTo>
                    <a:pt x="121" y="194"/>
                    <a:pt x="91" y="185"/>
                    <a:pt x="67" y="174"/>
                  </a:cubicBezTo>
                  <a:cubicBezTo>
                    <a:pt x="67" y="174"/>
                    <a:pt x="67" y="175"/>
                    <a:pt x="67" y="175"/>
                  </a:cubicBezTo>
                  <a:cubicBezTo>
                    <a:pt x="91" y="187"/>
                    <a:pt x="120" y="196"/>
                    <a:pt x="155" y="201"/>
                  </a:cubicBezTo>
                  <a:close/>
                  <a:moveTo>
                    <a:pt x="271" y="207"/>
                  </a:moveTo>
                  <a:cubicBezTo>
                    <a:pt x="271" y="206"/>
                    <a:pt x="271" y="206"/>
                    <a:pt x="271" y="205"/>
                  </a:cubicBezTo>
                  <a:cubicBezTo>
                    <a:pt x="271" y="205"/>
                    <a:pt x="270" y="205"/>
                    <a:pt x="270" y="205"/>
                  </a:cubicBezTo>
                  <a:cubicBezTo>
                    <a:pt x="228" y="207"/>
                    <a:pt x="190" y="205"/>
                    <a:pt x="156" y="200"/>
                  </a:cubicBezTo>
                  <a:cubicBezTo>
                    <a:pt x="156" y="200"/>
                    <a:pt x="156" y="201"/>
                    <a:pt x="156" y="201"/>
                  </a:cubicBezTo>
                  <a:cubicBezTo>
                    <a:pt x="190" y="207"/>
                    <a:pt x="228" y="209"/>
                    <a:pt x="270" y="207"/>
                  </a:cubicBezTo>
                  <a:cubicBezTo>
                    <a:pt x="270" y="207"/>
                    <a:pt x="271" y="207"/>
                    <a:pt x="271" y="207"/>
                  </a:cubicBezTo>
                  <a:close/>
                  <a:moveTo>
                    <a:pt x="394" y="190"/>
                  </a:moveTo>
                  <a:cubicBezTo>
                    <a:pt x="393" y="189"/>
                    <a:pt x="393" y="188"/>
                    <a:pt x="393" y="188"/>
                  </a:cubicBezTo>
                  <a:cubicBezTo>
                    <a:pt x="355" y="197"/>
                    <a:pt x="314" y="203"/>
                    <a:pt x="273" y="205"/>
                  </a:cubicBezTo>
                  <a:cubicBezTo>
                    <a:pt x="273" y="205"/>
                    <a:pt x="273" y="206"/>
                    <a:pt x="273" y="207"/>
                  </a:cubicBezTo>
                  <a:cubicBezTo>
                    <a:pt x="315" y="205"/>
                    <a:pt x="355" y="199"/>
                    <a:pt x="394" y="190"/>
                  </a:cubicBezTo>
                  <a:close/>
                  <a:moveTo>
                    <a:pt x="499" y="154"/>
                  </a:moveTo>
                  <a:cubicBezTo>
                    <a:pt x="499" y="154"/>
                    <a:pt x="498" y="153"/>
                    <a:pt x="498" y="152"/>
                  </a:cubicBezTo>
                  <a:cubicBezTo>
                    <a:pt x="468" y="167"/>
                    <a:pt x="433" y="179"/>
                    <a:pt x="395" y="188"/>
                  </a:cubicBezTo>
                  <a:cubicBezTo>
                    <a:pt x="395" y="188"/>
                    <a:pt x="395" y="189"/>
                    <a:pt x="395" y="189"/>
                  </a:cubicBezTo>
                  <a:cubicBezTo>
                    <a:pt x="433" y="180"/>
                    <a:pt x="468" y="168"/>
                    <a:pt x="499" y="154"/>
                  </a:cubicBezTo>
                  <a:close/>
                  <a:moveTo>
                    <a:pt x="576" y="105"/>
                  </a:moveTo>
                  <a:cubicBezTo>
                    <a:pt x="575" y="105"/>
                    <a:pt x="575" y="104"/>
                    <a:pt x="575" y="104"/>
                  </a:cubicBezTo>
                  <a:cubicBezTo>
                    <a:pt x="556" y="121"/>
                    <a:pt x="530" y="138"/>
                    <a:pt x="499" y="152"/>
                  </a:cubicBezTo>
                  <a:cubicBezTo>
                    <a:pt x="500" y="152"/>
                    <a:pt x="500" y="153"/>
                    <a:pt x="500" y="154"/>
                  </a:cubicBezTo>
                  <a:cubicBezTo>
                    <a:pt x="530" y="139"/>
                    <a:pt x="556" y="123"/>
                    <a:pt x="576" y="105"/>
                  </a:cubicBezTo>
                  <a:close/>
                  <a:moveTo>
                    <a:pt x="611" y="52"/>
                  </a:moveTo>
                  <a:cubicBezTo>
                    <a:pt x="611" y="52"/>
                    <a:pt x="611" y="51"/>
                    <a:pt x="611" y="51"/>
                  </a:cubicBezTo>
                  <a:cubicBezTo>
                    <a:pt x="606" y="69"/>
                    <a:pt x="594" y="87"/>
                    <a:pt x="576" y="103"/>
                  </a:cubicBezTo>
                  <a:cubicBezTo>
                    <a:pt x="576" y="104"/>
                    <a:pt x="576" y="104"/>
                    <a:pt x="576" y="105"/>
                  </a:cubicBezTo>
                  <a:cubicBezTo>
                    <a:pt x="594" y="88"/>
                    <a:pt x="607" y="70"/>
                    <a:pt x="611" y="5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8" name="Freeform 70"/>
            <p:cNvSpPr>
              <a:spLocks noEditPoints="1"/>
            </p:cNvSpPr>
            <p:nvPr/>
          </p:nvSpPr>
          <p:spPr bwMode="auto">
            <a:xfrm>
              <a:off x="4934132" y="2101981"/>
              <a:ext cx="905748" cy="324945"/>
            </a:xfrm>
            <a:custGeom>
              <a:avLst/>
              <a:gdLst>
                <a:gd name="T0" fmla="*/ 202973 w 500"/>
                <a:gd name="T1" fmla="*/ 11119 h 193"/>
                <a:gd name="T2" fmla="*/ 202661 w 500"/>
                <a:gd name="T3" fmla="*/ 11119 h 193"/>
                <a:gd name="T4" fmla="*/ 204221 w 500"/>
                <a:gd name="T5" fmla="*/ 26271 h 193"/>
                <a:gd name="T6" fmla="*/ 204722 w 500"/>
                <a:gd name="T7" fmla="*/ 26800 h 193"/>
                <a:gd name="T8" fmla="*/ 202973 w 500"/>
                <a:gd name="T9" fmla="*/ 11119 h 193"/>
                <a:gd name="T10" fmla="*/ 193066 w 500"/>
                <a:gd name="T11" fmla="*/ 369 h 193"/>
                <a:gd name="T12" fmla="*/ 192328 w 500"/>
                <a:gd name="T13" fmla="*/ 0 h 193"/>
                <a:gd name="T14" fmla="*/ 202661 w 500"/>
                <a:gd name="T15" fmla="*/ 10590 h 193"/>
                <a:gd name="T16" fmla="*/ 202973 w 500"/>
                <a:gd name="T17" fmla="*/ 11119 h 193"/>
                <a:gd name="T18" fmla="*/ 193066 w 500"/>
                <a:gd name="T19" fmla="*/ 369 h 193"/>
                <a:gd name="T20" fmla="*/ 2061 w 500"/>
                <a:gd name="T21" fmla="*/ 35336 h 193"/>
                <a:gd name="T22" fmla="*/ 2430 w 500"/>
                <a:gd name="T23" fmla="*/ 34968 h 193"/>
                <a:gd name="T24" fmla="*/ 9087 w 500"/>
                <a:gd name="T25" fmla="*/ 23490 h 193"/>
                <a:gd name="T26" fmla="*/ 8718 w 500"/>
                <a:gd name="T27" fmla="*/ 23870 h 193"/>
                <a:gd name="T28" fmla="*/ 2061 w 500"/>
                <a:gd name="T29" fmla="*/ 35336 h 193"/>
                <a:gd name="T30" fmla="*/ 4494 w 500"/>
                <a:gd name="T31" fmla="*/ 53881 h 193"/>
                <a:gd name="T32" fmla="*/ 4872 w 500"/>
                <a:gd name="T33" fmla="*/ 53099 h 193"/>
                <a:gd name="T34" fmla="*/ 2061 w 500"/>
                <a:gd name="T35" fmla="*/ 35861 h 193"/>
                <a:gd name="T36" fmla="*/ 2430 w 500"/>
                <a:gd name="T37" fmla="*/ 35336 h 193"/>
                <a:gd name="T38" fmla="*/ 2061 w 500"/>
                <a:gd name="T39" fmla="*/ 35861 h 193"/>
                <a:gd name="T40" fmla="*/ 1560 w 500"/>
                <a:gd name="T41" fmla="*/ 36152 h 193"/>
                <a:gd name="T42" fmla="*/ 4494 w 500"/>
                <a:gd name="T43" fmla="*/ 53881 h 193"/>
                <a:gd name="T44" fmla="*/ 21862 w 500"/>
                <a:gd name="T45" fmla="*/ 67809 h 193"/>
                <a:gd name="T46" fmla="*/ 22366 w 500"/>
                <a:gd name="T47" fmla="*/ 67306 h 193"/>
                <a:gd name="T48" fmla="*/ 4872 w 500"/>
                <a:gd name="T49" fmla="*/ 53378 h 193"/>
                <a:gd name="T50" fmla="*/ 4494 w 500"/>
                <a:gd name="T51" fmla="*/ 53881 h 193"/>
                <a:gd name="T52" fmla="*/ 21862 w 500"/>
                <a:gd name="T53" fmla="*/ 67809 h 193"/>
                <a:gd name="T54" fmla="*/ 51682 w 500"/>
                <a:gd name="T55" fmla="*/ 76355 h 193"/>
                <a:gd name="T56" fmla="*/ 51973 w 500"/>
                <a:gd name="T57" fmla="*/ 75970 h 193"/>
                <a:gd name="T58" fmla="*/ 22673 w 500"/>
                <a:gd name="T59" fmla="*/ 67306 h 193"/>
                <a:gd name="T60" fmla="*/ 22366 w 500"/>
                <a:gd name="T61" fmla="*/ 68187 h 193"/>
                <a:gd name="T62" fmla="*/ 51682 w 500"/>
                <a:gd name="T63" fmla="*/ 76355 h 193"/>
                <a:gd name="T64" fmla="*/ 90723 w 500"/>
                <a:gd name="T65" fmla="*/ 78505 h 193"/>
                <a:gd name="T66" fmla="*/ 90723 w 500"/>
                <a:gd name="T67" fmla="*/ 77752 h 193"/>
                <a:gd name="T68" fmla="*/ 90444 w 500"/>
                <a:gd name="T69" fmla="*/ 77752 h 193"/>
                <a:gd name="T70" fmla="*/ 52341 w 500"/>
                <a:gd name="T71" fmla="*/ 75970 h 193"/>
                <a:gd name="T72" fmla="*/ 51973 w 500"/>
                <a:gd name="T73" fmla="*/ 76880 h 193"/>
                <a:gd name="T74" fmla="*/ 90444 w 500"/>
                <a:gd name="T75" fmla="*/ 78505 h 193"/>
                <a:gd name="T76" fmla="*/ 90723 w 500"/>
                <a:gd name="T77" fmla="*/ 78505 h 193"/>
                <a:gd name="T78" fmla="*/ 131580 w 500"/>
                <a:gd name="T79" fmla="*/ 72738 h 193"/>
                <a:gd name="T80" fmla="*/ 131580 w 500"/>
                <a:gd name="T81" fmla="*/ 71857 h 193"/>
                <a:gd name="T82" fmla="*/ 91104 w 500"/>
                <a:gd name="T83" fmla="*/ 77752 h 193"/>
                <a:gd name="T84" fmla="*/ 91104 w 500"/>
                <a:gd name="T85" fmla="*/ 78505 h 193"/>
                <a:gd name="T86" fmla="*/ 131580 w 500"/>
                <a:gd name="T87" fmla="*/ 72738 h 193"/>
                <a:gd name="T88" fmla="*/ 166991 w 500"/>
                <a:gd name="T89" fmla="*/ 60898 h 193"/>
                <a:gd name="T90" fmla="*/ 166709 w 500"/>
                <a:gd name="T91" fmla="*/ 60367 h 193"/>
                <a:gd name="T92" fmla="*/ 131928 w 500"/>
                <a:gd name="T93" fmla="*/ 71857 h 193"/>
                <a:gd name="T94" fmla="*/ 131928 w 500"/>
                <a:gd name="T95" fmla="*/ 72738 h 193"/>
                <a:gd name="T96" fmla="*/ 166991 w 500"/>
                <a:gd name="T97" fmla="*/ 60898 h 193"/>
                <a:gd name="T98" fmla="*/ 192697 w 500"/>
                <a:gd name="T99" fmla="*/ 44910 h 193"/>
                <a:gd name="T100" fmla="*/ 192328 w 500"/>
                <a:gd name="T101" fmla="*/ 44029 h 193"/>
                <a:gd name="T102" fmla="*/ 166991 w 500"/>
                <a:gd name="T103" fmla="*/ 60027 h 193"/>
                <a:gd name="T104" fmla="*/ 167520 w 500"/>
                <a:gd name="T105" fmla="*/ 60898 h 193"/>
                <a:gd name="T106" fmla="*/ 192697 w 500"/>
                <a:gd name="T107" fmla="*/ 44910 h 193"/>
                <a:gd name="T108" fmla="*/ 204722 w 500"/>
                <a:gd name="T109" fmla="*/ 26800 h 193"/>
                <a:gd name="T110" fmla="*/ 204221 w 500"/>
                <a:gd name="T111" fmla="*/ 26271 h 193"/>
                <a:gd name="T112" fmla="*/ 192328 w 500"/>
                <a:gd name="T113" fmla="*/ 44029 h 193"/>
                <a:gd name="T114" fmla="*/ 193066 w 500"/>
                <a:gd name="T115" fmla="*/ 44317 h 193"/>
                <a:gd name="T116" fmla="*/ 204722 w 500"/>
                <a:gd name="T117" fmla="*/ 2680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193">
                  <a:moveTo>
                    <a:pt x="492" y="27"/>
                  </a:moveTo>
                  <a:cubicBezTo>
                    <a:pt x="492" y="27"/>
                    <a:pt x="491" y="27"/>
                    <a:pt x="491" y="27"/>
                  </a:cubicBezTo>
                  <a:cubicBezTo>
                    <a:pt x="497" y="38"/>
                    <a:pt x="499" y="51"/>
                    <a:pt x="495" y="64"/>
                  </a:cubicBezTo>
                  <a:cubicBezTo>
                    <a:pt x="495" y="65"/>
                    <a:pt x="496" y="65"/>
                    <a:pt x="496" y="65"/>
                  </a:cubicBezTo>
                  <a:cubicBezTo>
                    <a:pt x="500" y="52"/>
                    <a:pt x="498" y="39"/>
                    <a:pt x="492" y="27"/>
                  </a:cubicBezTo>
                  <a:close/>
                  <a:moveTo>
                    <a:pt x="468" y="1"/>
                  </a:moveTo>
                  <a:cubicBezTo>
                    <a:pt x="466" y="0"/>
                    <a:pt x="466" y="0"/>
                    <a:pt x="466" y="0"/>
                  </a:cubicBezTo>
                  <a:cubicBezTo>
                    <a:pt x="477" y="7"/>
                    <a:pt x="486" y="16"/>
                    <a:pt x="491" y="26"/>
                  </a:cubicBezTo>
                  <a:cubicBezTo>
                    <a:pt x="491" y="26"/>
                    <a:pt x="492" y="27"/>
                    <a:pt x="492" y="27"/>
                  </a:cubicBezTo>
                  <a:cubicBezTo>
                    <a:pt x="487" y="17"/>
                    <a:pt x="479" y="9"/>
                    <a:pt x="468" y="1"/>
                  </a:cubicBezTo>
                  <a:close/>
                  <a:moveTo>
                    <a:pt x="5" y="86"/>
                  </a:moveTo>
                  <a:cubicBezTo>
                    <a:pt x="5" y="86"/>
                    <a:pt x="6" y="85"/>
                    <a:pt x="6" y="85"/>
                  </a:cubicBezTo>
                  <a:cubicBezTo>
                    <a:pt x="9" y="75"/>
                    <a:pt x="15" y="66"/>
                    <a:pt x="22" y="57"/>
                  </a:cubicBezTo>
                  <a:cubicBezTo>
                    <a:pt x="21" y="58"/>
                    <a:pt x="21" y="58"/>
                    <a:pt x="21" y="58"/>
                  </a:cubicBezTo>
                  <a:cubicBezTo>
                    <a:pt x="13" y="67"/>
                    <a:pt x="8" y="77"/>
                    <a:pt x="5" y="86"/>
                  </a:cubicBezTo>
                  <a:close/>
                  <a:moveTo>
                    <a:pt x="11" y="131"/>
                  </a:moveTo>
                  <a:cubicBezTo>
                    <a:pt x="11" y="130"/>
                    <a:pt x="11" y="130"/>
                    <a:pt x="12" y="129"/>
                  </a:cubicBezTo>
                  <a:cubicBezTo>
                    <a:pt x="4" y="117"/>
                    <a:pt x="1" y="102"/>
                    <a:pt x="5" y="87"/>
                  </a:cubicBezTo>
                  <a:cubicBezTo>
                    <a:pt x="6" y="87"/>
                    <a:pt x="6" y="86"/>
                    <a:pt x="6" y="86"/>
                  </a:cubicBezTo>
                  <a:cubicBezTo>
                    <a:pt x="6" y="86"/>
                    <a:pt x="5" y="87"/>
                    <a:pt x="5" y="87"/>
                  </a:cubicBezTo>
                  <a:cubicBezTo>
                    <a:pt x="5" y="87"/>
                    <a:pt x="5" y="88"/>
                    <a:pt x="4" y="88"/>
                  </a:cubicBezTo>
                  <a:cubicBezTo>
                    <a:pt x="0" y="104"/>
                    <a:pt x="3" y="118"/>
                    <a:pt x="11" y="131"/>
                  </a:cubicBezTo>
                  <a:close/>
                  <a:moveTo>
                    <a:pt x="53" y="165"/>
                  </a:moveTo>
                  <a:cubicBezTo>
                    <a:pt x="53" y="165"/>
                    <a:pt x="54" y="164"/>
                    <a:pt x="54" y="164"/>
                  </a:cubicBezTo>
                  <a:cubicBezTo>
                    <a:pt x="35" y="154"/>
                    <a:pt x="20" y="143"/>
                    <a:pt x="12" y="130"/>
                  </a:cubicBezTo>
                  <a:cubicBezTo>
                    <a:pt x="12" y="130"/>
                    <a:pt x="11" y="131"/>
                    <a:pt x="11" y="131"/>
                  </a:cubicBezTo>
                  <a:cubicBezTo>
                    <a:pt x="20" y="144"/>
                    <a:pt x="34" y="156"/>
                    <a:pt x="53" y="165"/>
                  </a:cubicBezTo>
                  <a:close/>
                  <a:moveTo>
                    <a:pt x="125" y="186"/>
                  </a:moveTo>
                  <a:cubicBezTo>
                    <a:pt x="125" y="186"/>
                    <a:pt x="126" y="185"/>
                    <a:pt x="126" y="185"/>
                  </a:cubicBezTo>
                  <a:cubicBezTo>
                    <a:pt x="98" y="180"/>
                    <a:pt x="74" y="173"/>
                    <a:pt x="55" y="164"/>
                  </a:cubicBezTo>
                  <a:cubicBezTo>
                    <a:pt x="55" y="165"/>
                    <a:pt x="54" y="165"/>
                    <a:pt x="54" y="166"/>
                  </a:cubicBezTo>
                  <a:cubicBezTo>
                    <a:pt x="73" y="175"/>
                    <a:pt x="98" y="182"/>
                    <a:pt x="125" y="186"/>
                  </a:cubicBezTo>
                  <a:close/>
                  <a:moveTo>
                    <a:pt x="220" y="191"/>
                  </a:moveTo>
                  <a:cubicBezTo>
                    <a:pt x="220" y="190"/>
                    <a:pt x="220" y="190"/>
                    <a:pt x="220" y="189"/>
                  </a:cubicBezTo>
                  <a:cubicBezTo>
                    <a:pt x="220" y="189"/>
                    <a:pt x="219" y="189"/>
                    <a:pt x="219" y="189"/>
                  </a:cubicBezTo>
                  <a:cubicBezTo>
                    <a:pt x="185" y="191"/>
                    <a:pt x="154" y="189"/>
                    <a:pt x="127" y="185"/>
                  </a:cubicBezTo>
                  <a:cubicBezTo>
                    <a:pt x="127" y="186"/>
                    <a:pt x="127" y="186"/>
                    <a:pt x="126" y="187"/>
                  </a:cubicBezTo>
                  <a:cubicBezTo>
                    <a:pt x="154" y="191"/>
                    <a:pt x="185" y="193"/>
                    <a:pt x="219" y="191"/>
                  </a:cubicBezTo>
                  <a:cubicBezTo>
                    <a:pt x="219" y="191"/>
                    <a:pt x="219" y="191"/>
                    <a:pt x="220" y="191"/>
                  </a:cubicBezTo>
                  <a:close/>
                  <a:moveTo>
                    <a:pt x="319" y="177"/>
                  </a:moveTo>
                  <a:cubicBezTo>
                    <a:pt x="319" y="177"/>
                    <a:pt x="319" y="176"/>
                    <a:pt x="319" y="175"/>
                  </a:cubicBezTo>
                  <a:cubicBezTo>
                    <a:pt x="288" y="183"/>
                    <a:pt x="255" y="188"/>
                    <a:pt x="221" y="189"/>
                  </a:cubicBezTo>
                  <a:cubicBezTo>
                    <a:pt x="221" y="190"/>
                    <a:pt x="221" y="190"/>
                    <a:pt x="221" y="191"/>
                  </a:cubicBezTo>
                  <a:cubicBezTo>
                    <a:pt x="255" y="189"/>
                    <a:pt x="288" y="184"/>
                    <a:pt x="319" y="177"/>
                  </a:cubicBezTo>
                  <a:close/>
                  <a:moveTo>
                    <a:pt x="405" y="148"/>
                  </a:moveTo>
                  <a:cubicBezTo>
                    <a:pt x="404" y="148"/>
                    <a:pt x="404" y="147"/>
                    <a:pt x="404" y="147"/>
                  </a:cubicBezTo>
                  <a:cubicBezTo>
                    <a:pt x="379" y="158"/>
                    <a:pt x="351" y="168"/>
                    <a:pt x="320" y="175"/>
                  </a:cubicBezTo>
                  <a:cubicBezTo>
                    <a:pt x="320" y="176"/>
                    <a:pt x="320" y="176"/>
                    <a:pt x="320" y="177"/>
                  </a:cubicBezTo>
                  <a:cubicBezTo>
                    <a:pt x="351" y="170"/>
                    <a:pt x="380" y="160"/>
                    <a:pt x="405" y="148"/>
                  </a:cubicBezTo>
                  <a:close/>
                  <a:moveTo>
                    <a:pt x="467" y="109"/>
                  </a:moveTo>
                  <a:cubicBezTo>
                    <a:pt x="467" y="108"/>
                    <a:pt x="466" y="108"/>
                    <a:pt x="466" y="107"/>
                  </a:cubicBezTo>
                  <a:cubicBezTo>
                    <a:pt x="450" y="122"/>
                    <a:pt x="429" y="135"/>
                    <a:pt x="405" y="146"/>
                  </a:cubicBezTo>
                  <a:cubicBezTo>
                    <a:pt x="405" y="147"/>
                    <a:pt x="405" y="147"/>
                    <a:pt x="406" y="148"/>
                  </a:cubicBezTo>
                  <a:cubicBezTo>
                    <a:pt x="430" y="136"/>
                    <a:pt x="451" y="123"/>
                    <a:pt x="467" y="109"/>
                  </a:cubicBezTo>
                  <a:close/>
                  <a:moveTo>
                    <a:pt x="496" y="65"/>
                  </a:moveTo>
                  <a:cubicBezTo>
                    <a:pt x="496" y="65"/>
                    <a:pt x="495" y="65"/>
                    <a:pt x="495" y="64"/>
                  </a:cubicBezTo>
                  <a:cubicBezTo>
                    <a:pt x="491" y="79"/>
                    <a:pt x="481" y="93"/>
                    <a:pt x="466" y="107"/>
                  </a:cubicBezTo>
                  <a:cubicBezTo>
                    <a:pt x="467" y="107"/>
                    <a:pt x="467" y="108"/>
                    <a:pt x="468" y="108"/>
                  </a:cubicBezTo>
                  <a:cubicBezTo>
                    <a:pt x="482" y="95"/>
                    <a:pt x="492" y="80"/>
                    <a:pt x="496"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9" name="Freeform 71"/>
            <p:cNvSpPr>
              <a:spLocks noEditPoints="1"/>
            </p:cNvSpPr>
            <p:nvPr/>
          </p:nvSpPr>
          <p:spPr bwMode="auto">
            <a:xfrm>
              <a:off x="5077426" y="2001505"/>
              <a:ext cx="588506" cy="248697"/>
            </a:xfrm>
            <a:custGeom>
              <a:avLst/>
              <a:gdLst>
                <a:gd name="T0" fmla="*/ 131311 w 325"/>
                <a:gd name="T1" fmla="*/ 16210 h 148"/>
                <a:gd name="T2" fmla="*/ 132869 w 325"/>
                <a:gd name="T3" fmla="*/ 26319 h 148"/>
                <a:gd name="T4" fmla="*/ 121361 w 325"/>
                <a:gd name="T5" fmla="*/ 7202 h 148"/>
                <a:gd name="T6" fmla="*/ 130780 w 325"/>
                <a:gd name="T7" fmla="*/ 16210 h 148"/>
                <a:gd name="T8" fmla="*/ 121361 w 325"/>
                <a:gd name="T9" fmla="*/ 7202 h 148"/>
                <a:gd name="T10" fmla="*/ 102345 w 325"/>
                <a:gd name="T11" fmla="*/ 1236 h 148"/>
                <a:gd name="T12" fmla="*/ 120992 w 325"/>
                <a:gd name="T13" fmla="*/ 6874 h 148"/>
                <a:gd name="T14" fmla="*/ 94166 w 325"/>
                <a:gd name="T15" fmla="*/ 0 h 148"/>
                <a:gd name="T16" fmla="*/ 102057 w 325"/>
                <a:gd name="T17" fmla="*/ 868 h 148"/>
                <a:gd name="T18" fmla="*/ 95416 w 325"/>
                <a:gd name="T19" fmla="*/ 0 h 148"/>
                <a:gd name="T20" fmla="*/ 27998 w 325"/>
                <a:gd name="T21" fmla="*/ 9770 h 148"/>
                <a:gd name="T22" fmla="*/ 33740 w 325"/>
                <a:gd name="T23" fmla="*/ 7735 h 148"/>
                <a:gd name="T24" fmla="*/ 27998 w 325"/>
                <a:gd name="T25" fmla="*/ 9770 h 148"/>
                <a:gd name="T26" fmla="*/ 11135 w 325"/>
                <a:gd name="T27" fmla="*/ 19968 h 148"/>
                <a:gd name="T28" fmla="*/ 27473 w 325"/>
                <a:gd name="T29" fmla="*/ 9770 h 148"/>
                <a:gd name="T30" fmla="*/ 1557 w 325"/>
                <a:gd name="T31" fmla="*/ 32007 h 148"/>
                <a:gd name="T32" fmla="*/ 10598 w 325"/>
                <a:gd name="T33" fmla="*/ 19968 h 148"/>
                <a:gd name="T34" fmla="*/ 1557 w 325"/>
                <a:gd name="T35" fmla="*/ 32007 h 148"/>
                <a:gd name="T36" fmla="*/ 3679 w 325"/>
                <a:gd name="T37" fmla="*/ 43323 h 148"/>
                <a:gd name="T38" fmla="*/ 2061 w 325"/>
                <a:gd name="T39" fmla="*/ 32007 h 148"/>
                <a:gd name="T40" fmla="*/ 1250 w 325"/>
                <a:gd name="T41" fmla="*/ 32530 h 148"/>
                <a:gd name="T42" fmla="*/ 14436 w 325"/>
                <a:gd name="T43" fmla="*/ 52777 h 148"/>
                <a:gd name="T44" fmla="*/ 3679 w 325"/>
                <a:gd name="T45" fmla="*/ 43323 h 148"/>
                <a:gd name="T46" fmla="*/ 14436 w 325"/>
                <a:gd name="T47" fmla="*/ 52777 h 148"/>
                <a:gd name="T48" fmla="*/ 33740 w 325"/>
                <a:gd name="T49" fmla="*/ 57969 h 148"/>
                <a:gd name="T50" fmla="*/ 14436 w 325"/>
                <a:gd name="T51" fmla="*/ 53161 h 148"/>
                <a:gd name="T52" fmla="*/ 58869 w 325"/>
                <a:gd name="T53" fmla="*/ 59648 h 148"/>
                <a:gd name="T54" fmla="*/ 58869 w 325"/>
                <a:gd name="T55" fmla="*/ 59127 h 148"/>
                <a:gd name="T56" fmla="*/ 34113 w 325"/>
                <a:gd name="T57" fmla="*/ 58472 h 148"/>
                <a:gd name="T58" fmla="*/ 58869 w 325"/>
                <a:gd name="T59" fmla="*/ 59648 h 148"/>
                <a:gd name="T60" fmla="*/ 85191 w 325"/>
                <a:gd name="T61" fmla="*/ 55574 h 148"/>
                <a:gd name="T62" fmla="*/ 59181 w 325"/>
                <a:gd name="T63" fmla="*/ 59648 h 148"/>
                <a:gd name="T64" fmla="*/ 108115 w 325"/>
                <a:gd name="T65" fmla="*/ 48334 h 148"/>
                <a:gd name="T66" fmla="*/ 85695 w 325"/>
                <a:gd name="T67" fmla="*/ 55189 h 148"/>
                <a:gd name="T68" fmla="*/ 108115 w 325"/>
                <a:gd name="T69" fmla="*/ 48334 h 148"/>
                <a:gd name="T70" fmla="*/ 124331 w 325"/>
                <a:gd name="T71" fmla="*/ 37635 h 148"/>
                <a:gd name="T72" fmla="*/ 108706 w 325"/>
                <a:gd name="T73" fmla="*/ 48334 h 148"/>
                <a:gd name="T74" fmla="*/ 132869 w 325"/>
                <a:gd name="T75" fmla="*/ 26319 h 148"/>
                <a:gd name="T76" fmla="*/ 124671 w 325"/>
                <a:gd name="T77" fmla="*/ 37317 h 148"/>
                <a:gd name="T78" fmla="*/ 132869 w 325"/>
                <a:gd name="T79" fmla="*/ 26319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5" h="148">
                  <a:moveTo>
                    <a:pt x="320" y="41"/>
                  </a:moveTo>
                  <a:cubicBezTo>
                    <a:pt x="320" y="41"/>
                    <a:pt x="319" y="40"/>
                    <a:pt x="319" y="40"/>
                  </a:cubicBezTo>
                  <a:cubicBezTo>
                    <a:pt x="323" y="48"/>
                    <a:pt x="324" y="56"/>
                    <a:pt x="321" y="65"/>
                  </a:cubicBezTo>
                  <a:cubicBezTo>
                    <a:pt x="322" y="65"/>
                    <a:pt x="322" y="65"/>
                    <a:pt x="323" y="65"/>
                  </a:cubicBezTo>
                  <a:cubicBezTo>
                    <a:pt x="325" y="57"/>
                    <a:pt x="324" y="48"/>
                    <a:pt x="320" y="41"/>
                  </a:cubicBezTo>
                  <a:close/>
                  <a:moveTo>
                    <a:pt x="295" y="18"/>
                  </a:moveTo>
                  <a:cubicBezTo>
                    <a:pt x="294" y="17"/>
                    <a:pt x="294" y="17"/>
                    <a:pt x="294" y="17"/>
                  </a:cubicBezTo>
                  <a:cubicBezTo>
                    <a:pt x="305" y="24"/>
                    <a:pt x="314" y="31"/>
                    <a:pt x="318" y="40"/>
                  </a:cubicBezTo>
                  <a:cubicBezTo>
                    <a:pt x="319" y="40"/>
                    <a:pt x="319" y="40"/>
                    <a:pt x="320" y="40"/>
                  </a:cubicBezTo>
                  <a:cubicBezTo>
                    <a:pt x="315" y="32"/>
                    <a:pt x="307" y="24"/>
                    <a:pt x="295" y="18"/>
                  </a:cubicBezTo>
                  <a:close/>
                  <a:moveTo>
                    <a:pt x="250" y="3"/>
                  </a:moveTo>
                  <a:cubicBezTo>
                    <a:pt x="250" y="3"/>
                    <a:pt x="249" y="3"/>
                    <a:pt x="249" y="3"/>
                  </a:cubicBezTo>
                  <a:cubicBezTo>
                    <a:pt x="266" y="6"/>
                    <a:pt x="281" y="11"/>
                    <a:pt x="293" y="17"/>
                  </a:cubicBezTo>
                  <a:cubicBezTo>
                    <a:pt x="294" y="17"/>
                    <a:pt x="294" y="17"/>
                    <a:pt x="294" y="17"/>
                  </a:cubicBezTo>
                  <a:cubicBezTo>
                    <a:pt x="283" y="11"/>
                    <a:pt x="267" y="6"/>
                    <a:pt x="250" y="3"/>
                  </a:cubicBezTo>
                  <a:close/>
                  <a:moveTo>
                    <a:pt x="229" y="0"/>
                  </a:moveTo>
                  <a:cubicBezTo>
                    <a:pt x="228" y="0"/>
                    <a:pt x="228" y="0"/>
                    <a:pt x="228" y="0"/>
                  </a:cubicBezTo>
                  <a:cubicBezTo>
                    <a:pt x="235" y="0"/>
                    <a:pt x="242" y="1"/>
                    <a:pt x="248" y="2"/>
                  </a:cubicBezTo>
                  <a:cubicBezTo>
                    <a:pt x="249" y="2"/>
                    <a:pt x="249" y="3"/>
                    <a:pt x="249" y="3"/>
                  </a:cubicBezTo>
                  <a:cubicBezTo>
                    <a:pt x="244" y="2"/>
                    <a:pt x="238" y="1"/>
                    <a:pt x="232" y="0"/>
                  </a:cubicBezTo>
                  <a:cubicBezTo>
                    <a:pt x="229" y="0"/>
                    <a:pt x="229" y="0"/>
                    <a:pt x="229" y="0"/>
                  </a:cubicBezTo>
                  <a:close/>
                  <a:moveTo>
                    <a:pt x="68" y="24"/>
                  </a:moveTo>
                  <a:cubicBezTo>
                    <a:pt x="68" y="24"/>
                    <a:pt x="68" y="24"/>
                    <a:pt x="69" y="24"/>
                  </a:cubicBezTo>
                  <a:cubicBezTo>
                    <a:pt x="73" y="22"/>
                    <a:pt x="77" y="20"/>
                    <a:pt x="82" y="19"/>
                  </a:cubicBezTo>
                  <a:cubicBezTo>
                    <a:pt x="78" y="20"/>
                    <a:pt x="78" y="20"/>
                    <a:pt x="78" y="20"/>
                  </a:cubicBezTo>
                  <a:cubicBezTo>
                    <a:pt x="75" y="21"/>
                    <a:pt x="71" y="23"/>
                    <a:pt x="68" y="24"/>
                  </a:cubicBezTo>
                  <a:close/>
                  <a:moveTo>
                    <a:pt x="26" y="49"/>
                  </a:moveTo>
                  <a:cubicBezTo>
                    <a:pt x="26" y="49"/>
                    <a:pt x="26" y="49"/>
                    <a:pt x="27" y="49"/>
                  </a:cubicBezTo>
                  <a:cubicBezTo>
                    <a:pt x="38" y="40"/>
                    <a:pt x="52" y="31"/>
                    <a:pt x="68" y="24"/>
                  </a:cubicBezTo>
                  <a:cubicBezTo>
                    <a:pt x="68" y="24"/>
                    <a:pt x="68" y="24"/>
                    <a:pt x="67" y="24"/>
                  </a:cubicBezTo>
                  <a:cubicBezTo>
                    <a:pt x="51" y="32"/>
                    <a:pt x="36" y="40"/>
                    <a:pt x="26" y="49"/>
                  </a:cubicBezTo>
                  <a:close/>
                  <a:moveTo>
                    <a:pt x="4" y="79"/>
                  </a:moveTo>
                  <a:cubicBezTo>
                    <a:pt x="4" y="79"/>
                    <a:pt x="5" y="78"/>
                    <a:pt x="5" y="78"/>
                  </a:cubicBezTo>
                  <a:cubicBezTo>
                    <a:pt x="8" y="68"/>
                    <a:pt x="16" y="58"/>
                    <a:pt x="26" y="49"/>
                  </a:cubicBezTo>
                  <a:cubicBezTo>
                    <a:pt x="26" y="49"/>
                    <a:pt x="26" y="49"/>
                    <a:pt x="25" y="50"/>
                  </a:cubicBezTo>
                  <a:cubicBezTo>
                    <a:pt x="14" y="59"/>
                    <a:pt x="7" y="69"/>
                    <a:pt x="4" y="79"/>
                  </a:cubicBezTo>
                  <a:close/>
                  <a:moveTo>
                    <a:pt x="7" y="108"/>
                  </a:moveTo>
                  <a:cubicBezTo>
                    <a:pt x="8" y="107"/>
                    <a:pt x="8" y="107"/>
                    <a:pt x="9" y="107"/>
                  </a:cubicBezTo>
                  <a:cubicBezTo>
                    <a:pt x="3" y="99"/>
                    <a:pt x="2" y="89"/>
                    <a:pt x="5" y="79"/>
                  </a:cubicBezTo>
                  <a:cubicBezTo>
                    <a:pt x="5" y="79"/>
                    <a:pt x="5" y="79"/>
                    <a:pt x="5" y="79"/>
                  </a:cubicBezTo>
                  <a:cubicBezTo>
                    <a:pt x="4" y="79"/>
                    <a:pt x="4" y="79"/>
                    <a:pt x="3" y="79"/>
                  </a:cubicBezTo>
                  <a:cubicBezTo>
                    <a:pt x="3" y="80"/>
                    <a:pt x="3" y="80"/>
                    <a:pt x="3" y="80"/>
                  </a:cubicBezTo>
                  <a:cubicBezTo>
                    <a:pt x="0" y="90"/>
                    <a:pt x="2" y="100"/>
                    <a:pt x="7" y="108"/>
                  </a:cubicBezTo>
                  <a:close/>
                  <a:moveTo>
                    <a:pt x="35" y="130"/>
                  </a:moveTo>
                  <a:cubicBezTo>
                    <a:pt x="35" y="130"/>
                    <a:pt x="36" y="129"/>
                    <a:pt x="36" y="129"/>
                  </a:cubicBezTo>
                  <a:cubicBezTo>
                    <a:pt x="24" y="123"/>
                    <a:pt x="14" y="116"/>
                    <a:pt x="9" y="107"/>
                  </a:cubicBezTo>
                  <a:cubicBezTo>
                    <a:pt x="8" y="108"/>
                    <a:pt x="8" y="108"/>
                    <a:pt x="8" y="108"/>
                  </a:cubicBezTo>
                  <a:cubicBezTo>
                    <a:pt x="13" y="117"/>
                    <a:pt x="22" y="124"/>
                    <a:pt x="35" y="130"/>
                  </a:cubicBezTo>
                  <a:close/>
                  <a:moveTo>
                    <a:pt x="82" y="144"/>
                  </a:moveTo>
                  <a:cubicBezTo>
                    <a:pt x="82" y="144"/>
                    <a:pt x="82" y="143"/>
                    <a:pt x="82" y="143"/>
                  </a:cubicBezTo>
                  <a:cubicBezTo>
                    <a:pt x="65" y="140"/>
                    <a:pt x="49" y="135"/>
                    <a:pt x="37" y="129"/>
                  </a:cubicBezTo>
                  <a:cubicBezTo>
                    <a:pt x="36" y="130"/>
                    <a:pt x="36" y="130"/>
                    <a:pt x="35" y="131"/>
                  </a:cubicBezTo>
                  <a:cubicBezTo>
                    <a:pt x="48" y="137"/>
                    <a:pt x="64" y="141"/>
                    <a:pt x="82" y="144"/>
                  </a:cubicBezTo>
                  <a:close/>
                  <a:moveTo>
                    <a:pt x="143" y="147"/>
                  </a:moveTo>
                  <a:cubicBezTo>
                    <a:pt x="143" y="147"/>
                    <a:pt x="143" y="146"/>
                    <a:pt x="143" y="146"/>
                  </a:cubicBezTo>
                  <a:cubicBezTo>
                    <a:pt x="143" y="146"/>
                    <a:pt x="143" y="146"/>
                    <a:pt x="143" y="146"/>
                  </a:cubicBezTo>
                  <a:cubicBezTo>
                    <a:pt x="121" y="147"/>
                    <a:pt x="101" y="146"/>
                    <a:pt x="83" y="143"/>
                  </a:cubicBezTo>
                  <a:cubicBezTo>
                    <a:pt x="83" y="143"/>
                    <a:pt x="83" y="144"/>
                    <a:pt x="83" y="144"/>
                  </a:cubicBezTo>
                  <a:cubicBezTo>
                    <a:pt x="100" y="147"/>
                    <a:pt x="121" y="148"/>
                    <a:pt x="143" y="147"/>
                  </a:cubicBezTo>
                  <a:cubicBezTo>
                    <a:pt x="143" y="147"/>
                    <a:pt x="143" y="147"/>
                    <a:pt x="143" y="147"/>
                  </a:cubicBezTo>
                  <a:close/>
                  <a:moveTo>
                    <a:pt x="208" y="138"/>
                  </a:moveTo>
                  <a:cubicBezTo>
                    <a:pt x="208" y="138"/>
                    <a:pt x="207" y="137"/>
                    <a:pt x="207" y="137"/>
                  </a:cubicBezTo>
                  <a:cubicBezTo>
                    <a:pt x="187" y="141"/>
                    <a:pt x="166" y="144"/>
                    <a:pt x="144" y="146"/>
                  </a:cubicBezTo>
                  <a:cubicBezTo>
                    <a:pt x="144" y="146"/>
                    <a:pt x="144" y="146"/>
                    <a:pt x="144" y="147"/>
                  </a:cubicBezTo>
                  <a:cubicBezTo>
                    <a:pt x="166" y="146"/>
                    <a:pt x="188" y="143"/>
                    <a:pt x="208" y="138"/>
                  </a:cubicBezTo>
                  <a:close/>
                  <a:moveTo>
                    <a:pt x="263" y="119"/>
                  </a:moveTo>
                  <a:cubicBezTo>
                    <a:pt x="263" y="119"/>
                    <a:pt x="263" y="118"/>
                    <a:pt x="262" y="118"/>
                  </a:cubicBezTo>
                  <a:cubicBezTo>
                    <a:pt x="246" y="125"/>
                    <a:pt x="228" y="132"/>
                    <a:pt x="208" y="136"/>
                  </a:cubicBezTo>
                  <a:cubicBezTo>
                    <a:pt x="208" y="137"/>
                    <a:pt x="208" y="137"/>
                    <a:pt x="209" y="138"/>
                  </a:cubicBezTo>
                  <a:cubicBezTo>
                    <a:pt x="229" y="133"/>
                    <a:pt x="247" y="127"/>
                    <a:pt x="263" y="119"/>
                  </a:cubicBezTo>
                  <a:close/>
                  <a:moveTo>
                    <a:pt x="304" y="94"/>
                  </a:moveTo>
                  <a:cubicBezTo>
                    <a:pt x="303" y="93"/>
                    <a:pt x="303" y="93"/>
                    <a:pt x="302" y="93"/>
                  </a:cubicBezTo>
                  <a:cubicBezTo>
                    <a:pt x="292" y="102"/>
                    <a:pt x="279" y="110"/>
                    <a:pt x="263" y="118"/>
                  </a:cubicBezTo>
                  <a:cubicBezTo>
                    <a:pt x="263" y="118"/>
                    <a:pt x="264" y="119"/>
                    <a:pt x="264" y="119"/>
                  </a:cubicBezTo>
                  <a:cubicBezTo>
                    <a:pt x="280" y="111"/>
                    <a:pt x="294" y="103"/>
                    <a:pt x="304" y="94"/>
                  </a:cubicBezTo>
                  <a:close/>
                  <a:moveTo>
                    <a:pt x="323" y="65"/>
                  </a:moveTo>
                  <a:cubicBezTo>
                    <a:pt x="322" y="65"/>
                    <a:pt x="322" y="65"/>
                    <a:pt x="321" y="65"/>
                  </a:cubicBezTo>
                  <a:cubicBezTo>
                    <a:pt x="319" y="74"/>
                    <a:pt x="312" y="84"/>
                    <a:pt x="303" y="92"/>
                  </a:cubicBezTo>
                  <a:cubicBezTo>
                    <a:pt x="303" y="93"/>
                    <a:pt x="304" y="93"/>
                    <a:pt x="304" y="93"/>
                  </a:cubicBezTo>
                  <a:cubicBezTo>
                    <a:pt x="314" y="84"/>
                    <a:pt x="320" y="75"/>
                    <a:pt x="323"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0" name="Freeform 72"/>
            <p:cNvSpPr>
              <a:spLocks noEditPoints="1"/>
            </p:cNvSpPr>
            <p:nvPr/>
          </p:nvSpPr>
          <p:spPr bwMode="auto">
            <a:xfrm>
              <a:off x="5267464" y="2026445"/>
              <a:ext cx="193870" cy="82662"/>
            </a:xfrm>
            <a:custGeom>
              <a:avLst/>
              <a:gdLst>
                <a:gd name="T0" fmla="*/ 42629 w 107"/>
                <a:gd name="T1" fmla="*/ 5812 h 49"/>
                <a:gd name="T2" fmla="*/ 43821 w 107"/>
                <a:gd name="T3" fmla="*/ 9140 h 49"/>
                <a:gd name="T4" fmla="*/ 39974 w 107"/>
                <a:gd name="T5" fmla="*/ 2455 h 49"/>
                <a:gd name="T6" fmla="*/ 42629 w 107"/>
                <a:gd name="T7" fmla="*/ 5812 h 49"/>
                <a:gd name="T8" fmla="*/ 39974 w 107"/>
                <a:gd name="T9" fmla="*/ 2455 h 49"/>
                <a:gd name="T10" fmla="*/ 33540 w 107"/>
                <a:gd name="T11" fmla="*/ 874 h 49"/>
                <a:gd name="T12" fmla="*/ 39974 w 107"/>
                <a:gd name="T13" fmla="*/ 2455 h 49"/>
                <a:gd name="T14" fmla="*/ 25723 w 107"/>
                <a:gd name="T15" fmla="*/ 0 h 49"/>
                <a:gd name="T16" fmla="*/ 33540 w 107"/>
                <a:gd name="T17" fmla="*/ 874 h 49"/>
                <a:gd name="T18" fmla="*/ 25723 w 107"/>
                <a:gd name="T19" fmla="*/ 0 h 49"/>
                <a:gd name="T20" fmla="*/ 16906 w 107"/>
                <a:gd name="T21" fmla="*/ 1262 h 49"/>
                <a:gd name="T22" fmla="*/ 25723 w 107"/>
                <a:gd name="T23" fmla="*/ 0 h 49"/>
                <a:gd name="T24" fmla="*/ 24813 w 107"/>
                <a:gd name="T25" fmla="*/ 0 h 49"/>
                <a:gd name="T26" fmla="*/ 9096 w 107"/>
                <a:gd name="T27" fmla="*/ 3357 h 49"/>
                <a:gd name="T28" fmla="*/ 16906 w 107"/>
                <a:gd name="T29" fmla="*/ 1262 h 49"/>
                <a:gd name="T30" fmla="*/ 9096 w 107"/>
                <a:gd name="T31" fmla="*/ 3357 h 49"/>
                <a:gd name="T32" fmla="*/ 4216 w 107"/>
                <a:gd name="T33" fmla="*/ 6685 h 49"/>
                <a:gd name="T34" fmla="*/ 9096 w 107"/>
                <a:gd name="T35" fmla="*/ 3357 h 49"/>
                <a:gd name="T36" fmla="*/ 369 w 107"/>
                <a:gd name="T37" fmla="*/ 10935 h 49"/>
                <a:gd name="T38" fmla="*/ 4216 w 107"/>
                <a:gd name="T39" fmla="*/ 7074 h 49"/>
                <a:gd name="T40" fmla="*/ 369 w 107"/>
                <a:gd name="T41" fmla="*/ 10935 h 49"/>
                <a:gd name="T42" fmla="*/ 1561 w 107"/>
                <a:gd name="T43" fmla="*/ 14566 h 49"/>
                <a:gd name="T44" fmla="*/ 1258 w 107"/>
                <a:gd name="T45" fmla="*/ 10935 h 49"/>
                <a:gd name="T46" fmla="*/ 369 w 107"/>
                <a:gd name="T47" fmla="*/ 11304 h 49"/>
                <a:gd name="T48" fmla="*/ 4876 w 107"/>
                <a:gd name="T49" fmla="*/ 17940 h 49"/>
                <a:gd name="T50" fmla="*/ 1561 w 107"/>
                <a:gd name="T51" fmla="*/ 14566 h 49"/>
                <a:gd name="T52" fmla="*/ 4876 w 107"/>
                <a:gd name="T53" fmla="*/ 17940 h 49"/>
                <a:gd name="T54" fmla="*/ 11529 w 107"/>
                <a:gd name="T55" fmla="*/ 19183 h 49"/>
                <a:gd name="T56" fmla="*/ 4876 w 107"/>
                <a:gd name="T57" fmla="*/ 17940 h 49"/>
                <a:gd name="T58" fmla="*/ 19356 w 107"/>
                <a:gd name="T59" fmla="*/ 20075 h 49"/>
                <a:gd name="T60" fmla="*/ 19356 w 107"/>
                <a:gd name="T61" fmla="*/ 19571 h 49"/>
                <a:gd name="T62" fmla="*/ 11160 w 107"/>
                <a:gd name="T63" fmla="*/ 20075 h 49"/>
                <a:gd name="T64" fmla="*/ 19356 w 107"/>
                <a:gd name="T65" fmla="*/ 20075 h 49"/>
                <a:gd name="T66" fmla="*/ 28156 w 107"/>
                <a:gd name="T67" fmla="*/ 18813 h 49"/>
                <a:gd name="T68" fmla="*/ 19356 w 107"/>
                <a:gd name="T69" fmla="*/ 20075 h 49"/>
                <a:gd name="T70" fmla="*/ 36011 w 107"/>
                <a:gd name="T71" fmla="*/ 16214 h 49"/>
                <a:gd name="T72" fmla="*/ 28156 w 107"/>
                <a:gd name="T73" fmla="*/ 18813 h 49"/>
                <a:gd name="T74" fmla="*/ 36011 w 107"/>
                <a:gd name="T75" fmla="*/ 16214 h 49"/>
                <a:gd name="T76" fmla="*/ 40572 w 107"/>
                <a:gd name="T77" fmla="*/ 12497 h 49"/>
                <a:gd name="T78" fmla="*/ 36011 w 107"/>
                <a:gd name="T79" fmla="*/ 16214 h 49"/>
                <a:gd name="T80" fmla="*/ 43821 w 107"/>
                <a:gd name="T81" fmla="*/ 9140 h 49"/>
                <a:gd name="T82" fmla="*/ 40572 w 107"/>
                <a:gd name="T83" fmla="*/ 12497 h 49"/>
                <a:gd name="T84" fmla="*/ 43821 w 107"/>
                <a:gd name="T85" fmla="*/ 914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9">
                  <a:moveTo>
                    <a:pt x="105" y="14"/>
                  </a:moveTo>
                  <a:cubicBezTo>
                    <a:pt x="105" y="14"/>
                    <a:pt x="104" y="14"/>
                    <a:pt x="103" y="14"/>
                  </a:cubicBezTo>
                  <a:cubicBezTo>
                    <a:pt x="105" y="16"/>
                    <a:pt x="105" y="19"/>
                    <a:pt x="104" y="22"/>
                  </a:cubicBezTo>
                  <a:cubicBezTo>
                    <a:pt x="105" y="22"/>
                    <a:pt x="105" y="22"/>
                    <a:pt x="106" y="22"/>
                  </a:cubicBezTo>
                  <a:cubicBezTo>
                    <a:pt x="107" y="19"/>
                    <a:pt x="106" y="16"/>
                    <a:pt x="105" y="14"/>
                  </a:cubicBezTo>
                  <a:close/>
                  <a:moveTo>
                    <a:pt x="97" y="6"/>
                  </a:moveTo>
                  <a:cubicBezTo>
                    <a:pt x="96" y="6"/>
                    <a:pt x="96" y="6"/>
                    <a:pt x="95" y="6"/>
                  </a:cubicBezTo>
                  <a:cubicBezTo>
                    <a:pt x="99" y="8"/>
                    <a:pt x="102" y="11"/>
                    <a:pt x="103" y="14"/>
                  </a:cubicBezTo>
                  <a:cubicBezTo>
                    <a:pt x="104" y="14"/>
                    <a:pt x="105" y="14"/>
                    <a:pt x="105" y="13"/>
                  </a:cubicBezTo>
                  <a:cubicBezTo>
                    <a:pt x="104" y="11"/>
                    <a:pt x="101" y="8"/>
                    <a:pt x="97" y="6"/>
                  </a:cubicBezTo>
                  <a:close/>
                  <a:moveTo>
                    <a:pt x="82" y="1"/>
                  </a:moveTo>
                  <a:cubicBezTo>
                    <a:pt x="82" y="1"/>
                    <a:pt x="81" y="1"/>
                    <a:pt x="81" y="2"/>
                  </a:cubicBezTo>
                  <a:cubicBezTo>
                    <a:pt x="87" y="3"/>
                    <a:pt x="91" y="4"/>
                    <a:pt x="95" y="6"/>
                  </a:cubicBezTo>
                  <a:cubicBezTo>
                    <a:pt x="96" y="6"/>
                    <a:pt x="96" y="6"/>
                    <a:pt x="97" y="6"/>
                  </a:cubicBezTo>
                  <a:cubicBezTo>
                    <a:pt x="93" y="4"/>
                    <a:pt x="88" y="2"/>
                    <a:pt x="82" y="1"/>
                  </a:cubicBezTo>
                  <a:close/>
                  <a:moveTo>
                    <a:pt x="62" y="0"/>
                  </a:moveTo>
                  <a:cubicBezTo>
                    <a:pt x="62" y="0"/>
                    <a:pt x="62" y="0"/>
                    <a:pt x="62" y="0"/>
                  </a:cubicBezTo>
                  <a:cubicBezTo>
                    <a:pt x="69" y="0"/>
                    <a:pt x="75" y="1"/>
                    <a:pt x="81" y="2"/>
                  </a:cubicBezTo>
                  <a:cubicBezTo>
                    <a:pt x="81" y="1"/>
                    <a:pt x="82" y="1"/>
                    <a:pt x="82" y="1"/>
                  </a:cubicBezTo>
                  <a:cubicBezTo>
                    <a:pt x="76" y="0"/>
                    <a:pt x="69" y="0"/>
                    <a:pt x="62" y="0"/>
                  </a:cubicBezTo>
                  <a:close/>
                  <a:moveTo>
                    <a:pt x="41" y="2"/>
                  </a:moveTo>
                  <a:cubicBezTo>
                    <a:pt x="41" y="3"/>
                    <a:pt x="41" y="3"/>
                    <a:pt x="41" y="3"/>
                  </a:cubicBezTo>
                  <a:cubicBezTo>
                    <a:pt x="47" y="2"/>
                    <a:pt x="54" y="1"/>
                    <a:pt x="60" y="0"/>
                  </a:cubicBezTo>
                  <a:cubicBezTo>
                    <a:pt x="61" y="0"/>
                    <a:pt x="61" y="0"/>
                    <a:pt x="62" y="0"/>
                  </a:cubicBezTo>
                  <a:cubicBezTo>
                    <a:pt x="62" y="0"/>
                    <a:pt x="62" y="0"/>
                    <a:pt x="62" y="0"/>
                  </a:cubicBezTo>
                  <a:cubicBezTo>
                    <a:pt x="61" y="0"/>
                    <a:pt x="61" y="0"/>
                    <a:pt x="60" y="0"/>
                  </a:cubicBezTo>
                  <a:cubicBezTo>
                    <a:pt x="54" y="0"/>
                    <a:pt x="47" y="1"/>
                    <a:pt x="41" y="2"/>
                  </a:cubicBezTo>
                  <a:close/>
                  <a:moveTo>
                    <a:pt x="22" y="8"/>
                  </a:moveTo>
                  <a:cubicBezTo>
                    <a:pt x="23" y="8"/>
                    <a:pt x="23" y="8"/>
                    <a:pt x="23" y="8"/>
                  </a:cubicBezTo>
                  <a:cubicBezTo>
                    <a:pt x="29" y="6"/>
                    <a:pt x="35" y="4"/>
                    <a:pt x="41" y="3"/>
                  </a:cubicBezTo>
                  <a:cubicBezTo>
                    <a:pt x="41" y="3"/>
                    <a:pt x="41" y="3"/>
                    <a:pt x="41" y="2"/>
                  </a:cubicBezTo>
                  <a:cubicBezTo>
                    <a:pt x="34" y="4"/>
                    <a:pt x="28" y="6"/>
                    <a:pt x="22" y="8"/>
                  </a:cubicBezTo>
                  <a:close/>
                  <a:moveTo>
                    <a:pt x="8" y="16"/>
                  </a:moveTo>
                  <a:cubicBezTo>
                    <a:pt x="9" y="16"/>
                    <a:pt x="9" y="16"/>
                    <a:pt x="10" y="16"/>
                  </a:cubicBezTo>
                  <a:cubicBezTo>
                    <a:pt x="13" y="14"/>
                    <a:pt x="18" y="11"/>
                    <a:pt x="23" y="9"/>
                  </a:cubicBezTo>
                  <a:cubicBezTo>
                    <a:pt x="23" y="8"/>
                    <a:pt x="23" y="8"/>
                    <a:pt x="22" y="8"/>
                  </a:cubicBezTo>
                  <a:cubicBezTo>
                    <a:pt x="17" y="11"/>
                    <a:pt x="12" y="13"/>
                    <a:pt x="8" y="16"/>
                  </a:cubicBezTo>
                  <a:close/>
                  <a:moveTo>
                    <a:pt x="1" y="26"/>
                  </a:moveTo>
                  <a:cubicBezTo>
                    <a:pt x="2" y="26"/>
                    <a:pt x="2" y="26"/>
                    <a:pt x="3" y="26"/>
                  </a:cubicBezTo>
                  <a:cubicBezTo>
                    <a:pt x="4" y="23"/>
                    <a:pt x="6" y="19"/>
                    <a:pt x="10" y="17"/>
                  </a:cubicBezTo>
                  <a:cubicBezTo>
                    <a:pt x="9" y="17"/>
                    <a:pt x="9" y="17"/>
                    <a:pt x="8" y="17"/>
                  </a:cubicBezTo>
                  <a:cubicBezTo>
                    <a:pt x="5" y="20"/>
                    <a:pt x="2" y="23"/>
                    <a:pt x="1" y="26"/>
                  </a:cubicBezTo>
                  <a:close/>
                  <a:moveTo>
                    <a:pt x="2" y="36"/>
                  </a:moveTo>
                  <a:cubicBezTo>
                    <a:pt x="3" y="35"/>
                    <a:pt x="4" y="35"/>
                    <a:pt x="4" y="35"/>
                  </a:cubicBezTo>
                  <a:cubicBezTo>
                    <a:pt x="3" y="32"/>
                    <a:pt x="2" y="29"/>
                    <a:pt x="3" y="26"/>
                  </a:cubicBezTo>
                  <a:cubicBezTo>
                    <a:pt x="3" y="26"/>
                    <a:pt x="3" y="26"/>
                    <a:pt x="3" y="26"/>
                  </a:cubicBezTo>
                  <a:cubicBezTo>
                    <a:pt x="2" y="26"/>
                    <a:pt x="2" y="26"/>
                    <a:pt x="1" y="26"/>
                  </a:cubicBezTo>
                  <a:cubicBezTo>
                    <a:pt x="1" y="26"/>
                    <a:pt x="1" y="26"/>
                    <a:pt x="1" y="27"/>
                  </a:cubicBezTo>
                  <a:cubicBezTo>
                    <a:pt x="0" y="30"/>
                    <a:pt x="1" y="33"/>
                    <a:pt x="2" y="36"/>
                  </a:cubicBezTo>
                  <a:close/>
                  <a:moveTo>
                    <a:pt x="12" y="43"/>
                  </a:moveTo>
                  <a:cubicBezTo>
                    <a:pt x="12" y="43"/>
                    <a:pt x="12" y="42"/>
                    <a:pt x="13" y="42"/>
                  </a:cubicBezTo>
                  <a:cubicBezTo>
                    <a:pt x="9" y="40"/>
                    <a:pt x="6" y="38"/>
                    <a:pt x="4" y="35"/>
                  </a:cubicBezTo>
                  <a:cubicBezTo>
                    <a:pt x="4" y="35"/>
                    <a:pt x="3" y="36"/>
                    <a:pt x="3" y="36"/>
                  </a:cubicBezTo>
                  <a:cubicBezTo>
                    <a:pt x="4" y="39"/>
                    <a:pt x="7" y="41"/>
                    <a:pt x="12" y="43"/>
                  </a:cubicBezTo>
                  <a:close/>
                  <a:moveTo>
                    <a:pt x="27" y="48"/>
                  </a:moveTo>
                  <a:cubicBezTo>
                    <a:pt x="27" y="47"/>
                    <a:pt x="28" y="47"/>
                    <a:pt x="28" y="46"/>
                  </a:cubicBezTo>
                  <a:cubicBezTo>
                    <a:pt x="22" y="46"/>
                    <a:pt x="17" y="44"/>
                    <a:pt x="13" y="42"/>
                  </a:cubicBezTo>
                  <a:cubicBezTo>
                    <a:pt x="13" y="42"/>
                    <a:pt x="12" y="43"/>
                    <a:pt x="12" y="43"/>
                  </a:cubicBezTo>
                  <a:cubicBezTo>
                    <a:pt x="16" y="45"/>
                    <a:pt x="21" y="47"/>
                    <a:pt x="27" y="48"/>
                  </a:cubicBezTo>
                  <a:close/>
                  <a:moveTo>
                    <a:pt x="47" y="48"/>
                  </a:moveTo>
                  <a:cubicBezTo>
                    <a:pt x="47" y="48"/>
                    <a:pt x="47" y="48"/>
                    <a:pt x="47" y="47"/>
                  </a:cubicBezTo>
                  <a:cubicBezTo>
                    <a:pt x="47" y="47"/>
                    <a:pt x="47" y="47"/>
                    <a:pt x="47" y="47"/>
                  </a:cubicBezTo>
                  <a:cubicBezTo>
                    <a:pt x="40" y="48"/>
                    <a:pt x="34" y="47"/>
                    <a:pt x="28" y="47"/>
                  </a:cubicBezTo>
                  <a:cubicBezTo>
                    <a:pt x="28" y="47"/>
                    <a:pt x="27" y="47"/>
                    <a:pt x="27" y="48"/>
                  </a:cubicBezTo>
                  <a:cubicBezTo>
                    <a:pt x="33" y="48"/>
                    <a:pt x="40" y="49"/>
                    <a:pt x="47" y="49"/>
                  </a:cubicBezTo>
                  <a:cubicBezTo>
                    <a:pt x="47" y="49"/>
                    <a:pt x="47" y="48"/>
                    <a:pt x="47" y="48"/>
                  </a:cubicBezTo>
                  <a:close/>
                  <a:moveTo>
                    <a:pt x="68" y="46"/>
                  </a:moveTo>
                  <a:cubicBezTo>
                    <a:pt x="68" y="45"/>
                    <a:pt x="68" y="45"/>
                    <a:pt x="68" y="45"/>
                  </a:cubicBezTo>
                  <a:cubicBezTo>
                    <a:pt x="61" y="46"/>
                    <a:pt x="55" y="47"/>
                    <a:pt x="48" y="47"/>
                  </a:cubicBezTo>
                  <a:cubicBezTo>
                    <a:pt x="48" y="48"/>
                    <a:pt x="47" y="48"/>
                    <a:pt x="47" y="48"/>
                  </a:cubicBezTo>
                  <a:cubicBezTo>
                    <a:pt x="55" y="48"/>
                    <a:pt x="62" y="47"/>
                    <a:pt x="68" y="46"/>
                  </a:cubicBezTo>
                  <a:close/>
                  <a:moveTo>
                    <a:pt x="87" y="39"/>
                  </a:moveTo>
                  <a:cubicBezTo>
                    <a:pt x="86" y="39"/>
                    <a:pt x="86" y="39"/>
                    <a:pt x="85" y="39"/>
                  </a:cubicBezTo>
                  <a:cubicBezTo>
                    <a:pt x="80" y="41"/>
                    <a:pt x="74" y="43"/>
                    <a:pt x="68" y="45"/>
                  </a:cubicBezTo>
                  <a:cubicBezTo>
                    <a:pt x="68" y="45"/>
                    <a:pt x="68" y="45"/>
                    <a:pt x="69" y="45"/>
                  </a:cubicBezTo>
                  <a:cubicBezTo>
                    <a:pt x="75" y="44"/>
                    <a:pt x="81" y="42"/>
                    <a:pt x="87" y="39"/>
                  </a:cubicBezTo>
                  <a:close/>
                  <a:moveTo>
                    <a:pt x="100" y="31"/>
                  </a:moveTo>
                  <a:cubicBezTo>
                    <a:pt x="99" y="31"/>
                    <a:pt x="99" y="31"/>
                    <a:pt x="98" y="30"/>
                  </a:cubicBezTo>
                  <a:cubicBezTo>
                    <a:pt x="95" y="33"/>
                    <a:pt x="91" y="36"/>
                    <a:pt x="86" y="39"/>
                  </a:cubicBezTo>
                  <a:cubicBezTo>
                    <a:pt x="86" y="39"/>
                    <a:pt x="86" y="39"/>
                    <a:pt x="87" y="39"/>
                  </a:cubicBezTo>
                  <a:cubicBezTo>
                    <a:pt x="92" y="37"/>
                    <a:pt x="96" y="34"/>
                    <a:pt x="100" y="31"/>
                  </a:cubicBezTo>
                  <a:close/>
                  <a:moveTo>
                    <a:pt x="106" y="22"/>
                  </a:moveTo>
                  <a:cubicBezTo>
                    <a:pt x="105" y="22"/>
                    <a:pt x="105" y="22"/>
                    <a:pt x="104" y="22"/>
                  </a:cubicBezTo>
                  <a:cubicBezTo>
                    <a:pt x="103" y="25"/>
                    <a:pt x="101" y="28"/>
                    <a:pt x="98" y="30"/>
                  </a:cubicBezTo>
                  <a:cubicBezTo>
                    <a:pt x="99" y="31"/>
                    <a:pt x="99" y="31"/>
                    <a:pt x="100" y="31"/>
                  </a:cubicBezTo>
                  <a:cubicBezTo>
                    <a:pt x="103" y="28"/>
                    <a:pt x="105" y="25"/>
                    <a:pt x="106" y="2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1" name="Freeform 73"/>
            <p:cNvSpPr/>
            <p:nvPr/>
          </p:nvSpPr>
          <p:spPr bwMode="auto">
            <a:xfrm>
              <a:off x="5363251" y="2062075"/>
              <a:ext cx="593870" cy="895026"/>
            </a:xfrm>
            <a:custGeom>
              <a:avLst/>
              <a:gdLst>
                <a:gd name="T0" fmla="*/ 18413 w 328"/>
                <a:gd name="T1" fmla="*/ 3674 h 532"/>
                <a:gd name="T2" fmla="*/ 19299 w 328"/>
                <a:gd name="T3" fmla="*/ 4198 h 532"/>
                <a:gd name="T4" fmla="*/ 59654 w 328"/>
                <a:gd name="T5" fmla="*/ 22898 h 532"/>
                <a:gd name="T6" fmla="*/ 60032 w 328"/>
                <a:gd name="T7" fmla="*/ 23399 h 532"/>
                <a:gd name="T8" fmla="*/ 94132 w 328"/>
                <a:gd name="T9" fmla="*/ 53531 h 532"/>
                <a:gd name="T10" fmla="*/ 95004 w 328"/>
                <a:gd name="T11" fmla="*/ 54060 h 532"/>
                <a:gd name="T12" fmla="*/ 120026 w 328"/>
                <a:gd name="T13" fmla="*/ 91997 h 532"/>
                <a:gd name="T14" fmla="*/ 120026 w 328"/>
                <a:gd name="T15" fmla="*/ 92800 h 532"/>
                <a:gd name="T16" fmla="*/ 133312 w 328"/>
                <a:gd name="T17" fmla="*/ 135266 h 532"/>
                <a:gd name="T18" fmla="*/ 133312 w 328"/>
                <a:gd name="T19" fmla="*/ 135266 h 532"/>
                <a:gd name="T20" fmla="*/ 133312 w 328"/>
                <a:gd name="T21" fmla="*/ 136137 h 532"/>
                <a:gd name="T22" fmla="*/ 131254 w 328"/>
                <a:gd name="T23" fmla="*/ 176624 h 532"/>
                <a:gd name="T24" fmla="*/ 130661 w 328"/>
                <a:gd name="T25" fmla="*/ 176992 h 532"/>
                <a:gd name="T26" fmla="*/ 115175 w 328"/>
                <a:gd name="T27" fmla="*/ 208812 h 532"/>
                <a:gd name="T28" fmla="*/ 114672 w 328"/>
                <a:gd name="T29" fmla="*/ 209705 h 532"/>
                <a:gd name="T30" fmla="*/ 107375 w 328"/>
                <a:gd name="T31" fmla="*/ 217196 h 532"/>
                <a:gd name="T32" fmla="*/ 106851 w 328"/>
                <a:gd name="T33" fmla="*/ 217470 h 532"/>
                <a:gd name="T34" fmla="*/ 114287 w 328"/>
                <a:gd name="T35" fmla="*/ 209705 h 532"/>
                <a:gd name="T36" fmla="*/ 114672 w 328"/>
                <a:gd name="T37" fmla="*/ 209336 h 532"/>
                <a:gd name="T38" fmla="*/ 130661 w 328"/>
                <a:gd name="T39" fmla="*/ 177495 h 532"/>
                <a:gd name="T40" fmla="*/ 130661 w 328"/>
                <a:gd name="T41" fmla="*/ 176624 h 532"/>
                <a:gd name="T42" fmla="*/ 132783 w 328"/>
                <a:gd name="T43" fmla="*/ 136137 h 532"/>
                <a:gd name="T44" fmla="*/ 132783 w 328"/>
                <a:gd name="T45" fmla="*/ 135761 h 532"/>
                <a:gd name="T46" fmla="*/ 132783 w 328"/>
                <a:gd name="T47" fmla="*/ 135761 h 532"/>
                <a:gd name="T48" fmla="*/ 120026 w 328"/>
                <a:gd name="T49" fmla="*/ 92800 h 532"/>
                <a:gd name="T50" fmla="*/ 119752 w 328"/>
                <a:gd name="T51" fmla="*/ 92481 h 532"/>
                <a:gd name="T52" fmla="*/ 94472 w 328"/>
                <a:gd name="T53" fmla="*/ 54334 h 532"/>
                <a:gd name="T54" fmla="*/ 94132 w 328"/>
                <a:gd name="T55" fmla="*/ 53531 h 532"/>
                <a:gd name="T56" fmla="*/ 60032 w 328"/>
                <a:gd name="T57" fmla="*/ 23701 h 532"/>
                <a:gd name="T58" fmla="*/ 59122 w 328"/>
                <a:gd name="T59" fmla="*/ 23399 h 532"/>
                <a:gd name="T60" fmla="*/ 19299 w 328"/>
                <a:gd name="T61" fmla="*/ 4198 h 532"/>
                <a:gd name="T62" fmla="*/ 18413 w 328"/>
                <a:gd name="T63" fmla="*/ 3674 h 532"/>
                <a:gd name="T64" fmla="*/ 0 w 328"/>
                <a:gd name="T65" fmla="*/ 0 h 532"/>
                <a:gd name="T66" fmla="*/ 18413 w 328"/>
                <a:gd name="T67" fmla="*/ 3674 h 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532">
                  <a:moveTo>
                    <a:pt x="45" y="9"/>
                  </a:moveTo>
                  <a:cubicBezTo>
                    <a:pt x="46" y="10"/>
                    <a:pt x="46" y="10"/>
                    <a:pt x="47" y="10"/>
                  </a:cubicBezTo>
                  <a:cubicBezTo>
                    <a:pt x="81" y="20"/>
                    <a:pt x="114" y="36"/>
                    <a:pt x="145" y="56"/>
                  </a:cubicBezTo>
                  <a:cubicBezTo>
                    <a:pt x="145" y="57"/>
                    <a:pt x="146" y="57"/>
                    <a:pt x="146" y="57"/>
                  </a:cubicBezTo>
                  <a:cubicBezTo>
                    <a:pt x="177" y="78"/>
                    <a:pt x="205" y="103"/>
                    <a:pt x="229" y="131"/>
                  </a:cubicBezTo>
                  <a:cubicBezTo>
                    <a:pt x="230" y="131"/>
                    <a:pt x="230" y="132"/>
                    <a:pt x="231" y="132"/>
                  </a:cubicBezTo>
                  <a:cubicBezTo>
                    <a:pt x="255" y="160"/>
                    <a:pt x="276" y="192"/>
                    <a:pt x="292" y="225"/>
                  </a:cubicBezTo>
                  <a:cubicBezTo>
                    <a:pt x="292" y="226"/>
                    <a:pt x="292" y="226"/>
                    <a:pt x="292" y="227"/>
                  </a:cubicBezTo>
                  <a:cubicBezTo>
                    <a:pt x="308" y="260"/>
                    <a:pt x="319" y="295"/>
                    <a:pt x="324" y="331"/>
                  </a:cubicBezTo>
                  <a:cubicBezTo>
                    <a:pt x="324" y="331"/>
                    <a:pt x="324" y="331"/>
                    <a:pt x="324" y="331"/>
                  </a:cubicBezTo>
                  <a:cubicBezTo>
                    <a:pt x="324" y="332"/>
                    <a:pt x="324" y="332"/>
                    <a:pt x="324" y="333"/>
                  </a:cubicBezTo>
                  <a:cubicBezTo>
                    <a:pt x="328" y="368"/>
                    <a:pt x="326" y="402"/>
                    <a:pt x="319" y="432"/>
                  </a:cubicBezTo>
                  <a:cubicBezTo>
                    <a:pt x="319" y="432"/>
                    <a:pt x="319" y="433"/>
                    <a:pt x="318" y="433"/>
                  </a:cubicBezTo>
                  <a:cubicBezTo>
                    <a:pt x="311" y="463"/>
                    <a:pt x="297" y="489"/>
                    <a:pt x="280" y="511"/>
                  </a:cubicBezTo>
                  <a:cubicBezTo>
                    <a:pt x="279" y="512"/>
                    <a:pt x="279" y="512"/>
                    <a:pt x="279" y="513"/>
                  </a:cubicBezTo>
                  <a:cubicBezTo>
                    <a:pt x="273" y="519"/>
                    <a:pt x="268" y="525"/>
                    <a:pt x="261" y="531"/>
                  </a:cubicBezTo>
                  <a:cubicBezTo>
                    <a:pt x="260" y="532"/>
                    <a:pt x="260" y="532"/>
                    <a:pt x="260" y="532"/>
                  </a:cubicBezTo>
                  <a:cubicBezTo>
                    <a:pt x="267" y="526"/>
                    <a:pt x="273" y="520"/>
                    <a:pt x="278" y="513"/>
                  </a:cubicBezTo>
                  <a:cubicBezTo>
                    <a:pt x="278" y="513"/>
                    <a:pt x="279" y="512"/>
                    <a:pt x="279" y="512"/>
                  </a:cubicBezTo>
                  <a:cubicBezTo>
                    <a:pt x="297" y="490"/>
                    <a:pt x="310" y="463"/>
                    <a:pt x="318" y="434"/>
                  </a:cubicBezTo>
                  <a:cubicBezTo>
                    <a:pt x="318" y="433"/>
                    <a:pt x="318" y="433"/>
                    <a:pt x="318" y="432"/>
                  </a:cubicBezTo>
                  <a:cubicBezTo>
                    <a:pt x="326" y="402"/>
                    <a:pt x="328" y="369"/>
                    <a:pt x="323" y="333"/>
                  </a:cubicBezTo>
                  <a:cubicBezTo>
                    <a:pt x="323" y="333"/>
                    <a:pt x="323" y="333"/>
                    <a:pt x="323" y="332"/>
                  </a:cubicBezTo>
                  <a:cubicBezTo>
                    <a:pt x="323" y="332"/>
                    <a:pt x="323" y="332"/>
                    <a:pt x="323" y="332"/>
                  </a:cubicBezTo>
                  <a:cubicBezTo>
                    <a:pt x="318" y="296"/>
                    <a:pt x="307" y="261"/>
                    <a:pt x="292" y="227"/>
                  </a:cubicBezTo>
                  <a:cubicBezTo>
                    <a:pt x="291" y="227"/>
                    <a:pt x="291" y="226"/>
                    <a:pt x="291" y="226"/>
                  </a:cubicBezTo>
                  <a:cubicBezTo>
                    <a:pt x="275" y="192"/>
                    <a:pt x="254" y="161"/>
                    <a:pt x="230" y="133"/>
                  </a:cubicBezTo>
                  <a:cubicBezTo>
                    <a:pt x="230" y="132"/>
                    <a:pt x="229" y="132"/>
                    <a:pt x="229" y="131"/>
                  </a:cubicBezTo>
                  <a:cubicBezTo>
                    <a:pt x="204" y="103"/>
                    <a:pt x="176" y="78"/>
                    <a:pt x="146" y="58"/>
                  </a:cubicBezTo>
                  <a:cubicBezTo>
                    <a:pt x="145" y="57"/>
                    <a:pt x="145" y="57"/>
                    <a:pt x="144" y="57"/>
                  </a:cubicBezTo>
                  <a:cubicBezTo>
                    <a:pt x="114" y="36"/>
                    <a:pt x="81" y="20"/>
                    <a:pt x="47" y="10"/>
                  </a:cubicBezTo>
                  <a:cubicBezTo>
                    <a:pt x="46" y="10"/>
                    <a:pt x="46" y="10"/>
                    <a:pt x="45" y="9"/>
                  </a:cubicBezTo>
                  <a:cubicBezTo>
                    <a:pt x="30" y="5"/>
                    <a:pt x="15" y="2"/>
                    <a:pt x="0" y="0"/>
                  </a:cubicBezTo>
                  <a:cubicBezTo>
                    <a:pt x="15" y="2"/>
                    <a:pt x="30" y="5"/>
                    <a:pt x="45"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2" name="Freeform 74"/>
            <p:cNvSpPr/>
            <p:nvPr/>
          </p:nvSpPr>
          <p:spPr bwMode="auto">
            <a:xfrm>
              <a:off x="5363251" y="2062075"/>
              <a:ext cx="447510" cy="991226"/>
            </a:xfrm>
            <a:custGeom>
              <a:avLst/>
              <a:gdLst>
                <a:gd name="T0" fmla="*/ 13602 w 247"/>
                <a:gd name="T1" fmla="*/ 7496 h 589"/>
                <a:gd name="T2" fmla="*/ 13971 w 247"/>
                <a:gd name="T3" fmla="*/ 7496 h 589"/>
                <a:gd name="T4" fmla="*/ 43313 w 247"/>
                <a:gd name="T5" fmla="*/ 33653 h 589"/>
                <a:gd name="T6" fmla="*/ 43817 w 247"/>
                <a:gd name="T7" fmla="*/ 33993 h 589"/>
                <a:gd name="T8" fmla="*/ 69380 w 247"/>
                <a:gd name="T9" fmla="*/ 69559 h 589"/>
                <a:gd name="T10" fmla="*/ 69905 w 247"/>
                <a:gd name="T11" fmla="*/ 70452 h 589"/>
                <a:gd name="T12" fmla="*/ 88756 w 247"/>
                <a:gd name="T13" fmla="*/ 112260 h 589"/>
                <a:gd name="T14" fmla="*/ 89260 w 247"/>
                <a:gd name="T15" fmla="*/ 113129 h 589"/>
                <a:gd name="T16" fmla="*/ 99909 w 247"/>
                <a:gd name="T17" fmla="*/ 156989 h 589"/>
                <a:gd name="T18" fmla="*/ 99909 w 247"/>
                <a:gd name="T19" fmla="*/ 157358 h 589"/>
                <a:gd name="T20" fmla="*/ 99909 w 247"/>
                <a:gd name="T21" fmla="*/ 157703 h 589"/>
                <a:gd name="T22" fmla="*/ 100507 w 247"/>
                <a:gd name="T23" fmla="*/ 196717 h 589"/>
                <a:gd name="T24" fmla="*/ 99909 w 247"/>
                <a:gd name="T25" fmla="*/ 197470 h 589"/>
                <a:gd name="T26" fmla="*/ 89997 w 247"/>
                <a:gd name="T27" fmla="*/ 225680 h 589"/>
                <a:gd name="T28" fmla="*/ 89629 w 247"/>
                <a:gd name="T29" fmla="*/ 226261 h 589"/>
                <a:gd name="T30" fmla="*/ 72723 w 247"/>
                <a:gd name="T31" fmla="*/ 241330 h 589"/>
                <a:gd name="T32" fmla="*/ 72355 w 247"/>
                <a:gd name="T33" fmla="*/ 241330 h 589"/>
                <a:gd name="T34" fmla="*/ 89260 w 247"/>
                <a:gd name="T35" fmla="*/ 226261 h 589"/>
                <a:gd name="T36" fmla="*/ 89629 w 247"/>
                <a:gd name="T37" fmla="*/ 226261 h 589"/>
                <a:gd name="T38" fmla="*/ 99597 w 247"/>
                <a:gd name="T39" fmla="*/ 197470 h 589"/>
                <a:gd name="T40" fmla="*/ 99597 w 247"/>
                <a:gd name="T41" fmla="*/ 197085 h 589"/>
                <a:gd name="T42" fmla="*/ 99597 w 247"/>
                <a:gd name="T43" fmla="*/ 157703 h 589"/>
                <a:gd name="T44" fmla="*/ 99597 w 247"/>
                <a:gd name="T45" fmla="*/ 157358 h 589"/>
                <a:gd name="T46" fmla="*/ 99597 w 247"/>
                <a:gd name="T47" fmla="*/ 157358 h 589"/>
                <a:gd name="T48" fmla="*/ 88756 w 247"/>
                <a:gd name="T49" fmla="*/ 113129 h 589"/>
                <a:gd name="T50" fmla="*/ 88371 w 247"/>
                <a:gd name="T51" fmla="*/ 112260 h 589"/>
                <a:gd name="T52" fmla="*/ 69380 w 247"/>
                <a:gd name="T53" fmla="*/ 70452 h 589"/>
                <a:gd name="T54" fmla="*/ 69007 w 247"/>
                <a:gd name="T55" fmla="*/ 70084 h 589"/>
                <a:gd name="T56" fmla="*/ 43313 w 247"/>
                <a:gd name="T57" fmla="*/ 33993 h 589"/>
                <a:gd name="T58" fmla="*/ 42994 w 247"/>
                <a:gd name="T59" fmla="*/ 33653 h 589"/>
                <a:gd name="T60" fmla="*/ 13971 w 247"/>
                <a:gd name="T61" fmla="*/ 7496 h 589"/>
                <a:gd name="T62" fmla="*/ 13311 w 247"/>
                <a:gd name="T63" fmla="*/ 7496 h 589"/>
                <a:gd name="T64" fmla="*/ 0 w 247"/>
                <a:gd name="T65" fmla="*/ 0 h 589"/>
                <a:gd name="T66" fmla="*/ 13602 w 247"/>
                <a:gd name="T67" fmla="*/ 7496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589">
                  <a:moveTo>
                    <a:pt x="33" y="18"/>
                  </a:moveTo>
                  <a:cubicBezTo>
                    <a:pt x="33" y="18"/>
                    <a:pt x="33" y="18"/>
                    <a:pt x="34" y="18"/>
                  </a:cubicBezTo>
                  <a:cubicBezTo>
                    <a:pt x="58" y="35"/>
                    <a:pt x="82" y="56"/>
                    <a:pt x="105" y="82"/>
                  </a:cubicBezTo>
                  <a:cubicBezTo>
                    <a:pt x="105" y="82"/>
                    <a:pt x="106" y="83"/>
                    <a:pt x="106" y="83"/>
                  </a:cubicBezTo>
                  <a:cubicBezTo>
                    <a:pt x="128" y="109"/>
                    <a:pt x="149" y="138"/>
                    <a:pt x="168" y="170"/>
                  </a:cubicBezTo>
                  <a:cubicBezTo>
                    <a:pt x="168" y="171"/>
                    <a:pt x="168" y="171"/>
                    <a:pt x="169" y="172"/>
                  </a:cubicBezTo>
                  <a:cubicBezTo>
                    <a:pt x="187" y="204"/>
                    <a:pt x="203" y="238"/>
                    <a:pt x="215" y="274"/>
                  </a:cubicBezTo>
                  <a:cubicBezTo>
                    <a:pt x="216" y="274"/>
                    <a:pt x="216" y="275"/>
                    <a:pt x="216" y="276"/>
                  </a:cubicBezTo>
                  <a:cubicBezTo>
                    <a:pt x="228" y="311"/>
                    <a:pt x="237" y="347"/>
                    <a:pt x="242" y="383"/>
                  </a:cubicBezTo>
                  <a:cubicBezTo>
                    <a:pt x="242" y="383"/>
                    <a:pt x="242" y="384"/>
                    <a:pt x="242" y="384"/>
                  </a:cubicBezTo>
                  <a:cubicBezTo>
                    <a:pt x="242" y="384"/>
                    <a:pt x="242" y="384"/>
                    <a:pt x="242" y="385"/>
                  </a:cubicBezTo>
                  <a:cubicBezTo>
                    <a:pt x="247" y="421"/>
                    <a:pt x="247" y="453"/>
                    <a:pt x="243" y="480"/>
                  </a:cubicBezTo>
                  <a:cubicBezTo>
                    <a:pt x="242" y="481"/>
                    <a:pt x="242" y="481"/>
                    <a:pt x="242" y="482"/>
                  </a:cubicBezTo>
                  <a:cubicBezTo>
                    <a:pt x="238" y="509"/>
                    <a:pt x="230" y="533"/>
                    <a:pt x="218" y="551"/>
                  </a:cubicBezTo>
                  <a:cubicBezTo>
                    <a:pt x="218" y="551"/>
                    <a:pt x="217" y="552"/>
                    <a:pt x="217" y="552"/>
                  </a:cubicBezTo>
                  <a:cubicBezTo>
                    <a:pt x="206" y="569"/>
                    <a:pt x="193" y="581"/>
                    <a:pt x="176" y="589"/>
                  </a:cubicBezTo>
                  <a:cubicBezTo>
                    <a:pt x="175" y="589"/>
                    <a:pt x="175" y="589"/>
                    <a:pt x="175" y="589"/>
                  </a:cubicBezTo>
                  <a:cubicBezTo>
                    <a:pt x="192" y="582"/>
                    <a:pt x="205" y="569"/>
                    <a:pt x="216" y="552"/>
                  </a:cubicBezTo>
                  <a:cubicBezTo>
                    <a:pt x="216" y="552"/>
                    <a:pt x="217" y="552"/>
                    <a:pt x="217" y="552"/>
                  </a:cubicBezTo>
                  <a:cubicBezTo>
                    <a:pt x="228" y="533"/>
                    <a:pt x="237" y="510"/>
                    <a:pt x="241" y="482"/>
                  </a:cubicBezTo>
                  <a:cubicBezTo>
                    <a:pt x="241" y="482"/>
                    <a:pt x="241" y="481"/>
                    <a:pt x="241" y="481"/>
                  </a:cubicBezTo>
                  <a:cubicBezTo>
                    <a:pt x="245" y="453"/>
                    <a:pt x="246" y="421"/>
                    <a:pt x="241" y="385"/>
                  </a:cubicBezTo>
                  <a:cubicBezTo>
                    <a:pt x="241" y="385"/>
                    <a:pt x="241" y="385"/>
                    <a:pt x="241" y="384"/>
                  </a:cubicBezTo>
                  <a:cubicBezTo>
                    <a:pt x="241" y="384"/>
                    <a:pt x="241" y="384"/>
                    <a:pt x="241" y="384"/>
                  </a:cubicBezTo>
                  <a:cubicBezTo>
                    <a:pt x="236" y="348"/>
                    <a:pt x="227" y="312"/>
                    <a:pt x="215" y="276"/>
                  </a:cubicBezTo>
                  <a:cubicBezTo>
                    <a:pt x="215" y="276"/>
                    <a:pt x="214" y="275"/>
                    <a:pt x="214" y="274"/>
                  </a:cubicBezTo>
                  <a:cubicBezTo>
                    <a:pt x="202" y="239"/>
                    <a:pt x="186" y="204"/>
                    <a:pt x="168" y="172"/>
                  </a:cubicBezTo>
                  <a:cubicBezTo>
                    <a:pt x="167" y="172"/>
                    <a:pt x="167" y="171"/>
                    <a:pt x="167" y="171"/>
                  </a:cubicBezTo>
                  <a:cubicBezTo>
                    <a:pt x="148" y="139"/>
                    <a:pt x="128" y="109"/>
                    <a:pt x="105" y="83"/>
                  </a:cubicBezTo>
                  <a:cubicBezTo>
                    <a:pt x="105" y="83"/>
                    <a:pt x="105" y="82"/>
                    <a:pt x="104" y="82"/>
                  </a:cubicBezTo>
                  <a:cubicBezTo>
                    <a:pt x="82" y="56"/>
                    <a:pt x="58" y="35"/>
                    <a:pt x="34" y="18"/>
                  </a:cubicBezTo>
                  <a:cubicBezTo>
                    <a:pt x="33" y="18"/>
                    <a:pt x="33" y="18"/>
                    <a:pt x="32" y="18"/>
                  </a:cubicBezTo>
                  <a:cubicBezTo>
                    <a:pt x="22" y="11"/>
                    <a:pt x="11" y="5"/>
                    <a:pt x="0" y="0"/>
                  </a:cubicBezTo>
                  <a:cubicBezTo>
                    <a:pt x="11" y="5"/>
                    <a:pt x="22" y="11"/>
                    <a:pt x="33" y="1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3" name="Freeform 75"/>
            <p:cNvSpPr/>
            <p:nvPr/>
          </p:nvSpPr>
          <p:spPr bwMode="auto">
            <a:xfrm>
              <a:off x="5363251" y="2062075"/>
              <a:ext cx="249809" cy="1028282"/>
            </a:xfrm>
            <a:custGeom>
              <a:avLst/>
              <a:gdLst>
                <a:gd name="T0" fmla="*/ 6104 w 138"/>
                <a:gd name="T1" fmla="*/ 9917 h 611"/>
                <a:gd name="T2" fmla="*/ 6629 w 138"/>
                <a:gd name="T3" fmla="*/ 9917 h 611"/>
                <a:gd name="T4" fmla="*/ 20526 w 138"/>
                <a:gd name="T5" fmla="*/ 40912 h 611"/>
                <a:gd name="T6" fmla="*/ 20826 w 138"/>
                <a:gd name="T7" fmla="*/ 41809 h 611"/>
                <a:gd name="T8" fmla="*/ 34065 w 138"/>
                <a:gd name="T9" fmla="*/ 81540 h 611"/>
                <a:gd name="T10" fmla="*/ 34065 w 138"/>
                <a:gd name="T11" fmla="*/ 82449 h 611"/>
                <a:gd name="T12" fmla="*/ 45531 w 138"/>
                <a:gd name="T13" fmla="*/ 127024 h 611"/>
                <a:gd name="T14" fmla="*/ 45531 w 138"/>
                <a:gd name="T15" fmla="*/ 127326 h 611"/>
                <a:gd name="T16" fmla="*/ 53351 w 138"/>
                <a:gd name="T17" fmla="*/ 172511 h 611"/>
                <a:gd name="T18" fmla="*/ 53351 w 138"/>
                <a:gd name="T19" fmla="*/ 173035 h 611"/>
                <a:gd name="T20" fmla="*/ 53351 w 138"/>
                <a:gd name="T21" fmla="*/ 173314 h 611"/>
                <a:gd name="T22" fmla="*/ 56648 w 138"/>
                <a:gd name="T23" fmla="*/ 211514 h 611"/>
                <a:gd name="T24" fmla="*/ 56648 w 138"/>
                <a:gd name="T25" fmla="*/ 211894 h 611"/>
                <a:gd name="T26" fmla="*/ 54588 w 138"/>
                <a:gd name="T27" fmla="*/ 237741 h 611"/>
                <a:gd name="T28" fmla="*/ 54220 w 138"/>
                <a:gd name="T29" fmla="*/ 238060 h 611"/>
                <a:gd name="T30" fmla="*/ 47591 w 138"/>
                <a:gd name="T31" fmla="*/ 249504 h 611"/>
                <a:gd name="T32" fmla="*/ 47591 w 138"/>
                <a:gd name="T33" fmla="*/ 250029 h 611"/>
                <a:gd name="T34" fmla="*/ 46429 w 138"/>
                <a:gd name="T35" fmla="*/ 250402 h 611"/>
                <a:gd name="T36" fmla="*/ 46429 w 138"/>
                <a:gd name="T37" fmla="*/ 250402 h 611"/>
                <a:gd name="T38" fmla="*/ 47301 w 138"/>
                <a:gd name="T39" fmla="*/ 250029 h 611"/>
                <a:gd name="T40" fmla="*/ 47591 w 138"/>
                <a:gd name="T41" fmla="*/ 250029 h 611"/>
                <a:gd name="T42" fmla="*/ 53696 w 138"/>
                <a:gd name="T43" fmla="*/ 238060 h 611"/>
                <a:gd name="T44" fmla="*/ 53696 w 138"/>
                <a:gd name="T45" fmla="*/ 237741 h 611"/>
                <a:gd name="T46" fmla="*/ 55777 w 138"/>
                <a:gd name="T47" fmla="*/ 212201 h 611"/>
                <a:gd name="T48" fmla="*/ 55777 w 138"/>
                <a:gd name="T49" fmla="*/ 211894 h 611"/>
                <a:gd name="T50" fmla="*/ 53036 w 138"/>
                <a:gd name="T51" fmla="*/ 173314 h 611"/>
                <a:gd name="T52" fmla="*/ 52441 w 138"/>
                <a:gd name="T53" fmla="*/ 173035 h 611"/>
                <a:gd name="T54" fmla="*/ 52441 w 138"/>
                <a:gd name="T55" fmla="*/ 173035 h 611"/>
                <a:gd name="T56" fmla="*/ 45153 w 138"/>
                <a:gd name="T57" fmla="*/ 127917 h 611"/>
                <a:gd name="T58" fmla="*/ 44667 w 138"/>
                <a:gd name="T59" fmla="*/ 127024 h 611"/>
                <a:gd name="T60" fmla="*/ 33696 w 138"/>
                <a:gd name="T61" fmla="*/ 82449 h 611"/>
                <a:gd name="T62" fmla="*/ 33696 w 138"/>
                <a:gd name="T63" fmla="*/ 81540 h 611"/>
                <a:gd name="T64" fmla="*/ 20526 w 138"/>
                <a:gd name="T65" fmla="*/ 41809 h 611"/>
                <a:gd name="T66" fmla="*/ 20146 w 138"/>
                <a:gd name="T67" fmla="*/ 41441 h 611"/>
                <a:gd name="T68" fmla="*/ 6104 w 138"/>
                <a:gd name="T69" fmla="*/ 10207 h 611"/>
                <a:gd name="T70" fmla="*/ 6104 w 138"/>
                <a:gd name="T71" fmla="*/ 9917 h 611"/>
                <a:gd name="T72" fmla="*/ 0 w 138"/>
                <a:gd name="T73" fmla="*/ 0 h 611"/>
                <a:gd name="T74" fmla="*/ 0 w 138"/>
                <a:gd name="T75" fmla="*/ 0 h 611"/>
                <a:gd name="T76" fmla="*/ 6104 w 138"/>
                <a:gd name="T77" fmla="*/ 9917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 h="611">
                  <a:moveTo>
                    <a:pt x="15" y="24"/>
                  </a:moveTo>
                  <a:cubicBezTo>
                    <a:pt x="15" y="24"/>
                    <a:pt x="15" y="24"/>
                    <a:pt x="16" y="24"/>
                  </a:cubicBezTo>
                  <a:cubicBezTo>
                    <a:pt x="27" y="45"/>
                    <a:pt x="39" y="71"/>
                    <a:pt x="50" y="100"/>
                  </a:cubicBezTo>
                  <a:cubicBezTo>
                    <a:pt x="50" y="101"/>
                    <a:pt x="50" y="101"/>
                    <a:pt x="51" y="102"/>
                  </a:cubicBezTo>
                  <a:cubicBezTo>
                    <a:pt x="62" y="131"/>
                    <a:pt x="73" y="164"/>
                    <a:pt x="83" y="199"/>
                  </a:cubicBezTo>
                  <a:cubicBezTo>
                    <a:pt x="83" y="200"/>
                    <a:pt x="83" y="200"/>
                    <a:pt x="83" y="201"/>
                  </a:cubicBezTo>
                  <a:cubicBezTo>
                    <a:pt x="93" y="236"/>
                    <a:pt x="103" y="273"/>
                    <a:pt x="111" y="310"/>
                  </a:cubicBezTo>
                  <a:cubicBezTo>
                    <a:pt x="111" y="310"/>
                    <a:pt x="111" y="311"/>
                    <a:pt x="111" y="311"/>
                  </a:cubicBezTo>
                  <a:cubicBezTo>
                    <a:pt x="119" y="348"/>
                    <a:pt x="125" y="386"/>
                    <a:pt x="130" y="421"/>
                  </a:cubicBezTo>
                  <a:cubicBezTo>
                    <a:pt x="130" y="421"/>
                    <a:pt x="130" y="422"/>
                    <a:pt x="130" y="422"/>
                  </a:cubicBezTo>
                  <a:cubicBezTo>
                    <a:pt x="130" y="422"/>
                    <a:pt x="130" y="423"/>
                    <a:pt x="130" y="423"/>
                  </a:cubicBezTo>
                  <a:cubicBezTo>
                    <a:pt x="135" y="459"/>
                    <a:pt x="137" y="490"/>
                    <a:pt x="138" y="516"/>
                  </a:cubicBezTo>
                  <a:cubicBezTo>
                    <a:pt x="138" y="517"/>
                    <a:pt x="138" y="517"/>
                    <a:pt x="138" y="517"/>
                  </a:cubicBezTo>
                  <a:cubicBezTo>
                    <a:pt x="138" y="544"/>
                    <a:pt x="136" y="565"/>
                    <a:pt x="133" y="580"/>
                  </a:cubicBezTo>
                  <a:cubicBezTo>
                    <a:pt x="133" y="580"/>
                    <a:pt x="132" y="581"/>
                    <a:pt x="132" y="581"/>
                  </a:cubicBezTo>
                  <a:cubicBezTo>
                    <a:pt x="129" y="596"/>
                    <a:pt x="123" y="606"/>
                    <a:pt x="116" y="609"/>
                  </a:cubicBezTo>
                  <a:cubicBezTo>
                    <a:pt x="116" y="609"/>
                    <a:pt x="116" y="610"/>
                    <a:pt x="116" y="610"/>
                  </a:cubicBezTo>
                  <a:cubicBezTo>
                    <a:pt x="115" y="610"/>
                    <a:pt x="114" y="610"/>
                    <a:pt x="113" y="611"/>
                  </a:cubicBezTo>
                  <a:cubicBezTo>
                    <a:pt x="113" y="611"/>
                    <a:pt x="113" y="611"/>
                    <a:pt x="113" y="611"/>
                  </a:cubicBezTo>
                  <a:cubicBezTo>
                    <a:pt x="114" y="610"/>
                    <a:pt x="114" y="610"/>
                    <a:pt x="115" y="610"/>
                  </a:cubicBezTo>
                  <a:cubicBezTo>
                    <a:pt x="115" y="610"/>
                    <a:pt x="115" y="610"/>
                    <a:pt x="116" y="610"/>
                  </a:cubicBezTo>
                  <a:cubicBezTo>
                    <a:pt x="122" y="606"/>
                    <a:pt x="128" y="596"/>
                    <a:pt x="131" y="581"/>
                  </a:cubicBezTo>
                  <a:cubicBezTo>
                    <a:pt x="131" y="581"/>
                    <a:pt x="131" y="581"/>
                    <a:pt x="131" y="580"/>
                  </a:cubicBezTo>
                  <a:cubicBezTo>
                    <a:pt x="135" y="565"/>
                    <a:pt x="136" y="544"/>
                    <a:pt x="136" y="518"/>
                  </a:cubicBezTo>
                  <a:cubicBezTo>
                    <a:pt x="136" y="517"/>
                    <a:pt x="136" y="517"/>
                    <a:pt x="136" y="517"/>
                  </a:cubicBezTo>
                  <a:cubicBezTo>
                    <a:pt x="136" y="490"/>
                    <a:pt x="133" y="459"/>
                    <a:pt x="129" y="423"/>
                  </a:cubicBezTo>
                  <a:cubicBezTo>
                    <a:pt x="129" y="423"/>
                    <a:pt x="129" y="423"/>
                    <a:pt x="128" y="422"/>
                  </a:cubicBezTo>
                  <a:cubicBezTo>
                    <a:pt x="128" y="422"/>
                    <a:pt x="128" y="422"/>
                    <a:pt x="128" y="422"/>
                  </a:cubicBezTo>
                  <a:cubicBezTo>
                    <a:pt x="124" y="386"/>
                    <a:pt x="117" y="349"/>
                    <a:pt x="110" y="312"/>
                  </a:cubicBezTo>
                  <a:cubicBezTo>
                    <a:pt x="109" y="311"/>
                    <a:pt x="109" y="310"/>
                    <a:pt x="109" y="310"/>
                  </a:cubicBezTo>
                  <a:cubicBezTo>
                    <a:pt x="101" y="273"/>
                    <a:pt x="92" y="236"/>
                    <a:pt x="82" y="201"/>
                  </a:cubicBezTo>
                  <a:cubicBezTo>
                    <a:pt x="82" y="201"/>
                    <a:pt x="82" y="200"/>
                    <a:pt x="82" y="199"/>
                  </a:cubicBezTo>
                  <a:cubicBezTo>
                    <a:pt x="72" y="165"/>
                    <a:pt x="61" y="132"/>
                    <a:pt x="50" y="102"/>
                  </a:cubicBezTo>
                  <a:cubicBezTo>
                    <a:pt x="50" y="102"/>
                    <a:pt x="49" y="101"/>
                    <a:pt x="49" y="101"/>
                  </a:cubicBezTo>
                  <a:cubicBezTo>
                    <a:pt x="38" y="71"/>
                    <a:pt x="27" y="45"/>
                    <a:pt x="15" y="25"/>
                  </a:cubicBezTo>
                  <a:cubicBezTo>
                    <a:pt x="15" y="24"/>
                    <a:pt x="15" y="24"/>
                    <a:pt x="15" y="24"/>
                  </a:cubicBezTo>
                  <a:cubicBezTo>
                    <a:pt x="10" y="15"/>
                    <a:pt x="5" y="7"/>
                    <a:pt x="0" y="0"/>
                  </a:cubicBezTo>
                  <a:cubicBezTo>
                    <a:pt x="0" y="0"/>
                    <a:pt x="0" y="0"/>
                    <a:pt x="0" y="0"/>
                  </a:cubicBezTo>
                  <a:cubicBezTo>
                    <a:pt x="5" y="7"/>
                    <a:pt x="10" y="15"/>
                    <a:pt x="15" y="2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4" name="Freeform 76"/>
            <p:cNvSpPr/>
            <p:nvPr/>
          </p:nvSpPr>
          <p:spPr bwMode="auto">
            <a:xfrm>
              <a:off x="5322181" y="2068523"/>
              <a:ext cx="130269" cy="1041821"/>
            </a:xfrm>
            <a:custGeom>
              <a:avLst/>
              <a:gdLst>
                <a:gd name="T0" fmla="*/ 4845 w 72"/>
                <a:gd name="T1" fmla="*/ 10581 h 619"/>
                <a:gd name="T2" fmla="*/ 4477 w 72"/>
                <a:gd name="T3" fmla="*/ 11106 h 619"/>
                <a:gd name="T4" fmla="*/ 1237 w 72"/>
                <a:gd name="T5" fmla="*/ 45124 h 619"/>
                <a:gd name="T6" fmla="*/ 1237 w 72"/>
                <a:gd name="T7" fmla="*/ 45497 h 619"/>
                <a:gd name="T8" fmla="*/ 368 w 72"/>
                <a:gd name="T9" fmla="*/ 87314 h 619"/>
                <a:gd name="T10" fmla="*/ 368 w 72"/>
                <a:gd name="T11" fmla="*/ 88195 h 619"/>
                <a:gd name="T12" fmla="*/ 2420 w 72"/>
                <a:gd name="T13" fmla="*/ 133994 h 619"/>
                <a:gd name="T14" fmla="*/ 2420 w 72"/>
                <a:gd name="T15" fmla="*/ 134865 h 619"/>
                <a:gd name="T16" fmla="*/ 6897 w 72"/>
                <a:gd name="T17" fmla="*/ 180362 h 619"/>
                <a:gd name="T18" fmla="*/ 6897 w 72"/>
                <a:gd name="T19" fmla="*/ 180362 h 619"/>
                <a:gd name="T20" fmla="*/ 6897 w 72"/>
                <a:gd name="T21" fmla="*/ 181243 h 619"/>
                <a:gd name="T22" fmla="*/ 13151 w 72"/>
                <a:gd name="T23" fmla="*/ 218887 h 619"/>
                <a:gd name="T24" fmla="*/ 13491 w 72"/>
                <a:gd name="T25" fmla="*/ 219390 h 619"/>
                <a:gd name="T26" fmla="*/ 20754 w 72"/>
                <a:gd name="T27" fmla="*/ 243566 h 619"/>
                <a:gd name="T28" fmla="*/ 20754 w 72"/>
                <a:gd name="T29" fmla="*/ 243878 h 619"/>
                <a:gd name="T30" fmla="*/ 28248 w 72"/>
                <a:gd name="T31" fmla="*/ 253802 h 619"/>
                <a:gd name="T32" fmla="*/ 28248 w 72"/>
                <a:gd name="T33" fmla="*/ 253802 h 619"/>
                <a:gd name="T34" fmla="*/ 29429 w 72"/>
                <a:gd name="T35" fmla="*/ 253802 h 619"/>
                <a:gd name="T36" fmla="*/ 29117 w 72"/>
                <a:gd name="T37" fmla="*/ 253802 h 619"/>
                <a:gd name="T38" fmla="*/ 27880 w 72"/>
                <a:gd name="T39" fmla="*/ 253802 h 619"/>
                <a:gd name="T40" fmla="*/ 27880 w 72"/>
                <a:gd name="T41" fmla="*/ 253802 h 619"/>
                <a:gd name="T42" fmla="*/ 20114 w 72"/>
                <a:gd name="T43" fmla="*/ 243878 h 619"/>
                <a:gd name="T44" fmla="*/ 20114 w 72"/>
                <a:gd name="T45" fmla="*/ 243566 h 619"/>
                <a:gd name="T46" fmla="*/ 12623 w 72"/>
                <a:gd name="T47" fmla="*/ 219390 h 619"/>
                <a:gd name="T48" fmla="*/ 12623 w 72"/>
                <a:gd name="T49" fmla="*/ 218887 h 619"/>
                <a:gd name="T50" fmla="*/ 6094 w 72"/>
                <a:gd name="T51" fmla="*/ 181243 h 619"/>
                <a:gd name="T52" fmla="*/ 6094 w 72"/>
                <a:gd name="T53" fmla="*/ 180362 h 619"/>
                <a:gd name="T54" fmla="*/ 6094 w 72"/>
                <a:gd name="T55" fmla="*/ 180362 h 619"/>
                <a:gd name="T56" fmla="*/ 1556 w 72"/>
                <a:gd name="T57" fmla="*/ 134865 h 619"/>
                <a:gd name="T58" fmla="*/ 1556 w 72"/>
                <a:gd name="T59" fmla="*/ 133994 h 619"/>
                <a:gd name="T60" fmla="*/ 0 w 72"/>
                <a:gd name="T61" fmla="*/ 88195 h 619"/>
                <a:gd name="T62" fmla="*/ 0 w 72"/>
                <a:gd name="T63" fmla="*/ 87314 h 619"/>
                <a:gd name="T64" fmla="*/ 869 w 72"/>
                <a:gd name="T65" fmla="*/ 45497 h 619"/>
                <a:gd name="T66" fmla="*/ 869 w 72"/>
                <a:gd name="T67" fmla="*/ 45124 h 619"/>
                <a:gd name="T68" fmla="*/ 4477 w 72"/>
                <a:gd name="T69" fmla="*/ 11106 h 619"/>
                <a:gd name="T70" fmla="*/ 4477 w 72"/>
                <a:gd name="T71" fmla="*/ 10581 h 619"/>
                <a:gd name="T72" fmla="*/ 6897 w 72"/>
                <a:gd name="T73" fmla="*/ 0 h 619"/>
                <a:gd name="T74" fmla="*/ 4845 w 72"/>
                <a:gd name="T75" fmla="*/ 10581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19">
                  <a:moveTo>
                    <a:pt x="12" y="26"/>
                  </a:moveTo>
                  <a:cubicBezTo>
                    <a:pt x="12" y="27"/>
                    <a:pt x="11" y="27"/>
                    <a:pt x="11" y="27"/>
                  </a:cubicBezTo>
                  <a:cubicBezTo>
                    <a:pt x="8" y="50"/>
                    <a:pt x="5" y="78"/>
                    <a:pt x="3" y="110"/>
                  </a:cubicBezTo>
                  <a:cubicBezTo>
                    <a:pt x="3" y="110"/>
                    <a:pt x="3" y="110"/>
                    <a:pt x="3" y="111"/>
                  </a:cubicBezTo>
                  <a:cubicBezTo>
                    <a:pt x="1" y="142"/>
                    <a:pt x="1" y="177"/>
                    <a:pt x="1" y="213"/>
                  </a:cubicBezTo>
                  <a:cubicBezTo>
                    <a:pt x="1" y="214"/>
                    <a:pt x="1" y="214"/>
                    <a:pt x="1" y="215"/>
                  </a:cubicBezTo>
                  <a:cubicBezTo>
                    <a:pt x="2" y="251"/>
                    <a:pt x="3" y="289"/>
                    <a:pt x="6" y="327"/>
                  </a:cubicBezTo>
                  <a:cubicBezTo>
                    <a:pt x="6" y="327"/>
                    <a:pt x="6" y="328"/>
                    <a:pt x="6" y="329"/>
                  </a:cubicBezTo>
                  <a:cubicBezTo>
                    <a:pt x="8" y="366"/>
                    <a:pt x="12" y="404"/>
                    <a:pt x="17" y="440"/>
                  </a:cubicBezTo>
                  <a:cubicBezTo>
                    <a:pt x="17" y="440"/>
                    <a:pt x="17" y="440"/>
                    <a:pt x="17" y="440"/>
                  </a:cubicBezTo>
                  <a:cubicBezTo>
                    <a:pt x="17" y="441"/>
                    <a:pt x="17" y="441"/>
                    <a:pt x="17" y="442"/>
                  </a:cubicBezTo>
                  <a:cubicBezTo>
                    <a:pt x="21" y="477"/>
                    <a:pt x="27" y="508"/>
                    <a:pt x="32" y="534"/>
                  </a:cubicBezTo>
                  <a:cubicBezTo>
                    <a:pt x="33" y="534"/>
                    <a:pt x="33" y="534"/>
                    <a:pt x="33" y="535"/>
                  </a:cubicBezTo>
                  <a:cubicBezTo>
                    <a:pt x="38" y="560"/>
                    <a:pt x="44" y="580"/>
                    <a:pt x="51" y="594"/>
                  </a:cubicBezTo>
                  <a:cubicBezTo>
                    <a:pt x="51" y="594"/>
                    <a:pt x="51" y="595"/>
                    <a:pt x="51" y="595"/>
                  </a:cubicBezTo>
                  <a:cubicBezTo>
                    <a:pt x="57" y="609"/>
                    <a:pt x="63" y="617"/>
                    <a:pt x="69" y="619"/>
                  </a:cubicBezTo>
                  <a:cubicBezTo>
                    <a:pt x="69" y="619"/>
                    <a:pt x="69" y="619"/>
                    <a:pt x="69" y="619"/>
                  </a:cubicBezTo>
                  <a:cubicBezTo>
                    <a:pt x="70" y="619"/>
                    <a:pt x="71" y="619"/>
                    <a:pt x="72" y="619"/>
                  </a:cubicBezTo>
                  <a:cubicBezTo>
                    <a:pt x="71" y="619"/>
                    <a:pt x="71" y="619"/>
                    <a:pt x="71" y="619"/>
                  </a:cubicBezTo>
                  <a:cubicBezTo>
                    <a:pt x="70" y="619"/>
                    <a:pt x="69" y="619"/>
                    <a:pt x="68" y="619"/>
                  </a:cubicBezTo>
                  <a:cubicBezTo>
                    <a:pt x="68" y="619"/>
                    <a:pt x="68" y="619"/>
                    <a:pt x="68" y="619"/>
                  </a:cubicBezTo>
                  <a:cubicBezTo>
                    <a:pt x="62" y="617"/>
                    <a:pt x="56" y="609"/>
                    <a:pt x="49" y="595"/>
                  </a:cubicBezTo>
                  <a:cubicBezTo>
                    <a:pt x="49" y="595"/>
                    <a:pt x="49" y="595"/>
                    <a:pt x="49" y="594"/>
                  </a:cubicBezTo>
                  <a:cubicBezTo>
                    <a:pt x="43" y="580"/>
                    <a:pt x="37" y="560"/>
                    <a:pt x="31" y="535"/>
                  </a:cubicBezTo>
                  <a:cubicBezTo>
                    <a:pt x="31" y="534"/>
                    <a:pt x="31" y="534"/>
                    <a:pt x="31" y="534"/>
                  </a:cubicBezTo>
                  <a:cubicBezTo>
                    <a:pt x="25" y="508"/>
                    <a:pt x="20" y="477"/>
                    <a:pt x="15" y="442"/>
                  </a:cubicBezTo>
                  <a:cubicBezTo>
                    <a:pt x="15" y="441"/>
                    <a:pt x="15" y="441"/>
                    <a:pt x="15" y="440"/>
                  </a:cubicBezTo>
                  <a:cubicBezTo>
                    <a:pt x="15" y="440"/>
                    <a:pt x="15" y="440"/>
                    <a:pt x="15" y="440"/>
                  </a:cubicBezTo>
                  <a:cubicBezTo>
                    <a:pt x="10" y="404"/>
                    <a:pt x="7" y="366"/>
                    <a:pt x="4" y="329"/>
                  </a:cubicBezTo>
                  <a:cubicBezTo>
                    <a:pt x="4" y="328"/>
                    <a:pt x="4" y="328"/>
                    <a:pt x="4" y="327"/>
                  </a:cubicBezTo>
                  <a:cubicBezTo>
                    <a:pt x="2" y="289"/>
                    <a:pt x="0" y="251"/>
                    <a:pt x="0" y="215"/>
                  </a:cubicBezTo>
                  <a:cubicBezTo>
                    <a:pt x="0" y="214"/>
                    <a:pt x="0" y="214"/>
                    <a:pt x="0" y="213"/>
                  </a:cubicBezTo>
                  <a:cubicBezTo>
                    <a:pt x="0" y="177"/>
                    <a:pt x="0" y="142"/>
                    <a:pt x="2" y="111"/>
                  </a:cubicBezTo>
                  <a:cubicBezTo>
                    <a:pt x="2" y="111"/>
                    <a:pt x="2" y="110"/>
                    <a:pt x="2" y="110"/>
                  </a:cubicBezTo>
                  <a:cubicBezTo>
                    <a:pt x="4" y="78"/>
                    <a:pt x="7" y="50"/>
                    <a:pt x="11" y="27"/>
                  </a:cubicBezTo>
                  <a:cubicBezTo>
                    <a:pt x="11" y="27"/>
                    <a:pt x="11" y="27"/>
                    <a:pt x="11" y="26"/>
                  </a:cubicBezTo>
                  <a:cubicBezTo>
                    <a:pt x="13" y="17"/>
                    <a:pt x="15" y="8"/>
                    <a:pt x="17" y="0"/>
                  </a:cubicBezTo>
                  <a:cubicBezTo>
                    <a:pt x="15" y="8"/>
                    <a:pt x="13" y="17"/>
                    <a:pt x="12"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5" name="Freeform 77"/>
            <p:cNvSpPr/>
            <p:nvPr/>
          </p:nvSpPr>
          <p:spPr bwMode="auto">
            <a:xfrm>
              <a:off x="5113752" y="2068523"/>
              <a:ext cx="239081" cy="1034695"/>
            </a:xfrm>
            <a:custGeom>
              <a:avLst/>
              <a:gdLst>
                <a:gd name="T0" fmla="*/ 44108 w 132"/>
                <a:gd name="T1" fmla="*/ 10568 h 615"/>
                <a:gd name="T2" fmla="*/ 43760 w 132"/>
                <a:gd name="T3" fmla="*/ 11092 h 615"/>
                <a:gd name="T4" fmla="*/ 23532 w 132"/>
                <a:gd name="T5" fmla="*/ 43813 h 615"/>
                <a:gd name="T6" fmla="*/ 23532 w 132"/>
                <a:gd name="T7" fmla="*/ 44153 h 615"/>
                <a:gd name="T8" fmla="*/ 9083 w 132"/>
                <a:gd name="T9" fmla="*/ 85385 h 615"/>
                <a:gd name="T10" fmla="*/ 8705 w 132"/>
                <a:gd name="T11" fmla="*/ 86284 h 615"/>
                <a:gd name="T12" fmla="*/ 1558 w 132"/>
                <a:gd name="T13" fmla="*/ 131617 h 615"/>
                <a:gd name="T14" fmla="*/ 1558 w 132"/>
                <a:gd name="T15" fmla="*/ 132120 h 615"/>
                <a:gd name="T16" fmla="*/ 2971 w 132"/>
                <a:gd name="T17" fmla="*/ 177550 h 615"/>
                <a:gd name="T18" fmla="*/ 2971 w 132"/>
                <a:gd name="T19" fmla="*/ 177890 h 615"/>
                <a:gd name="T20" fmla="*/ 2971 w 132"/>
                <a:gd name="T21" fmla="*/ 178197 h 615"/>
                <a:gd name="T22" fmla="*/ 12771 w 132"/>
                <a:gd name="T23" fmla="*/ 215977 h 615"/>
                <a:gd name="T24" fmla="*/ 12771 w 132"/>
                <a:gd name="T25" fmla="*/ 216346 h 615"/>
                <a:gd name="T26" fmla="*/ 29274 w 132"/>
                <a:gd name="T27" fmla="*/ 241273 h 615"/>
                <a:gd name="T28" fmla="*/ 29642 w 132"/>
                <a:gd name="T29" fmla="*/ 241641 h 615"/>
                <a:gd name="T30" fmla="*/ 48979 w 132"/>
                <a:gd name="T31" fmla="*/ 251458 h 615"/>
                <a:gd name="T32" fmla="*/ 48632 w 132"/>
                <a:gd name="T33" fmla="*/ 251458 h 615"/>
                <a:gd name="T34" fmla="*/ 28773 w 132"/>
                <a:gd name="T35" fmla="*/ 241273 h 615"/>
                <a:gd name="T36" fmla="*/ 28773 w 132"/>
                <a:gd name="T37" fmla="*/ 241273 h 615"/>
                <a:gd name="T38" fmla="*/ 12385 w 132"/>
                <a:gd name="T39" fmla="*/ 216346 h 615"/>
                <a:gd name="T40" fmla="*/ 12017 w 132"/>
                <a:gd name="T41" fmla="*/ 215977 h 615"/>
                <a:gd name="T42" fmla="*/ 2430 w 132"/>
                <a:gd name="T43" fmla="*/ 178197 h 615"/>
                <a:gd name="T44" fmla="*/ 2430 w 132"/>
                <a:gd name="T45" fmla="*/ 177890 h 615"/>
                <a:gd name="T46" fmla="*/ 2061 w 132"/>
                <a:gd name="T47" fmla="*/ 177550 h 615"/>
                <a:gd name="T48" fmla="*/ 1257 w 132"/>
                <a:gd name="T49" fmla="*/ 132120 h 615"/>
                <a:gd name="T50" fmla="*/ 1257 w 132"/>
                <a:gd name="T51" fmla="*/ 131301 h 615"/>
                <a:gd name="T52" fmla="*/ 8173 w 132"/>
                <a:gd name="T53" fmla="*/ 85909 h 615"/>
                <a:gd name="T54" fmla="*/ 8705 w 132"/>
                <a:gd name="T55" fmla="*/ 85385 h 615"/>
                <a:gd name="T56" fmla="*/ 23001 w 132"/>
                <a:gd name="T57" fmla="*/ 44153 h 615"/>
                <a:gd name="T58" fmla="*/ 23001 w 132"/>
                <a:gd name="T59" fmla="*/ 43813 h 615"/>
                <a:gd name="T60" fmla="*/ 43760 w 132"/>
                <a:gd name="T61" fmla="*/ 11092 h 615"/>
                <a:gd name="T62" fmla="*/ 44108 w 132"/>
                <a:gd name="T63" fmla="*/ 10185 h 615"/>
                <a:gd name="T64" fmla="*/ 54366 w 132"/>
                <a:gd name="T65" fmla="*/ 0 h 615"/>
                <a:gd name="T66" fmla="*/ 54366 w 132"/>
                <a:gd name="T67" fmla="*/ 0 h 615"/>
                <a:gd name="T68" fmla="*/ 44108 w 132"/>
                <a:gd name="T69" fmla="*/ 10568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615">
                  <a:moveTo>
                    <a:pt x="107" y="26"/>
                  </a:moveTo>
                  <a:cubicBezTo>
                    <a:pt x="107" y="26"/>
                    <a:pt x="106" y="26"/>
                    <a:pt x="106" y="27"/>
                  </a:cubicBezTo>
                  <a:cubicBezTo>
                    <a:pt x="88" y="49"/>
                    <a:pt x="71" y="76"/>
                    <a:pt x="57" y="107"/>
                  </a:cubicBezTo>
                  <a:cubicBezTo>
                    <a:pt x="57" y="107"/>
                    <a:pt x="57" y="108"/>
                    <a:pt x="57" y="108"/>
                  </a:cubicBezTo>
                  <a:cubicBezTo>
                    <a:pt x="42" y="139"/>
                    <a:pt x="31" y="173"/>
                    <a:pt x="22" y="209"/>
                  </a:cubicBezTo>
                  <a:cubicBezTo>
                    <a:pt x="22" y="210"/>
                    <a:pt x="22" y="210"/>
                    <a:pt x="21" y="211"/>
                  </a:cubicBezTo>
                  <a:cubicBezTo>
                    <a:pt x="13" y="247"/>
                    <a:pt x="7" y="284"/>
                    <a:pt x="4" y="322"/>
                  </a:cubicBezTo>
                  <a:cubicBezTo>
                    <a:pt x="4" y="322"/>
                    <a:pt x="4" y="323"/>
                    <a:pt x="4" y="323"/>
                  </a:cubicBezTo>
                  <a:cubicBezTo>
                    <a:pt x="2" y="361"/>
                    <a:pt x="2" y="398"/>
                    <a:pt x="7" y="434"/>
                  </a:cubicBezTo>
                  <a:cubicBezTo>
                    <a:pt x="7" y="434"/>
                    <a:pt x="7" y="435"/>
                    <a:pt x="7" y="435"/>
                  </a:cubicBezTo>
                  <a:cubicBezTo>
                    <a:pt x="7" y="435"/>
                    <a:pt x="7" y="436"/>
                    <a:pt x="7" y="436"/>
                  </a:cubicBezTo>
                  <a:cubicBezTo>
                    <a:pt x="12" y="472"/>
                    <a:pt x="20" y="503"/>
                    <a:pt x="31" y="528"/>
                  </a:cubicBezTo>
                  <a:cubicBezTo>
                    <a:pt x="31" y="529"/>
                    <a:pt x="31" y="529"/>
                    <a:pt x="31" y="529"/>
                  </a:cubicBezTo>
                  <a:cubicBezTo>
                    <a:pt x="42" y="555"/>
                    <a:pt x="55" y="575"/>
                    <a:pt x="71" y="590"/>
                  </a:cubicBezTo>
                  <a:cubicBezTo>
                    <a:pt x="71" y="590"/>
                    <a:pt x="71" y="590"/>
                    <a:pt x="72" y="591"/>
                  </a:cubicBezTo>
                  <a:cubicBezTo>
                    <a:pt x="86" y="604"/>
                    <a:pt x="102" y="613"/>
                    <a:pt x="119" y="615"/>
                  </a:cubicBezTo>
                  <a:cubicBezTo>
                    <a:pt x="118" y="615"/>
                    <a:pt x="118" y="615"/>
                    <a:pt x="118" y="615"/>
                  </a:cubicBezTo>
                  <a:cubicBezTo>
                    <a:pt x="101" y="612"/>
                    <a:pt x="85" y="604"/>
                    <a:pt x="70" y="590"/>
                  </a:cubicBezTo>
                  <a:cubicBezTo>
                    <a:pt x="70" y="590"/>
                    <a:pt x="70" y="590"/>
                    <a:pt x="70" y="590"/>
                  </a:cubicBezTo>
                  <a:cubicBezTo>
                    <a:pt x="54" y="575"/>
                    <a:pt x="41" y="555"/>
                    <a:pt x="30" y="529"/>
                  </a:cubicBezTo>
                  <a:cubicBezTo>
                    <a:pt x="30" y="529"/>
                    <a:pt x="29" y="528"/>
                    <a:pt x="29" y="528"/>
                  </a:cubicBezTo>
                  <a:cubicBezTo>
                    <a:pt x="19" y="502"/>
                    <a:pt x="10" y="471"/>
                    <a:pt x="6" y="436"/>
                  </a:cubicBezTo>
                  <a:cubicBezTo>
                    <a:pt x="6" y="435"/>
                    <a:pt x="6" y="435"/>
                    <a:pt x="6" y="435"/>
                  </a:cubicBezTo>
                  <a:cubicBezTo>
                    <a:pt x="5" y="434"/>
                    <a:pt x="5" y="434"/>
                    <a:pt x="5" y="434"/>
                  </a:cubicBezTo>
                  <a:cubicBezTo>
                    <a:pt x="1" y="398"/>
                    <a:pt x="0" y="361"/>
                    <a:pt x="3" y="323"/>
                  </a:cubicBezTo>
                  <a:cubicBezTo>
                    <a:pt x="3" y="323"/>
                    <a:pt x="3" y="322"/>
                    <a:pt x="3" y="321"/>
                  </a:cubicBezTo>
                  <a:cubicBezTo>
                    <a:pt x="5" y="284"/>
                    <a:pt x="11" y="246"/>
                    <a:pt x="20" y="210"/>
                  </a:cubicBezTo>
                  <a:cubicBezTo>
                    <a:pt x="20" y="210"/>
                    <a:pt x="21" y="209"/>
                    <a:pt x="21" y="209"/>
                  </a:cubicBezTo>
                  <a:cubicBezTo>
                    <a:pt x="30" y="173"/>
                    <a:pt x="42" y="139"/>
                    <a:pt x="56" y="108"/>
                  </a:cubicBezTo>
                  <a:cubicBezTo>
                    <a:pt x="56" y="108"/>
                    <a:pt x="56" y="107"/>
                    <a:pt x="56" y="107"/>
                  </a:cubicBezTo>
                  <a:cubicBezTo>
                    <a:pt x="71" y="76"/>
                    <a:pt x="87" y="49"/>
                    <a:pt x="106" y="27"/>
                  </a:cubicBezTo>
                  <a:cubicBezTo>
                    <a:pt x="106" y="26"/>
                    <a:pt x="107" y="26"/>
                    <a:pt x="107" y="25"/>
                  </a:cubicBezTo>
                  <a:cubicBezTo>
                    <a:pt x="115" y="16"/>
                    <a:pt x="123" y="7"/>
                    <a:pt x="132" y="0"/>
                  </a:cubicBezTo>
                  <a:cubicBezTo>
                    <a:pt x="132" y="0"/>
                    <a:pt x="132" y="0"/>
                    <a:pt x="132" y="0"/>
                  </a:cubicBezTo>
                  <a:cubicBezTo>
                    <a:pt x="123" y="7"/>
                    <a:pt x="115" y="16"/>
                    <a:pt x="107"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6" name="Freeform 78"/>
            <p:cNvSpPr/>
            <p:nvPr/>
          </p:nvSpPr>
          <p:spPr bwMode="auto">
            <a:xfrm>
              <a:off x="4943637" y="2068523"/>
              <a:ext cx="409196" cy="987664"/>
            </a:xfrm>
            <a:custGeom>
              <a:avLst/>
              <a:gdLst>
                <a:gd name="T0" fmla="*/ 76364 w 226"/>
                <a:gd name="T1" fmla="*/ 8675 h 587"/>
                <a:gd name="T2" fmla="*/ 76090 w 226"/>
                <a:gd name="T3" fmla="*/ 9015 h 587"/>
                <a:gd name="T4" fmla="*/ 43178 w 226"/>
                <a:gd name="T5" fmla="*/ 38067 h 587"/>
                <a:gd name="T6" fmla="*/ 42269 w 226"/>
                <a:gd name="T7" fmla="*/ 38820 h 587"/>
                <a:gd name="T8" fmla="*/ 18111 w 226"/>
                <a:gd name="T9" fmla="*/ 76903 h 587"/>
                <a:gd name="T10" fmla="*/ 17731 w 226"/>
                <a:gd name="T11" fmla="*/ 77795 h 587"/>
                <a:gd name="T12" fmla="*/ 3679 w 226"/>
                <a:gd name="T13" fmla="*/ 121090 h 587"/>
                <a:gd name="T14" fmla="*/ 3679 w 226"/>
                <a:gd name="T15" fmla="*/ 121458 h 587"/>
                <a:gd name="T16" fmla="*/ 2429 w 226"/>
                <a:gd name="T17" fmla="*/ 166504 h 587"/>
                <a:gd name="T18" fmla="*/ 2429 w 226"/>
                <a:gd name="T19" fmla="*/ 166504 h 587"/>
                <a:gd name="T20" fmla="*/ 2429 w 226"/>
                <a:gd name="T21" fmla="*/ 166873 h 587"/>
                <a:gd name="T22" fmla="*/ 14801 w 226"/>
                <a:gd name="T23" fmla="*/ 205352 h 587"/>
                <a:gd name="T24" fmla="*/ 14801 w 226"/>
                <a:gd name="T25" fmla="*/ 206221 h 587"/>
                <a:gd name="T26" fmla="*/ 37779 w 226"/>
                <a:gd name="T27" fmla="*/ 232709 h 587"/>
                <a:gd name="T28" fmla="*/ 38311 w 226"/>
                <a:gd name="T29" fmla="*/ 233233 h 587"/>
                <a:gd name="T30" fmla="*/ 50090 w 226"/>
                <a:gd name="T31" fmla="*/ 240196 h 587"/>
                <a:gd name="T32" fmla="*/ 49404 w 226"/>
                <a:gd name="T33" fmla="*/ 239828 h 587"/>
                <a:gd name="T34" fmla="*/ 38311 w 226"/>
                <a:gd name="T35" fmla="*/ 232709 h 587"/>
                <a:gd name="T36" fmla="*/ 37779 w 226"/>
                <a:gd name="T37" fmla="*/ 232709 h 587"/>
                <a:gd name="T38" fmla="*/ 14432 w 226"/>
                <a:gd name="T39" fmla="*/ 205853 h 587"/>
                <a:gd name="T40" fmla="*/ 14432 w 226"/>
                <a:gd name="T41" fmla="*/ 205352 h 587"/>
                <a:gd name="T42" fmla="*/ 2060 w 226"/>
                <a:gd name="T43" fmla="*/ 166873 h 587"/>
                <a:gd name="T44" fmla="*/ 2060 w 226"/>
                <a:gd name="T45" fmla="*/ 166504 h 587"/>
                <a:gd name="T46" fmla="*/ 2060 w 226"/>
                <a:gd name="T47" fmla="*/ 166164 h 587"/>
                <a:gd name="T48" fmla="*/ 3299 w 226"/>
                <a:gd name="T49" fmla="*/ 121458 h 587"/>
                <a:gd name="T50" fmla="*/ 3299 w 226"/>
                <a:gd name="T51" fmla="*/ 120778 h 587"/>
                <a:gd name="T52" fmla="*/ 17239 w 226"/>
                <a:gd name="T53" fmla="*/ 77271 h 587"/>
                <a:gd name="T54" fmla="*/ 17731 w 226"/>
                <a:gd name="T55" fmla="*/ 76903 h 587"/>
                <a:gd name="T56" fmla="*/ 42269 w 226"/>
                <a:gd name="T57" fmla="*/ 38451 h 587"/>
                <a:gd name="T58" fmla="*/ 42793 w 226"/>
                <a:gd name="T59" fmla="*/ 38067 h 587"/>
                <a:gd name="T60" fmla="*/ 76090 w 226"/>
                <a:gd name="T61" fmla="*/ 9015 h 587"/>
                <a:gd name="T62" fmla="*/ 76364 w 226"/>
                <a:gd name="T63" fmla="*/ 8675 h 587"/>
                <a:gd name="T64" fmla="*/ 92951 w 226"/>
                <a:gd name="T65" fmla="*/ 0 h 587"/>
                <a:gd name="T66" fmla="*/ 76364 w 226"/>
                <a:gd name="T67" fmla="*/ 867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587">
                  <a:moveTo>
                    <a:pt x="186" y="21"/>
                  </a:moveTo>
                  <a:cubicBezTo>
                    <a:pt x="186" y="21"/>
                    <a:pt x="185" y="22"/>
                    <a:pt x="185" y="22"/>
                  </a:cubicBezTo>
                  <a:cubicBezTo>
                    <a:pt x="155" y="41"/>
                    <a:pt x="128" y="65"/>
                    <a:pt x="105" y="93"/>
                  </a:cubicBezTo>
                  <a:cubicBezTo>
                    <a:pt x="104" y="94"/>
                    <a:pt x="104" y="94"/>
                    <a:pt x="103" y="95"/>
                  </a:cubicBezTo>
                  <a:cubicBezTo>
                    <a:pt x="80" y="123"/>
                    <a:pt x="60" y="154"/>
                    <a:pt x="44" y="188"/>
                  </a:cubicBezTo>
                  <a:cubicBezTo>
                    <a:pt x="44" y="189"/>
                    <a:pt x="43" y="189"/>
                    <a:pt x="43" y="190"/>
                  </a:cubicBezTo>
                  <a:cubicBezTo>
                    <a:pt x="27" y="223"/>
                    <a:pt x="16" y="259"/>
                    <a:pt x="9" y="296"/>
                  </a:cubicBezTo>
                  <a:cubicBezTo>
                    <a:pt x="9" y="296"/>
                    <a:pt x="9" y="297"/>
                    <a:pt x="9" y="297"/>
                  </a:cubicBezTo>
                  <a:cubicBezTo>
                    <a:pt x="2" y="334"/>
                    <a:pt x="1" y="371"/>
                    <a:pt x="6" y="407"/>
                  </a:cubicBezTo>
                  <a:cubicBezTo>
                    <a:pt x="6" y="407"/>
                    <a:pt x="6" y="407"/>
                    <a:pt x="6" y="407"/>
                  </a:cubicBezTo>
                  <a:cubicBezTo>
                    <a:pt x="6" y="407"/>
                    <a:pt x="6" y="408"/>
                    <a:pt x="6" y="408"/>
                  </a:cubicBezTo>
                  <a:cubicBezTo>
                    <a:pt x="11" y="444"/>
                    <a:pt x="21" y="476"/>
                    <a:pt x="36" y="502"/>
                  </a:cubicBezTo>
                  <a:cubicBezTo>
                    <a:pt x="36" y="503"/>
                    <a:pt x="36" y="503"/>
                    <a:pt x="36" y="504"/>
                  </a:cubicBezTo>
                  <a:cubicBezTo>
                    <a:pt x="51" y="530"/>
                    <a:pt x="70" y="552"/>
                    <a:pt x="92" y="569"/>
                  </a:cubicBezTo>
                  <a:cubicBezTo>
                    <a:pt x="93" y="569"/>
                    <a:pt x="93" y="569"/>
                    <a:pt x="93" y="570"/>
                  </a:cubicBezTo>
                  <a:cubicBezTo>
                    <a:pt x="102" y="576"/>
                    <a:pt x="112" y="582"/>
                    <a:pt x="122" y="587"/>
                  </a:cubicBezTo>
                  <a:cubicBezTo>
                    <a:pt x="120" y="586"/>
                    <a:pt x="120" y="586"/>
                    <a:pt x="120" y="586"/>
                  </a:cubicBezTo>
                  <a:cubicBezTo>
                    <a:pt x="110" y="581"/>
                    <a:pt x="101" y="576"/>
                    <a:pt x="93" y="569"/>
                  </a:cubicBezTo>
                  <a:cubicBezTo>
                    <a:pt x="92" y="569"/>
                    <a:pt x="92" y="569"/>
                    <a:pt x="92" y="569"/>
                  </a:cubicBezTo>
                  <a:cubicBezTo>
                    <a:pt x="69" y="552"/>
                    <a:pt x="50" y="530"/>
                    <a:pt x="35" y="503"/>
                  </a:cubicBezTo>
                  <a:cubicBezTo>
                    <a:pt x="35" y="503"/>
                    <a:pt x="35" y="502"/>
                    <a:pt x="35" y="502"/>
                  </a:cubicBezTo>
                  <a:cubicBezTo>
                    <a:pt x="20" y="475"/>
                    <a:pt x="10" y="443"/>
                    <a:pt x="5" y="408"/>
                  </a:cubicBezTo>
                  <a:cubicBezTo>
                    <a:pt x="5" y="407"/>
                    <a:pt x="5" y="407"/>
                    <a:pt x="5" y="407"/>
                  </a:cubicBezTo>
                  <a:cubicBezTo>
                    <a:pt x="5" y="406"/>
                    <a:pt x="5" y="406"/>
                    <a:pt x="5" y="406"/>
                  </a:cubicBezTo>
                  <a:cubicBezTo>
                    <a:pt x="0" y="370"/>
                    <a:pt x="1" y="333"/>
                    <a:pt x="8" y="297"/>
                  </a:cubicBezTo>
                  <a:cubicBezTo>
                    <a:pt x="8" y="296"/>
                    <a:pt x="8" y="296"/>
                    <a:pt x="8" y="295"/>
                  </a:cubicBezTo>
                  <a:cubicBezTo>
                    <a:pt x="15" y="259"/>
                    <a:pt x="26" y="223"/>
                    <a:pt x="42" y="189"/>
                  </a:cubicBezTo>
                  <a:cubicBezTo>
                    <a:pt x="42" y="189"/>
                    <a:pt x="43" y="188"/>
                    <a:pt x="43" y="188"/>
                  </a:cubicBezTo>
                  <a:cubicBezTo>
                    <a:pt x="59" y="154"/>
                    <a:pt x="79" y="122"/>
                    <a:pt x="103" y="94"/>
                  </a:cubicBezTo>
                  <a:cubicBezTo>
                    <a:pt x="103" y="94"/>
                    <a:pt x="104" y="93"/>
                    <a:pt x="104" y="93"/>
                  </a:cubicBezTo>
                  <a:cubicBezTo>
                    <a:pt x="128" y="65"/>
                    <a:pt x="155" y="41"/>
                    <a:pt x="185" y="22"/>
                  </a:cubicBezTo>
                  <a:cubicBezTo>
                    <a:pt x="185" y="22"/>
                    <a:pt x="185" y="21"/>
                    <a:pt x="186" y="21"/>
                  </a:cubicBezTo>
                  <a:cubicBezTo>
                    <a:pt x="199" y="13"/>
                    <a:pt x="212" y="6"/>
                    <a:pt x="226" y="0"/>
                  </a:cubicBezTo>
                  <a:cubicBezTo>
                    <a:pt x="212" y="6"/>
                    <a:pt x="199" y="13"/>
                    <a:pt x="186" y="2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7" name="Freeform 79"/>
            <p:cNvSpPr/>
            <p:nvPr/>
          </p:nvSpPr>
          <p:spPr bwMode="auto">
            <a:xfrm>
              <a:off x="4852905" y="2062075"/>
              <a:ext cx="510345" cy="785998"/>
            </a:xfrm>
            <a:custGeom>
              <a:avLst/>
              <a:gdLst>
                <a:gd name="T0" fmla="*/ 95451 w 282"/>
                <a:gd name="T1" fmla="*/ 5730 h 467"/>
                <a:gd name="T2" fmla="*/ 95066 w 282"/>
                <a:gd name="T3" fmla="*/ 6103 h 467"/>
                <a:gd name="T4" fmla="*/ 54510 w 282"/>
                <a:gd name="T5" fmla="*/ 29186 h 467"/>
                <a:gd name="T6" fmla="*/ 54163 w 282"/>
                <a:gd name="T7" fmla="*/ 29526 h 467"/>
                <a:gd name="T8" fmla="*/ 23421 w 282"/>
                <a:gd name="T9" fmla="*/ 63204 h 467"/>
                <a:gd name="T10" fmla="*/ 22934 w 282"/>
                <a:gd name="T11" fmla="*/ 63523 h 467"/>
                <a:gd name="T12" fmla="*/ 4846 w 282"/>
                <a:gd name="T13" fmla="*/ 103788 h 467"/>
                <a:gd name="T14" fmla="*/ 4846 w 282"/>
                <a:gd name="T15" fmla="*/ 104535 h 467"/>
                <a:gd name="T16" fmla="*/ 2052 w 282"/>
                <a:gd name="T17" fmla="*/ 148097 h 467"/>
                <a:gd name="T18" fmla="*/ 2052 w 282"/>
                <a:gd name="T19" fmla="*/ 148411 h 467"/>
                <a:gd name="T20" fmla="*/ 2052 w 282"/>
                <a:gd name="T21" fmla="*/ 148756 h 467"/>
                <a:gd name="T22" fmla="*/ 15925 w 282"/>
                <a:gd name="T23" fmla="*/ 188521 h 467"/>
                <a:gd name="T24" fmla="*/ 15925 w 282"/>
                <a:gd name="T25" fmla="*/ 189045 h 467"/>
                <a:gd name="T26" fmla="*/ 17703 w 282"/>
                <a:gd name="T27" fmla="*/ 191483 h 467"/>
                <a:gd name="T28" fmla="*/ 16834 w 282"/>
                <a:gd name="T29" fmla="*/ 190299 h 467"/>
                <a:gd name="T30" fmla="*/ 15925 w 282"/>
                <a:gd name="T31" fmla="*/ 189045 h 467"/>
                <a:gd name="T32" fmla="*/ 15651 w 282"/>
                <a:gd name="T33" fmla="*/ 188152 h 467"/>
                <a:gd name="T34" fmla="*/ 2052 w 282"/>
                <a:gd name="T35" fmla="*/ 148411 h 467"/>
                <a:gd name="T36" fmla="*/ 2052 w 282"/>
                <a:gd name="T37" fmla="*/ 148097 h 467"/>
                <a:gd name="T38" fmla="*/ 2052 w 282"/>
                <a:gd name="T39" fmla="*/ 148097 h 467"/>
                <a:gd name="T40" fmla="*/ 4478 w 282"/>
                <a:gd name="T41" fmla="*/ 104157 h 467"/>
                <a:gd name="T42" fmla="*/ 4846 w 282"/>
                <a:gd name="T43" fmla="*/ 103788 h 467"/>
                <a:gd name="T44" fmla="*/ 22934 w 282"/>
                <a:gd name="T45" fmla="*/ 63523 h 467"/>
                <a:gd name="T46" fmla="*/ 23421 w 282"/>
                <a:gd name="T47" fmla="*/ 62703 h 467"/>
                <a:gd name="T48" fmla="*/ 53639 w 282"/>
                <a:gd name="T49" fmla="*/ 29526 h 467"/>
                <a:gd name="T50" fmla="*/ 54510 w 282"/>
                <a:gd name="T51" fmla="*/ 29186 h 467"/>
                <a:gd name="T52" fmla="*/ 94697 w 282"/>
                <a:gd name="T53" fmla="*/ 6103 h 467"/>
                <a:gd name="T54" fmla="*/ 95451 w 282"/>
                <a:gd name="T55" fmla="*/ 5730 h 467"/>
                <a:gd name="T56" fmla="*/ 115579 w 282"/>
                <a:gd name="T57" fmla="*/ 0 h 467"/>
                <a:gd name="T58" fmla="*/ 95451 w 282"/>
                <a:gd name="T59" fmla="*/ 5730 h 4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467">
                  <a:moveTo>
                    <a:pt x="233" y="14"/>
                  </a:moveTo>
                  <a:cubicBezTo>
                    <a:pt x="233" y="14"/>
                    <a:pt x="232" y="15"/>
                    <a:pt x="232" y="15"/>
                  </a:cubicBezTo>
                  <a:cubicBezTo>
                    <a:pt x="195" y="28"/>
                    <a:pt x="162" y="48"/>
                    <a:pt x="133" y="71"/>
                  </a:cubicBezTo>
                  <a:cubicBezTo>
                    <a:pt x="132" y="72"/>
                    <a:pt x="132" y="72"/>
                    <a:pt x="132" y="72"/>
                  </a:cubicBezTo>
                  <a:cubicBezTo>
                    <a:pt x="102" y="96"/>
                    <a:pt x="77" y="123"/>
                    <a:pt x="57" y="154"/>
                  </a:cubicBezTo>
                  <a:cubicBezTo>
                    <a:pt x="57" y="154"/>
                    <a:pt x="56" y="155"/>
                    <a:pt x="56" y="155"/>
                  </a:cubicBezTo>
                  <a:cubicBezTo>
                    <a:pt x="36" y="186"/>
                    <a:pt x="21" y="219"/>
                    <a:pt x="12" y="253"/>
                  </a:cubicBezTo>
                  <a:cubicBezTo>
                    <a:pt x="12" y="254"/>
                    <a:pt x="12" y="255"/>
                    <a:pt x="12" y="255"/>
                  </a:cubicBezTo>
                  <a:cubicBezTo>
                    <a:pt x="3" y="290"/>
                    <a:pt x="1" y="326"/>
                    <a:pt x="5" y="361"/>
                  </a:cubicBezTo>
                  <a:cubicBezTo>
                    <a:pt x="5" y="362"/>
                    <a:pt x="5" y="362"/>
                    <a:pt x="5" y="362"/>
                  </a:cubicBezTo>
                  <a:cubicBezTo>
                    <a:pt x="5" y="362"/>
                    <a:pt x="5" y="363"/>
                    <a:pt x="5" y="363"/>
                  </a:cubicBezTo>
                  <a:cubicBezTo>
                    <a:pt x="10" y="399"/>
                    <a:pt x="22" y="431"/>
                    <a:pt x="39" y="460"/>
                  </a:cubicBezTo>
                  <a:cubicBezTo>
                    <a:pt x="39" y="460"/>
                    <a:pt x="39" y="461"/>
                    <a:pt x="39" y="461"/>
                  </a:cubicBezTo>
                  <a:cubicBezTo>
                    <a:pt x="41" y="463"/>
                    <a:pt x="42" y="465"/>
                    <a:pt x="43" y="467"/>
                  </a:cubicBezTo>
                  <a:cubicBezTo>
                    <a:pt x="41" y="464"/>
                    <a:pt x="41" y="464"/>
                    <a:pt x="41" y="464"/>
                  </a:cubicBezTo>
                  <a:cubicBezTo>
                    <a:pt x="41" y="463"/>
                    <a:pt x="40" y="462"/>
                    <a:pt x="39" y="461"/>
                  </a:cubicBezTo>
                  <a:cubicBezTo>
                    <a:pt x="39" y="460"/>
                    <a:pt x="38" y="460"/>
                    <a:pt x="38" y="459"/>
                  </a:cubicBezTo>
                  <a:cubicBezTo>
                    <a:pt x="21" y="431"/>
                    <a:pt x="10" y="398"/>
                    <a:pt x="5" y="362"/>
                  </a:cubicBezTo>
                  <a:cubicBezTo>
                    <a:pt x="5" y="362"/>
                    <a:pt x="5" y="362"/>
                    <a:pt x="5" y="361"/>
                  </a:cubicBezTo>
                  <a:cubicBezTo>
                    <a:pt x="5" y="361"/>
                    <a:pt x="5" y="361"/>
                    <a:pt x="5" y="361"/>
                  </a:cubicBezTo>
                  <a:cubicBezTo>
                    <a:pt x="0" y="325"/>
                    <a:pt x="3" y="289"/>
                    <a:pt x="11" y="254"/>
                  </a:cubicBezTo>
                  <a:cubicBezTo>
                    <a:pt x="12" y="254"/>
                    <a:pt x="12" y="253"/>
                    <a:pt x="12" y="253"/>
                  </a:cubicBezTo>
                  <a:cubicBezTo>
                    <a:pt x="21" y="218"/>
                    <a:pt x="36" y="185"/>
                    <a:pt x="56" y="155"/>
                  </a:cubicBezTo>
                  <a:cubicBezTo>
                    <a:pt x="56" y="154"/>
                    <a:pt x="56" y="154"/>
                    <a:pt x="57" y="153"/>
                  </a:cubicBezTo>
                  <a:cubicBezTo>
                    <a:pt x="77" y="123"/>
                    <a:pt x="102" y="95"/>
                    <a:pt x="131" y="72"/>
                  </a:cubicBezTo>
                  <a:cubicBezTo>
                    <a:pt x="132" y="71"/>
                    <a:pt x="132" y="71"/>
                    <a:pt x="133" y="71"/>
                  </a:cubicBezTo>
                  <a:cubicBezTo>
                    <a:pt x="162" y="47"/>
                    <a:pt x="195" y="28"/>
                    <a:pt x="231" y="15"/>
                  </a:cubicBezTo>
                  <a:cubicBezTo>
                    <a:pt x="232" y="14"/>
                    <a:pt x="233" y="14"/>
                    <a:pt x="233" y="14"/>
                  </a:cubicBezTo>
                  <a:cubicBezTo>
                    <a:pt x="249" y="8"/>
                    <a:pt x="265" y="3"/>
                    <a:pt x="282" y="0"/>
                  </a:cubicBezTo>
                  <a:cubicBezTo>
                    <a:pt x="265" y="3"/>
                    <a:pt x="249" y="8"/>
                    <a:pt x="233"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8" name="Freeform 80"/>
            <p:cNvSpPr/>
            <p:nvPr/>
          </p:nvSpPr>
          <p:spPr bwMode="auto">
            <a:xfrm>
              <a:off x="4861334" y="2062075"/>
              <a:ext cx="501916" cy="329934"/>
            </a:xfrm>
            <a:custGeom>
              <a:avLst/>
              <a:gdLst>
                <a:gd name="T0" fmla="*/ 93885 w 277"/>
                <a:gd name="T1" fmla="*/ 2060 h 196"/>
                <a:gd name="T2" fmla="*/ 93012 w 277"/>
                <a:gd name="T3" fmla="*/ 2060 h 196"/>
                <a:gd name="T4" fmla="*/ 51246 w 277"/>
                <a:gd name="T5" fmla="*/ 17717 h 196"/>
                <a:gd name="T6" fmla="*/ 50333 w 277"/>
                <a:gd name="T7" fmla="*/ 17717 h 196"/>
                <a:gd name="T8" fmla="*/ 19066 w 277"/>
                <a:gd name="T9" fmla="*/ 45150 h 196"/>
                <a:gd name="T10" fmla="*/ 18574 w 277"/>
                <a:gd name="T11" fmla="*/ 45530 h 196"/>
                <a:gd name="T12" fmla="*/ 0 w 277"/>
                <a:gd name="T13" fmla="*/ 80460 h 196"/>
                <a:gd name="T14" fmla="*/ 369 w 277"/>
                <a:gd name="T15" fmla="*/ 79223 h 196"/>
                <a:gd name="T16" fmla="*/ 18574 w 277"/>
                <a:gd name="T17" fmla="*/ 45150 h 196"/>
                <a:gd name="T18" fmla="*/ 19066 w 277"/>
                <a:gd name="T19" fmla="*/ 44646 h 196"/>
                <a:gd name="T20" fmla="*/ 50865 w 277"/>
                <a:gd name="T21" fmla="*/ 17717 h 196"/>
                <a:gd name="T22" fmla="*/ 51246 w 277"/>
                <a:gd name="T23" fmla="*/ 17216 h 196"/>
                <a:gd name="T24" fmla="*/ 93012 w 277"/>
                <a:gd name="T25" fmla="*/ 2060 h 196"/>
                <a:gd name="T26" fmla="*/ 93885 w 277"/>
                <a:gd name="T27" fmla="*/ 2060 h 196"/>
                <a:gd name="T28" fmla="*/ 114523 w 277"/>
                <a:gd name="T29" fmla="*/ 0 h 196"/>
                <a:gd name="T30" fmla="*/ 93885 w 277"/>
                <a:gd name="T31" fmla="*/ 206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7" h="196">
                  <a:moveTo>
                    <a:pt x="227" y="5"/>
                  </a:moveTo>
                  <a:cubicBezTo>
                    <a:pt x="226" y="5"/>
                    <a:pt x="226" y="5"/>
                    <a:pt x="225" y="5"/>
                  </a:cubicBezTo>
                  <a:cubicBezTo>
                    <a:pt x="188" y="12"/>
                    <a:pt x="154" y="25"/>
                    <a:pt x="124" y="43"/>
                  </a:cubicBezTo>
                  <a:cubicBezTo>
                    <a:pt x="123" y="43"/>
                    <a:pt x="123" y="43"/>
                    <a:pt x="122" y="43"/>
                  </a:cubicBezTo>
                  <a:cubicBezTo>
                    <a:pt x="92" y="61"/>
                    <a:pt x="67" y="84"/>
                    <a:pt x="46" y="110"/>
                  </a:cubicBezTo>
                  <a:cubicBezTo>
                    <a:pt x="46" y="110"/>
                    <a:pt x="45" y="111"/>
                    <a:pt x="45" y="111"/>
                  </a:cubicBezTo>
                  <a:cubicBezTo>
                    <a:pt x="25" y="136"/>
                    <a:pt x="10" y="165"/>
                    <a:pt x="0" y="196"/>
                  </a:cubicBezTo>
                  <a:cubicBezTo>
                    <a:pt x="1" y="193"/>
                    <a:pt x="1" y="193"/>
                    <a:pt x="1" y="193"/>
                  </a:cubicBezTo>
                  <a:cubicBezTo>
                    <a:pt x="11" y="163"/>
                    <a:pt x="26" y="135"/>
                    <a:pt x="45" y="110"/>
                  </a:cubicBezTo>
                  <a:cubicBezTo>
                    <a:pt x="45" y="110"/>
                    <a:pt x="46" y="109"/>
                    <a:pt x="46" y="109"/>
                  </a:cubicBezTo>
                  <a:cubicBezTo>
                    <a:pt x="67" y="83"/>
                    <a:pt x="93" y="61"/>
                    <a:pt x="123" y="43"/>
                  </a:cubicBezTo>
                  <a:cubicBezTo>
                    <a:pt x="123" y="43"/>
                    <a:pt x="124" y="42"/>
                    <a:pt x="124" y="42"/>
                  </a:cubicBezTo>
                  <a:cubicBezTo>
                    <a:pt x="154" y="25"/>
                    <a:pt x="188" y="12"/>
                    <a:pt x="225" y="5"/>
                  </a:cubicBezTo>
                  <a:cubicBezTo>
                    <a:pt x="226" y="5"/>
                    <a:pt x="226" y="5"/>
                    <a:pt x="227" y="5"/>
                  </a:cubicBezTo>
                  <a:cubicBezTo>
                    <a:pt x="243" y="2"/>
                    <a:pt x="260" y="0"/>
                    <a:pt x="277" y="0"/>
                  </a:cubicBezTo>
                  <a:cubicBezTo>
                    <a:pt x="260" y="0"/>
                    <a:pt x="243" y="2"/>
                    <a:pt x="227" y="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9" name="Freeform 81"/>
            <p:cNvSpPr/>
            <p:nvPr/>
          </p:nvSpPr>
          <p:spPr bwMode="auto">
            <a:xfrm>
              <a:off x="5044476" y="2053524"/>
              <a:ext cx="318775" cy="76960"/>
            </a:xfrm>
            <a:custGeom>
              <a:avLst/>
              <a:gdLst>
                <a:gd name="T0" fmla="*/ 54751 w 176"/>
                <a:gd name="T1" fmla="*/ 364 h 46"/>
                <a:gd name="T2" fmla="*/ 54085 w 176"/>
                <a:gd name="T3" fmla="*/ 364 h 46"/>
                <a:gd name="T4" fmla="*/ 18129 w 176"/>
                <a:gd name="T5" fmla="*/ 7055 h 46"/>
                <a:gd name="T6" fmla="*/ 17789 w 176"/>
                <a:gd name="T7" fmla="*/ 7569 h 46"/>
                <a:gd name="T8" fmla="*/ 0 w 176"/>
                <a:gd name="T9" fmla="*/ 18109 h 46"/>
                <a:gd name="T10" fmla="*/ 872 w 176"/>
                <a:gd name="T11" fmla="*/ 17771 h 46"/>
                <a:gd name="T12" fmla="*/ 18129 w 176"/>
                <a:gd name="T13" fmla="*/ 7055 h 46"/>
                <a:gd name="T14" fmla="*/ 18514 w 176"/>
                <a:gd name="T15" fmla="*/ 7055 h 46"/>
                <a:gd name="T16" fmla="*/ 54085 w 176"/>
                <a:gd name="T17" fmla="*/ 0 h 46"/>
                <a:gd name="T18" fmla="*/ 54751 w 176"/>
                <a:gd name="T19" fmla="*/ 0 h 46"/>
                <a:gd name="T20" fmla="*/ 72512 w 176"/>
                <a:gd name="T21" fmla="*/ 2007 h 46"/>
                <a:gd name="T22" fmla="*/ 54751 w 176"/>
                <a:gd name="T23" fmla="*/ 36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46">
                  <a:moveTo>
                    <a:pt x="133" y="1"/>
                  </a:moveTo>
                  <a:cubicBezTo>
                    <a:pt x="132" y="1"/>
                    <a:pt x="132" y="1"/>
                    <a:pt x="131" y="1"/>
                  </a:cubicBezTo>
                  <a:cubicBezTo>
                    <a:pt x="99" y="0"/>
                    <a:pt x="70" y="7"/>
                    <a:pt x="44" y="18"/>
                  </a:cubicBezTo>
                  <a:cubicBezTo>
                    <a:pt x="44" y="18"/>
                    <a:pt x="44" y="18"/>
                    <a:pt x="43" y="19"/>
                  </a:cubicBezTo>
                  <a:cubicBezTo>
                    <a:pt x="27" y="26"/>
                    <a:pt x="13" y="35"/>
                    <a:pt x="0" y="46"/>
                  </a:cubicBezTo>
                  <a:cubicBezTo>
                    <a:pt x="2" y="45"/>
                    <a:pt x="2" y="45"/>
                    <a:pt x="2" y="45"/>
                  </a:cubicBezTo>
                  <a:cubicBezTo>
                    <a:pt x="14" y="34"/>
                    <a:pt x="28" y="25"/>
                    <a:pt x="44" y="18"/>
                  </a:cubicBezTo>
                  <a:cubicBezTo>
                    <a:pt x="44" y="18"/>
                    <a:pt x="44" y="18"/>
                    <a:pt x="45" y="18"/>
                  </a:cubicBezTo>
                  <a:cubicBezTo>
                    <a:pt x="70" y="6"/>
                    <a:pt x="100" y="0"/>
                    <a:pt x="131" y="0"/>
                  </a:cubicBezTo>
                  <a:cubicBezTo>
                    <a:pt x="132" y="0"/>
                    <a:pt x="132" y="0"/>
                    <a:pt x="133" y="0"/>
                  </a:cubicBezTo>
                  <a:cubicBezTo>
                    <a:pt x="147" y="1"/>
                    <a:pt x="161" y="2"/>
                    <a:pt x="176" y="5"/>
                  </a:cubicBezTo>
                  <a:cubicBezTo>
                    <a:pt x="161" y="2"/>
                    <a:pt x="147" y="1"/>
                    <a:pt x="133"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0" name="Freeform 82"/>
            <p:cNvSpPr/>
            <p:nvPr/>
          </p:nvSpPr>
          <p:spPr bwMode="auto">
            <a:xfrm>
              <a:off x="5193135" y="2030009"/>
              <a:ext cx="170115" cy="32067"/>
            </a:xfrm>
            <a:custGeom>
              <a:avLst/>
              <a:gdLst>
                <a:gd name="T0" fmla="*/ 26227 w 94"/>
                <a:gd name="T1" fmla="*/ 2989 h 19"/>
                <a:gd name="T2" fmla="*/ 25858 w 94"/>
                <a:gd name="T3" fmla="*/ 2456 h 19"/>
                <a:gd name="T4" fmla="*/ 1556 w 94"/>
                <a:gd name="T5" fmla="*/ 2989 h 19"/>
                <a:gd name="T6" fmla="*/ 1238 w 94"/>
                <a:gd name="T7" fmla="*/ 2989 h 19"/>
                <a:gd name="T8" fmla="*/ 0 w 94"/>
                <a:gd name="T9" fmla="*/ 3709 h 19"/>
                <a:gd name="T10" fmla="*/ 368 w 94"/>
                <a:gd name="T11" fmla="*/ 3361 h 19"/>
                <a:gd name="T12" fmla="*/ 1556 w 94"/>
                <a:gd name="T13" fmla="*/ 2989 h 19"/>
                <a:gd name="T14" fmla="*/ 2052 w 94"/>
                <a:gd name="T15" fmla="*/ 2989 h 19"/>
                <a:gd name="T16" fmla="*/ 25858 w 94"/>
                <a:gd name="T17" fmla="*/ 2456 h 19"/>
                <a:gd name="T18" fmla="*/ 26227 w 94"/>
                <a:gd name="T19" fmla="*/ 2456 h 19"/>
                <a:gd name="T20" fmla="*/ 38519 w 94"/>
                <a:gd name="T21" fmla="*/ 7960 h 19"/>
                <a:gd name="T22" fmla="*/ 38519 w 94"/>
                <a:gd name="T23" fmla="*/ 7960 h 19"/>
                <a:gd name="T24" fmla="*/ 26227 w 94"/>
                <a:gd name="T25" fmla="*/ 298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9">
                  <a:moveTo>
                    <a:pt x="64" y="7"/>
                  </a:moveTo>
                  <a:cubicBezTo>
                    <a:pt x="64" y="6"/>
                    <a:pt x="64" y="6"/>
                    <a:pt x="63" y="6"/>
                  </a:cubicBezTo>
                  <a:cubicBezTo>
                    <a:pt x="41" y="0"/>
                    <a:pt x="21" y="1"/>
                    <a:pt x="4" y="7"/>
                  </a:cubicBezTo>
                  <a:cubicBezTo>
                    <a:pt x="4" y="7"/>
                    <a:pt x="4" y="7"/>
                    <a:pt x="3" y="7"/>
                  </a:cubicBezTo>
                  <a:cubicBezTo>
                    <a:pt x="2" y="8"/>
                    <a:pt x="1" y="8"/>
                    <a:pt x="0" y="9"/>
                  </a:cubicBezTo>
                  <a:cubicBezTo>
                    <a:pt x="1" y="8"/>
                    <a:pt x="1" y="8"/>
                    <a:pt x="1" y="8"/>
                  </a:cubicBezTo>
                  <a:cubicBezTo>
                    <a:pt x="2" y="8"/>
                    <a:pt x="3" y="8"/>
                    <a:pt x="4" y="7"/>
                  </a:cubicBezTo>
                  <a:cubicBezTo>
                    <a:pt x="4" y="7"/>
                    <a:pt x="4" y="7"/>
                    <a:pt x="5" y="7"/>
                  </a:cubicBezTo>
                  <a:cubicBezTo>
                    <a:pt x="22" y="0"/>
                    <a:pt x="42" y="0"/>
                    <a:pt x="63" y="6"/>
                  </a:cubicBezTo>
                  <a:cubicBezTo>
                    <a:pt x="64" y="6"/>
                    <a:pt x="64" y="6"/>
                    <a:pt x="64" y="6"/>
                  </a:cubicBezTo>
                  <a:cubicBezTo>
                    <a:pt x="74" y="9"/>
                    <a:pt x="84" y="13"/>
                    <a:pt x="94" y="19"/>
                  </a:cubicBezTo>
                  <a:cubicBezTo>
                    <a:pt x="94" y="19"/>
                    <a:pt x="94" y="19"/>
                    <a:pt x="94" y="19"/>
                  </a:cubicBezTo>
                  <a:cubicBezTo>
                    <a:pt x="84" y="13"/>
                    <a:pt x="74" y="9"/>
                    <a:pt x="64" y="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1" name="Freeform 83"/>
            <p:cNvSpPr/>
            <p:nvPr/>
          </p:nvSpPr>
          <p:spPr bwMode="auto">
            <a:xfrm>
              <a:off x="5305779" y="2007918"/>
              <a:ext cx="57471" cy="54158"/>
            </a:xfrm>
            <a:custGeom>
              <a:avLst/>
              <a:gdLst>
                <a:gd name="T0" fmla="*/ 7788 w 32"/>
                <a:gd name="T1" fmla="*/ 5883 h 32"/>
                <a:gd name="T2" fmla="*/ 7788 w 32"/>
                <a:gd name="T3" fmla="*/ 5600 h 32"/>
                <a:gd name="T4" fmla="*/ 0 w 32"/>
                <a:gd name="T5" fmla="*/ 926 h 32"/>
                <a:gd name="T6" fmla="*/ 363 w 32"/>
                <a:gd name="T7" fmla="*/ 390 h 32"/>
                <a:gd name="T8" fmla="*/ 7788 w 32"/>
                <a:gd name="T9" fmla="*/ 5600 h 32"/>
                <a:gd name="T10" fmla="*/ 7788 w 32"/>
                <a:gd name="T11" fmla="*/ 5883 h 32"/>
                <a:gd name="T12" fmla="*/ 12464 w 32"/>
                <a:gd name="T13" fmla="*/ 13678 h 32"/>
                <a:gd name="T14" fmla="*/ 7788 w 32"/>
                <a:gd name="T15" fmla="*/ 588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20" y="14"/>
                  </a:moveTo>
                  <a:cubicBezTo>
                    <a:pt x="20" y="14"/>
                    <a:pt x="20" y="14"/>
                    <a:pt x="20" y="13"/>
                  </a:cubicBezTo>
                  <a:cubicBezTo>
                    <a:pt x="12" y="4"/>
                    <a:pt x="6" y="0"/>
                    <a:pt x="0" y="2"/>
                  </a:cubicBezTo>
                  <a:cubicBezTo>
                    <a:pt x="1" y="1"/>
                    <a:pt x="1" y="1"/>
                    <a:pt x="1" y="1"/>
                  </a:cubicBezTo>
                  <a:cubicBezTo>
                    <a:pt x="6" y="0"/>
                    <a:pt x="13" y="4"/>
                    <a:pt x="20" y="13"/>
                  </a:cubicBezTo>
                  <a:cubicBezTo>
                    <a:pt x="20" y="14"/>
                    <a:pt x="20" y="14"/>
                    <a:pt x="20" y="14"/>
                  </a:cubicBezTo>
                  <a:cubicBezTo>
                    <a:pt x="24" y="18"/>
                    <a:pt x="28" y="24"/>
                    <a:pt x="32" y="32"/>
                  </a:cubicBezTo>
                  <a:cubicBezTo>
                    <a:pt x="28" y="24"/>
                    <a:pt x="24" y="18"/>
                    <a:pt x="20"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2" name="Freeform 84"/>
            <p:cNvSpPr/>
            <p:nvPr/>
          </p:nvSpPr>
          <p:spPr bwMode="auto">
            <a:xfrm>
              <a:off x="5363251" y="1997941"/>
              <a:ext cx="52873" cy="64134"/>
            </a:xfrm>
            <a:custGeom>
              <a:avLst/>
              <a:gdLst>
                <a:gd name="T0" fmla="*/ 3809 w 29"/>
                <a:gd name="T1" fmla="*/ 7079 h 38"/>
                <a:gd name="T2" fmla="*/ 3809 w 29"/>
                <a:gd name="T3" fmla="*/ 7079 h 38"/>
                <a:gd name="T4" fmla="*/ 12108 w 29"/>
                <a:gd name="T5" fmla="*/ 0 h 38"/>
                <a:gd name="T6" fmla="*/ 12501 w 29"/>
                <a:gd name="T7" fmla="*/ 0 h 38"/>
                <a:gd name="T8" fmla="*/ 3809 w 29"/>
                <a:gd name="T9" fmla="*/ 7079 h 38"/>
                <a:gd name="T10" fmla="*/ 3809 w 29"/>
                <a:gd name="T11" fmla="*/ 7079 h 38"/>
                <a:gd name="T12" fmla="*/ 0 w 29"/>
                <a:gd name="T13" fmla="*/ 15864 h 38"/>
                <a:gd name="T14" fmla="*/ 3809 w 29"/>
                <a:gd name="T15" fmla="*/ 707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8">
                  <a:moveTo>
                    <a:pt x="9" y="17"/>
                  </a:moveTo>
                  <a:cubicBezTo>
                    <a:pt x="9" y="17"/>
                    <a:pt x="9" y="17"/>
                    <a:pt x="9" y="17"/>
                  </a:cubicBezTo>
                  <a:cubicBezTo>
                    <a:pt x="15" y="6"/>
                    <a:pt x="22" y="0"/>
                    <a:pt x="28" y="0"/>
                  </a:cubicBezTo>
                  <a:cubicBezTo>
                    <a:pt x="29" y="0"/>
                    <a:pt x="29" y="0"/>
                    <a:pt x="29" y="0"/>
                  </a:cubicBezTo>
                  <a:cubicBezTo>
                    <a:pt x="22" y="0"/>
                    <a:pt x="16" y="6"/>
                    <a:pt x="9" y="17"/>
                  </a:cubicBezTo>
                  <a:cubicBezTo>
                    <a:pt x="9" y="17"/>
                    <a:pt x="9" y="17"/>
                    <a:pt x="9" y="17"/>
                  </a:cubicBezTo>
                  <a:cubicBezTo>
                    <a:pt x="6" y="23"/>
                    <a:pt x="3" y="30"/>
                    <a:pt x="0" y="38"/>
                  </a:cubicBezTo>
                  <a:cubicBezTo>
                    <a:pt x="3" y="30"/>
                    <a:pt x="6" y="23"/>
                    <a:pt x="9"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3" name="Freeform 85"/>
            <p:cNvSpPr/>
            <p:nvPr/>
          </p:nvSpPr>
          <p:spPr bwMode="auto">
            <a:xfrm>
              <a:off x="5363251" y="2001505"/>
              <a:ext cx="177778" cy="60571"/>
            </a:xfrm>
            <a:custGeom>
              <a:avLst/>
              <a:gdLst>
                <a:gd name="T0" fmla="*/ 11595 w 98"/>
                <a:gd name="T1" fmla="*/ 6897 h 36"/>
                <a:gd name="T2" fmla="*/ 12128 w 98"/>
                <a:gd name="T3" fmla="*/ 6623 h 36"/>
                <a:gd name="T4" fmla="*/ 37466 w 98"/>
                <a:gd name="T5" fmla="*/ 869 h 36"/>
                <a:gd name="T6" fmla="*/ 37852 w 98"/>
                <a:gd name="T7" fmla="*/ 1237 h 36"/>
                <a:gd name="T8" fmla="*/ 40453 w 98"/>
                <a:gd name="T9" fmla="*/ 1237 h 36"/>
                <a:gd name="T10" fmla="*/ 40839 w 98"/>
                <a:gd name="T11" fmla="*/ 1556 h 36"/>
                <a:gd name="T12" fmla="*/ 38384 w 98"/>
                <a:gd name="T13" fmla="*/ 1237 h 36"/>
                <a:gd name="T14" fmla="*/ 37852 w 98"/>
                <a:gd name="T15" fmla="*/ 1237 h 36"/>
                <a:gd name="T16" fmla="*/ 12128 w 98"/>
                <a:gd name="T17" fmla="*/ 6623 h 36"/>
                <a:gd name="T18" fmla="*/ 11595 w 98"/>
                <a:gd name="T19" fmla="*/ 6897 h 36"/>
                <a:gd name="T20" fmla="*/ 0 w 98"/>
                <a:gd name="T21" fmla="*/ 14769 h 36"/>
                <a:gd name="T22" fmla="*/ 11595 w 98"/>
                <a:gd name="T23" fmla="*/ 689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36">
                  <a:moveTo>
                    <a:pt x="28" y="17"/>
                  </a:moveTo>
                  <a:cubicBezTo>
                    <a:pt x="28" y="16"/>
                    <a:pt x="29" y="16"/>
                    <a:pt x="29" y="16"/>
                  </a:cubicBezTo>
                  <a:cubicBezTo>
                    <a:pt x="50" y="5"/>
                    <a:pt x="71" y="0"/>
                    <a:pt x="90" y="2"/>
                  </a:cubicBezTo>
                  <a:cubicBezTo>
                    <a:pt x="91" y="2"/>
                    <a:pt x="91" y="3"/>
                    <a:pt x="91" y="3"/>
                  </a:cubicBezTo>
                  <a:cubicBezTo>
                    <a:pt x="93" y="3"/>
                    <a:pt x="95" y="3"/>
                    <a:pt x="97" y="3"/>
                  </a:cubicBezTo>
                  <a:cubicBezTo>
                    <a:pt x="98" y="4"/>
                    <a:pt x="98" y="4"/>
                    <a:pt x="98" y="4"/>
                  </a:cubicBezTo>
                  <a:cubicBezTo>
                    <a:pt x="96" y="3"/>
                    <a:pt x="94" y="3"/>
                    <a:pt x="92" y="3"/>
                  </a:cubicBezTo>
                  <a:cubicBezTo>
                    <a:pt x="92" y="3"/>
                    <a:pt x="91" y="3"/>
                    <a:pt x="91" y="3"/>
                  </a:cubicBezTo>
                  <a:cubicBezTo>
                    <a:pt x="71" y="0"/>
                    <a:pt x="50" y="5"/>
                    <a:pt x="29" y="16"/>
                  </a:cubicBezTo>
                  <a:cubicBezTo>
                    <a:pt x="29" y="16"/>
                    <a:pt x="28" y="16"/>
                    <a:pt x="28" y="17"/>
                  </a:cubicBezTo>
                  <a:cubicBezTo>
                    <a:pt x="19" y="22"/>
                    <a:pt x="10" y="28"/>
                    <a:pt x="0" y="36"/>
                  </a:cubicBezTo>
                  <a:cubicBezTo>
                    <a:pt x="9" y="28"/>
                    <a:pt x="19" y="22"/>
                    <a:pt x="28"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4" name="Freeform 86"/>
            <p:cNvSpPr/>
            <p:nvPr/>
          </p:nvSpPr>
          <p:spPr bwMode="auto">
            <a:xfrm>
              <a:off x="5363251" y="2021457"/>
              <a:ext cx="353257" cy="43468"/>
            </a:xfrm>
            <a:custGeom>
              <a:avLst/>
              <a:gdLst>
                <a:gd name="T0" fmla="*/ 17270 w 195"/>
                <a:gd name="T1" fmla="*/ 3484 h 26"/>
                <a:gd name="T2" fmla="*/ 18180 w 195"/>
                <a:gd name="T3" fmla="*/ 3484 h 26"/>
                <a:gd name="T4" fmla="*/ 55694 w 195"/>
                <a:gd name="T5" fmla="*/ 2004 h 26"/>
                <a:gd name="T6" fmla="*/ 56197 w 195"/>
                <a:gd name="T7" fmla="*/ 2004 h 26"/>
                <a:gd name="T8" fmla="*/ 79621 w 195"/>
                <a:gd name="T9" fmla="*/ 9814 h 26"/>
                <a:gd name="T10" fmla="*/ 80493 w 195"/>
                <a:gd name="T11" fmla="*/ 10178 h 26"/>
                <a:gd name="T12" fmla="*/ 56566 w 195"/>
                <a:gd name="T13" fmla="*/ 2339 h 26"/>
                <a:gd name="T14" fmla="*/ 56197 w 195"/>
                <a:gd name="T15" fmla="*/ 2004 h 26"/>
                <a:gd name="T16" fmla="*/ 18180 w 195"/>
                <a:gd name="T17" fmla="*/ 3484 h 26"/>
                <a:gd name="T18" fmla="*/ 17270 w 195"/>
                <a:gd name="T19" fmla="*/ 3484 h 26"/>
                <a:gd name="T20" fmla="*/ 0 w 195"/>
                <a:gd name="T21" fmla="*/ 9298 h 26"/>
                <a:gd name="T22" fmla="*/ 17270 w 195"/>
                <a:gd name="T23" fmla="*/ 348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6">
                  <a:moveTo>
                    <a:pt x="42" y="9"/>
                  </a:moveTo>
                  <a:cubicBezTo>
                    <a:pt x="43" y="9"/>
                    <a:pt x="43" y="9"/>
                    <a:pt x="44" y="9"/>
                  </a:cubicBezTo>
                  <a:cubicBezTo>
                    <a:pt x="76" y="1"/>
                    <a:pt x="106" y="0"/>
                    <a:pt x="135" y="5"/>
                  </a:cubicBezTo>
                  <a:cubicBezTo>
                    <a:pt x="136" y="5"/>
                    <a:pt x="136" y="5"/>
                    <a:pt x="136" y="5"/>
                  </a:cubicBezTo>
                  <a:cubicBezTo>
                    <a:pt x="157" y="9"/>
                    <a:pt x="176" y="16"/>
                    <a:pt x="193" y="25"/>
                  </a:cubicBezTo>
                  <a:cubicBezTo>
                    <a:pt x="195" y="26"/>
                    <a:pt x="195" y="26"/>
                    <a:pt x="195" y="26"/>
                  </a:cubicBezTo>
                  <a:cubicBezTo>
                    <a:pt x="177" y="16"/>
                    <a:pt x="158" y="9"/>
                    <a:pt x="137" y="6"/>
                  </a:cubicBezTo>
                  <a:cubicBezTo>
                    <a:pt x="136" y="5"/>
                    <a:pt x="136" y="5"/>
                    <a:pt x="136" y="5"/>
                  </a:cubicBezTo>
                  <a:cubicBezTo>
                    <a:pt x="107" y="0"/>
                    <a:pt x="76" y="1"/>
                    <a:pt x="44" y="9"/>
                  </a:cubicBezTo>
                  <a:cubicBezTo>
                    <a:pt x="43" y="9"/>
                    <a:pt x="43" y="9"/>
                    <a:pt x="42" y="9"/>
                  </a:cubicBezTo>
                  <a:cubicBezTo>
                    <a:pt x="29" y="13"/>
                    <a:pt x="14" y="18"/>
                    <a:pt x="0" y="24"/>
                  </a:cubicBezTo>
                  <a:cubicBezTo>
                    <a:pt x="14" y="18"/>
                    <a:pt x="28" y="13"/>
                    <a:pt x="42"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5" name="Freeform 87"/>
            <p:cNvSpPr/>
            <p:nvPr/>
          </p:nvSpPr>
          <p:spPr bwMode="auto">
            <a:xfrm>
              <a:off x="5363251" y="2044973"/>
              <a:ext cx="596169" cy="250835"/>
            </a:xfrm>
            <a:custGeom>
              <a:avLst/>
              <a:gdLst>
                <a:gd name="T0" fmla="*/ 20639 w 329"/>
                <a:gd name="T1" fmla="*/ 1238 h 149"/>
                <a:gd name="T2" fmla="*/ 21512 w 329"/>
                <a:gd name="T3" fmla="*/ 872 h 149"/>
                <a:gd name="T4" fmla="*/ 66104 w 329"/>
                <a:gd name="T5" fmla="*/ 5738 h 149"/>
                <a:gd name="T6" fmla="*/ 66977 w 329"/>
                <a:gd name="T7" fmla="*/ 5738 h 149"/>
                <a:gd name="T8" fmla="*/ 105073 w 329"/>
                <a:gd name="T9" fmla="*/ 24640 h 149"/>
                <a:gd name="T10" fmla="*/ 105444 w 329"/>
                <a:gd name="T11" fmla="*/ 25013 h 149"/>
                <a:gd name="T12" fmla="*/ 133123 w 329"/>
                <a:gd name="T13" fmla="*/ 55470 h 149"/>
                <a:gd name="T14" fmla="*/ 133123 w 329"/>
                <a:gd name="T15" fmla="*/ 56285 h 149"/>
                <a:gd name="T16" fmla="*/ 135689 w 329"/>
                <a:gd name="T17" fmla="*/ 59963 h 149"/>
                <a:gd name="T18" fmla="*/ 136060 w 329"/>
                <a:gd name="T19" fmla="*/ 61241 h 149"/>
                <a:gd name="T20" fmla="*/ 133627 w 329"/>
                <a:gd name="T21" fmla="*/ 56285 h 149"/>
                <a:gd name="T22" fmla="*/ 133123 w 329"/>
                <a:gd name="T23" fmla="*/ 55781 h 149"/>
                <a:gd name="T24" fmla="*/ 105444 w 329"/>
                <a:gd name="T25" fmla="*/ 25013 h 149"/>
                <a:gd name="T26" fmla="*/ 105073 w 329"/>
                <a:gd name="T27" fmla="*/ 25013 h 149"/>
                <a:gd name="T28" fmla="*/ 66977 w 329"/>
                <a:gd name="T29" fmla="*/ 6104 h 149"/>
                <a:gd name="T30" fmla="*/ 66634 w 329"/>
                <a:gd name="T31" fmla="*/ 5738 h 149"/>
                <a:gd name="T32" fmla="*/ 21512 w 329"/>
                <a:gd name="T33" fmla="*/ 1238 h 149"/>
                <a:gd name="T34" fmla="*/ 20639 w 329"/>
                <a:gd name="T35" fmla="*/ 1238 h 149"/>
                <a:gd name="T36" fmla="*/ 0 w 329"/>
                <a:gd name="T37" fmla="*/ 4207 h 149"/>
                <a:gd name="T38" fmla="*/ 0 w 329"/>
                <a:gd name="T39" fmla="*/ 4207 h 149"/>
                <a:gd name="T40" fmla="*/ 20639 w 329"/>
                <a:gd name="T41" fmla="*/ 1238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 h="149">
                  <a:moveTo>
                    <a:pt x="50" y="3"/>
                  </a:moveTo>
                  <a:cubicBezTo>
                    <a:pt x="51" y="3"/>
                    <a:pt x="52" y="3"/>
                    <a:pt x="52" y="2"/>
                  </a:cubicBezTo>
                  <a:cubicBezTo>
                    <a:pt x="90" y="0"/>
                    <a:pt x="127" y="4"/>
                    <a:pt x="160" y="14"/>
                  </a:cubicBezTo>
                  <a:cubicBezTo>
                    <a:pt x="161" y="14"/>
                    <a:pt x="161" y="14"/>
                    <a:pt x="162" y="14"/>
                  </a:cubicBezTo>
                  <a:cubicBezTo>
                    <a:pt x="196" y="24"/>
                    <a:pt x="227" y="40"/>
                    <a:pt x="254" y="60"/>
                  </a:cubicBezTo>
                  <a:cubicBezTo>
                    <a:pt x="254" y="60"/>
                    <a:pt x="255" y="61"/>
                    <a:pt x="255" y="61"/>
                  </a:cubicBezTo>
                  <a:cubicBezTo>
                    <a:pt x="282" y="81"/>
                    <a:pt x="304" y="106"/>
                    <a:pt x="322" y="135"/>
                  </a:cubicBezTo>
                  <a:cubicBezTo>
                    <a:pt x="322" y="136"/>
                    <a:pt x="322" y="136"/>
                    <a:pt x="322" y="137"/>
                  </a:cubicBezTo>
                  <a:cubicBezTo>
                    <a:pt x="324" y="140"/>
                    <a:pt x="326" y="143"/>
                    <a:pt x="328" y="146"/>
                  </a:cubicBezTo>
                  <a:cubicBezTo>
                    <a:pt x="329" y="149"/>
                    <a:pt x="329" y="149"/>
                    <a:pt x="329" y="149"/>
                  </a:cubicBezTo>
                  <a:cubicBezTo>
                    <a:pt x="327" y="145"/>
                    <a:pt x="325" y="141"/>
                    <a:pt x="323" y="137"/>
                  </a:cubicBezTo>
                  <a:cubicBezTo>
                    <a:pt x="323" y="137"/>
                    <a:pt x="322" y="136"/>
                    <a:pt x="322" y="136"/>
                  </a:cubicBezTo>
                  <a:cubicBezTo>
                    <a:pt x="305" y="107"/>
                    <a:pt x="282" y="82"/>
                    <a:pt x="255" y="61"/>
                  </a:cubicBezTo>
                  <a:cubicBezTo>
                    <a:pt x="255" y="61"/>
                    <a:pt x="254" y="61"/>
                    <a:pt x="254" y="61"/>
                  </a:cubicBezTo>
                  <a:cubicBezTo>
                    <a:pt x="227" y="40"/>
                    <a:pt x="196" y="25"/>
                    <a:pt x="162" y="15"/>
                  </a:cubicBezTo>
                  <a:cubicBezTo>
                    <a:pt x="162" y="15"/>
                    <a:pt x="161" y="14"/>
                    <a:pt x="161" y="14"/>
                  </a:cubicBezTo>
                  <a:cubicBezTo>
                    <a:pt x="127" y="5"/>
                    <a:pt x="90" y="0"/>
                    <a:pt x="52" y="3"/>
                  </a:cubicBezTo>
                  <a:cubicBezTo>
                    <a:pt x="52" y="3"/>
                    <a:pt x="51" y="3"/>
                    <a:pt x="50" y="3"/>
                  </a:cubicBezTo>
                  <a:cubicBezTo>
                    <a:pt x="34" y="4"/>
                    <a:pt x="17" y="6"/>
                    <a:pt x="0" y="10"/>
                  </a:cubicBezTo>
                  <a:cubicBezTo>
                    <a:pt x="0" y="10"/>
                    <a:pt x="0" y="10"/>
                    <a:pt x="0" y="10"/>
                  </a:cubicBezTo>
                  <a:cubicBezTo>
                    <a:pt x="17" y="6"/>
                    <a:pt x="34" y="4"/>
                    <a:pt x="50" y="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148" name="矩形 1"/>
          <p:cNvSpPr>
            <a:spLocks noChangeArrowheads="1"/>
          </p:cNvSpPr>
          <p:nvPr/>
        </p:nvSpPr>
        <p:spPr bwMode="auto">
          <a:xfrm>
            <a:off x="1115874" y="1748588"/>
            <a:ext cx="2871004" cy="654118"/>
          </a:xfrm>
          <a:prstGeom prst="round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b="1" dirty="0">
                <a:cs typeface="+mn-ea"/>
                <a:sym typeface="+mn-lt"/>
              </a:rPr>
              <a:t>点击文本插入文字</a:t>
            </a:r>
          </a:p>
        </p:txBody>
      </p:sp>
      <p:sp>
        <p:nvSpPr>
          <p:cNvPr id="149" name="TextBox 39"/>
          <p:cNvSpPr txBox="1">
            <a:spLocks noChangeArrowheads="1"/>
          </p:cNvSpPr>
          <p:nvPr/>
        </p:nvSpPr>
        <p:spPr bwMode="auto">
          <a:xfrm>
            <a:off x="718169" y="2670570"/>
            <a:ext cx="3917406" cy="137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90" tIns="60995" rIns="121990" bIns="60995">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900" i="0" dirty="0">
                <a:latin typeface="+mn-lt"/>
                <a:ea typeface="+mn-ea"/>
                <a:cs typeface="+mn-ea"/>
                <a:sym typeface="+mn-lt"/>
              </a:rPr>
              <a:t>既可以对数字资源进行统一的管理、监控，在技术发生变化的情况下进行集中统一的更新或者迁移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randombar(horizontal)">
                                      <p:cBhvr>
                                        <p:cTn id="7" dur="500"/>
                                        <p:tgtEl>
                                          <p:spTgt spid="14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49"/>
                                        </p:tgtEl>
                                        <p:attrNameLst>
                                          <p:attrName>style.visibility</p:attrName>
                                        </p:attrNameLst>
                                      </p:cBhvr>
                                      <p:to>
                                        <p:strVal val="visible"/>
                                      </p:to>
                                    </p:set>
                                    <p:animEffect transition="in" filter="wipe(left)">
                                      <p:cBhvr>
                                        <p:cTn id="11" dur="500"/>
                                        <p:tgtEl>
                                          <p:spTgt spid="149"/>
                                        </p:tgtEl>
                                      </p:cBhvr>
                                    </p:animEffect>
                                  </p:childTnLst>
                                </p:cTn>
                              </p:par>
                            </p:childTnLst>
                          </p:cTn>
                        </p:par>
                        <p:par>
                          <p:cTn id="12" fill="hold">
                            <p:stCondLst>
                              <p:cond delay="3099"/>
                            </p:stCondLst>
                            <p:childTnLst>
                              <p:par>
                                <p:cTn id="13" presetID="21" presetClass="entr" presetSubtype="1"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heel(1)">
                                      <p:cBhvr>
                                        <p:cTn id="15" dur="500"/>
                                        <p:tgtEl>
                                          <p:spTgt spid="92"/>
                                        </p:tgtEl>
                                      </p:cBhvr>
                                    </p:animEffect>
                                  </p:childTnLst>
                                </p:cTn>
                              </p:par>
                            </p:childTnLst>
                          </p:cTn>
                        </p:par>
                        <p:par>
                          <p:cTn id="16" fill="hold">
                            <p:stCondLst>
                              <p:cond delay="3599"/>
                            </p:stCondLst>
                            <p:childTnLst>
                              <p:par>
                                <p:cTn id="17" presetID="14" presetClass="entr" presetSubtype="1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randombar(horizontal)">
                                      <p:cBhvr>
                                        <p:cTn id="19" dur="500"/>
                                        <p:tgtEl>
                                          <p:spTgt spid="77"/>
                                        </p:tgtEl>
                                      </p:cBhvr>
                                    </p:animEffect>
                                  </p:childTnLst>
                                </p:cTn>
                              </p:par>
                            </p:childTnLst>
                          </p:cTn>
                        </p:par>
                        <p:par>
                          <p:cTn id="20" fill="hold">
                            <p:stCondLst>
                              <p:cond delay="4099"/>
                            </p:stCondLst>
                            <p:childTnLst>
                              <p:par>
                                <p:cTn id="21" presetID="14" presetClass="entr" presetSubtype="10"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randombar(horizontal)">
                                      <p:cBhvr>
                                        <p:cTn id="23" dur="500"/>
                                        <p:tgtEl>
                                          <p:spTgt spid="80"/>
                                        </p:tgtEl>
                                      </p:cBhvr>
                                    </p:animEffect>
                                  </p:childTnLst>
                                </p:cTn>
                              </p:par>
                            </p:childTnLst>
                          </p:cTn>
                        </p:par>
                        <p:par>
                          <p:cTn id="24" fill="hold">
                            <p:stCondLst>
                              <p:cond delay="4599"/>
                            </p:stCondLst>
                            <p:childTnLst>
                              <p:par>
                                <p:cTn id="25" presetID="14" presetClass="entr" presetSubtype="1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randombar(horizontal)">
                                      <p:cBhvr>
                                        <p:cTn id="27" dur="500"/>
                                        <p:tgtEl>
                                          <p:spTgt spid="83"/>
                                        </p:tgtEl>
                                      </p:cBhvr>
                                    </p:animEffect>
                                  </p:childTnLst>
                                </p:cTn>
                              </p:par>
                            </p:childTnLst>
                          </p:cTn>
                        </p:par>
                        <p:par>
                          <p:cTn id="28" fill="hold">
                            <p:stCondLst>
                              <p:cond delay="5099"/>
                            </p:stCondLst>
                            <p:childTnLst>
                              <p:par>
                                <p:cTn id="29" presetID="14" presetClass="entr" presetSubtype="10" fill="hold" nodeType="after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randombar(horizontal)">
                                      <p:cBhvr>
                                        <p:cTn id="31" dur="500"/>
                                        <p:tgtEl>
                                          <p:spTgt spid="86"/>
                                        </p:tgtEl>
                                      </p:cBhvr>
                                    </p:animEffect>
                                  </p:childTnLst>
                                </p:cTn>
                              </p:par>
                            </p:childTnLst>
                          </p:cTn>
                        </p:par>
                        <p:par>
                          <p:cTn id="32" fill="hold">
                            <p:stCondLst>
                              <p:cond delay="5599"/>
                            </p:stCondLst>
                            <p:childTnLst>
                              <p:par>
                                <p:cTn id="33" presetID="14" presetClass="entr" presetSubtype="10"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randombar(horizontal)">
                                      <p:cBhvr>
                                        <p:cTn id="3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5468118" y="4376745"/>
            <a:ext cx="2965602" cy="92797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3" name="Freeform 5"/>
          <p:cNvSpPr/>
          <p:nvPr/>
        </p:nvSpPr>
        <p:spPr bwMode="gray">
          <a:xfrm rot="3600000">
            <a:off x="4051295" y="4069582"/>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4" name="Freeform 6"/>
          <p:cNvSpPr/>
          <p:nvPr/>
        </p:nvSpPr>
        <p:spPr bwMode="gray">
          <a:xfrm rot="7200000">
            <a:off x="3656262" y="2505771"/>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5" name="Freeform 7"/>
          <p:cNvSpPr/>
          <p:nvPr/>
        </p:nvSpPr>
        <p:spPr bwMode="gray">
          <a:xfrm rot="10800000">
            <a:off x="4407065" y="1455338"/>
            <a:ext cx="2965602" cy="926069"/>
          </a:xfrm>
          <a:custGeom>
            <a:avLst/>
            <a:gdLst>
              <a:gd name="T0" fmla="*/ 385 w 1717"/>
              <a:gd name="T1" fmla="*/ 102 h 484"/>
              <a:gd name="T2" fmla="*/ 421 w 1717"/>
              <a:gd name="T3" fmla="*/ 408 h 484"/>
              <a:gd name="T4" fmla="*/ 402 w 1717"/>
              <a:gd name="T5" fmla="*/ 382 h 484"/>
              <a:gd name="T6" fmla="*/ 376 w 1717"/>
              <a:gd name="T7" fmla="*/ 416 h 484"/>
              <a:gd name="T8" fmla="*/ 349 w 1717"/>
              <a:gd name="T9" fmla="*/ 446 h 484"/>
              <a:gd name="T10" fmla="*/ 316 w 1717"/>
              <a:gd name="T11" fmla="*/ 471 h 484"/>
              <a:gd name="T12" fmla="*/ 291 w 1717"/>
              <a:gd name="T13" fmla="*/ 485 h 484"/>
              <a:gd name="T14" fmla="*/ 264 w 1717"/>
              <a:gd name="T15" fmla="*/ 492 h 484"/>
              <a:gd name="T16" fmla="*/ 238 w 1717"/>
              <a:gd name="T17" fmla="*/ 492 h 484"/>
              <a:gd name="T18" fmla="*/ 208 w 1717"/>
              <a:gd name="T19" fmla="*/ 481 h 484"/>
              <a:gd name="T20" fmla="*/ 174 w 1717"/>
              <a:gd name="T21" fmla="*/ 452 h 484"/>
              <a:gd name="T22" fmla="*/ 144 w 1717"/>
              <a:gd name="T23" fmla="*/ 420 h 484"/>
              <a:gd name="T24" fmla="*/ 118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7 w 1717"/>
              <a:gd name="T37" fmla="*/ 124 h 484"/>
              <a:gd name="T38" fmla="*/ 60 w 1717"/>
              <a:gd name="T39" fmla="*/ 186 h 484"/>
              <a:gd name="T40" fmla="*/ 83 w 1717"/>
              <a:gd name="T41" fmla="*/ 231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09 h 484"/>
              <a:gd name="T62" fmla="*/ 391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6"/>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6" name="Freeform 8"/>
          <p:cNvSpPr/>
          <p:nvPr/>
        </p:nvSpPr>
        <p:spPr bwMode="gray">
          <a:xfrm rot="14400000">
            <a:off x="5910043" y="1810743"/>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7" name="Freeform 9"/>
          <p:cNvSpPr/>
          <p:nvPr/>
        </p:nvSpPr>
        <p:spPr bwMode="gray">
          <a:xfrm rot="18000000">
            <a:off x="6306984" y="3271450"/>
            <a:ext cx="2967231" cy="92746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8" name="Text Box 13"/>
          <p:cNvSpPr txBox="1">
            <a:spLocks noChangeArrowheads="1"/>
          </p:cNvSpPr>
          <p:nvPr/>
        </p:nvSpPr>
        <p:spPr bwMode="auto">
          <a:xfrm>
            <a:off x="8578232" y="4141907"/>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cs typeface="+mn-ea"/>
                <a:sym typeface="+mn-lt"/>
              </a:rPr>
              <a:t>添加标题</a:t>
            </a:r>
          </a:p>
        </p:txBody>
      </p:sp>
      <p:sp>
        <p:nvSpPr>
          <p:cNvPr id="9" name="Text Box 14"/>
          <p:cNvSpPr txBox="1">
            <a:spLocks noChangeArrowheads="1"/>
          </p:cNvSpPr>
          <p:nvPr/>
        </p:nvSpPr>
        <p:spPr bwMode="auto">
          <a:xfrm>
            <a:off x="8406478" y="1821954"/>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cs typeface="+mn-ea"/>
                <a:sym typeface="+mn-lt"/>
              </a:rPr>
              <a:t>添加标题</a:t>
            </a:r>
          </a:p>
        </p:txBody>
      </p:sp>
      <p:sp>
        <p:nvSpPr>
          <p:cNvPr id="10" name="Text Box 15"/>
          <p:cNvSpPr txBox="1">
            <a:spLocks noChangeArrowheads="1"/>
          </p:cNvSpPr>
          <p:nvPr/>
        </p:nvSpPr>
        <p:spPr bwMode="auto">
          <a:xfrm>
            <a:off x="3082097" y="2165650"/>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cs typeface="+mn-ea"/>
                <a:sym typeface="+mn-lt"/>
              </a:rPr>
              <a:t>添加标题</a:t>
            </a:r>
          </a:p>
        </p:txBody>
      </p:sp>
      <p:sp>
        <p:nvSpPr>
          <p:cNvPr id="11" name="Text Box 16"/>
          <p:cNvSpPr txBox="1">
            <a:spLocks noChangeArrowheads="1"/>
          </p:cNvSpPr>
          <p:nvPr/>
        </p:nvSpPr>
        <p:spPr bwMode="auto">
          <a:xfrm>
            <a:off x="3339729" y="4485605"/>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cs typeface="+mn-ea"/>
                <a:sym typeface="+mn-lt"/>
              </a:rPr>
              <a:t>添加标题</a:t>
            </a:r>
          </a:p>
        </p:txBody>
      </p:sp>
      <p:sp>
        <p:nvSpPr>
          <p:cNvPr id="12" name="Text Box 17"/>
          <p:cNvSpPr txBox="1">
            <a:spLocks noChangeArrowheads="1"/>
          </p:cNvSpPr>
          <p:nvPr/>
        </p:nvSpPr>
        <p:spPr bwMode="auto">
          <a:xfrm>
            <a:off x="6405151" y="5688545"/>
            <a:ext cx="1631665" cy="369277"/>
          </a:xfrm>
          <a:prstGeom prst="rect">
            <a:avLst/>
          </a:prstGeom>
          <a:noFill/>
          <a:ln w="9525" algn="ctr">
            <a:noFill/>
            <a:miter lim="800000"/>
          </a:ln>
        </p:spPr>
        <p:txBody>
          <a:bodyPr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cs typeface="+mn-ea"/>
                <a:sym typeface="+mn-lt"/>
              </a:rPr>
              <a:t>添加标题</a:t>
            </a:r>
          </a:p>
        </p:txBody>
      </p:sp>
      <p:sp>
        <p:nvSpPr>
          <p:cNvPr id="13" name="Text Box 18"/>
          <p:cNvSpPr txBox="1">
            <a:spLocks noChangeArrowheads="1"/>
          </p:cNvSpPr>
          <p:nvPr/>
        </p:nvSpPr>
        <p:spPr bwMode="auto">
          <a:xfrm>
            <a:off x="5229025" y="619013"/>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cs typeface="+mn-ea"/>
                <a:sym typeface="+mn-lt"/>
              </a:rPr>
              <a:t>添加标题</a:t>
            </a:r>
          </a:p>
        </p:txBody>
      </p:sp>
      <p:grpSp>
        <p:nvGrpSpPr>
          <p:cNvPr id="14" name="组合 57"/>
          <p:cNvGrpSpPr/>
          <p:nvPr/>
        </p:nvGrpSpPr>
        <p:grpSpPr bwMode="auto">
          <a:xfrm>
            <a:off x="5117005" y="2251583"/>
            <a:ext cx="2625913" cy="2109904"/>
            <a:chOff x="995344" y="2329497"/>
            <a:chExt cx="1904726" cy="1529713"/>
          </a:xfrm>
          <a:solidFill>
            <a:schemeClr val="accent2"/>
          </a:solidFill>
          <a:effectLst>
            <a:outerShdw blurRad="88900" dist="101600" dir="2700000" sx="102000" sy="102000" algn="tl" rotWithShape="0">
              <a:prstClr val="black">
                <a:alpha val="30000"/>
              </a:prstClr>
            </a:outerShdw>
          </a:effectLst>
        </p:grpSpPr>
        <p:sp>
          <p:nvSpPr>
            <p:cNvPr id="17" name="Oval 2"/>
            <p:cNvSpPr>
              <a:spLocks noChangeAspect="1" noChangeArrowheads="1"/>
            </p:cNvSpPr>
            <p:nvPr/>
          </p:nvSpPr>
          <p:spPr bwMode="auto">
            <a:xfrm>
              <a:off x="1214410" y="2329497"/>
              <a:ext cx="1528795" cy="1529713"/>
            </a:xfrm>
            <a:prstGeom prst="ellipse">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fr-FR" altLang="zh-CN" b="1" dirty="0">
                <a:cs typeface="+mn-ea"/>
                <a:sym typeface="+mn-lt"/>
              </a:endParaRPr>
            </a:p>
          </p:txBody>
        </p:sp>
        <p:sp>
          <p:nvSpPr>
            <p:cNvPr id="16" name="TextBox 147"/>
            <p:cNvSpPr txBox="1">
              <a:spLocks noChangeArrowheads="1"/>
            </p:cNvSpPr>
            <p:nvPr/>
          </p:nvSpPr>
          <p:spPr bwMode="auto">
            <a:xfrm>
              <a:off x="995344" y="2895119"/>
              <a:ext cx="1904726" cy="33463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sym typeface="+mn-lt"/>
                </a:rPr>
                <a:t>添加标题</a:t>
              </a:r>
            </a:p>
          </p:txBody>
        </p:sp>
      </p:grpSp>
      <p:sp>
        <p:nvSpPr>
          <p:cNvPr id="20" name="TextBox 19"/>
          <p:cNvSpPr txBox="1"/>
          <p:nvPr/>
        </p:nvSpPr>
        <p:spPr>
          <a:xfrm>
            <a:off x="8534407" y="4693306"/>
            <a:ext cx="3156945" cy="69462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1" name="TextBox 20"/>
          <p:cNvSpPr txBox="1"/>
          <p:nvPr/>
        </p:nvSpPr>
        <p:spPr>
          <a:xfrm>
            <a:off x="7790600" y="5530077"/>
            <a:ext cx="3156945" cy="69462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2" name="TextBox 21"/>
          <p:cNvSpPr txBox="1"/>
          <p:nvPr/>
        </p:nvSpPr>
        <p:spPr>
          <a:xfrm>
            <a:off x="8686264" y="2308028"/>
            <a:ext cx="3156945" cy="69462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3" name="TextBox 22"/>
          <p:cNvSpPr txBox="1"/>
          <p:nvPr/>
        </p:nvSpPr>
        <p:spPr>
          <a:xfrm>
            <a:off x="1960061" y="568980"/>
            <a:ext cx="3156945" cy="69462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4" name="TextBox 23"/>
          <p:cNvSpPr txBox="1"/>
          <p:nvPr/>
        </p:nvSpPr>
        <p:spPr>
          <a:xfrm>
            <a:off x="724844" y="2727693"/>
            <a:ext cx="3156945" cy="69462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
        <p:nvSpPr>
          <p:cNvPr id="25" name="TextBox 24"/>
          <p:cNvSpPr txBox="1"/>
          <p:nvPr/>
        </p:nvSpPr>
        <p:spPr>
          <a:xfrm>
            <a:off x="1109544" y="4948554"/>
            <a:ext cx="3156945" cy="69462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cs typeface="+mn-ea"/>
                <a:sym typeface="+mn-lt"/>
              </a:rPr>
              <a:t>您的内容打在这里或者通过复制您的文本后在此框中选择粘贴</a:t>
            </a:r>
            <a:endParaRPr lang="en-US" altLang="zh-CN" sz="1600" kern="0" dirty="0">
              <a:solidFill>
                <a:sysClr val="windowText" lastClr="000000">
                  <a:lumMod val="65000"/>
                  <a:lumOff val="35000"/>
                </a:sys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anim calcmode="lin" valueType="num">
                                      <p:cBhvr>
                                        <p:cTn id="9" dur="250" fill="hold"/>
                                        <p:tgtEl>
                                          <p:spTgt spid="14"/>
                                        </p:tgtEl>
                                        <p:attrNameLst>
                                          <p:attrName>style.rotation</p:attrName>
                                        </p:attrNameLst>
                                      </p:cBhvr>
                                      <p:tavLst>
                                        <p:tav tm="0">
                                          <p:val>
                                            <p:fltVal val="90"/>
                                          </p:val>
                                        </p:tav>
                                        <p:tav tm="100000">
                                          <p:val>
                                            <p:fltVal val="0"/>
                                          </p:val>
                                        </p:tav>
                                      </p:tavLst>
                                    </p:anim>
                                    <p:animEffect transition="in" filter="fade">
                                      <p:cBhvr>
                                        <p:cTn id="10" dur="250"/>
                                        <p:tgtEl>
                                          <p:spTgt spid="14"/>
                                        </p:tgtEl>
                                      </p:cBhvr>
                                    </p:animEffect>
                                  </p:childTnLst>
                                </p:cTn>
                              </p:par>
                              <p:par>
                                <p:cTn id="11" presetID="8" presetClass="emph" presetSubtype="0" fill="hold" nodeType="withEffect">
                                  <p:stCondLst>
                                    <p:cond delay="0"/>
                                  </p:stCondLst>
                                  <p:childTnLst>
                                    <p:animRot by="-21600000">
                                      <p:cBhvr>
                                        <p:cTn id="12" dur="3250" fill="hold"/>
                                        <p:tgtEl>
                                          <p:spTgt spid="14"/>
                                        </p:tgtEl>
                                        <p:attrNameLst>
                                          <p:attrName>r</p:attrName>
                                        </p:attrNameLst>
                                      </p:cBhvr>
                                    </p:animRot>
                                  </p:childTnLst>
                                </p:cTn>
                              </p:par>
                              <p:par>
                                <p:cTn id="13" presetID="22" presetClass="entr" presetSubtype="1"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14" presetClass="entr" presetSubtype="10"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14" presetClass="entr" presetSubtype="10" fill="hold" grpId="0"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14" presetClass="entr" presetSubtype="1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14" presetClass="entr" presetSubtype="10" fill="hold" grpId="0" nodeType="withEffect">
                                  <p:stCondLst>
                                    <p:cond delay="125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22" presetClass="entr" presetSubtype="4" fill="hold" grpId="0" nodeType="withEffect">
                                  <p:stCondLst>
                                    <p:cond delay="15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14" presetClass="entr" presetSubtype="10" fill="hold" grpId="0" nodeType="withEffect">
                                  <p:stCondLst>
                                    <p:cond delay="150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par>
                                <p:cTn id="43" presetID="22" presetClass="entr" presetSubtype="2" fill="hold" grpId="0" nodeType="withEffect">
                                  <p:stCondLst>
                                    <p:cond delay="1750"/>
                                  </p:stCondLst>
                                  <p:childTnLst>
                                    <p:set>
                                      <p:cBhvr>
                                        <p:cTn id="44" dur="1" fill="hold">
                                          <p:stCondLst>
                                            <p:cond delay="0"/>
                                          </p:stCondLst>
                                        </p:cTn>
                                        <p:tgtEl>
                                          <p:spTgt spid="5"/>
                                        </p:tgtEl>
                                        <p:attrNameLst>
                                          <p:attrName>style.visibility</p:attrName>
                                        </p:attrNameLst>
                                      </p:cBhvr>
                                      <p:to>
                                        <p:strVal val="visible"/>
                                      </p:to>
                                    </p:set>
                                    <p:animEffect transition="in" filter="wipe(right)">
                                      <p:cBhvr>
                                        <p:cTn id="45" dur="500"/>
                                        <p:tgtEl>
                                          <p:spTgt spid="5"/>
                                        </p:tgtEl>
                                      </p:cBhvr>
                                    </p:animEffect>
                                  </p:childTnLst>
                                </p:cTn>
                              </p:par>
                              <p:par>
                                <p:cTn id="46" presetID="14" presetClass="entr" presetSubtype="10" fill="hold" grpId="0" nodeType="withEffect">
                                  <p:stCondLst>
                                    <p:cond delay="200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par>
                                <p:cTn id="49" presetID="56" presetClass="entr" presetSubtype="0" fill="hold" grpId="0" nodeType="withEffect">
                                  <p:stCondLst>
                                    <p:cond delay="2500"/>
                                  </p:stCondLst>
                                  <p:iterate type="lt">
                                    <p:tmPct val="10000"/>
                                  </p:iterate>
                                  <p:childTnLst>
                                    <p:set>
                                      <p:cBhvr>
                                        <p:cTn id="50" dur="1" fill="hold">
                                          <p:stCondLst>
                                            <p:cond delay="0"/>
                                          </p:stCondLst>
                                        </p:cTn>
                                        <p:tgtEl>
                                          <p:spTgt spid="20"/>
                                        </p:tgtEl>
                                        <p:attrNameLst>
                                          <p:attrName>style.visibility</p:attrName>
                                        </p:attrNameLst>
                                      </p:cBhvr>
                                      <p:to>
                                        <p:strVal val="visible"/>
                                      </p:to>
                                    </p:set>
                                    <p:anim by="(-#ppt_w*2)" calcmode="lin" valueType="num">
                                      <p:cBhvr rctx="PPT">
                                        <p:cTn id="51" dur="125" autoRev="1" fill="hold">
                                          <p:stCondLst>
                                            <p:cond delay="0"/>
                                          </p:stCondLst>
                                        </p:cTn>
                                        <p:tgtEl>
                                          <p:spTgt spid="20"/>
                                        </p:tgtEl>
                                        <p:attrNameLst>
                                          <p:attrName>ppt_w</p:attrName>
                                        </p:attrNameLst>
                                      </p:cBhvr>
                                    </p:anim>
                                    <p:anim by="(#ppt_w*0.50)" calcmode="lin" valueType="num">
                                      <p:cBhvr>
                                        <p:cTn id="52" dur="125" decel="50000" autoRev="1" fill="hold">
                                          <p:stCondLst>
                                            <p:cond delay="0"/>
                                          </p:stCondLst>
                                        </p:cTn>
                                        <p:tgtEl>
                                          <p:spTgt spid="20"/>
                                        </p:tgtEl>
                                        <p:attrNameLst>
                                          <p:attrName>ppt_x</p:attrName>
                                        </p:attrNameLst>
                                      </p:cBhvr>
                                    </p:anim>
                                    <p:anim from="(-#ppt_h/2)" to="(#ppt_y)" calcmode="lin" valueType="num">
                                      <p:cBhvr>
                                        <p:cTn id="53" dur="250" fill="hold">
                                          <p:stCondLst>
                                            <p:cond delay="0"/>
                                          </p:stCondLst>
                                        </p:cTn>
                                        <p:tgtEl>
                                          <p:spTgt spid="20"/>
                                        </p:tgtEl>
                                        <p:attrNameLst>
                                          <p:attrName>ppt_y</p:attrName>
                                        </p:attrNameLst>
                                      </p:cBhvr>
                                    </p:anim>
                                    <p:animRot by="21600000">
                                      <p:cBhvr>
                                        <p:cTn id="54" dur="250" fill="hold">
                                          <p:stCondLst>
                                            <p:cond delay="0"/>
                                          </p:stCondLst>
                                        </p:cTn>
                                        <p:tgtEl>
                                          <p:spTgt spid="20"/>
                                        </p:tgtEl>
                                        <p:attrNameLst>
                                          <p:attrName>r</p:attrName>
                                        </p:attrNameLst>
                                      </p:cBhvr>
                                    </p:animRot>
                                  </p:childTnLst>
                                </p:cTn>
                              </p:par>
                              <p:par>
                                <p:cTn id="55" presetID="56" presetClass="entr" presetSubtype="0" fill="hold" grpId="0" nodeType="withEffect">
                                  <p:stCondLst>
                                    <p:cond delay="2500"/>
                                  </p:stCondLst>
                                  <p:iterate type="lt">
                                    <p:tmPct val="10000"/>
                                  </p:iterate>
                                  <p:childTnLst>
                                    <p:set>
                                      <p:cBhvr>
                                        <p:cTn id="56" dur="1" fill="hold">
                                          <p:stCondLst>
                                            <p:cond delay="0"/>
                                          </p:stCondLst>
                                        </p:cTn>
                                        <p:tgtEl>
                                          <p:spTgt spid="21"/>
                                        </p:tgtEl>
                                        <p:attrNameLst>
                                          <p:attrName>style.visibility</p:attrName>
                                        </p:attrNameLst>
                                      </p:cBhvr>
                                      <p:to>
                                        <p:strVal val="visible"/>
                                      </p:to>
                                    </p:set>
                                    <p:anim by="(-#ppt_w*2)" calcmode="lin" valueType="num">
                                      <p:cBhvr rctx="PPT">
                                        <p:cTn id="57" dur="125" autoRev="1" fill="hold">
                                          <p:stCondLst>
                                            <p:cond delay="0"/>
                                          </p:stCondLst>
                                        </p:cTn>
                                        <p:tgtEl>
                                          <p:spTgt spid="21"/>
                                        </p:tgtEl>
                                        <p:attrNameLst>
                                          <p:attrName>ppt_w</p:attrName>
                                        </p:attrNameLst>
                                      </p:cBhvr>
                                    </p:anim>
                                    <p:anim by="(#ppt_w*0.50)" calcmode="lin" valueType="num">
                                      <p:cBhvr>
                                        <p:cTn id="58" dur="125" decel="50000" autoRev="1" fill="hold">
                                          <p:stCondLst>
                                            <p:cond delay="0"/>
                                          </p:stCondLst>
                                        </p:cTn>
                                        <p:tgtEl>
                                          <p:spTgt spid="21"/>
                                        </p:tgtEl>
                                        <p:attrNameLst>
                                          <p:attrName>ppt_x</p:attrName>
                                        </p:attrNameLst>
                                      </p:cBhvr>
                                    </p:anim>
                                    <p:anim from="(-#ppt_h/2)" to="(#ppt_y)" calcmode="lin" valueType="num">
                                      <p:cBhvr>
                                        <p:cTn id="59" dur="250" fill="hold">
                                          <p:stCondLst>
                                            <p:cond delay="0"/>
                                          </p:stCondLst>
                                        </p:cTn>
                                        <p:tgtEl>
                                          <p:spTgt spid="21"/>
                                        </p:tgtEl>
                                        <p:attrNameLst>
                                          <p:attrName>ppt_y</p:attrName>
                                        </p:attrNameLst>
                                      </p:cBhvr>
                                    </p:anim>
                                    <p:animRot by="21600000">
                                      <p:cBhvr>
                                        <p:cTn id="60" dur="250" fill="hold">
                                          <p:stCondLst>
                                            <p:cond delay="0"/>
                                          </p:stCondLst>
                                        </p:cTn>
                                        <p:tgtEl>
                                          <p:spTgt spid="21"/>
                                        </p:tgtEl>
                                        <p:attrNameLst>
                                          <p:attrName>r</p:attrName>
                                        </p:attrNameLst>
                                      </p:cBhvr>
                                    </p:animRot>
                                  </p:childTnLst>
                                </p:cTn>
                              </p:par>
                              <p:par>
                                <p:cTn id="61" presetID="56" presetClass="entr" presetSubtype="0" fill="hold" grpId="0" nodeType="withEffect">
                                  <p:stCondLst>
                                    <p:cond delay="2500"/>
                                  </p:stCondLst>
                                  <p:iterate type="lt">
                                    <p:tmPct val="10000"/>
                                  </p:iterate>
                                  <p:childTnLst>
                                    <p:set>
                                      <p:cBhvr>
                                        <p:cTn id="62" dur="1" fill="hold">
                                          <p:stCondLst>
                                            <p:cond delay="0"/>
                                          </p:stCondLst>
                                        </p:cTn>
                                        <p:tgtEl>
                                          <p:spTgt spid="22"/>
                                        </p:tgtEl>
                                        <p:attrNameLst>
                                          <p:attrName>style.visibility</p:attrName>
                                        </p:attrNameLst>
                                      </p:cBhvr>
                                      <p:to>
                                        <p:strVal val="visible"/>
                                      </p:to>
                                    </p:set>
                                    <p:anim by="(-#ppt_w*2)" calcmode="lin" valueType="num">
                                      <p:cBhvr rctx="PPT">
                                        <p:cTn id="63" dur="125" autoRev="1" fill="hold">
                                          <p:stCondLst>
                                            <p:cond delay="0"/>
                                          </p:stCondLst>
                                        </p:cTn>
                                        <p:tgtEl>
                                          <p:spTgt spid="22"/>
                                        </p:tgtEl>
                                        <p:attrNameLst>
                                          <p:attrName>ppt_w</p:attrName>
                                        </p:attrNameLst>
                                      </p:cBhvr>
                                    </p:anim>
                                    <p:anim by="(#ppt_w*0.50)" calcmode="lin" valueType="num">
                                      <p:cBhvr>
                                        <p:cTn id="64" dur="125" decel="50000" autoRev="1" fill="hold">
                                          <p:stCondLst>
                                            <p:cond delay="0"/>
                                          </p:stCondLst>
                                        </p:cTn>
                                        <p:tgtEl>
                                          <p:spTgt spid="22"/>
                                        </p:tgtEl>
                                        <p:attrNameLst>
                                          <p:attrName>ppt_x</p:attrName>
                                        </p:attrNameLst>
                                      </p:cBhvr>
                                    </p:anim>
                                    <p:anim from="(-#ppt_h/2)" to="(#ppt_y)" calcmode="lin" valueType="num">
                                      <p:cBhvr>
                                        <p:cTn id="65" dur="250" fill="hold">
                                          <p:stCondLst>
                                            <p:cond delay="0"/>
                                          </p:stCondLst>
                                        </p:cTn>
                                        <p:tgtEl>
                                          <p:spTgt spid="22"/>
                                        </p:tgtEl>
                                        <p:attrNameLst>
                                          <p:attrName>ppt_y</p:attrName>
                                        </p:attrNameLst>
                                      </p:cBhvr>
                                    </p:anim>
                                    <p:animRot by="21600000">
                                      <p:cBhvr>
                                        <p:cTn id="66" dur="250" fill="hold">
                                          <p:stCondLst>
                                            <p:cond delay="0"/>
                                          </p:stCondLst>
                                        </p:cTn>
                                        <p:tgtEl>
                                          <p:spTgt spid="22"/>
                                        </p:tgtEl>
                                        <p:attrNameLst>
                                          <p:attrName>r</p:attrName>
                                        </p:attrNameLst>
                                      </p:cBhvr>
                                    </p:animRot>
                                  </p:childTnLst>
                                </p:cTn>
                              </p:par>
                              <p:par>
                                <p:cTn id="67" presetID="56" presetClass="entr" presetSubtype="0" fill="hold" grpId="0" nodeType="withEffect">
                                  <p:stCondLst>
                                    <p:cond delay="2500"/>
                                  </p:stCondLst>
                                  <p:iterate type="lt">
                                    <p:tmPct val="10000"/>
                                  </p:iterate>
                                  <p:childTnLst>
                                    <p:set>
                                      <p:cBhvr>
                                        <p:cTn id="68" dur="1" fill="hold">
                                          <p:stCondLst>
                                            <p:cond delay="0"/>
                                          </p:stCondLst>
                                        </p:cTn>
                                        <p:tgtEl>
                                          <p:spTgt spid="23"/>
                                        </p:tgtEl>
                                        <p:attrNameLst>
                                          <p:attrName>style.visibility</p:attrName>
                                        </p:attrNameLst>
                                      </p:cBhvr>
                                      <p:to>
                                        <p:strVal val="visible"/>
                                      </p:to>
                                    </p:set>
                                    <p:anim by="(-#ppt_w*2)" calcmode="lin" valueType="num">
                                      <p:cBhvr rctx="PPT">
                                        <p:cTn id="69" dur="125" autoRev="1" fill="hold">
                                          <p:stCondLst>
                                            <p:cond delay="0"/>
                                          </p:stCondLst>
                                        </p:cTn>
                                        <p:tgtEl>
                                          <p:spTgt spid="23"/>
                                        </p:tgtEl>
                                        <p:attrNameLst>
                                          <p:attrName>ppt_w</p:attrName>
                                        </p:attrNameLst>
                                      </p:cBhvr>
                                    </p:anim>
                                    <p:anim by="(#ppt_w*0.50)" calcmode="lin" valueType="num">
                                      <p:cBhvr>
                                        <p:cTn id="70" dur="125" decel="50000" autoRev="1" fill="hold">
                                          <p:stCondLst>
                                            <p:cond delay="0"/>
                                          </p:stCondLst>
                                        </p:cTn>
                                        <p:tgtEl>
                                          <p:spTgt spid="23"/>
                                        </p:tgtEl>
                                        <p:attrNameLst>
                                          <p:attrName>ppt_x</p:attrName>
                                        </p:attrNameLst>
                                      </p:cBhvr>
                                    </p:anim>
                                    <p:anim from="(-#ppt_h/2)" to="(#ppt_y)" calcmode="lin" valueType="num">
                                      <p:cBhvr>
                                        <p:cTn id="71" dur="250" fill="hold">
                                          <p:stCondLst>
                                            <p:cond delay="0"/>
                                          </p:stCondLst>
                                        </p:cTn>
                                        <p:tgtEl>
                                          <p:spTgt spid="23"/>
                                        </p:tgtEl>
                                        <p:attrNameLst>
                                          <p:attrName>ppt_y</p:attrName>
                                        </p:attrNameLst>
                                      </p:cBhvr>
                                    </p:anim>
                                    <p:animRot by="21600000">
                                      <p:cBhvr>
                                        <p:cTn id="72" dur="250" fill="hold">
                                          <p:stCondLst>
                                            <p:cond delay="0"/>
                                          </p:stCondLst>
                                        </p:cTn>
                                        <p:tgtEl>
                                          <p:spTgt spid="23"/>
                                        </p:tgtEl>
                                        <p:attrNameLst>
                                          <p:attrName>r</p:attrName>
                                        </p:attrNameLst>
                                      </p:cBhvr>
                                    </p:animRot>
                                  </p:childTnLst>
                                </p:cTn>
                              </p:par>
                              <p:par>
                                <p:cTn id="73" presetID="56" presetClass="entr" presetSubtype="0" fill="hold" grpId="0" nodeType="withEffect">
                                  <p:stCondLst>
                                    <p:cond delay="2500"/>
                                  </p:stCondLst>
                                  <p:iterate type="lt">
                                    <p:tmPct val="10000"/>
                                  </p:iterate>
                                  <p:childTnLst>
                                    <p:set>
                                      <p:cBhvr>
                                        <p:cTn id="74" dur="1" fill="hold">
                                          <p:stCondLst>
                                            <p:cond delay="0"/>
                                          </p:stCondLst>
                                        </p:cTn>
                                        <p:tgtEl>
                                          <p:spTgt spid="24"/>
                                        </p:tgtEl>
                                        <p:attrNameLst>
                                          <p:attrName>style.visibility</p:attrName>
                                        </p:attrNameLst>
                                      </p:cBhvr>
                                      <p:to>
                                        <p:strVal val="visible"/>
                                      </p:to>
                                    </p:set>
                                    <p:anim by="(-#ppt_w*2)" calcmode="lin" valueType="num">
                                      <p:cBhvr rctx="PPT">
                                        <p:cTn id="75" dur="125" autoRev="1" fill="hold">
                                          <p:stCondLst>
                                            <p:cond delay="0"/>
                                          </p:stCondLst>
                                        </p:cTn>
                                        <p:tgtEl>
                                          <p:spTgt spid="24"/>
                                        </p:tgtEl>
                                        <p:attrNameLst>
                                          <p:attrName>ppt_w</p:attrName>
                                        </p:attrNameLst>
                                      </p:cBhvr>
                                    </p:anim>
                                    <p:anim by="(#ppt_w*0.50)" calcmode="lin" valueType="num">
                                      <p:cBhvr>
                                        <p:cTn id="76" dur="125" decel="50000" autoRev="1" fill="hold">
                                          <p:stCondLst>
                                            <p:cond delay="0"/>
                                          </p:stCondLst>
                                        </p:cTn>
                                        <p:tgtEl>
                                          <p:spTgt spid="24"/>
                                        </p:tgtEl>
                                        <p:attrNameLst>
                                          <p:attrName>ppt_x</p:attrName>
                                        </p:attrNameLst>
                                      </p:cBhvr>
                                    </p:anim>
                                    <p:anim from="(-#ppt_h/2)" to="(#ppt_y)" calcmode="lin" valueType="num">
                                      <p:cBhvr>
                                        <p:cTn id="77" dur="250" fill="hold">
                                          <p:stCondLst>
                                            <p:cond delay="0"/>
                                          </p:stCondLst>
                                        </p:cTn>
                                        <p:tgtEl>
                                          <p:spTgt spid="24"/>
                                        </p:tgtEl>
                                        <p:attrNameLst>
                                          <p:attrName>ppt_y</p:attrName>
                                        </p:attrNameLst>
                                      </p:cBhvr>
                                    </p:anim>
                                    <p:animRot by="21600000">
                                      <p:cBhvr>
                                        <p:cTn id="78" dur="250" fill="hold">
                                          <p:stCondLst>
                                            <p:cond delay="0"/>
                                          </p:stCondLst>
                                        </p:cTn>
                                        <p:tgtEl>
                                          <p:spTgt spid="24"/>
                                        </p:tgtEl>
                                        <p:attrNameLst>
                                          <p:attrName>r</p:attrName>
                                        </p:attrNameLst>
                                      </p:cBhvr>
                                    </p:animRot>
                                  </p:childTnLst>
                                </p:cTn>
                              </p:par>
                              <p:par>
                                <p:cTn id="79" presetID="56" presetClass="entr" presetSubtype="0" fill="hold" grpId="0" nodeType="withEffect">
                                  <p:stCondLst>
                                    <p:cond delay="2500"/>
                                  </p:stCondLst>
                                  <p:iterate type="lt">
                                    <p:tmPct val="10000"/>
                                  </p:iterate>
                                  <p:childTnLst>
                                    <p:set>
                                      <p:cBhvr>
                                        <p:cTn id="80" dur="1" fill="hold">
                                          <p:stCondLst>
                                            <p:cond delay="0"/>
                                          </p:stCondLst>
                                        </p:cTn>
                                        <p:tgtEl>
                                          <p:spTgt spid="25"/>
                                        </p:tgtEl>
                                        <p:attrNameLst>
                                          <p:attrName>style.visibility</p:attrName>
                                        </p:attrNameLst>
                                      </p:cBhvr>
                                      <p:to>
                                        <p:strVal val="visible"/>
                                      </p:to>
                                    </p:set>
                                    <p:anim by="(-#ppt_w*2)" calcmode="lin" valueType="num">
                                      <p:cBhvr rctx="PPT">
                                        <p:cTn id="81" dur="125" autoRev="1" fill="hold">
                                          <p:stCondLst>
                                            <p:cond delay="0"/>
                                          </p:stCondLst>
                                        </p:cTn>
                                        <p:tgtEl>
                                          <p:spTgt spid="25"/>
                                        </p:tgtEl>
                                        <p:attrNameLst>
                                          <p:attrName>ppt_w</p:attrName>
                                        </p:attrNameLst>
                                      </p:cBhvr>
                                    </p:anim>
                                    <p:anim by="(#ppt_w*0.50)" calcmode="lin" valueType="num">
                                      <p:cBhvr>
                                        <p:cTn id="82" dur="125" decel="50000" autoRev="1" fill="hold">
                                          <p:stCondLst>
                                            <p:cond delay="0"/>
                                          </p:stCondLst>
                                        </p:cTn>
                                        <p:tgtEl>
                                          <p:spTgt spid="25"/>
                                        </p:tgtEl>
                                        <p:attrNameLst>
                                          <p:attrName>ppt_x</p:attrName>
                                        </p:attrNameLst>
                                      </p:cBhvr>
                                    </p:anim>
                                    <p:anim from="(-#ppt_h/2)" to="(#ppt_y)" calcmode="lin" valueType="num">
                                      <p:cBhvr>
                                        <p:cTn id="83" dur="250" fill="hold">
                                          <p:stCondLst>
                                            <p:cond delay="0"/>
                                          </p:stCondLst>
                                        </p:cTn>
                                        <p:tgtEl>
                                          <p:spTgt spid="25"/>
                                        </p:tgtEl>
                                        <p:attrNameLst>
                                          <p:attrName>ppt_y</p:attrName>
                                        </p:attrNameLst>
                                      </p:cBhvr>
                                    </p:anim>
                                    <p:animRot by="21600000">
                                      <p:cBhvr>
                                        <p:cTn id="84" dur="25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4981462" y="2548921"/>
            <a:ext cx="436306" cy="1517458"/>
            <a:chOff x="0" y="0"/>
            <a:chExt cx="720080" cy="2506945"/>
          </a:xfrm>
        </p:grpSpPr>
        <p:pic>
          <p:nvPicPr>
            <p:cNvPr id="3" name="图片 5" descr="图片22.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1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descr="图片23.png"/>
            <p:cNvPicPr>
              <a:picLocks noChangeAspect="1" noChangeArrowheads="1"/>
            </p:cNvPicPr>
            <p:nvPr/>
          </p:nvPicPr>
          <p:blipFill>
            <a:blip r:embed="rId6" cstate="screen">
              <a:lum bright="20000" contrast="40000"/>
              <a:extLst>
                <a:ext uri="{28A0092B-C50C-407E-A947-70E740481C1C}">
                  <a14:useLocalDpi xmlns:a14="http://schemas.microsoft.com/office/drawing/2010/main" val="0"/>
                </a:ext>
              </a:extLst>
            </a:blip>
            <a:srcRect/>
            <a:stretch>
              <a:fillRect/>
            </a:stretch>
          </p:blipFill>
          <p:spPr bwMode="auto">
            <a:xfrm>
              <a:off x="128586" y="216024"/>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17639" y="160413"/>
              <a:ext cx="660342" cy="19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latin typeface="+mn-lt"/>
                  <a:ea typeface="+mn-ea"/>
                  <a:cs typeface="+mn-ea"/>
                  <a:sym typeface="+mn-lt"/>
                </a:rPr>
                <a:t>古典水墨风格</a:t>
              </a:r>
            </a:p>
          </p:txBody>
        </p:sp>
      </p:grpSp>
      <p:sp>
        <p:nvSpPr>
          <p:cNvPr id="6" name="_14"/>
          <p:cNvSpPr txBox="1">
            <a:spLocks noChangeArrowheads="1"/>
          </p:cNvSpPr>
          <p:nvPr/>
        </p:nvSpPr>
        <p:spPr bwMode="auto">
          <a:xfrm>
            <a:off x="3850323" y="1916588"/>
            <a:ext cx="1201860" cy="2782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spc="600" dirty="0">
                <a:solidFill>
                  <a:schemeClr val="tx1"/>
                </a:solidFill>
                <a:latin typeface="+mn-lt"/>
                <a:ea typeface="+mn-ea"/>
                <a:cs typeface="+mn-ea"/>
                <a:sym typeface="+mn-lt"/>
              </a:rPr>
              <a:t>第三章</a:t>
            </a:r>
            <a:endParaRPr lang="zh-CN" sz="4800" spc="600" dirty="0">
              <a:solidFill>
                <a:schemeClr val="tx1"/>
              </a:solidFill>
              <a:latin typeface="+mn-lt"/>
              <a:ea typeface="+mn-ea"/>
              <a:cs typeface="+mn-ea"/>
              <a:sym typeface="+mn-lt"/>
            </a:endParaRPr>
          </a:p>
        </p:txBody>
      </p:sp>
      <p:grpSp>
        <p:nvGrpSpPr>
          <p:cNvPr id="7" name="组合 6"/>
          <p:cNvGrpSpPr/>
          <p:nvPr/>
        </p:nvGrpSpPr>
        <p:grpSpPr>
          <a:xfrm>
            <a:off x="5408419" y="2624760"/>
            <a:ext cx="3912500" cy="1238268"/>
            <a:chOff x="5271461" y="2863041"/>
            <a:chExt cx="3912500" cy="1238268"/>
          </a:xfrm>
        </p:grpSpPr>
        <p:sp>
          <p:nvSpPr>
            <p:cNvPr id="8" name="矩形 7"/>
            <p:cNvSpPr/>
            <p:nvPr/>
          </p:nvSpPr>
          <p:spPr>
            <a:xfrm>
              <a:off x="5397538" y="2863041"/>
              <a:ext cx="3570209" cy="769441"/>
            </a:xfrm>
            <a:prstGeom prst="rect">
              <a:avLst/>
            </a:prstGeom>
          </p:spPr>
          <p:txBody>
            <a:bodyPr wrap="none">
              <a:spAutoFit/>
            </a:bodyPr>
            <a:lstStyle/>
            <a:p>
              <a:pPr algn="ctr"/>
              <a:r>
                <a:rPr kumimoji="1" lang="zh-CN" altLang="en-US" sz="4400" dirty="0">
                  <a:cs typeface="+mn-ea"/>
                  <a:sym typeface="+mn-lt"/>
                </a:rPr>
                <a:t>成功项目展示</a:t>
              </a:r>
            </a:p>
          </p:txBody>
        </p:sp>
        <p:sp>
          <p:nvSpPr>
            <p:cNvPr id="9" name="矩形 8"/>
            <p:cNvSpPr/>
            <p:nvPr/>
          </p:nvSpPr>
          <p:spPr>
            <a:xfrm>
              <a:off x="5271461" y="3593349"/>
              <a:ext cx="3912500" cy="507960"/>
            </a:xfrm>
            <a:prstGeom prst="rect">
              <a:avLst/>
            </a:prstGeom>
          </p:spPr>
          <p:txBody>
            <a:bodyPr wrap="square">
              <a:spAutoFit/>
            </a:bodyPr>
            <a:lstStyle/>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6166961" y="4719526"/>
            <a:ext cx="487993" cy="344979"/>
          </a:xfrm>
          <a:custGeom>
            <a:avLst/>
            <a:gdLst>
              <a:gd name="T0" fmla="*/ 94 w 298"/>
              <a:gd name="T1" fmla="*/ 211 h 211"/>
              <a:gd name="T2" fmla="*/ 128 w 298"/>
              <a:gd name="T3" fmla="*/ 211 h 211"/>
              <a:gd name="T4" fmla="*/ 204 w 298"/>
              <a:gd name="T5" fmla="*/ 211 h 211"/>
              <a:gd name="T6" fmla="*/ 298 w 298"/>
              <a:gd name="T7" fmla="*/ 124 h 211"/>
              <a:gd name="T8" fmla="*/ 298 w 298"/>
              <a:gd name="T9" fmla="*/ 117 h 211"/>
              <a:gd name="T10" fmla="*/ 298 w 298"/>
              <a:gd name="T11" fmla="*/ 86 h 211"/>
              <a:gd name="T12" fmla="*/ 298 w 298"/>
              <a:gd name="T13" fmla="*/ 0 h 211"/>
              <a:gd name="T14" fmla="*/ 204 w 298"/>
              <a:gd name="T15" fmla="*/ 0 h 211"/>
              <a:gd name="T16" fmla="*/ 170 w 298"/>
              <a:gd name="T17" fmla="*/ 0 h 211"/>
              <a:gd name="T18" fmla="*/ 94 w 298"/>
              <a:gd name="T19" fmla="*/ 0 h 211"/>
              <a:gd name="T20" fmla="*/ 0 w 298"/>
              <a:gd name="T21" fmla="*/ 86 h 211"/>
              <a:gd name="T22" fmla="*/ 0 w 298"/>
              <a:gd name="T23" fmla="*/ 93 h 211"/>
              <a:gd name="T24" fmla="*/ 0 w 298"/>
              <a:gd name="T25" fmla="*/ 124 h 211"/>
              <a:gd name="T26" fmla="*/ 0 w 298"/>
              <a:gd name="T27" fmla="*/ 211 h 211"/>
              <a:gd name="T28" fmla="*/ 94 w 298"/>
              <a:gd name="T2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11">
                <a:moveTo>
                  <a:pt x="94" y="211"/>
                </a:moveTo>
                <a:cubicBezTo>
                  <a:pt x="128" y="211"/>
                  <a:pt x="128" y="211"/>
                  <a:pt x="128" y="211"/>
                </a:cubicBezTo>
                <a:cubicBezTo>
                  <a:pt x="204" y="211"/>
                  <a:pt x="204" y="211"/>
                  <a:pt x="204" y="211"/>
                </a:cubicBezTo>
                <a:cubicBezTo>
                  <a:pt x="256" y="211"/>
                  <a:pt x="298" y="172"/>
                  <a:pt x="298" y="124"/>
                </a:cubicBezTo>
                <a:cubicBezTo>
                  <a:pt x="298" y="117"/>
                  <a:pt x="298" y="117"/>
                  <a:pt x="298" y="117"/>
                </a:cubicBezTo>
                <a:cubicBezTo>
                  <a:pt x="298" y="86"/>
                  <a:pt x="298" y="86"/>
                  <a:pt x="298" y="86"/>
                </a:cubicBezTo>
                <a:cubicBezTo>
                  <a:pt x="298" y="0"/>
                  <a:pt x="298" y="0"/>
                  <a:pt x="298" y="0"/>
                </a:cubicBezTo>
                <a:cubicBezTo>
                  <a:pt x="204" y="0"/>
                  <a:pt x="204" y="0"/>
                  <a:pt x="204" y="0"/>
                </a:cubicBezTo>
                <a:cubicBezTo>
                  <a:pt x="170" y="0"/>
                  <a:pt x="170" y="0"/>
                  <a:pt x="170" y="0"/>
                </a:cubicBezTo>
                <a:cubicBezTo>
                  <a:pt x="94" y="0"/>
                  <a:pt x="94" y="0"/>
                  <a:pt x="94" y="0"/>
                </a:cubicBezTo>
                <a:cubicBezTo>
                  <a:pt x="42" y="0"/>
                  <a:pt x="0" y="39"/>
                  <a:pt x="0" y="86"/>
                </a:cubicBezTo>
                <a:cubicBezTo>
                  <a:pt x="0" y="93"/>
                  <a:pt x="0" y="93"/>
                  <a:pt x="0" y="93"/>
                </a:cubicBezTo>
                <a:cubicBezTo>
                  <a:pt x="0" y="124"/>
                  <a:pt x="0" y="124"/>
                  <a:pt x="0" y="124"/>
                </a:cubicBezTo>
                <a:cubicBezTo>
                  <a:pt x="0" y="211"/>
                  <a:pt x="0" y="211"/>
                  <a:pt x="0" y="211"/>
                </a:cubicBezTo>
                <a:lnTo>
                  <a:pt x="94" y="211"/>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1" name="Freeform 7"/>
          <p:cNvSpPr/>
          <p:nvPr/>
        </p:nvSpPr>
        <p:spPr bwMode="auto">
          <a:xfrm>
            <a:off x="5479187" y="5035029"/>
            <a:ext cx="555678" cy="406114"/>
          </a:xfrm>
          <a:custGeom>
            <a:avLst/>
            <a:gdLst>
              <a:gd name="T0" fmla="*/ 108 w 339"/>
              <a:gd name="T1" fmla="*/ 0 h 248"/>
              <a:gd name="T2" fmla="*/ 146 w 339"/>
              <a:gd name="T3" fmla="*/ 0 h 248"/>
              <a:gd name="T4" fmla="*/ 232 w 339"/>
              <a:gd name="T5" fmla="*/ 0 h 248"/>
              <a:gd name="T6" fmla="*/ 339 w 339"/>
              <a:gd name="T7" fmla="*/ 101 h 248"/>
              <a:gd name="T8" fmla="*/ 339 w 339"/>
              <a:gd name="T9" fmla="*/ 110 h 248"/>
              <a:gd name="T10" fmla="*/ 339 w 339"/>
              <a:gd name="T11" fmla="*/ 146 h 248"/>
              <a:gd name="T12" fmla="*/ 339 w 339"/>
              <a:gd name="T13" fmla="*/ 248 h 248"/>
              <a:gd name="T14" fmla="*/ 232 w 339"/>
              <a:gd name="T15" fmla="*/ 248 h 248"/>
              <a:gd name="T16" fmla="*/ 193 w 339"/>
              <a:gd name="T17" fmla="*/ 248 h 248"/>
              <a:gd name="T18" fmla="*/ 108 w 339"/>
              <a:gd name="T19" fmla="*/ 248 h 248"/>
              <a:gd name="T20" fmla="*/ 0 w 339"/>
              <a:gd name="T21" fmla="*/ 146 h 248"/>
              <a:gd name="T22" fmla="*/ 0 w 339"/>
              <a:gd name="T23" fmla="*/ 138 h 248"/>
              <a:gd name="T24" fmla="*/ 0 w 339"/>
              <a:gd name="T25" fmla="*/ 101 h 248"/>
              <a:gd name="T26" fmla="*/ 0 w 339"/>
              <a:gd name="T27" fmla="*/ 0 h 248"/>
              <a:gd name="T28" fmla="*/ 108 w 339"/>
              <a:gd name="T2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248">
                <a:moveTo>
                  <a:pt x="108" y="0"/>
                </a:moveTo>
                <a:cubicBezTo>
                  <a:pt x="146" y="0"/>
                  <a:pt x="146" y="0"/>
                  <a:pt x="146" y="0"/>
                </a:cubicBezTo>
                <a:cubicBezTo>
                  <a:pt x="232" y="0"/>
                  <a:pt x="232" y="0"/>
                  <a:pt x="232" y="0"/>
                </a:cubicBezTo>
                <a:cubicBezTo>
                  <a:pt x="291" y="0"/>
                  <a:pt x="339" y="45"/>
                  <a:pt x="339" y="101"/>
                </a:cubicBezTo>
                <a:cubicBezTo>
                  <a:pt x="339" y="110"/>
                  <a:pt x="339" y="110"/>
                  <a:pt x="339" y="110"/>
                </a:cubicBezTo>
                <a:cubicBezTo>
                  <a:pt x="339" y="146"/>
                  <a:pt x="339" y="146"/>
                  <a:pt x="339" y="146"/>
                </a:cubicBezTo>
                <a:cubicBezTo>
                  <a:pt x="339" y="248"/>
                  <a:pt x="339" y="248"/>
                  <a:pt x="339" y="248"/>
                </a:cubicBezTo>
                <a:cubicBezTo>
                  <a:pt x="232" y="248"/>
                  <a:pt x="232" y="248"/>
                  <a:pt x="232" y="248"/>
                </a:cubicBezTo>
                <a:cubicBezTo>
                  <a:pt x="193" y="248"/>
                  <a:pt x="193" y="248"/>
                  <a:pt x="193" y="248"/>
                </a:cubicBezTo>
                <a:cubicBezTo>
                  <a:pt x="108" y="248"/>
                  <a:pt x="108" y="248"/>
                  <a:pt x="108" y="248"/>
                </a:cubicBezTo>
                <a:cubicBezTo>
                  <a:pt x="49" y="248"/>
                  <a:pt x="0" y="202"/>
                  <a:pt x="0" y="146"/>
                </a:cubicBezTo>
                <a:cubicBezTo>
                  <a:pt x="0" y="138"/>
                  <a:pt x="0" y="138"/>
                  <a:pt x="0" y="138"/>
                </a:cubicBezTo>
                <a:cubicBezTo>
                  <a:pt x="0" y="101"/>
                  <a:pt x="0" y="101"/>
                  <a:pt x="0" y="101"/>
                </a:cubicBezTo>
                <a:cubicBezTo>
                  <a:pt x="0" y="0"/>
                  <a:pt x="0" y="0"/>
                  <a:pt x="0" y="0"/>
                </a:cubicBezTo>
                <a:lnTo>
                  <a:pt x="108"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30" name="Freeform 26"/>
          <p:cNvSpPr/>
          <p:nvPr/>
        </p:nvSpPr>
        <p:spPr bwMode="auto">
          <a:xfrm>
            <a:off x="5374383" y="3337427"/>
            <a:ext cx="1447601" cy="2801316"/>
          </a:xfrm>
          <a:custGeom>
            <a:avLst/>
            <a:gdLst>
              <a:gd name="T0" fmla="*/ 846 w 884"/>
              <a:gd name="T1" fmla="*/ 289 h 1711"/>
              <a:gd name="T2" fmla="*/ 846 w 884"/>
              <a:gd name="T3" fmla="*/ 289 h 1711"/>
              <a:gd name="T4" fmla="*/ 651 w 884"/>
              <a:gd name="T5" fmla="*/ 208 h 1711"/>
              <a:gd name="T6" fmla="*/ 442 w 884"/>
              <a:gd name="T7" fmla="*/ 0 h 1711"/>
              <a:gd name="T8" fmla="*/ 233 w 884"/>
              <a:gd name="T9" fmla="*/ 208 h 1711"/>
              <a:gd name="T10" fmla="*/ 38 w 884"/>
              <a:gd name="T11" fmla="*/ 289 h 1711"/>
              <a:gd name="T12" fmla="*/ 0 w 884"/>
              <a:gd name="T13" fmla="*/ 286 h 1711"/>
              <a:gd name="T14" fmla="*/ 162 w 884"/>
              <a:gd name="T15" fmla="*/ 392 h 1711"/>
              <a:gd name="T16" fmla="*/ 362 w 884"/>
              <a:gd name="T17" fmla="*/ 663 h 1711"/>
              <a:gd name="T18" fmla="*/ 421 w 884"/>
              <a:gd name="T19" fmla="*/ 953 h 1711"/>
              <a:gd name="T20" fmla="*/ 421 w 884"/>
              <a:gd name="T21" fmla="*/ 953 h 1711"/>
              <a:gd name="T22" fmla="*/ 421 w 884"/>
              <a:gd name="T23" fmla="*/ 987 h 1711"/>
              <a:gd name="T24" fmla="*/ 421 w 884"/>
              <a:gd name="T25" fmla="*/ 987 h 1711"/>
              <a:gd name="T26" fmla="*/ 421 w 884"/>
              <a:gd name="T27" fmla="*/ 1491 h 1711"/>
              <a:gd name="T28" fmla="*/ 271 w 884"/>
              <a:gd name="T29" fmla="*/ 1681 h 1711"/>
              <a:gd name="T30" fmla="*/ 269 w 884"/>
              <a:gd name="T31" fmla="*/ 1681 h 1711"/>
              <a:gd name="T32" fmla="*/ 269 w 884"/>
              <a:gd name="T33" fmla="*/ 1711 h 1711"/>
              <a:gd name="T34" fmla="*/ 611 w 884"/>
              <a:gd name="T35" fmla="*/ 1711 h 1711"/>
              <a:gd name="T36" fmla="*/ 611 w 884"/>
              <a:gd name="T37" fmla="*/ 1681 h 1711"/>
              <a:gd name="T38" fmla="*/ 610 w 884"/>
              <a:gd name="T39" fmla="*/ 1681 h 1711"/>
              <a:gd name="T40" fmla="*/ 463 w 884"/>
              <a:gd name="T41" fmla="*/ 1508 h 1711"/>
              <a:gd name="T42" fmla="*/ 463 w 884"/>
              <a:gd name="T43" fmla="*/ 976 h 1711"/>
              <a:gd name="T44" fmla="*/ 463 w 884"/>
              <a:gd name="T45" fmla="*/ 976 h 1711"/>
              <a:gd name="T46" fmla="*/ 463 w 884"/>
              <a:gd name="T47" fmla="*/ 953 h 1711"/>
              <a:gd name="T48" fmla="*/ 463 w 884"/>
              <a:gd name="T49" fmla="*/ 953 h 1711"/>
              <a:gd name="T50" fmla="*/ 522 w 884"/>
              <a:gd name="T51" fmla="*/ 663 h 1711"/>
              <a:gd name="T52" fmla="*/ 722 w 884"/>
              <a:gd name="T53" fmla="*/ 392 h 1711"/>
              <a:gd name="T54" fmla="*/ 884 w 884"/>
              <a:gd name="T55" fmla="*/ 286 h 1711"/>
              <a:gd name="T56" fmla="*/ 846 w 884"/>
              <a:gd name="T57" fmla="*/ 28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4" h="1711">
                <a:moveTo>
                  <a:pt x="846" y="289"/>
                </a:moveTo>
                <a:cubicBezTo>
                  <a:pt x="846" y="289"/>
                  <a:pt x="846" y="289"/>
                  <a:pt x="846" y="289"/>
                </a:cubicBezTo>
                <a:cubicBezTo>
                  <a:pt x="772" y="289"/>
                  <a:pt x="703" y="260"/>
                  <a:pt x="651" y="208"/>
                </a:cubicBezTo>
                <a:cubicBezTo>
                  <a:pt x="442" y="0"/>
                  <a:pt x="442" y="0"/>
                  <a:pt x="442" y="0"/>
                </a:cubicBezTo>
                <a:cubicBezTo>
                  <a:pt x="233" y="208"/>
                  <a:pt x="233" y="208"/>
                  <a:pt x="233" y="208"/>
                </a:cubicBezTo>
                <a:cubicBezTo>
                  <a:pt x="181" y="260"/>
                  <a:pt x="112" y="289"/>
                  <a:pt x="38" y="289"/>
                </a:cubicBezTo>
                <a:cubicBezTo>
                  <a:pt x="25" y="289"/>
                  <a:pt x="12" y="288"/>
                  <a:pt x="0" y="286"/>
                </a:cubicBezTo>
                <a:cubicBezTo>
                  <a:pt x="59" y="314"/>
                  <a:pt x="113" y="350"/>
                  <a:pt x="162" y="392"/>
                </a:cubicBezTo>
                <a:cubicBezTo>
                  <a:pt x="248" y="465"/>
                  <a:pt x="317" y="558"/>
                  <a:pt x="362" y="663"/>
                </a:cubicBezTo>
                <a:cubicBezTo>
                  <a:pt x="400" y="752"/>
                  <a:pt x="421" y="850"/>
                  <a:pt x="421" y="953"/>
                </a:cubicBezTo>
                <a:cubicBezTo>
                  <a:pt x="421" y="953"/>
                  <a:pt x="421" y="953"/>
                  <a:pt x="421" y="953"/>
                </a:cubicBezTo>
                <a:cubicBezTo>
                  <a:pt x="421" y="987"/>
                  <a:pt x="421" y="987"/>
                  <a:pt x="421" y="987"/>
                </a:cubicBezTo>
                <a:cubicBezTo>
                  <a:pt x="421" y="987"/>
                  <a:pt x="421" y="987"/>
                  <a:pt x="421" y="987"/>
                </a:cubicBezTo>
                <a:cubicBezTo>
                  <a:pt x="421" y="1491"/>
                  <a:pt x="421" y="1491"/>
                  <a:pt x="421" y="1491"/>
                </a:cubicBezTo>
                <a:cubicBezTo>
                  <a:pt x="402" y="1601"/>
                  <a:pt x="342" y="1681"/>
                  <a:pt x="271" y="1681"/>
                </a:cubicBezTo>
                <a:cubicBezTo>
                  <a:pt x="270" y="1681"/>
                  <a:pt x="270" y="1681"/>
                  <a:pt x="269" y="1681"/>
                </a:cubicBezTo>
                <a:cubicBezTo>
                  <a:pt x="269" y="1711"/>
                  <a:pt x="269" y="1711"/>
                  <a:pt x="269" y="1711"/>
                </a:cubicBezTo>
                <a:cubicBezTo>
                  <a:pt x="611" y="1711"/>
                  <a:pt x="611" y="1711"/>
                  <a:pt x="611" y="1711"/>
                </a:cubicBezTo>
                <a:cubicBezTo>
                  <a:pt x="611" y="1681"/>
                  <a:pt x="611" y="1681"/>
                  <a:pt x="611" y="1681"/>
                </a:cubicBezTo>
                <a:cubicBezTo>
                  <a:pt x="611" y="1681"/>
                  <a:pt x="610" y="1681"/>
                  <a:pt x="610" y="1681"/>
                </a:cubicBezTo>
                <a:cubicBezTo>
                  <a:pt x="543" y="1681"/>
                  <a:pt x="485" y="1609"/>
                  <a:pt x="463" y="1508"/>
                </a:cubicBezTo>
                <a:cubicBezTo>
                  <a:pt x="463" y="976"/>
                  <a:pt x="463" y="976"/>
                  <a:pt x="463" y="976"/>
                </a:cubicBezTo>
                <a:cubicBezTo>
                  <a:pt x="463" y="976"/>
                  <a:pt x="463" y="976"/>
                  <a:pt x="463" y="976"/>
                </a:cubicBezTo>
                <a:cubicBezTo>
                  <a:pt x="463" y="953"/>
                  <a:pt x="463" y="953"/>
                  <a:pt x="463" y="953"/>
                </a:cubicBezTo>
                <a:cubicBezTo>
                  <a:pt x="463" y="953"/>
                  <a:pt x="463" y="953"/>
                  <a:pt x="463" y="953"/>
                </a:cubicBezTo>
                <a:cubicBezTo>
                  <a:pt x="463" y="850"/>
                  <a:pt x="484" y="752"/>
                  <a:pt x="522" y="663"/>
                </a:cubicBezTo>
                <a:cubicBezTo>
                  <a:pt x="567" y="558"/>
                  <a:pt x="636" y="465"/>
                  <a:pt x="722" y="392"/>
                </a:cubicBezTo>
                <a:cubicBezTo>
                  <a:pt x="771" y="350"/>
                  <a:pt x="825" y="314"/>
                  <a:pt x="884" y="286"/>
                </a:cubicBezTo>
                <a:cubicBezTo>
                  <a:pt x="872" y="288"/>
                  <a:pt x="859" y="289"/>
                  <a:pt x="846" y="289"/>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grpSp>
        <p:nvGrpSpPr>
          <p:cNvPr id="33" name="组合 32"/>
          <p:cNvGrpSpPr/>
          <p:nvPr/>
        </p:nvGrpSpPr>
        <p:grpSpPr>
          <a:xfrm>
            <a:off x="5576348" y="1533930"/>
            <a:ext cx="1039303" cy="1751095"/>
            <a:chOff x="5576348" y="2276872"/>
            <a:chExt cx="1039303" cy="1751095"/>
          </a:xfrm>
          <a:solidFill>
            <a:schemeClr val="accent4"/>
          </a:solidFill>
        </p:grpSpPr>
        <p:sp>
          <p:nvSpPr>
            <p:cNvPr id="18" name="Freeform 14"/>
            <p:cNvSpPr>
              <a:spLocks noEditPoints="1"/>
            </p:cNvSpPr>
            <p:nvPr/>
          </p:nvSpPr>
          <p:spPr bwMode="auto">
            <a:xfrm>
              <a:off x="5628750" y="2276872"/>
              <a:ext cx="931225" cy="1729261"/>
            </a:xfrm>
            <a:custGeom>
              <a:avLst/>
              <a:gdLst>
                <a:gd name="T0" fmla="*/ 569 w 569"/>
                <a:gd name="T1" fmla="*/ 528 h 1056"/>
                <a:gd name="T2" fmla="*/ 569 w 569"/>
                <a:gd name="T3" fmla="*/ 528 h 1056"/>
                <a:gd name="T4" fmla="*/ 499 w 569"/>
                <a:gd name="T5" fmla="*/ 763 h 1056"/>
                <a:gd name="T6" fmla="*/ 286 w 569"/>
                <a:gd name="T7" fmla="*/ 1056 h 1056"/>
                <a:gd name="T8" fmla="*/ 72 w 569"/>
                <a:gd name="T9" fmla="*/ 764 h 1056"/>
                <a:gd name="T10" fmla="*/ 0 w 569"/>
                <a:gd name="T11" fmla="*/ 528 h 1056"/>
                <a:gd name="T12" fmla="*/ 71 w 569"/>
                <a:gd name="T13" fmla="*/ 293 h 1056"/>
                <a:gd name="T14" fmla="*/ 284 w 569"/>
                <a:gd name="T15" fmla="*/ 0 h 1056"/>
                <a:gd name="T16" fmla="*/ 498 w 569"/>
                <a:gd name="T17" fmla="*/ 291 h 1056"/>
                <a:gd name="T18" fmla="*/ 569 w 569"/>
                <a:gd name="T19" fmla="*/ 528 h 1056"/>
                <a:gd name="T20" fmla="*/ 286 w 569"/>
                <a:gd name="T21" fmla="*/ 1050 h 1056"/>
                <a:gd name="T22" fmla="*/ 497 w 569"/>
                <a:gd name="T23" fmla="*/ 760 h 1056"/>
                <a:gd name="T24" fmla="*/ 566 w 569"/>
                <a:gd name="T25" fmla="*/ 528 h 1056"/>
                <a:gd name="T26" fmla="*/ 566 w 569"/>
                <a:gd name="T27" fmla="*/ 528 h 1056"/>
                <a:gd name="T28" fmla="*/ 496 w 569"/>
                <a:gd name="T29" fmla="*/ 294 h 1056"/>
                <a:gd name="T30" fmla="*/ 284 w 569"/>
                <a:gd name="T31" fmla="*/ 6 h 1056"/>
                <a:gd name="T32" fmla="*/ 73 w 569"/>
                <a:gd name="T33" fmla="*/ 296 h 1056"/>
                <a:gd name="T34" fmla="*/ 3 w 569"/>
                <a:gd name="T35" fmla="*/ 528 h 1056"/>
                <a:gd name="T36" fmla="*/ 74 w 569"/>
                <a:gd name="T37" fmla="*/ 761 h 1056"/>
                <a:gd name="T38" fmla="*/ 286 w 569"/>
                <a:gd name="T39" fmla="*/ 105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 h="1056">
                  <a:moveTo>
                    <a:pt x="569" y="528"/>
                  </a:moveTo>
                  <a:cubicBezTo>
                    <a:pt x="569" y="528"/>
                    <a:pt x="569" y="528"/>
                    <a:pt x="569" y="528"/>
                  </a:cubicBezTo>
                  <a:cubicBezTo>
                    <a:pt x="569" y="617"/>
                    <a:pt x="544" y="700"/>
                    <a:pt x="499" y="763"/>
                  </a:cubicBezTo>
                  <a:cubicBezTo>
                    <a:pt x="286" y="1056"/>
                    <a:pt x="286" y="1056"/>
                    <a:pt x="286" y="1056"/>
                  </a:cubicBezTo>
                  <a:cubicBezTo>
                    <a:pt x="72" y="764"/>
                    <a:pt x="72" y="764"/>
                    <a:pt x="72" y="764"/>
                  </a:cubicBezTo>
                  <a:cubicBezTo>
                    <a:pt x="26" y="702"/>
                    <a:pt x="0" y="618"/>
                    <a:pt x="0" y="528"/>
                  </a:cubicBezTo>
                  <a:cubicBezTo>
                    <a:pt x="0" y="439"/>
                    <a:pt x="25" y="355"/>
                    <a:pt x="71" y="293"/>
                  </a:cubicBezTo>
                  <a:cubicBezTo>
                    <a:pt x="284" y="0"/>
                    <a:pt x="284" y="0"/>
                    <a:pt x="284" y="0"/>
                  </a:cubicBezTo>
                  <a:cubicBezTo>
                    <a:pt x="498" y="291"/>
                    <a:pt x="498" y="291"/>
                    <a:pt x="498" y="291"/>
                  </a:cubicBezTo>
                  <a:cubicBezTo>
                    <a:pt x="544" y="354"/>
                    <a:pt x="569" y="438"/>
                    <a:pt x="569" y="528"/>
                  </a:cubicBezTo>
                  <a:close/>
                  <a:moveTo>
                    <a:pt x="286" y="1050"/>
                  </a:moveTo>
                  <a:cubicBezTo>
                    <a:pt x="497" y="760"/>
                    <a:pt x="497" y="760"/>
                    <a:pt x="497" y="760"/>
                  </a:cubicBezTo>
                  <a:cubicBezTo>
                    <a:pt x="541" y="698"/>
                    <a:pt x="566" y="615"/>
                    <a:pt x="566" y="528"/>
                  </a:cubicBezTo>
                  <a:cubicBezTo>
                    <a:pt x="566" y="528"/>
                    <a:pt x="566" y="528"/>
                    <a:pt x="566" y="528"/>
                  </a:cubicBezTo>
                  <a:cubicBezTo>
                    <a:pt x="566" y="439"/>
                    <a:pt x="541" y="356"/>
                    <a:pt x="496" y="294"/>
                  </a:cubicBezTo>
                  <a:cubicBezTo>
                    <a:pt x="284" y="6"/>
                    <a:pt x="284" y="6"/>
                    <a:pt x="284" y="6"/>
                  </a:cubicBezTo>
                  <a:cubicBezTo>
                    <a:pt x="73" y="296"/>
                    <a:pt x="73" y="296"/>
                    <a:pt x="73" y="296"/>
                  </a:cubicBezTo>
                  <a:cubicBezTo>
                    <a:pt x="28" y="358"/>
                    <a:pt x="3" y="440"/>
                    <a:pt x="3" y="528"/>
                  </a:cubicBezTo>
                  <a:cubicBezTo>
                    <a:pt x="3" y="616"/>
                    <a:pt x="28" y="699"/>
                    <a:pt x="74" y="761"/>
                  </a:cubicBezTo>
                  <a:lnTo>
                    <a:pt x="286" y="1050"/>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9" name="Freeform 15"/>
            <p:cNvSpPr>
              <a:spLocks noEditPoints="1"/>
            </p:cNvSpPr>
            <p:nvPr/>
          </p:nvSpPr>
          <p:spPr bwMode="auto">
            <a:xfrm>
              <a:off x="5625475" y="2401326"/>
              <a:ext cx="943233" cy="1604807"/>
            </a:xfrm>
            <a:custGeom>
              <a:avLst/>
              <a:gdLst>
                <a:gd name="T0" fmla="*/ 575 w 576"/>
                <a:gd name="T1" fmla="*/ 490 h 980"/>
                <a:gd name="T2" fmla="*/ 575 w 576"/>
                <a:gd name="T3" fmla="*/ 490 h 980"/>
                <a:gd name="T4" fmla="*/ 504 w 576"/>
                <a:gd name="T5" fmla="*/ 708 h 980"/>
                <a:gd name="T6" fmla="*/ 288 w 576"/>
                <a:gd name="T7" fmla="*/ 980 h 980"/>
                <a:gd name="T8" fmla="*/ 72 w 576"/>
                <a:gd name="T9" fmla="*/ 710 h 980"/>
                <a:gd name="T10" fmla="*/ 0 w 576"/>
                <a:gd name="T11" fmla="*/ 490 h 980"/>
                <a:gd name="T12" fmla="*/ 72 w 576"/>
                <a:gd name="T13" fmla="*/ 272 h 980"/>
                <a:gd name="T14" fmla="*/ 287 w 576"/>
                <a:gd name="T15" fmla="*/ 0 h 980"/>
                <a:gd name="T16" fmla="*/ 503 w 576"/>
                <a:gd name="T17" fmla="*/ 270 h 980"/>
                <a:gd name="T18" fmla="*/ 575 w 576"/>
                <a:gd name="T19" fmla="*/ 490 h 980"/>
                <a:gd name="T20" fmla="*/ 288 w 576"/>
                <a:gd name="T21" fmla="*/ 963 h 980"/>
                <a:gd name="T22" fmla="*/ 497 w 576"/>
                <a:gd name="T23" fmla="*/ 700 h 980"/>
                <a:gd name="T24" fmla="*/ 566 w 576"/>
                <a:gd name="T25" fmla="*/ 490 h 980"/>
                <a:gd name="T26" fmla="*/ 566 w 576"/>
                <a:gd name="T27" fmla="*/ 490 h 980"/>
                <a:gd name="T28" fmla="*/ 497 w 576"/>
                <a:gd name="T29" fmla="*/ 279 h 980"/>
                <a:gd name="T30" fmla="*/ 287 w 576"/>
                <a:gd name="T31" fmla="*/ 17 h 980"/>
                <a:gd name="T32" fmla="*/ 78 w 576"/>
                <a:gd name="T33" fmla="*/ 280 h 980"/>
                <a:gd name="T34" fmla="*/ 9 w 576"/>
                <a:gd name="T35" fmla="*/ 490 h 980"/>
                <a:gd name="T36" fmla="*/ 79 w 576"/>
                <a:gd name="T37" fmla="*/ 701 h 980"/>
                <a:gd name="T38" fmla="*/ 288 w 576"/>
                <a:gd name="T39" fmla="*/ 96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 h="980">
                  <a:moveTo>
                    <a:pt x="575" y="490"/>
                  </a:moveTo>
                  <a:cubicBezTo>
                    <a:pt x="575" y="490"/>
                    <a:pt x="575" y="490"/>
                    <a:pt x="575" y="490"/>
                  </a:cubicBezTo>
                  <a:cubicBezTo>
                    <a:pt x="575" y="573"/>
                    <a:pt x="550" y="650"/>
                    <a:pt x="504" y="708"/>
                  </a:cubicBezTo>
                  <a:cubicBezTo>
                    <a:pt x="288" y="980"/>
                    <a:pt x="288" y="980"/>
                    <a:pt x="288" y="980"/>
                  </a:cubicBezTo>
                  <a:cubicBezTo>
                    <a:pt x="72" y="710"/>
                    <a:pt x="72" y="710"/>
                    <a:pt x="72" y="710"/>
                  </a:cubicBezTo>
                  <a:cubicBezTo>
                    <a:pt x="25" y="652"/>
                    <a:pt x="0" y="574"/>
                    <a:pt x="0" y="490"/>
                  </a:cubicBezTo>
                  <a:cubicBezTo>
                    <a:pt x="0" y="408"/>
                    <a:pt x="25" y="330"/>
                    <a:pt x="72" y="272"/>
                  </a:cubicBezTo>
                  <a:cubicBezTo>
                    <a:pt x="287" y="0"/>
                    <a:pt x="287" y="0"/>
                    <a:pt x="287" y="0"/>
                  </a:cubicBezTo>
                  <a:cubicBezTo>
                    <a:pt x="503" y="270"/>
                    <a:pt x="503" y="270"/>
                    <a:pt x="503" y="270"/>
                  </a:cubicBezTo>
                  <a:cubicBezTo>
                    <a:pt x="550" y="329"/>
                    <a:pt x="576" y="407"/>
                    <a:pt x="575" y="490"/>
                  </a:cubicBezTo>
                  <a:close/>
                  <a:moveTo>
                    <a:pt x="288" y="963"/>
                  </a:moveTo>
                  <a:cubicBezTo>
                    <a:pt x="497" y="700"/>
                    <a:pt x="497" y="700"/>
                    <a:pt x="497" y="700"/>
                  </a:cubicBezTo>
                  <a:cubicBezTo>
                    <a:pt x="541" y="644"/>
                    <a:pt x="566" y="569"/>
                    <a:pt x="566" y="490"/>
                  </a:cubicBezTo>
                  <a:cubicBezTo>
                    <a:pt x="566" y="490"/>
                    <a:pt x="566" y="490"/>
                    <a:pt x="566" y="490"/>
                  </a:cubicBezTo>
                  <a:cubicBezTo>
                    <a:pt x="566" y="410"/>
                    <a:pt x="541" y="335"/>
                    <a:pt x="497" y="279"/>
                  </a:cubicBezTo>
                  <a:cubicBezTo>
                    <a:pt x="287" y="17"/>
                    <a:pt x="287" y="17"/>
                    <a:pt x="287" y="17"/>
                  </a:cubicBezTo>
                  <a:cubicBezTo>
                    <a:pt x="78" y="280"/>
                    <a:pt x="78" y="280"/>
                    <a:pt x="78" y="280"/>
                  </a:cubicBezTo>
                  <a:cubicBezTo>
                    <a:pt x="34" y="336"/>
                    <a:pt x="10" y="411"/>
                    <a:pt x="9" y="490"/>
                  </a:cubicBezTo>
                  <a:cubicBezTo>
                    <a:pt x="9" y="570"/>
                    <a:pt x="34" y="645"/>
                    <a:pt x="79" y="701"/>
                  </a:cubicBezTo>
                  <a:lnTo>
                    <a:pt x="288" y="963"/>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0" name="Freeform 16"/>
            <p:cNvSpPr>
              <a:spLocks noEditPoints="1"/>
            </p:cNvSpPr>
            <p:nvPr/>
          </p:nvSpPr>
          <p:spPr bwMode="auto">
            <a:xfrm>
              <a:off x="5618925" y="2514864"/>
              <a:ext cx="954150" cy="1491269"/>
            </a:xfrm>
            <a:custGeom>
              <a:avLst/>
              <a:gdLst>
                <a:gd name="T0" fmla="*/ 582 w 583"/>
                <a:gd name="T1" fmla="*/ 455 h 911"/>
                <a:gd name="T2" fmla="*/ 582 w 583"/>
                <a:gd name="T3" fmla="*/ 455 h 911"/>
                <a:gd name="T4" fmla="*/ 510 w 583"/>
                <a:gd name="T5" fmla="*/ 659 h 911"/>
                <a:gd name="T6" fmla="*/ 292 w 583"/>
                <a:gd name="T7" fmla="*/ 911 h 911"/>
                <a:gd name="T8" fmla="*/ 73 w 583"/>
                <a:gd name="T9" fmla="*/ 660 h 911"/>
                <a:gd name="T10" fmla="*/ 0 w 583"/>
                <a:gd name="T11" fmla="*/ 455 h 911"/>
                <a:gd name="T12" fmla="*/ 73 w 583"/>
                <a:gd name="T13" fmla="*/ 252 h 911"/>
                <a:gd name="T14" fmla="*/ 291 w 583"/>
                <a:gd name="T15" fmla="*/ 0 h 911"/>
                <a:gd name="T16" fmla="*/ 509 w 583"/>
                <a:gd name="T17" fmla="*/ 251 h 911"/>
                <a:gd name="T18" fmla="*/ 582 w 583"/>
                <a:gd name="T19" fmla="*/ 455 h 911"/>
                <a:gd name="T20" fmla="*/ 292 w 583"/>
                <a:gd name="T21" fmla="*/ 885 h 911"/>
                <a:gd name="T22" fmla="*/ 498 w 583"/>
                <a:gd name="T23" fmla="*/ 645 h 911"/>
                <a:gd name="T24" fmla="*/ 566 w 583"/>
                <a:gd name="T25" fmla="*/ 455 h 911"/>
                <a:gd name="T26" fmla="*/ 566 w 583"/>
                <a:gd name="T27" fmla="*/ 455 h 911"/>
                <a:gd name="T28" fmla="*/ 498 w 583"/>
                <a:gd name="T29" fmla="*/ 264 h 911"/>
                <a:gd name="T30" fmla="*/ 291 w 583"/>
                <a:gd name="T31" fmla="*/ 26 h 911"/>
                <a:gd name="T32" fmla="*/ 84 w 583"/>
                <a:gd name="T33" fmla="*/ 265 h 911"/>
                <a:gd name="T34" fmla="*/ 16 w 583"/>
                <a:gd name="T35" fmla="*/ 455 h 911"/>
                <a:gd name="T36" fmla="*/ 85 w 583"/>
                <a:gd name="T37" fmla="*/ 647 h 911"/>
                <a:gd name="T38" fmla="*/ 292 w 583"/>
                <a:gd name="T39" fmla="*/ 88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911">
                  <a:moveTo>
                    <a:pt x="582" y="455"/>
                  </a:moveTo>
                  <a:cubicBezTo>
                    <a:pt x="582" y="455"/>
                    <a:pt x="582" y="455"/>
                    <a:pt x="582" y="455"/>
                  </a:cubicBezTo>
                  <a:cubicBezTo>
                    <a:pt x="582" y="532"/>
                    <a:pt x="557" y="604"/>
                    <a:pt x="510" y="659"/>
                  </a:cubicBezTo>
                  <a:cubicBezTo>
                    <a:pt x="292" y="911"/>
                    <a:pt x="292" y="911"/>
                    <a:pt x="292" y="911"/>
                  </a:cubicBezTo>
                  <a:cubicBezTo>
                    <a:pt x="73" y="660"/>
                    <a:pt x="73" y="660"/>
                    <a:pt x="73" y="660"/>
                  </a:cubicBezTo>
                  <a:cubicBezTo>
                    <a:pt x="26" y="606"/>
                    <a:pt x="0" y="533"/>
                    <a:pt x="0" y="455"/>
                  </a:cubicBezTo>
                  <a:cubicBezTo>
                    <a:pt x="0" y="379"/>
                    <a:pt x="26" y="306"/>
                    <a:pt x="73" y="252"/>
                  </a:cubicBezTo>
                  <a:cubicBezTo>
                    <a:pt x="291" y="0"/>
                    <a:pt x="291" y="0"/>
                    <a:pt x="291" y="0"/>
                  </a:cubicBezTo>
                  <a:cubicBezTo>
                    <a:pt x="509" y="251"/>
                    <a:pt x="509" y="251"/>
                    <a:pt x="509" y="251"/>
                  </a:cubicBezTo>
                  <a:cubicBezTo>
                    <a:pt x="557" y="305"/>
                    <a:pt x="583" y="378"/>
                    <a:pt x="582" y="455"/>
                  </a:cubicBezTo>
                  <a:close/>
                  <a:moveTo>
                    <a:pt x="292" y="885"/>
                  </a:moveTo>
                  <a:cubicBezTo>
                    <a:pt x="498" y="645"/>
                    <a:pt x="498" y="645"/>
                    <a:pt x="498" y="645"/>
                  </a:cubicBezTo>
                  <a:cubicBezTo>
                    <a:pt x="542" y="595"/>
                    <a:pt x="566" y="527"/>
                    <a:pt x="566" y="455"/>
                  </a:cubicBezTo>
                  <a:cubicBezTo>
                    <a:pt x="566" y="455"/>
                    <a:pt x="566" y="455"/>
                    <a:pt x="566" y="455"/>
                  </a:cubicBezTo>
                  <a:cubicBezTo>
                    <a:pt x="566" y="383"/>
                    <a:pt x="542" y="315"/>
                    <a:pt x="498" y="264"/>
                  </a:cubicBezTo>
                  <a:cubicBezTo>
                    <a:pt x="291" y="26"/>
                    <a:pt x="291" y="26"/>
                    <a:pt x="291" y="26"/>
                  </a:cubicBezTo>
                  <a:cubicBezTo>
                    <a:pt x="84" y="265"/>
                    <a:pt x="84" y="265"/>
                    <a:pt x="84" y="265"/>
                  </a:cubicBezTo>
                  <a:cubicBezTo>
                    <a:pt x="41" y="316"/>
                    <a:pt x="16" y="383"/>
                    <a:pt x="16" y="455"/>
                  </a:cubicBezTo>
                  <a:cubicBezTo>
                    <a:pt x="16" y="528"/>
                    <a:pt x="41" y="596"/>
                    <a:pt x="85" y="647"/>
                  </a:cubicBezTo>
                  <a:lnTo>
                    <a:pt x="292" y="88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17"/>
            <p:cNvSpPr>
              <a:spLocks noEditPoints="1"/>
            </p:cNvSpPr>
            <p:nvPr/>
          </p:nvSpPr>
          <p:spPr bwMode="auto">
            <a:xfrm>
              <a:off x="5613466" y="2620760"/>
              <a:ext cx="965067" cy="1385374"/>
            </a:xfrm>
            <a:custGeom>
              <a:avLst/>
              <a:gdLst>
                <a:gd name="T0" fmla="*/ 589 w 589"/>
                <a:gd name="T1" fmla="*/ 423 h 846"/>
                <a:gd name="T2" fmla="*/ 589 w 589"/>
                <a:gd name="T3" fmla="*/ 423 h 846"/>
                <a:gd name="T4" fmla="*/ 515 w 589"/>
                <a:gd name="T5" fmla="*/ 612 h 846"/>
                <a:gd name="T6" fmla="*/ 295 w 589"/>
                <a:gd name="T7" fmla="*/ 846 h 846"/>
                <a:gd name="T8" fmla="*/ 74 w 589"/>
                <a:gd name="T9" fmla="*/ 613 h 846"/>
                <a:gd name="T10" fmla="*/ 0 w 589"/>
                <a:gd name="T11" fmla="*/ 423 h 846"/>
                <a:gd name="T12" fmla="*/ 74 w 589"/>
                <a:gd name="T13" fmla="*/ 234 h 846"/>
                <a:gd name="T14" fmla="*/ 294 w 589"/>
                <a:gd name="T15" fmla="*/ 0 h 846"/>
                <a:gd name="T16" fmla="*/ 515 w 589"/>
                <a:gd name="T17" fmla="*/ 233 h 846"/>
                <a:gd name="T18" fmla="*/ 589 w 589"/>
                <a:gd name="T19" fmla="*/ 423 h 846"/>
                <a:gd name="T20" fmla="*/ 295 w 589"/>
                <a:gd name="T21" fmla="*/ 812 h 846"/>
                <a:gd name="T22" fmla="*/ 499 w 589"/>
                <a:gd name="T23" fmla="*/ 595 h 846"/>
                <a:gd name="T24" fmla="*/ 566 w 589"/>
                <a:gd name="T25" fmla="*/ 423 h 846"/>
                <a:gd name="T26" fmla="*/ 566 w 589"/>
                <a:gd name="T27" fmla="*/ 423 h 846"/>
                <a:gd name="T28" fmla="*/ 499 w 589"/>
                <a:gd name="T29" fmla="*/ 250 h 846"/>
                <a:gd name="T30" fmla="*/ 294 w 589"/>
                <a:gd name="T31" fmla="*/ 34 h 846"/>
                <a:gd name="T32" fmla="*/ 90 w 589"/>
                <a:gd name="T33" fmla="*/ 251 h 846"/>
                <a:gd name="T34" fmla="*/ 23 w 589"/>
                <a:gd name="T35" fmla="*/ 423 h 846"/>
                <a:gd name="T36" fmla="*/ 90 w 589"/>
                <a:gd name="T37" fmla="*/ 596 h 846"/>
                <a:gd name="T38" fmla="*/ 295 w 589"/>
                <a:gd name="T39" fmla="*/ 81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9" h="846">
                  <a:moveTo>
                    <a:pt x="589" y="423"/>
                  </a:moveTo>
                  <a:cubicBezTo>
                    <a:pt x="589" y="423"/>
                    <a:pt x="589" y="423"/>
                    <a:pt x="589" y="423"/>
                  </a:cubicBezTo>
                  <a:cubicBezTo>
                    <a:pt x="589" y="494"/>
                    <a:pt x="562" y="562"/>
                    <a:pt x="515" y="612"/>
                  </a:cubicBezTo>
                  <a:cubicBezTo>
                    <a:pt x="295" y="846"/>
                    <a:pt x="295" y="846"/>
                    <a:pt x="295" y="846"/>
                  </a:cubicBezTo>
                  <a:cubicBezTo>
                    <a:pt x="74" y="613"/>
                    <a:pt x="74" y="613"/>
                    <a:pt x="74" y="613"/>
                  </a:cubicBezTo>
                  <a:cubicBezTo>
                    <a:pt x="26" y="563"/>
                    <a:pt x="0" y="495"/>
                    <a:pt x="0" y="423"/>
                  </a:cubicBezTo>
                  <a:cubicBezTo>
                    <a:pt x="0" y="352"/>
                    <a:pt x="26" y="284"/>
                    <a:pt x="74" y="234"/>
                  </a:cubicBezTo>
                  <a:cubicBezTo>
                    <a:pt x="294" y="0"/>
                    <a:pt x="294" y="0"/>
                    <a:pt x="294" y="0"/>
                  </a:cubicBezTo>
                  <a:cubicBezTo>
                    <a:pt x="515" y="233"/>
                    <a:pt x="515" y="233"/>
                    <a:pt x="515" y="233"/>
                  </a:cubicBezTo>
                  <a:cubicBezTo>
                    <a:pt x="562" y="283"/>
                    <a:pt x="589" y="351"/>
                    <a:pt x="589" y="423"/>
                  </a:cubicBezTo>
                  <a:close/>
                  <a:moveTo>
                    <a:pt x="295" y="812"/>
                  </a:moveTo>
                  <a:cubicBezTo>
                    <a:pt x="499" y="595"/>
                    <a:pt x="499" y="595"/>
                    <a:pt x="499" y="595"/>
                  </a:cubicBezTo>
                  <a:cubicBezTo>
                    <a:pt x="542" y="549"/>
                    <a:pt x="566" y="488"/>
                    <a:pt x="566" y="423"/>
                  </a:cubicBezTo>
                  <a:cubicBezTo>
                    <a:pt x="566" y="423"/>
                    <a:pt x="566" y="423"/>
                    <a:pt x="566" y="423"/>
                  </a:cubicBezTo>
                  <a:cubicBezTo>
                    <a:pt x="566" y="357"/>
                    <a:pt x="542" y="296"/>
                    <a:pt x="499" y="250"/>
                  </a:cubicBezTo>
                  <a:cubicBezTo>
                    <a:pt x="294" y="34"/>
                    <a:pt x="294" y="34"/>
                    <a:pt x="294" y="34"/>
                  </a:cubicBezTo>
                  <a:cubicBezTo>
                    <a:pt x="90" y="251"/>
                    <a:pt x="90" y="251"/>
                    <a:pt x="90" y="251"/>
                  </a:cubicBezTo>
                  <a:cubicBezTo>
                    <a:pt x="46" y="297"/>
                    <a:pt x="23" y="358"/>
                    <a:pt x="23" y="423"/>
                  </a:cubicBezTo>
                  <a:cubicBezTo>
                    <a:pt x="22" y="489"/>
                    <a:pt x="46" y="550"/>
                    <a:pt x="90" y="596"/>
                  </a:cubicBezTo>
                  <a:lnTo>
                    <a:pt x="295" y="812"/>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18"/>
            <p:cNvSpPr/>
            <p:nvPr/>
          </p:nvSpPr>
          <p:spPr bwMode="auto">
            <a:xfrm>
              <a:off x="5576348" y="2728838"/>
              <a:ext cx="1039303" cy="1299129"/>
            </a:xfrm>
            <a:custGeom>
              <a:avLst/>
              <a:gdLst>
                <a:gd name="T0" fmla="*/ 98 w 635"/>
                <a:gd name="T1" fmla="*/ 574 h 793"/>
                <a:gd name="T2" fmla="*/ 98 w 635"/>
                <a:gd name="T3" fmla="*/ 219 h 793"/>
                <a:gd name="T4" fmla="*/ 317 w 635"/>
                <a:gd name="T5" fmla="*/ 0 h 793"/>
                <a:gd name="T6" fmla="*/ 537 w 635"/>
                <a:gd name="T7" fmla="*/ 219 h 793"/>
                <a:gd name="T8" fmla="*/ 537 w 635"/>
                <a:gd name="T9" fmla="*/ 574 h 793"/>
                <a:gd name="T10" fmla="*/ 317 w 635"/>
                <a:gd name="T11" fmla="*/ 793 h 793"/>
                <a:gd name="T12" fmla="*/ 98 w 635"/>
                <a:gd name="T13" fmla="*/ 574 h 793"/>
              </a:gdLst>
              <a:ahLst/>
              <a:cxnLst>
                <a:cxn ang="0">
                  <a:pos x="T0" y="T1"/>
                </a:cxn>
                <a:cxn ang="0">
                  <a:pos x="T2" y="T3"/>
                </a:cxn>
                <a:cxn ang="0">
                  <a:pos x="T4" y="T5"/>
                </a:cxn>
                <a:cxn ang="0">
                  <a:pos x="T6" y="T7"/>
                </a:cxn>
                <a:cxn ang="0">
                  <a:pos x="T8" y="T9"/>
                </a:cxn>
                <a:cxn ang="0">
                  <a:pos x="T10" y="T11"/>
                </a:cxn>
                <a:cxn ang="0">
                  <a:pos x="T12" y="T13"/>
                </a:cxn>
              </a:cxnLst>
              <a:rect l="0" t="0" r="r" b="b"/>
              <a:pathLst>
                <a:path w="635" h="793">
                  <a:moveTo>
                    <a:pt x="98" y="574"/>
                  </a:moveTo>
                  <a:cubicBezTo>
                    <a:pt x="0" y="476"/>
                    <a:pt x="0" y="317"/>
                    <a:pt x="98" y="219"/>
                  </a:cubicBezTo>
                  <a:cubicBezTo>
                    <a:pt x="317" y="0"/>
                    <a:pt x="317" y="0"/>
                    <a:pt x="317" y="0"/>
                  </a:cubicBezTo>
                  <a:cubicBezTo>
                    <a:pt x="537" y="219"/>
                    <a:pt x="537" y="219"/>
                    <a:pt x="537" y="219"/>
                  </a:cubicBezTo>
                  <a:cubicBezTo>
                    <a:pt x="635" y="317"/>
                    <a:pt x="635" y="476"/>
                    <a:pt x="537" y="574"/>
                  </a:cubicBezTo>
                  <a:cubicBezTo>
                    <a:pt x="317" y="793"/>
                    <a:pt x="317" y="793"/>
                    <a:pt x="317" y="793"/>
                  </a:cubicBezTo>
                  <a:lnTo>
                    <a:pt x="98"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19"/>
            <p:cNvSpPr/>
            <p:nvPr/>
          </p:nvSpPr>
          <p:spPr bwMode="auto">
            <a:xfrm>
              <a:off x="5593815" y="2750672"/>
              <a:ext cx="1004369" cy="1255461"/>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910"/>
            <p:cNvSpPr/>
            <p:nvPr/>
          </p:nvSpPr>
          <p:spPr bwMode="auto">
            <a:xfrm>
              <a:off x="5843519" y="3092119"/>
              <a:ext cx="567438" cy="57256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1" name="组合 30"/>
          <p:cNvGrpSpPr/>
          <p:nvPr/>
        </p:nvGrpSpPr>
        <p:grpSpPr>
          <a:xfrm>
            <a:off x="4331804" y="2794850"/>
            <a:ext cx="1752187" cy="1005461"/>
            <a:chOff x="4331804" y="3537792"/>
            <a:chExt cx="1752187" cy="1005461"/>
          </a:xfrm>
          <a:solidFill>
            <a:schemeClr val="accent1"/>
          </a:solidFill>
        </p:grpSpPr>
        <p:sp>
          <p:nvSpPr>
            <p:cNvPr id="12" name="Freeform 8"/>
            <p:cNvSpPr>
              <a:spLocks noEditPoints="1"/>
            </p:cNvSpPr>
            <p:nvPr/>
          </p:nvSpPr>
          <p:spPr bwMode="auto">
            <a:xfrm>
              <a:off x="4331804" y="3573818"/>
              <a:ext cx="1730353" cy="932316"/>
            </a:xfrm>
            <a:custGeom>
              <a:avLst/>
              <a:gdLst>
                <a:gd name="T0" fmla="*/ 292 w 1057"/>
                <a:gd name="T1" fmla="*/ 498 h 569"/>
                <a:gd name="T2" fmla="*/ 0 w 1057"/>
                <a:gd name="T3" fmla="*/ 283 h 569"/>
                <a:gd name="T4" fmla="*/ 293 w 1057"/>
                <a:gd name="T5" fmla="*/ 70 h 569"/>
                <a:gd name="T6" fmla="*/ 528 w 1057"/>
                <a:gd name="T7" fmla="*/ 0 h 569"/>
                <a:gd name="T8" fmla="*/ 765 w 1057"/>
                <a:gd name="T9" fmla="*/ 71 h 569"/>
                <a:gd name="T10" fmla="*/ 1057 w 1057"/>
                <a:gd name="T11" fmla="*/ 286 h 569"/>
                <a:gd name="T12" fmla="*/ 763 w 1057"/>
                <a:gd name="T13" fmla="*/ 499 h 569"/>
                <a:gd name="T14" fmla="*/ 528 w 1057"/>
                <a:gd name="T15" fmla="*/ 569 h 569"/>
                <a:gd name="T16" fmla="*/ 528 w 1057"/>
                <a:gd name="T17" fmla="*/ 569 h 569"/>
                <a:gd name="T18" fmla="*/ 292 w 1057"/>
                <a:gd name="T19" fmla="*/ 498 h 569"/>
                <a:gd name="T20" fmla="*/ 762 w 1057"/>
                <a:gd name="T21" fmla="*/ 74 h 569"/>
                <a:gd name="T22" fmla="*/ 528 w 1057"/>
                <a:gd name="T23" fmla="*/ 3 h 569"/>
                <a:gd name="T24" fmla="*/ 296 w 1057"/>
                <a:gd name="T25" fmla="*/ 73 h 569"/>
                <a:gd name="T26" fmla="*/ 6 w 1057"/>
                <a:gd name="T27" fmla="*/ 283 h 569"/>
                <a:gd name="T28" fmla="*/ 295 w 1057"/>
                <a:gd name="T29" fmla="*/ 495 h 569"/>
                <a:gd name="T30" fmla="*/ 528 w 1057"/>
                <a:gd name="T31" fmla="*/ 566 h 569"/>
                <a:gd name="T32" fmla="*/ 528 w 1057"/>
                <a:gd name="T33" fmla="*/ 566 h 569"/>
                <a:gd name="T34" fmla="*/ 760 w 1057"/>
                <a:gd name="T35" fmla="*/ 496 h 569"/>
                <a:gd name="T36" fmla="*/ 1050 w 1057"/>
                <a:gd name="T37" fmla="*/ 286 h 569"/>
                <a:gd name="T38" fmla="*/ 762 w 1057"/>
                <a:gd name="T39" fmla="*/ 7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69">
                  <a:moveTo>
                    <a:pt x="292" y="498"/>
                  </a:moveTo>
                  <a:cubicBezTo>
                    <a:pt x="0" y="283"/>
                    <a:pt x="0" y="283"/>
                    <a:pt x="0" y="283"/>
                  </a:cubicBezTo>
                  <a:cubicBezTo>
                    <a:pt x="293" y="70"/>
                    <a:pt x="293" y="70"/>
                    <a:pt x="293" y="70"/>
                  </a:cubicBezTo>
                  <a:cubicBezTo>
                    <a:pt x="356" y="25"/>
                    <a:pt x="439" y="0"/>
                    <a:pt x="528" y="0"/>
                  </a:cubicBezTo>
                  <a:cubicBezTo>
                    <a:pt x="618" y="0"/>
                    <a:pt x="702" y="25"/>
                    <a:pt x="765" y="71"/>
                  </a:cubicBezTo>
                  <a:cubicBezTo>
                    <a:pt x="1057" y="286"/>
                    <a:pt x="1057" y="286"/>
                    <a:pt x="1057" y="286"/>
                  </a:cubicBezTo>
                  <a:cubicBezTo>
                    <a:pt x="763" y="499"/>
                    <a:pt x="763" y="499"/>
                    <a:pt x="763" y="499"/>
                  </a:cubicBezTo>
                  <a:cubicBezTo>
                    <a:pt x="701" y="544"/>
                    <a:pt x="617" y="569"/>
                    <a:pt x="528" y="569"/>
                  </a:cubicBezTo>
                  <a:cubicBezTo>
                    <a:pt x="528" y="569"/>
                    <a:pt x="528" y="569"/>
                    <a:pt x="528" y="569"/>
                  </a:cubicBezTo>
                  <a:cubicBezTo>
                    <a:pt x="438" y="569"/>
                    <a:pt x="355" y="544"/>
                    <a:pt x="292" y="498"/>
                  </a:cubicBezTo>
                  <a:close/>
                  <a:moveTo>
                    <a:pt x="762" y="74"/>
                  </a:moveTo>
                  <a:cubicBezTo>
                    <a:pt x="700" y="28"/>
                    <a:pt x="617" y="3"/>
                    <a:pt x="528" y="3"/>
                  </a:cubicBezTo>
                  <a:cubicBezTo>
                    <a:pt x="441" y="3"/>
                    <a:pt x="358" y="28"/>
                    <a:pt x="296" y="73"/>
                  </a:cubicBezTo>
                  <a:cubicBezTo>
                    <a:pt x="6" y="283"/>
                    <a:pt x="6" y="283"/>
                    <a:pt x="6" y="283"/>
                  </a:cubicBezTo>
                  <a:cubicBezTo>
                    <a:pt x="295" y="495"/>
                    <a:pt x="295" y="495"/>
                    <a:pt x="295" y="495"/>
                  </a:cubicBezTo>
                  <a:cubicBezTo>
                    <a:pt x="357" y="541"/>
                    <a:pt x="440" y="566"/>
                    <a:pt x="528" y="566"/>
                  </a:cubicBezTo>
                  <a:cubicBezTo>
                    <a:pt x="528" y="566"/>
                    <a:pt x="528" y="566"/>
                    <a:pt x="528" y="566"/>
                  </a:cubicBezTo>
                  <a:cubicBezTo>
                    <a:pt x="616" y="566"/>
                    <a:pt x="698" y="541"/>
                    <a:pt x="760" y="496"/>
                  </a:cubicBezTo>
                  <a:cubicBezTo>
                    <a:pt x="1050" y="286"/>
                    <a:pt x="1050" y="286"/>
                    <a:pt x="1050" y="286"/>
                  </a:cubicBezTo>
                  <a:lnTo>
                    <a:pt x="762" y="74"/>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3" name="Freeform 9"/>
            <p:cNvSpPr>
              <a:spLocks noEditPoints="1"/>
            </p:cNvSpPr>
            <p:nvPr/>
          </p:nvSpPr>
          <p:spPr bwMode="auto">
            <a:xfrm>
              <a:off x="4457350" y="3569451"/>
              <a:ext cx="1604807" cy="943233"/>
            </a:xfrm>
            <a:custGeom>
              <a:avLst/>
              <a:gdLst>
                <a:gd name="T0" fmla="*/ 270 w 980"/>
                <a:gd name="T1" fmla="*/ 504 h 576"/>
                <a:gd name="T2" fmla="*/ 0 w 980"/>
                <a:gd name="T3" fmla="*/ 288 h 576"/>
                <a:gd name="T4" fmla="*/ 271 w 980"/>
                <a:gd name="T5" fmla="*/ 72 h 576"/>
                <a:gd name="T6" fmla="*/ 490 w 980"/>
                <a:gd name="T7" fmla="*/ 0 h 576"/>
                <a:gd name="T8" fmla="*/ 709 w 980"/>
                <a:gd name="T9" fmla="*/ 73 h 576"/>
                <a:gd name="T10" fmla="*/ 980 w 980"/>
                <a:gd name="T11" fmla="*/ 289 h 576"/>
                <a:gd name="T12" fmla="*/ 708 w 980"/>
                <a:gd name="T13" fmla="*/ 504 h 576"/>
                <a:gd name="T14" fmla="*/ 490 w 980"/>
                <a:gd name="T15" fmla="*/ 576 h 576"/>
                <a:gd name="T16" fmla="*/ 490 w 980"/>
                <a:gd name="T17" fmla="*/ 576 h 576"/>
                <a:gd name="T18" fmla="*/ 270 w 980"/>
                <a:gd name="T19" fmla="*/ 504 h 576"/>
                <a:gd name="T20" fmla="*/ 701 w 980"/>
                <a:gd name="T21" fmla="*/ 79 h 576"/>
                <a:gd name="T22" fmla="*/ 490 w 980"/>
                <a:gd name="T23" fmla="*/ 10 h 576"/>
                <a:gd name="T24" fmla="*/ 280 w 980"/>
                <a:gd name="T25" fmla="*/ 79 h 576"/>
                <a:gd name="T26" fmla="*/ 17 w 980"/>
                <a:gd name="T27" fmla="*/ 288 h 576"/>
                <a:gd name="T28" fmla="*/ 279 w 980"/>
                <a:gd name="T29" fmla="*/ 497 h 576"/>
                <a:gd name="T30" fmla="*/ 490 w 980"/>
                <a:gd name="T31" fmla="*/ 567 h 576"/>
                <a:gd name="T32" fmla="*/ 490 w 980"/>
                <a:gd name="T33" fmla="*/ 567 h 576"/>
                <a:gd name="T34" fmla="*/ 699 w 980"/>
                <a:gd name="T35" fmla="*/ 497 h 576"/>
                <a:gd name="T36" fmla="*/ 962 w 980"/>
                <a:gd name="T37" fmla="*/ 289 h 576"/>
                <a:gd name="T38" fmla="*/ 701 w 980"/>
                <a:gd name="T39" fmla="*/ 7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270" y="504"/>
                  </a:moveTo>
                  <a:cubicBezTo>
                    <a:pt x="0" y="288"/>
                    <a:pt x="0" y="288"/>
                    <a:pt x="0" y="288"/>
                  </a:cubicBezTo>
                  <a:cubicBezTo>
                    <a:pt x="271" y="72"/>
                    <a:pt x="271" y="72"/>
                    <a:pt x="271" y="72"/>
                  </a:cubicBezTo>
                  <a:cubicBezTo>
                    <a:pt x="330" y="26"/>
                    <a:pt x="407" y="1"/>
                    <a:pt x="490" y="0"/>
                  </a:cubicBezTo>
                  <a:cubicBezTo>
                    <a:pt x="573" y="0"/>
                    <a:pt x="651" y="26"/>
                    <a:pt x="709" y="73"/>
                  </a:cubicBezTo>
                  <a:cubicBezTo>
                    <a:pt x="980" y="289"/>
                    <a:pt x="980" y="289"/>
                    <a:pt x="980" y="289"/>
                  </a:cubicBezTo>
                  <a:cubicBezTo>
                    <a:pt x="708" y="504"/>
                    <a:pt x="708" y="504"/>
                    <a:pt x="708" y="504"/>
                  </a:cubicBezTo>
                  <a:cubicBezTo>
                    <a:pt x="650" y="551"/>
                    <a:pt x="572" y="576"/>
                    <a:pt x="490" y="576"/>
                  </a:cubicBezTo>
                  <a:cubicBezTo>
                    <a:pt x="490" y="576"/>
                    <a:pt x="490" y="576"/>
                    <a:pt x="490" y="576"/>
                  </a:cubicBezTo>
                  <a:cubicBezTo>
                    <a:pt x="406" y="576"/>
                    <a:pt x="328" y="551"/>
                    <a:pt x="270" y="504"/>
                  </a:cubicBezTo>
                  <a:close/>
                  <a:moveTo>
                    <a:pt x="701" y="79"/>
                  </a:moveTo>
                  <a:cubicBezTo>
                    <a:pt x="645" y="35"/>
                    <a:pt x="570" y="10"/>
                    <a:pt x="490" y="10"/>
                  </a:cubicBezTo>
                  <a:cubicBezTo>
                    <a:pt x="410" y="10"/>
                    <a:pt x="336" y="35"/>
                    <a:pt x="280" y="79"/>
                  </a:cubicBezTo>
                  <a:cubicBezTo>
                    <a:pt x="17" y="288"/>
                    <a:pt x="17" y="288"/>
                    <a:pt x="17" y="288"/>
                  </a:cubicBezTo>
                  <a:cubicBezTo>
                    <a:pt x="279" y="497"/>
                    <a:pt x="279" y="497"/>
                    <a:pt x="279" y="497"/>
                  </a:cubicBezTo>
                  <a:cubicBezTo>
                    <a:pt x="335" y="542"/>
                    <a:pt x="409" y="567"/>
                    <a:pt x="490" y="567"/>
                  </a:cubicBezTo>
                  <a:cubicBezTo>
                    <a:pt x="490" y="567"/>
                    <a:pt x="490" y="567"/>
                    <a:pt x="490" y="567"/>
                  </a:cubicBezTo>
                  <a:cubicBezTo>
                    <a:pt x="569" y="566"/>
                    <a:pt x="643" y="542"/>
                    <a:pt x="699" y="497"/>
                  </a:cubicBezTo>
                  <a:cubicBezTo>
                    <a:pt x="962" y="289"/>
                    <a:pt x="962" y="289"/>
                    <a:pt x="962" y="289"/>
                  </a:cubicBezTo>
                  <a:lnTo>
                    <a:pt x="701" y="7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4" name="Freeform 10"/>
            <p:cNvSpPr>
              <a:spLocks noEditPoints="1"/>
            </p:cNvSpPr>
            <p:nvPr/>
          </p:nvSpPr>
          <p:spPr bwMode="auto">
            <a:xfrm>
              <a:off x="4568704" y="3563993"/>
              <a:ext cx="1493453" cy="953059"/>
            </a:xfrm>
            <a:custGeom>
              <a:avLst/>
              <a:gdLst>
                <a:gd name="T0" fmla="*/ 251 w 912"/>
                <a:gd name="T1" fmla="*/ 509 h 582"/>
                <a:gd name="T2" fmla="*/ 0 w 912"/>
                <a:gd name="T3" fmla="*/ 290 h 582"/>
                <a:gd name="T4" fmla="*/ 253 w 912"/>
                <a:gd name="T5" fmla="*/ 73 h 582"/>
                <a:gd name="T6" fmla="*/ 456 w 912"/>
                <a:gd name="T7" fmla="*/ 0 h 582"/>
                <a:gd name="T8" fmla="*/ 661 w 912"/>
                <a:gd name="T9" fmla="*/ 73 h 582"/>
                <a:gd name="T10" fmla="*/ 912 w 912"/>
                <a:gd name="T11" fmla="*/ 292 h 582"/>
                <a:gd name="T12" fmla="*/ 659 w 912"/>
                <a:gd name="T13" fmla="*/ 509 h 582"/>
                <a:gd name="T14" fmla="*/ 456 w 912"/>
                <a:gd name="T15" fmla="*/ 582 h 582"/>
                <a:gd name="T16" fmla="*/ 456 w 912"/>
                <a:gd name="T17" fmla="*/ 582 h 582"/>
                <a:gd name="T18" fmla="*/ 251 w 912"/>
                <a:gd name="T19" fmla="*/ 509 h 582"/>
                <a:gd name="T20" fmla="*/ 647 w 912"/>
                <a:gd name="T21" fmla="*/ 84 h 582"/>
                <a:gd name="T22" fmla="*/ 456 w 912"/>
                <a:gd name="T23" fmla="*/ 16 h 582"/>
                <a:gd name="T24" fmla="*/ 266 w 912"/>
                <a:gd name="T25" fmla="*/ 84 h 582"/>
                <a:gd name="T26" fmla="*/ 26 w 912"/>
                <a:gd name="T27" fmla="*/ 291 h 582"/>
                <a:gd name="T28" fmla="*/ 264 w 912"/>
                <a:gd name="T29" fmla="*/ 498 h 582"/>
                <a:gd name="T30" fmla="*/ 456 w 912"/>
                <a:gd name="T31" fmla="*/ 566 h 582"/>
                <a:gd name="T32" fmla="*/ 456 w 912"/>
                <a:gd name="T33" fmla="*/ 566 h 582"/>
                <a:gd name="T34" fmla="*/ 646 w 912"/>
                <a:gd name="T35" fmla="*/ 498 h 582"/>
                <a:gd name="T36" fmla="*/ 885 w 912"/>
                <a:gd name="T37" fmla="*/ 292 h 582"/>
                <a:gd name="T38" fmla="*/ 647 w 912"/>
                <a:gd name="T39" fmla="*/ 8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2">
                  <a:moveTo>
                    <a:pt x="251" y="509"/>
                  </a:moveTo>
                  <a:cubicBezTo>
                    <a:pt x="0" y="290"/>
                    <a:pt x="0" y="290"/>
                    <a:pt x="0" y="290"/>
                  </a:cubicBezTo>
                  <a:cubicBezTo>
                    <a:pt x="253" y="73"/>
                    <a:pt x="253" y="73"/>
                    <a:pt x="253" y="73"/>
                  </a:cubicBezTo>
                  <a:cubicBezTo>
                    <a:pt x="307" y="26"/>
                    <a:pt x="379" y="0"/>
                    <a:pt x="456" y="0"/>
                  </a:cubicBezTo>
                  <a:cubicBezTo>
                    <a:pt x="534" y="0"/>
                    <a:pt x="606" y="26"/>
                    <a:pt x="661" y="73"/>
                  </a:cubicBezTo>
                  <a:cubicBezTo>
                    <a:pt x="912" y="292"/>
                    <a:pt x="912" y="292"/>
                    <a:pt x="912" y="292"/>
                  </a:cubicBezTo>
                  <a:cubicBezTo>
                    <a:pt x="659" y="509"/>
                    <a:pt x="659" y="509"/>
                    <a:pt x="659" y="509"/>
                  </a:cubicBezTo>
                  <a:cubicBezTo>
                    <a:pt x="605" y="556"/>
                    <a:pt x="533" y="582"/>
                    <a:pt x="456" y="582"/>
                  </a:cubicBezTo>
                  <a:cubicBezTo>
                    <a:pt x="456" y="582"/>
                    <a:pt x="456" y="582"/>
                    <a:pt x="456" y="582"/>
                  </a:cubicBezTo>
                  <a:cubicBezTo>
                    <a:pt x="378" y="582"/>
                    <a:pt x="306" y="556"/>
                    <a:pt x="251" y="509"/>
                  </a:cubicBezTo>
                  <a:close/>
                  <a:moveTo>
                    <a:pt x="647" y="84"/>
                  </a:moveTo>
                  <a:cubicBezTo>
                    <a:pt x="597" y="40"/>
                    <a:pt x="529" y="16"/>
                    <a:pt x="456" y="16"/>
                  </a:cubicBezTo>
                  <a:cubicBezTo>
                    <a:pt x="384" y="16"/>
                    <a:pt x="316" y="40"/>
                    <a:pt x="266" y="84"/>
                  </a:cubicBezTo>
                  <a:cubicBezTo>
                    <a:pt x="26" y="291"/>
                    <a:pt x="26" y="291"/>
                    <a:pt x="26" y="291"/>
                  </a:cubicBezTo>
                  <a:cubicBezTo>
                    <a:pt x="264" y="498"/>
                    <a:pt x="264" y="498"/>
                    <a:pt x="264" y="498"/>
                  </a:cubicBezTo>
                  <a:cubicBezTo>
                    <a:pt x="315" y="542"/>
                    <a:pt x="383" y="566"/>
                    <a:pt x="456" y="566"/>
                  </a:cubicBezTo>
                  <a:cubicBezTo>
                    <a:pt x="456" y="566"/>
                    <a:pt x="456" y="566"/>
                    <a:pt x="456" y="566"/>
                  </a:cubicBezTo>
                  <a:cubicBezTo>
                    <a:pt x="528" y="566"/>
                    <a:pt x="595" y="542"/>
                    <a:pt x="646" y="498"/>
                  </a:cubicBezTo>
                  <a:cubicBezTo>
                    <a:pt x="885" y="292"/>
                    <a:pt x="885" y="292"/>
                    <a:pt x="885" y="292"/>
                  </a:cubicBezTo>
                  <a:lnTo>
                    <a:pt x="647" y="84"/>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5" name="Freeform 11"/>
            <p:cNvSpPr>
              <a:spLocks noEditPoints="1"/>
            </p:cNvSpPr>
            <p:nvPr/>
          </p:nvSpPr>
          <p:spPr bwMode="auto">
            <a:xfrm>
              <a:off x="4675691" y="3559626"/>
              <a:ext cx="1386466" cy="962884"/>
            </a:xfrm>
            <a:custGeom>
              <a:avLst/>
              <a:gdLst>
                <a:gd name="T0" fmla="*/ 233 w 847"/>
                <a:gd name="T1" fmla="*/ 514 h 588"/>
                <a:gd name="T2" fmla="*/ 0 w 847"/>
                <a:gd name="T3" fmla="*/ 293 h 588"/>
                <a:gd name="T4" fmla="*/ 235 w 847"/>
                <a:gd name="T5" fmla="*/ 73 h 588"/>
                <a:gd name="T6" fmla="*/ 424 w 847"/>
                <a:gd name="T7" fmla="*/ 0 h 588"/>
                <a:gd name="T8" fmla="*/ 614 w 847"/>
                <a:gd name="T9" fmla="*/ 74 h 588"/>
                <a:gd name="T10" fmla="*/ 847 w 847"/>
                <a:gd name="T11" fmla="*/ 295 h 588"/>
                <a:gd name="T12" fmla="*/ 612 w 847"/>
                <a:gd name="T13" fmla="*/ 515 h 588"/>
                <a:gd name="T14" fmla="*/ 423 w 847"/>
                <a:gd name="T15" fmla="*/ 588 h 588"/>
                <a:gd name="T16" fmla="*/ 423 w 847"/>
                <a:gd name="T17" fmla="*/ 588 h 588"/>
                <a:gd name="T18" fmla="*/ 233 w 847"/>
                <a:gd name="T19" fmla="*/ 514 h 588"/>
                <a:gd name="T20" fmla="*/ 597 w 847"/>
                <a:gd name="T21" fmla="*/ 90 h 588"/>
                <a:gd name="T22" fmla="*/ 424 w 847"/>
                <a:gd name="T23" fmla="*/ 22 h 588"/>
                <a:gd name="T24" fmla="*/ 251 w 847"/>
                <a:gd name="T25" fmla="*/ 89 h 588"/>
                <a:gd name="T26" fmla="*/ 34 w 847"/>
                <a:gd name="T27" fmla="*/ 294 h 588"/>
                <a:gd name="T28" fmla="*/ 250 w 847"/>
                <a:gd name="T29" fmla="*/ 498 h 588"/>
                <a:gd name="T30" fmla="*/ 423 w 847"/>
                <a:gd name="T31" fmla="*/ 566 h 588"/>
                <a:gd name="T32" fmla="*/ 423 w 847"/>
                <a:gd name="T33" fmla="*/ 566 h 588"/>
                <a:gd name="T34" fmla="*/ 596 w 847"/>
                <a:gd name="T35" fmla="*/ 499 h 588"/>
                <a:gd name="T36" fmla="*/ 813 w 847"/>
                <a:gd name="T37" fmla="*/ 295 h 588"/>
                <a:gd name="T38" fmla="*/ 597 w 847"/>
                <a:gd name="T39" fmla="*/ 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7" h="588">
                  <a:moveTo>
                    <a:pt x="233" y="514"/>
                  </a:moveTo>
                  <a:cubicBezTo>
                    <a:pt x="0" y="293"/>
                    <a:pt x="0" y="293"/>
                    <a:pt x="0" y="293"/>
                  </a:cubicBezTo>
                  <a:cubicBezTo>
                    <a:pt x="235" y="73"/>
                    <a:pt x="235" y="73"/>
                    <a:pt x="235" y="73"/>
                  </a:cubicBezTo>
                  <a:cubicBezTo>
                    <a:pt x="285" y="26"/>
                    <a:pt x="352" y="0"/>
                    <a:pt x="424" y="0"/>
                  </a:cubicBezTo>
                  <a:cubicBezTo>
                    <a:pt x="496" y="0"/>
                    <a:pt x="563" y="26"/>
                    <a:pt x="614" y="74"/>
                  </a:cubicBezTo>
                  <a:cubicBezTo>
                    <a:pt x="847" y="295"/>
                    <a:pt x="847" y="295"/>
                    <a:pt x="847" y="295"/>
                  </a:cubicBezTo>
                  <a:cubicBezTo>
                    <a:pt x="612" y="515"/>
                    <a:pt x="612" y="515"/>
                    <a:pt x="612" y="515"/>
                  </a:cubicBezTo>
                  <a:cubicBezTo>
                    <a:pt x="562" y="562"/>
                    <a:pt x="495" y="588"/>
                    <a:pt x="423" y="588"/>
                  </a:cubicBezTo>
                  <a:cubicBezTo>
                    <a:pt x="423" y="588"/>
                    <a:pt x="423" y="588"/>
                    <a:pt x="423" y="588"/>
                  </a:cubicBezTo>
                  <a:cubicBezTo>
                    <a:pt x="351" y="588"/>
                    <a:pt x="284" y="562"/>
                    <a:pt x="233" y="514"/>
                  </a:cubicBezTo>
                  <a:close/>
                  <a:moveTo>
                    <a:pt x="597" y="90"/>
                  </a:moveTo>
                  <a:cubicBezTo>
                    <a:pt x="551" y="46"/>
                    <a:pt x="489" y="22"/>
                    <a:pt x="424" y="22"/>
                  </a:cubicBezTo>
                  <a:cubicBezTo>
                    <a:pt x="358" y="22"/>
                    <a:pt x="297" y="46"/>
                    <a:pt x="251" y="89"/>
                  </a:cubicBezTo>
                  <a:cubicBezTo>
                    <a:pt x="34" y="294"/>
                    <a:pt x="34" y="294"/>
                    <a:pt x="34" y="294"/>
                  </a:cubicBezTo>
                  <a:cubicBezTo>
                    <a:pt x="250" y="498"/>
                    <a:pt x="250" y="498"/>
                    <a:pt x="250" y="498"/>
                  </a:cubicBezTo>
                  <a:cubicBezTo>
                    <a:pt x="296" y="542"/>
                    <a:pt x="358" y="566"/>
                    <a:pt x="423" y="566"/>
                  </a:cubicBezTo>
                  <a:cubicBezTo>
                    <a:pt x="423" y="566"/>
                    <a:pt x="423" y="566"/>
                    <a:pt x="423" y="566"/>
                  </a:cubicBezTo>
                  <a:cubicBezTo>
                    <a:pt x="489" y="566"/>
                    <a:pt x="550" y="542"/>
                    <a:pt x="596" y="499"/>
                  </a:cubicBezTo>
                  <a:cubicBezTo>
                    <a:pt x="813" y="295"/>
                    <a:pt x="813" y="295"/>
                    <a:pt x="813" y="295"/>
                  </a:cubicBezTo>
                  <a:lnTo>
                    <a:pt x="597" y="9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 name="Freeform 12"/>
            <p:cNvSpPr/>
            <p:nvPr/>
          </p:nvSpPr>
          <p:spPr bwMode="auto">
            <a:xfrm>
              <a:off x="4783770" y="3562901"/>
              <a:ext cx="1300221" cy="957426"/>
            </a:xfrm>
            <a:custGeom>
              <a:avLst/>
              <a:gdLst>
                <a:gd name="T0" fmla="*/ 397 w 794"/>
                <a:gd name="T1" fmla="*/ 585 h 585"/>
                <a:gd name="T2" fmla="*/ 219 w 794"/>
                <a:gd name="T3" fmla="*/ 511 h 585"/>
                <a:gd name="T4" fmla="*/ 0 w 794"/>
                <a:gd name="T5" fmla="*/ 291 h 585"/>
                <a:gd name="T6" fmla="*/ 220 w 794"/>
                <a:gd name="T7" fmla="*/ 72 h 585"/>
                <a:gd name="T8" fmla="*/ 397 w 794"/>
                <a:gd name="T9" fmla="*/ 0 h 585"/>
                <a:gd name="T10" fmla="*/ 575 w 794"/>
                <a:gd name="T11" fmla="*/ 73 h 585"/>
                <a:gd name="T12" fmla="*/ 794 w 794"/>
                <a:gd name="T13" fmla="*/ 293 h 585"/>
                <a:gd name="T14" fmla="*/ 574 w 794"/>
                <a:gd name="T15" fmla="*/ 512 h 585"/>
                <a:gd name="T16" fmla="*/ 397 w 794"/>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4" h="585">
                  <a:moveTo>
                    <a:pt x="397" y="585"/>
                  </a:moveTo>
                  <a:cubicBezTo>
                    <a:pt x="329" y="585"/>
                    <a:pt x="266" y="558"/>
                    <a:pt x="219" y="511"/>
                  </a:cubicBezTo>
                  <a:cubicBezTo>
                    <a:pt x="0" y="291"/>
                    <a:pt x="0" y="291"/>
                    <a:pt x="0" y="291"/>
                  </a:cubicBezTo>
                  <a:cubicBezTo>
                    <a:pt x="220" y="72"/>
                    <a:pt x="220" y="72"/>
                    <a:pt x="220" y="72"/>
                  </a:cubicBezTo>
                  <a:cubicBezTo>
                    <a:pt x="267" y="25"/>
                    <a:pt x="330" y="0"/>
                    <a:pt x="397" y="0"/>
                  </a:cubicBezTo>
                  <a:cubicBezTo>
                    <a:pt x="465" y="0"/>
                    <a:pt x="528" y="26"/>
                    <a:pt x="575" y="73"/>
                  </a:cubicBezTo>
                  <a:cubicBezTo>
                    <a:pt x="794" y="293"/>
                    <a:pt x="794" y="293"/>
                    <a:pt x="794" y="293"/>
                  </a:cubicBezTo>
                  <a:cubicBezTo>
                    <a:pt x="574" y="512"/>
                    <a:pt x="574" y="512"/>
                    <a:pt x="574" y="512"/>
                  </a:cubicBezTo>
                  <a:cubicBezTo>
                    <a:pt x="527" y="559"/>
                    <a:pt x="464" y="585"/>
                    <a:pt x="397" y="5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3"/>
            <p:cNvSpPr/>
            <p:nvPr/>
          </p:nvSpPr>
          <p:spPr bwMode="auto">
            <a:xfrm>
              <a:off x="4806696" y="3537792"/>
              <a:ext cx="1255461" cy="1005461"/>
            </a:xfrm>
            <a:custGeom>
              <a:avLst/>
              <a:gdLst>
                <a:gd name="T0" fmla="*/ 171 w 767"/>
                <a:gd name="T1" fmla="*/ 135 h 614"/>
                <a:gd name="T2" fmla="*/ 213 w 767"/>
                <a:gd name="T3" fmla="*/ 94 h 614"/>
                <a:gd name="T4" fmla="*/ 555 w 767"/>
                <a:gd name="T5" fmla="*/ 95 h 614"/>
                <a:gd name="T6" fmla="*/ 596 w 767"/>
                <a:gd name="T7" fmla="*/ 137 h 614"/>
                <a:gd name="T8" fmla="*/ 767 w 767"/>
                <a:gd name="T9" fmla="*/ 308 h 614"/>
                <a:gd name="T10" fmla="*/ 595 w 767"/>
                <a:gd name="T11" fmla="*/ 479 h 614"/>
                <a:gd name="T12" fmla="*/ 554 w 767"/>
                <a:gd name="T13" fmla="*/ 520 h 614"/>
                <a:gd name="T14" fmla="*/ 211 w 767"/>
                <a:gd name="T15" fmla="*/ 519 h 614"/>
                <a:gd name="T16" fmla="*/ 170 w 767"/>
                <a:gd name="T17" fmla="*/ 478 h 614"/>
                <a:gd name="T18" fmla="*/ 0 w 767"/>
                <a:gd name="T19" fmla="*/ 306 h 614"/>
                <a:gd name="T20" fmla="*/ 171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171" y="135"/>
                  </a:moveTo>
                  <a:cubicBezTo>
                    <a:pt x="213" y="94"/>
                    <a:pt x="213" y="94"/>
                    <a:pt x="213" y="94"/>
                  </a:cubicBezTo>
                  <a:cubicBezTo>
                    <a:pt x="307" y="0"/>
                    <a:pt x="461" y="1"/>
                    <a:pt x="555" y="95"/>
                  </a:cubicBezTo>
                  <a:cubicBezTo>
                    <a:pt x="596" y="137"/>
                    <a:pt x="596" y="137"/>
                    <a:pt x="596" y="137"/>
                  </a:cubicBezTo>
                  <a:cubicBezTo>
                    <a:pt x="767" y="308"/>
                    <a:pt x="767" y="308"/>
                    <a:pt x="767" y="308"/>
                  </a:cubicBezTo>
                  <a:cubicBezTo>
                    <a:pt x="595" y="479"/>
                    <a:pt x="595" y="479"/>
                    <a:pt x="595" y="479"/>
                  </a:cubicBezTo>
                  <a:cubicBezTo>
                    <a:pt x="554" y="520"/>
                    <a:pt x="554" y="520"/>
                    <a:pt x="554" y="520"/>
                  </a:cubicBezTo>
                  <a:cubicBezTo>
                    <a:pt x="459" y="614"/>
                    <a:pt x="305" y="613"/>
                    <a:pt x="211" y="519"/>
                  </a:cubicBezTo>
                  <a:cubicBezTo>
                    <a:pt x="170" y="478"/>
                    <a:pt x="170" y="478"/>
                    <a:pt x="170" y="478"/>
                  </a:cubicBezTo>
                  <a:cubicBezTo>
                    <a:pt x="0" y="306"/>
                    <a:pt x="0" y="306"/>
                    <a:pt x="0" y="306"/>
                  </a:cubicBezTo>
                  <a:lnTo>
                    <a:pt x="171" y="13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55" name="Freeform 266"/>
            <p:cNvSpPr>
              <a:spLocks noChangeAspect="1" noEditPoints="1"/>
            </p:cNvSpPr>
            <p:nvPr/>
          </p:nvSpPr>
          <p:spPr bwMode="auto">
            <a:xfrm>
              <a:off x="5196980" y="3819844"/>
              <a:ext cx="475572" cy="52104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2" name="组合 31"/>
          <p:cNvGrpSpPr/>
          <p:nvPr/>
        </p:nvGrpSpPr>
        <p:grpSpPr>
          <a:xfrm>
            <a:off x="6108009" y="2794850"/>
            <a:ext cx="1752187" cy="1005461"/>
            <a:chOff x="6108009" y="3537792"/>
            <a:chExt cx="1752187" cy="1005461"/>
          </a:xfrm>
          <a:solidFill>
            <a:schemeClr val="accent5"/>
          </a:solidFill>
        </p:grpSpPr>
        <p:sp>
          <p:nvSpPr>
            <p:cNvPr id="24" name="Freeform 20"/>
            <p:cNvSpPr>
              <a:spLocks noEditPoints="1"/>
            </p:cNvSpPr>
            <p:nvPr/>
          </p:nvSpPr>
          <p:spPr bwMode="auto">
            <a:xfrm>
              <a:off x="6129843" y="3573818"/>
              <a:ext cx="1730353" cy="933408"/>
            </a:xfrm>
            <a:custGeom>
              <a:avLst/>
              <a:gdLst>
                <a:gd name="T0" fmla="*/ 529 w 1057"/>
                <a:gd name="T1" fmla="*/ 570 h 570"/>
                <a:gd name="T2" fmla="*/ 529 w 1057"/>
                <a:gd name="T3" fmla="*/ 570 h 570"/>
                <a:gd name="T4" fmla="*/ 293 w 1057"/>
                <a:gd name="T5" fmla="*/ 499 h 570"/>
                <a:gd name="T6" fmla="*/ 0 w 1057"/>
                <a:gd name="T7" fmla="*/ 286 h 570"/>
                <a:gd name="T8" fmla="*/ 292 w 1057"/>
                <a:gd name="T9" fmla="*/ 72 h 570"/>
                <a:gd name="T10" fmla="*/ 528 w 1057"/>
                <a:gd name="T11" fmla="*/ 0 h 570"/>
                <a:gd name="T12" fmla="*/ 763 w 1057"/>
                <a:gd name="T13" fmla="*/ 71 h 570"/>
                <a:gd name="T14" fmla="*/ 1057 w 1057"/>
                <a:gd name="T15" fmla="*/ 284 h 570"/>
                <a:gd name="T16" fmla="*/ 765 w 1057"/>
                <a:gd name="T17" fmla="*/ 498 h 570"/>
                <a:gd name="T18" fmla="*/ 529 w 1057"/>
                <a:gd name="T19" fmla="*/ 570 h 570"/>
                <a:gd name="T20" fmla="*/ 6 w 1057"/>
                <a:gd name="T21" fmla="*/ 286 h 570"/>
                <a:gd name="T22" fmla="*/ 296 w 1057"/>
                <a:gd name="T23" fmla="*/ 497 h 570"/>
                <a:gd name="T24" fmla="*/ 529 w 1057"/>
                <a:gd name="T25" fmla="*/ 566 h 570"/>
                <a:gd name="T26" fmla="*/ 529 w 1057"/>
                <a:gd name="T27" fmla="*/ 566 h 570"/>
                <a:gd name="T28" fmla="*/ 762 w 1057"/>
                <a:gd name="T29" fmla="*/ 496 h 570"/>
                <a:gd name="T30" fmla="*/ 1050 w 1057"/>
                <a:gd name="T31" fmla="*/ 284 h 570"/>
                <a:gd name="T32" fmla="*/ 760 w 1057"/>
                <a:gd name="T33" fmla="*/ 73 h 570"/>
                <a:gd name="T34" fmla="*/ 528 w 1057"/>
                <a:gd name="T35" fmla="*/ 4 h 570"/>
                <a:gd name="T36" fmla="*/ 295 w 1057"/>
                <a:gd name="T37" fmla="*/ 74 h 570"/>
                <a:gd name="T38" fmla="*/ 6 w 1057"/>
                <a:gd name="T39" fmla="*/ 28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70">
                  <a:moveTo>
                    <a:pt x="529" y="570"/>
                  </a:moveTo>
                  <a:cubicBezTo>
                    <a:pt x="529" y="570"/>
                    <a:pt x="529" y="570"/>
                    <a:pt x="529" y="570"/>
                  </a:cubicBezTo>
                  <a:cubicBezTo>
                    <a:pt x="440" y="570"/>
                    <a:pt x="356" y="545"/>
                    <a:pt x="293" y="499"/>
                  </a:cubicBezTo>
                  <a:cubicBezTo>
                    <a:pt x="0" y="286"/>
                    <a:pt x="0" y="286"/>
                    <a:pt x="0" y="286"/>
                  </a:cubicBezTo>
                  <a:cubicBezTo>
                    <a:pt x="292" y="72"/>
                    <a:pt x="292" y="72"/>
                    <a:pt x="292" y="72"/>
                  </a:cubicBezTo>
                  <a:cubicBezTo>
                    <a:pt x="355" y="26"/>
                    <a:pt x="439" y="0"/>
                    <a:pt x="528" y="0"/>
                  </a:cubicBezTo>
                  <a:cubicBezTo>
                    <a:pt x="617" y="0"/>
                    <a:pt x="701" y="25"/>
                    <a:pt x="763" y="71"/>
                  </a:cubicBezTo>
                  <a:cubicBezTo>
                    <a:pt x="1057" y="284"/>
                    <a:pt x="1057" y="284"/>
                    <a:pt x="1057" y="284"/>
                  </a:cubicBezTo>
                  <a:cubicBezTo>
                    <a:pt x="765" y="498"/>
                    <a:pt x="765" y="498"/>
                    <a:pt x="765" y="498"/>
                  </a:cubicBezTo>
                  <a:cubicBezTo>
                    <a:pt x="702" y="544"/>
                    <a:pt x="618" y="570"/>
                    <a:pt x="529" y="570"/>
                  </a:cubicBezTo>
                  <a:close/>
                  <a:moveTo>
                    <a:pt x="6" y="286"/>
                  </a:moveTo>
                  <a:cubicBezTo>
                    <a:pt x="296" y="497"/>
                    <a:pt x="296" y="497"/>
                    <a:pt x="296" y="497"/>
                  </a:cubicBezTo>
                  <a:cubicBezTo>
                    <a:pt x="358" y="542"/>
                    <a:pt x="441" y="566"/>
                    <a:pt x="529" y="566"/>
                  </a:cubicBezTo>
                  <a:cubicBezTo>
                    <a:pt x="529" y="566"/>
                    <a:pt x="529" y="566"/>
                    <a:pt x="529" y="566"/>
                  </a:cubicBezTo>
                  <a:cubicBezTo>
                    <a:pt x="617" y="566"/>
                    <a:pt x="700" y="541"/>
                    <a:pt x="762" y="496"/>
                  </a:cubicBezTo>
                  <a:cubicBezTo>
                    <a:pt x="1050" y="284"/>
                    <a:pt x="1050" y="284"/>
                    <a:pt x="1050" y="284"/>
                  </a:cubicBezTo>
                  <a:cubicBezTo>
                    <a:pt x="760" y="73"/>
                    <a:pt x="760" y="73"/>
                    <a:pt x="760" y="73"/>
                  </a:cubicBezTo>
                  <a:cubicBezTo>
                    <a:pt x="698" y="28"/>
                    <a:pt x="616" y="4"/>
                    <a:pt x="528" y="4"/>
                  </a:cubicBezTo>
                  <a:cubicBezTo>
                    <a:pt x="440" y="4"/>
                    <a:pt x="357" y="29"/>
                    <a:pt x="295" y="74"/>
                  </a:cubicBezTo>
                  <a:lnTo>
                    <a:pt x="6" y="286"/>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25" name="Freeform 21"/>
            <p:cNvSpPr>
              <a:spLocks noEditPoints="1"/>
            </p:cNvSpPr>
            <p:nvPr/>
          </p:nvSpPr>
          <p:spPr bwMode="auto">
            <a:xfrm>
              <a:off x="6129843" y="3570543"/>
              <a:ext cx="1604807" cy="943233"/>
            </a:xfrm>
            <a:custGeom>
              <a:avLst/>
              <a:gdLst>
                <a:gd name="T0" fmla="*/ 490 w 980"/>
                <a:gd name="T1" fmla="*/ 576 h 576"/>
                <a:gd name="T2" fmla="*/ 490 w 980"/>
                <a:gd name="T3" fmla="*/ 576 h 576"/>
                <a:gd name="T4" fmla="*/ 272 w 980"/>
                <a:gd name="T5" fmla="*/ 504 h 576"/>
                <a:gd name="T6" fmla="*/ 0 w 980"/>
                <a:gd name="T7" fmla="*/ 288 h 576"/>
                <a:gd name="T8" fmla="*/ 270 w 980"/>
                <a:gd name="T9" fmla="*/ 72 h 576"/>
                <a:gd name="T10" fmla="*/ 490 w 980"/>
                <a:gd name="T11" fmla="*/ 0 h 576"/>
                <a:gd name="T12" fmla="*/ 708 w 980"/>
                <a:gd name="T13" fmla="*/ 72 h 576"/>
                <a:gd name="T14" fmla="*/ 980 w 980"/>
                <a:gd name="T15" fmla="*/ 288 h 576"/>
                <a:gd name="T16" fmla="*/ 710 w 980"/>
                <a:gd name="T17" fmla="*/ 504 h 576"/>
                <a:gd name="T18" fmla="*/ 490 w 980"/>
                <a:gd name="T19" fmla="*/ 576 h 576"/>
                <a:gd name="T20" fmla="*/ 17 w 980"/>
                <a:gd name="T21" fmla="*/ 288 h 576"/>
                <a:gd name="T22" fmla="*/ 280 w 980"/>
                <a:gd name="T23" fmla="*/ 497 h 576"/>
                <a:gd name="T24" fmla="*/ 490 w 980"/>
                <a:gd name="T25" fmla="*/ 566 h 576"/>
                <a:gd name="T26" fmla="*/ 490 w 980"/>
                <a:gd name="T27" fmla="*/ 566 h 576"/>
                <a:gd name="T28" fmla="*/ 701 w 980"/>
                <a:gd name="T29" fmla="*/ 497 h 576"/>
                <a:gd name="T30" fmla="*/ 963 w 980"/>
                <a:gd name="T31" fmla="*/ 288 h 576"/>
                <a:gd name="T32" fmla="*/ 700 w 980"/>
                <a:gd name="T33" fmla="*/ 79 h 576"/>
                <a:gd name="T34" fmla="*/ 490 w 980"/>
                <a:gd name="T35" fmla="*/ 10 h 576"/>
                <a:gd name="T36" fmla="*/ 279 w 980"/>
                <a:gd name="T37" fmla="*/ 79 h 576"/>
                <a:gd name="T38" fmla="*/ 17 w 980"/>
                <a:gd name="T3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490" y="576"/>
                  </a:moveTo>
                  <a:cubicBezTo>
                    <a:pt x="490" y="576"/>
                    <a:pt x="490" y="576"/>
                    <a:pt x="490" y="576"/>
                  </a:cubicBezTo>
                  <a:cubicBezTo>
                    <a:pt x="408" y="576"/>
                    <a:pt x="330" y="550"/>
                    <a:pt x="272" y="504"/>
                  </a:cubicBezTo>
                  <a:cubicBezTo>
                    <a:pt x="0" y="288"/>
                    <a:pt x="0" y="288"/>
                    <a:pt x="0" y="288"/>
                  </a:cubicBezTo>
                  <a:cubicBezTo>
                    <a:pt x="270" y="72"/>
                    <a:pt x="270" y="72"/>
                    <a:pt x="270" y="72"/>
                  </a:cubicBezTo>
                  <a:cubicBezTo>
                    <a:pt x="329" y="25"/>
                    <a:pt x="407" y="0"/>
                    <a:pt x="490" y="0"/>
                  </a:cubicBezTo>
                  <a:cubicBezTo>
                    <a:pt x="573" y="0"/>
                    <a:pt x="650" y="26"/>
                    <a:pt x="708" y="72"/>
                  </a:cubicBezTo>
                  <a:cubicBezTo>
                    <a:pt x="980" y="288"/>
                    <a:pt x="980" y="288"/>
                    <a:pt x="980" y="288"/>
                  </a:cubicBezTo>
                  <a:cubicBezTo>
                    <a:pt x="710" y="504"/>
                    <a:pt x="710" y="504"/>
                    <a:pt x="710" y="504"/>
                  </a:cubicBezTo>
                  <a:cubicBezTo>
                    <a:pt x="651" y="550"/>
                    <a:pt x="573" y="576"/>
                    <a:pt x="490" y="576"/>
                  </a:cubicBezTo>
                  <a:close/>
                  <a:moveTo>
                    <a:pt x="17" y="288"/>
                  </a:moveTo>
                  <a:cubicBezTo>
                    <a:pt x="280" y="497"/>
                    <a:pt x="280" y="497"/>
                    <a:pt x="280" y="497"/>
                  </a:cubicBezTo>
                  <a:cubicBezTo>
                    <a:pt x="336" y="541"/>
                    <a:pt x="411" y="566"/>
                    <a:pt x="490" y="566"/>
                  </a:cubicBezTo>
                  <a:cubicBezTo>
                    <a:pt x="490" y="566"/>
                    <a:pt x="490" y="566"/>
                    <a:pt x="490" y="566"/>
                  </a:cubicBezTo>
                  <a:cubicBezTo>
                    <a:pt x="570" y="566"/>
                    <a:pt x="645" y="542"/>
                    <a:pt x="701" y="497"/>
                  </a:cubicBezTo>
                  <a:cubicBezTo>
                    <a:pt x="963" y="288"/>
                    <a:pt x="963" y="288"/>
                    <a:pt x="963" y="288"/>
                  </a:cubicBezTo>
                  <a:cubicBezTo>
                    <a:pt x="700" y="79"/>
                    <a:pt x="700" y="79"/>
                    <a:pt x="700" y="79"/>
                  </a:cubicBezTo>
                  <a:cubicBezTo>
                    <a:pt x="644" y="34"/>
                    <a:pt x="569" y="10"/>
                    <a:pt x="490" y="10"/>
                  </a:cubicBezTo>
                  <a:cubicBezTo>
                    <a:pt x="410" y="10"/>
                    <a:pt x="335" y="34"/>
                    <a:pt x="279" y="79"/>
                  </a:cubicBezTo>
                  <a:lnTo>
                    <a:pt x="17" y="288"/>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2"/>
            <p:cNvSpPr>
              <a:spLocks noEditPoints="1"/>
            </p:cNvSpPr>
            <p:nvPr/>
          </p:nvSpPr>
          <p:spPr bwMode="auto">
            <a:xfrm>
              <a:off x="6129843" y="3563993"/>
              <a:ext cx="1493453" cy="955242"/>
            </a:xfrm>
            <a:custGeom>
              <a:avLst/>
              <a:gdLst>
                <a:gd name="T0" fmla="*/ 456 w 912"/>
                <a:gd name="T1" fmla="*/ 583 h 583"/>
                <a:gd name="T2" fmla="*/ 456 w 912"/>
                <a:gd name="T3" fmla="*/ 583 h 583"/>
                <a:gd name="T4" fmla="*/ 253 w 912"/>
                <a:gd name="T5" fmla="*/ 510 h 583"/>
                <a:gd name="T6" fmla="*/ 0 w 912"/>
                <a:gd name="T7" fmla="*/ 292 h 583"/>
                <a:gd name="T8" fmla="*/ 251 w 912"/>
                <a:gd name="T9" fmla="*/ 74 h 583"/>
                <a:gd name="T10" fmla="*/ 456 w 912"/>
                <a:gd name="T11" fmla="*/ 0 h 583"/>
                <a:gd name="T12" fmla="*/ 659 w 912"/>
                <a:gd name="T13" fmla="*/ 73 h 583"/>
                <a:gd name="T14" fmla="*/ 912 w 912"/>
                <a:gd name="T15" fmla="*/ 291 h 583"/>
                <a:gd name="T16" fmla="*/ 660 w 912"/>
                <a:gd name="T17" fmla="*/ 510 h 583"/>
                <a:gd name="T18" fmla="*/ 456 w 912"/>
                <a:gd name="T19" fmla="*/ 583 h 583"/>
                <a:gd name="T20" fmla="*/ 26 w 912"/>
                <a:gd name="T21" fmla="*/ 292 h 583"/>
                <a:gd name="T22" fmla="*/ 266 w 912"/>
                <a:gd name="T23" fmla="*/ 499 h 583"/>
                <a:gd name="T24" fmla="*/ 456 w 912"/>
                <a:gd name="T25" fmla="*/ 567 h 583"/>
                <a:gd name="T26" fmla="*/ 456 w 912"/>
                <a:gd name="T27" fmla="*/ 567 h 583"/>
                <a:gd name="T28" fmla="*/ 647 w 912"/>
                <a:gd name="T29" fmla="*/ 498 h 583"/>
                <a:gd name="T30" fmla="*/ 885 w 912"/>
                <a:gd name="T31" fmla="*/ 291 h 583"/>
                <a:gd name="T32" fmla="*/ 646 w 912"/>
                <a:gd name="T33" fmla="*/ 85 h 583"/>
                <a:gd name="T34" fmla="*/ 456 w 912"/>
                <a:gd name="T35" fmla="*/ 17 h 583"/>
                <a:gd name="T36" fmla="*/ 264 w 912"/>
                <a:gd name="T37" fmla="*/ 85 h 583"/>
                <a:gd name="T38" fmla="*/ 26 w 912"/>
                <a:gd name="T39" fmla="*/ 29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3">
                  <a:moveTo>
                    <a:pt x="456" y="583"/>
                  </a:moveTo>
                  <a:cubicBezTo>
                    <a:pt x="456" y="583"/>
                    <a:pt x="456" y="583"/>
                    <a:pt x="456" y="583"/>
                  </a:cubicBezTo>
                  <a:cubicBezTo>
                    <a:pt x="379" y="583"/>
                    <a:pt x="307" y="557"/>
                    <a:pt x="253" y="510"/>
                  </a:cubicBezTo>
                  <a:cubicBezTo>
                    <a:pt x="0" y="292"/>
                    <a:pt x="0" y="292"/>
                    <a:pt x="0" y="292"/>
                  </a:cubicBezTo>
                  <a:cubicBezTo>
                    <a:pt x="251" y="74"/>
                    <a:pt x="251" y="74"/>
                    <a:pt x="251" y="74"/>
                  </a:cubicBezTo>
                  <a:cubicBezTo>
                    <a:pt x="305" y="26"/>
                    <a:pt x="378" y="0"/>
                    <a:pt x="456" y="0"/>
                  </a:cubicBezTo>
                  <a:cubicBezTo>
                    <a:pt x="533" y="1"/>
                    <a:pt x="605" y="26"/>
                    <a:pt x="659" y="73"/>
                  </a:cubicBezTo>
                  <a:cubicBezTo>
                    <a:pt x="912" y="291"/>
                    <a:pt x="912" y="291"/>
                    <a:pt x="912" y="291"/>
                  </a:cubicBezTo>
                  <a:cubicBezTo>
                    <a:pt x="660" y="510"/>
                    <a:pt x="660" y="510"/>
                    <a:pt x="660" y="510"/>
                  </a:cubicBezTo>
                  <a:cubicBezTo>
                    <a:pt x="606" y="557"/>
                    <a:pt x="534" y="583"/>
                    <a:pt x="456" y="583"/>
                  </a:cubicBezTo>
                  <a:close/>
                  <a:moveTo>
                    <a:pt x="26" y="292"/>
                  </a:moveTo>
                  <a:cubicBezTo>
                    <a:pt x="266" y="499"/>
                    <a:pt x="266" y="499"/>
                    <a:pt x="266" y="499"/>
                  </a:cubicBezTo>
                  <a:cubicBezTo>
                    <a:pt x="316" y="542"/>
                    <a:pt x="384" y="566"/>
                    <a:pt x="456" y="567"/>
                  </a:cubicBezTo>
                  <a:cubicBezTo>
                    <a:pt x="456" y="567"/>
                    <a:pt x="456" y="567"/>
                    <a:pt x="456" y="567"/>
                  </a:cubicBezTo>
                  <a:cubicBezTo>
                    <a:pt x="529" y="567"/>
                    <a:pt x="596" y="542"/>
                    <a:pt x="647" y="498"/>
                  </a:cubicBezTo>
                  <a:cubicBezTo>
                    <a:pt x="885" y="291"/>
                    <a:pt x="885" y="291"/>
                    <a:pt x="885" y="291"/>
                  </a:cubicBezTo>
                  <a:cubicBezTo>
                    <a:pt x="646" y="85"/>
                    <a:pt x="646" y="85"/>
                    <a:pt x="646" y="85"/>
                  </a:cubicBezTo>
                  <a:cubicBezTo>
                    <a:pt x="595" y="41"/>
                    <a:pt x="528" y="17"/>
                    <a:pt x="456" y="17"/>
                  </a:cubicBezTo>
                  <a:cubicBezTo>
                    <a:pt x="383" y="17"/>
                    <a:pt x="315" y="41"/>
                    <a:pt x="264" y="85"/>
                  </a:cubicBezTo>
                  <a:lnTo>
                    <a:pt x="26" y="292"/>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3"/>
            <p:cNvSpPr>
              <a:spLocks noEditPoints="1"/>
            </p:cNvSpPr>
            <p:nvPr/>
          </p:nvSpPr>
          <p:spPr bwMode="auto">
            <a:xfrm>
              <a:off x="6129843" y="3559626"/>
              <a:ext cx="1385374" cy="963976"/>
            </a:xfrm>
            <a:custGeom>
              <a:avLst/>
              <a:gdLst>
                <a:gd name="T0" fmla="*/ 423 w 846"/>
                <a:gd name="T1" fmla="*/ 589 h 589"/>
                <a:gd name="T2" fmla="*/ 423 w 846"/>
                <a:gd name="T3" fmla="*/ 589 h 589"/>
                <a:gd name="T4" fmla="*/ 234 w 846"/>
                <a:gd name="T5" fmla="*/ 515 h 589"/>
                <a:gd name="T6" fmla="*/ 0 w 846"/>
                <a:gd name="T7" fmla="*/ 295 h 589"/>
                <a:gd name="T8" fmla="*/ 233 w 846"/>
                <a:gd name="T9" fmla="*/ 74 h 589"/>
                <a:gd name="T10" fmla="*/ 423 w 846"/>
                <a:gd name="T11" fmla="*/ 0 h 589"/>
                <a:gd name="T12" fmla="*/ 612 w 846"/>
                <a:gd name="T13" fmla="*/ 74 h 589"/>
                <a:gd name="T14" fmla="*/ 846 w 846"/>
                <a:gd name="T15" fmla="*/ 294 h 589"/>
                <a:gd name="T16" fmla="*/ 613 w 846"/>
                <a:gd name="T17" fmla="*/ 515 h 589"/>
                <a:gd name="T18" fmla="*/ 423 w 846"/>
                <a:gd name="T19" fmla="*/ 589 h 589"/>
                <a:gd name="T20" fmla="*/ 34 w 846"/>
                <a:gd name="T21" fmla="*/ 295 h 589"/>
                <a:gd name="T22" fmla="*/ 251 w 846"/>
                <a:gd name="T23" fmla="*/ 499 h 589"/>
                <a:gd name="T24" fmla="*/ 423 w 846"/>
                <a:gd name="T25" fmla="*/ 566 h 589"/>
                <a:gd name="T26" fmla="*/ 423 w 846"/>
                <a:gd name="T27" fmla="*/ 566 h 589"/>
                <a:gd name="T28" fmla="*/ 597 w 846"/>
                <a:gd name="T29" fmla="*/ 499 h 589"/>
                <a:gd name="T30" fmla="*/ 812 w 846"/>
                <a:gd name="T31" fmla="*/ 294 h 589"/>
                <a:gd name="T32" fmla="*/ 595 w 846"/>
                <a:gd name="T33" fmla="*/ 90 h 589"/>
                <a:gd name="T34" fmla="*/ 423 w 846"/>
                <a:gd name="T35" fmla="*/ 23 h 589"/>
                <a:gd name="T36" fmla="*/ 250 w 846"/>
                <a:gd name="T37" fmla="*/ 90 h 589"/>
                <a:gd name="T38" fmla="*/ 34 w 846"/>
                <a:gd name="T39" fmla="*/ 29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6" h="589">
                  <a:moveTo>
                    <a:pt x="423" y="589"/>
                  </a:moveTo>
                  <a:cubicBezTo>
                    <a:pt x="423" y="589"/>
                    <a:pt x="423" y="589"/>
                    <a:pt x="423" y="589"/>
                  </a:cubicBezTo>
                  <a:cubicBezTo>
                    <a:pt x="352" y="589"/>
                    <a:pt x="285" y="563"/>
                    <a:pt x="234" y="515"/>
                  </a:cubicBezTo>
                  <a:cubicBezTo>
                    <a:pt x="0" y="295"/>
                    <a:pt x="0" y="295"/>
                    <a:pt x="0" y="295"/>
                  </a:cubicBezTo>
                  <a:cubicBezTo>
                    <a:pt x="233" y="74"/>
                    <a:pt x="233" y="74"/>
                    <a:pt x="233" y="74"/>
                  </a:cubicBezTo>
                  <a:cubicBezTo>
                    <a:pt x="283" y="26"/>
                    <a:pt x="351" y="0"/>
                    <a:pt x="423" y="0"/>
                  </a:cubicBezTo>
                  <a:cubicBezTo>
                    <a:pt x="495" y="0"/>
                    <a:pt x="562" y="27"/>
                    <a:pt x="612" y="74"/>
                  </a:cubicBezTo>
                  <a:cubicBezTo>
                    <a:pt x="846" y="294"/>
                    <a:pt x="846" y="294"/>
                    <a:pt x="846" y="294"/>
                  </a:cubicBezTo>
                  <a:cubicBezTo>
                    <a:pt x="613" y="515"/>
                    <a:pt x="613" y="515"/>
                    <a:pt x="613" y="515"/>
                  </a:cubicBezTo>
                  <a:cubicBezTo>
                    <a:pt x="563" y="563"/>
                    <a:pt x="495" y="589"/>
                    <a:pt x="423" y="589"/>
                  </a:cubicBezTo>
                  <a:close/>
                  <a:moveTo>
                    <a:pt x="34" y="295"/>
                  </a:moveTo>
                  <a:cubicBezTo>
                    <a:pt x="251" y="499"/>
                    <a:pt x="251" y="499"/>
                    <a:pt x="251" y="499"/>
                  </a:cubicBezTo>
                  <a:cubicBezTo>
                    <a:pt x="297" y="542"/>
                    <a:pt x="358" y="566"/>
                    <a:pt x="423" y="566"/>
                  </a:cubicBezTo>
                  <a:cubicBezTo>
                    <a:pt x="423" y="566"/>
                    <a:pt x="423" y="566"/>
                    <a:pt x="423" y="566"/>
                  </a:cubicBezTo>
                  <a:cubicBezTo>
                    <a:pt x="489" y="566"/>
                    <a:pt x="551" y="542"/>
                    <a:pt x="597" y="499"/>
                  </a:cubicBezTo>
                  <a:cubicBezTo>
                    <a:pt x="812" y="294"/>
                    <a:pt x="812" y="294"/>
                    <a:pt x="812" y="294"/>
                  </a:cubicBezTo>
                  <a:cubicBezTo>
                    <a:pt x="595" y="90"/>
                    <a:pt x="595" y="90"/>
                    <a:pt x="595" y="90"/>
                  </a:cubicBezTo>
                  <a:cubicBezTo>
                    <a:pt x="549" y="47"/>
                    <a:pt x="488" y="23"/>
                    <a:pt x="423" y="23"/>
                  </a:cubicBezTo>
                  <a:cubicBezTo>
                    <a:pt x="357" y="23"/>
                    <a:pt x="296" y="47"/>
                    <a:pt x="250" y="90"/>
                  </a:cubicBezTo>
                  <a:lnTo>
                    <a:pt x="34" y="29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24"/>
            <p:cNvSpPr/>
            <p:nvPr/>
          </p:nvSpPr>
          <p:spPr bwMode="auto">
            <a:xfrm>
              <a:off x="6108009" y="3562901"/>
              <a:ext cx="1300221" cy="957426"/>
            </a:xfrm>
            <a:custGeom>
              <a:avLst/>
              <a:gdLst>
                <a:gd name="T0" fmla="*/ 397 w 794"/>
                <a:gd name="T1" fmla="*/ 585 h 585"/>
                <a:gd name="T2" fmla="*/ 219 w 794"/>
                <a:gd name="T3" fmla="*/ 512 h 585"/>
                <a:gd name="T4" fmla="*/ 0 w 794"/>
                <a:gd name="T5" fmla="*/ 293 h 585"/>
                <a:gd name="T6" fmla="*/ 218 w 794"/>
                <a:gd name="T7" fmla="*/ 73 h 585"/>
                <a:gd name="T8" fmla="*/ 397 w 794"/>
                <a:gd name="T9" fmla="*/ 0 h 585"/>
                <a:gd name="T10" fmla="*/ 574 w 794"/>
                <a:gd name="T11" fmla="*/ 72 h 585"/>
                <a:gd name="T12" fmla="*/ 794 w 794"/>
                <a:gd name="T13" fmla="*/ 291 h 585"/>
                <a:gd name="T14" fmla="*/ 575 w 794"/>
                <a:gd name="T15" fmla="*/ 511 h 585"/>
                <a:gd name="T16" fmla="*/ 397 w 794"/>
                <a:gd name="T17" fmla="*/ 585 h 585"/>
                <a:gd name="T18" fmla="*/ 397 w 794"/>
                <a:gd name="T19"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5">
                  <a:moveTo>
                    <a:pt x="397" y="585"/>
                  </a:moveTo>
                  <a:cubicBezTo>
                    <a:pt x="330" y="585"/>
                    <a:pt x="267" y="559"/>
                    <a:pt x="219" y="512"/>
                  </a:cubicBezTo>
                  <a:cubicBezTo>
                    <a:pt x="0" y="293"/>
                    <a:pt x="0" y="293"/>
                    <a:pt x="0" y="293"/>
                  </a:cubicBezTo>
                  <a:cubicBezTo>
                    <a:pt x="218" y="73"/>
                    <a:pt x="218" y="73"/>
                    <a:pt x="218" y="73"/>
                  </a:cubicBezTo>
                  <a:cubicBezTo>
                    <a:pt x="266" y="26"/>
                    <a:pt x="329" y="0"/>
                    <a:pt x="397" y="0"/>
                  </a:cubicBezTo>
                  <a:cubicBezTo>
                    <a:pt x="464" y="0"/>
                    <a:pt x="527" y="25"/>
                    <a:pt x="574" y="72"/>
                  </a:cubicBezTo>
                  <a:cubicBezTo>
                    <a:pt x="794" y="291"/>
                    <a:pt x="794" y="291"/>
                    <a:pt x="794" y="291"/>
                  </a:cubicBezTo>
                  <a:cubicBezTo>
                    <a:pt x="575" y="511"/>
                    <a:pt x="575" y="511"/>
                    <a:pt x="575" y="511"/>
                  </a:cubicBezTo>
                  <a:cubicBezTo>
                    <a:pt x="528" y="558"/>
                    <a:pt x="464" y="585"/>
                    <a:pt x="397" y="585"/>
                  </a:cubicBezTo>
                  <a:cubicBezTo>
                    <a:pt x="397" y="585"/>
                    <a:pt x="397" y="585"/>
                    <a:pt x="397" y="58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5"/>
            <p:cNvSpPr/>
            <p:nvPr/>
          </p:nvSpPr>
          <p:spPr bwMode="auto">
            <a:xfrm>
              <a:off x="6129843" y="3537792"/>
              <a:ext cx="1255461" cy="1005461"/>
            </a:xfrm>
            <a:custGeom>
              <a:avLst/>
              <a:gdLst>
                <a:gd name="T0" fmla="*/ 596 w 767"/>
                <a:gd name="T1" fmla="*/ 135 h 614"/>
                <a:gd name="T2" fmla="*/ 554 w 767"/>
                <a:gd name="T3" fmla="*/ 94 h 614"/>
                <a:gd name="T4" fmla="*/ 212 w 767"/>
                <a:gd name="T5" fmla="*/ 95 h 614"/>
                <a:gd name="T6" fmla="*/ 171 w 767"/>
                <a:gd name="T7" fmla="*/ 137 h 614"/>
                <a:gd name="T8" fmla="*/ 0 w 767"/>
                <a:gd name="T9" fmla="*/ 308 h 614"/>
                <a:gd name="T10" fmla="*/ 172 w 767"/>
                <a:gd name="T11" fmla="*/ 479 h 614"/>
                <a:gd name="T12" fmla="*/ 213 w 767"/>
                <a:gd name="T13" fmla="*/ 520 h 614"/>
                <a:gd name="T14" fmla="*/ 555 w 767"/>
                <a:gd name="T15" fmla="*/ 519 h 614"/>
                <a:gd name="T16" fmla="*/ 597 w 767"/>
                <a:gd name="T17" fmla="*/ 478 h 614"/>
                <a:gd name="T18" fmla="*/ 767 w 767"/>
                <a:gd name="T19" fmla="*/ 306 h 614"/>
                <a:gd name="T20" fmla="*/ 596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596" y="135"/>
                  </a:moveTo>
                  <a:cubicBezTo>
                    <a:pt x="554" y="94"/>
                    <a:pt x="554" y="94"/>
                    <a:pt x="554" y="94"/>
                  </a:cubicBezTo>
                  <a:cubicBezTo>
                    <a:pt x="460" y="0"/>
                    <a:pt x="306" y="1"/>
                    <a:pt x="212" y="95"/>
                  </a:cubicBezTo>
                  <a:cubicBezTo>
                    <a:pt x="171" y="137"/>
                    <a:pt x="171" y="137"/>
                    <a:pt x="171" y="137"/>
                  </a:cubicBezTo>
                  <a:cubicBezTo>
                    <a:pt x="0" y="308"/>
                    <a:pt x="0" y="308"/>
                    <a:pt x="0" y="308"/>
                  </a:cubicBezTo>
                  <a:cubicBezTo>
                    <a:pt x="172" y="479"/>
                    <a:pt x="172" y="479"/>
                    <a:pt x="172" y="479"/>
                  </a:cubicBezTo>
                  <a:cubicBezTo>
                    <a:pt x="213" y="520"/>
                    <a:pt x="213" y="520"/>
                    <a:pt x="213" y="520"/>
                  </a:cubicBezTo>
                  <a:cubicBezTo>
                    <a:pt x="307" y="614"/>
                    <a:pt x="461" y="613"/>
                    <a:pt x="555" y="519"/>
                  </a:cubicBezTo>
                  <a:cubicBezTo>
                    <a:pt x="597" y="478"/>
                    <a:pt x="597" y="478"/>
                    <a:pt x="597" y="478"/>
                  </a:cubicBezTo>
                  <a:cubicBezTo>
                    <a:pt x="767" y="306"/>
                    <a:pt x="767" y="306"/>
                    <a:pt x="767" y="306"/>
                  </a:cubicBezTo>
                  <a:lnTo>
                    <a:pt x="596" y="135"/>
                  </a:ln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56" name="组合 55"/>
            <p:cNvGrpSpPr>
              <a:grpSpLocks noChangeAspect="1"/>
            </p:cNvGrpSpPr>
            <p:nvPr/>
          </p:nvGrpSpPr>
          <p:grpSpPr>
            <a:xfrm>
              <a:off x="6558614" y="3825083"/>
              <a:ext cx="531153" cy="454764"/>
              <a:chOff x="2162176" y="-104775"/>
              <a:chExt cx="1655763" cy="1417638"/>
            </a:xfrm>
            <a:grpFill/>
          </p:grpSpPr>
          <p:sp>
            <p:nvSpPr>
              <p:cNvPr id="57"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sp>
        <p:nvSpPr>
          <p:cNvPr id="59" name="TextBox 58"/>
          <p:cNvSpPr txBox="1"/>
          <p:nvPr/>
        </p:nvSpPr>
        <p:spPr>
          <a:xfrm>
            <a:off x="7991858" y="2782305"/>
            <a:ext cx="3425742" cy="954107"/>
          </a:xfrm>
          <a:prstGeom prst="rect">
            <a:avLst/>
          </a:prstGeom>
          <a:noFill/>
        </p:spPr>
        <p:txBody>
          <a:bodyPr wrap="square" rtlCol="0">
            <a:spAutoFit/>
          </a:bodyPr>
          <a:lstStyle/>
          <a:p>
            <a:pPr algn="ctr"/>
            <a:r>
              <a:rPr lang="zh-CN" altLang="en-US" sz="1400" dirty="0">
                <a:cs typeface="+mn-ea"/>
                <a:sym typeface="+mn-lt"/>
              </a:rPr>
              <a:t>点击添加文本点击添加文本点击添加文本点击添加文本点击添加文本点击添加文本点击添加文本点击添加文本点击添加文本点击添加文本</a:t>
            </a:r>
          </a:p>
        </p:txBody>
      </p:sp>
      <p:sp>
        <p:nvSpPr>
          <p:cNvPr id="60" name="TextBox 59"/>
          <p:cNvSpPr txBox="1"/>
          <p:nvPr/>
        </p:nvSpPr>
        <p:spPr>
          <a:xfrm>
            <a:off x="856935" y="2782306"/>
            <a:ext cx="3425742" cy="954107"/>
          </a:xfrm>
          <a:prstGeom prst="rect">
            <a:avLst/>
          </a:prstGeom>
          <a:noFill/>
        </p:spPr>
        <p:txBody>
          <a:bodyPr wrap="square" rtlCol="0">
            <a:spAutoFit/>
          </a:bodyPr>
          <a:lstStyle/>
          <a:p>
            <a:pPr algn="ctr"/>
            <a:r>
              <a:rPr lang="zh-CN" altLang="en-US" sz="1400" dirty="0">
                <a:cs typeface="+mn-ea"/>
                <a:sym typeface="+mn-lt"/>
              </a:rPr>
              <a:t>点击添加文本点击添加文本点击添加文本点击添加文本点击添加文本点击添加文本点击添加文本点击添加文本点击添加文本点击添加文本</a:t>
            </a:r>
          </a:p>
        </p:txBody>
      </p:sp>
      <p:sp>
        <p:nvSpPr>
          <p:cNvPr id="61" name="TextBox 60"/>
          <p:cNvSpPr txBox="1"/>
          <p:nvPr/>
        </p:nvSpPr>
        <p:spPr>
          <a:xfrm>
            <a:off x="4394790" y="540521"/>
            <a:ext cx="3425742" cy="954107"/>
          </a:xfrm>
          <a:prstGeom prst="rect">
            <a:avLst/>
          </a:prstGeom>
          <a:noFill/>
        </p:spPr>
        <p:txBody>
          <a:bodyPr wrap="square" rtlCol="0">
            <a:spAutoFit/>
          </a:bodyPr>
          <a:lstStyle/>
          <a:p>
            <a:pPr algn="ctr"/>
            <a:r>
              <a:rPr lang="zh-CN" altLang="en-US" sz="1400" dirty="0">
                <a:cs typeface="+mn-ea"/>
                <a:sym typeface="+mn-lt"/>
              </a:rPr>
              <a:t>点击添加文本点击添加文本点击添加文本点击添加文本点击添加文本点击添加文本点击添加文本点击添加文本点击添加文本点击添加文本</a:t>
            </a:r>
          </a:p>
        </p:txBody>
      </p:sp>
      <p:sp>
        <p:nvSpPr>
          <p:cNvPr id="62" name="TextBox 61"/>
          <p:cNvSpPr txBox="1"/>
          <p:nvPr/>
        </p:nvSpPr>
        <p:spPr>
          <a:xfrm>
            <a:off x="5804366" y="3612185"/>
            <a:ext cx="606591" cy="584775"/>
          </a:xfrm>
          <a:prstGeom prst="rect">
            <a:avLst/>
          </a:prstGeom>
          <a:noFill/>
        </p:spPr>
        <p:txBody>
          <a:bodyPr wrap="square" rtlCol="0">
            <a:spAutoFit/>
          </a:bodyPr>
          <a:lstStyle/>
          <a:p>
            <a:pPr algn="dist"/>
            <a:r>
              <a:rPr lang="zh-CN" altLang="en-US" sz="1600" b="1" dirty="0">
                <a:solidFill>
                  <a:schemeClr val="bg1"/>
                </a:solidFill>
                <a:effectLst>
                  <a:outerShdw blurRad="38100" dist="38100" dir="2700000" algn="tl">
                    <a:srgbClr val="000000">
                      <a:alpha val="43137"/>
                    </a:srgbClr>
                  </a:outerShdw>
                </a:effectLst>
                <a:cs typeface="+mn-ea"/>
                <a:sym typeface="+mn-lt"/>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4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250"/>
                                        <p:tgtEl>
                                          <p:spTgt spid="6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25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250"/>
                                        <p:tgtEl>
                                          <p:spTgt spid="11"/>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50"/>
                                        <p:tgtEl>
                                          <p:spTgt spid="31"/>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250"/>
                                        <p:tgtEl>
                                          <p:spTgt spid="33"/>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250" fill="hold"/>
                                        <p:tgtEl>
                                          <p:spTgt spid="61"/>
                                        </p:tgtEl>
                                        <p:attrNameLst>
                                          <p:attrName>ppt_x</p:attrName>
                                        </p:attrNameLst>
                                      </p:cBhvr>
                                      <p:tavLst>
                                        <p:tav tm="0">
                                          <p:val>
                                            <p:strVal val="#ppt_x"/>
                                          </p:val>
                                        </p:tav>
                                        <p:tav tm="100000">
                                          <p:val>
                                            <p:strVal val="#ppt_x"/>
                                          </p:val>
                                        </p:tav>
                                      </p:tavLst>
                                    </p:anim>
                                    <p:anim calcmode="lin" valueType="num">
                                      <p:cBhvr additive="base">
                                        <p:cTn id="36" dur="25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250"/>
                                        <p:tgtEl>
                                          <p:spTgt spid="32"/>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250" fill="hold"/>
                                        <p:tgtEl>
                                          <p:spTgt spid="59"/>
                                        </p:tgtEl>
                                        <p:attrNameLst>
                                          <p:attrName>ppt_x</p:attrName>
                                        </p:attrNameLst>
                                      </p:cBhvr>
                                      <p:tavLst>
                                        <p:tav tm="0">
                                          <p:val>
                                            <p:strVal val="#ppt_x"/>
                                          </p:val>
                                        </p:tav>
                                        <p:tav tm="100000">
                                          <p:val>
                                            <p:strVal val="#ppt_x"/>
                                          </p:val>
                                        </p:tav>
                                      </p:tavLst>
                                    </p:anim>
                                    <p:anim calcmode="lin" valueType="num">
                                      <p:cBhvr additive="base">
                                        <p:cTn id="45" dur="25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0" grpId="0" animBg="1"/>
      <p:bldP spid="59" grpId="0"/>
      <p:bldP spid="60" grpId="0"/>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1549" y="1592266"/>
            <a:ext cx="4410914" cy="1063494"/>
            <a:chOff x="4695825" y="1592263"/>
            <a:chExt cx="4414935" cy="1063491"/>
          </a:xfrm>
        </p:grpSpPr>
        <p:grpSp>
          <p:nvGrpSpPr>
            <p:cNvPr id="3" name="组合 8"/>
            <p:cNvGrpSpPr/>
            <p:nvPr/>
          </p:nvGrpSpPr>
          <p:grpSpPr bwMode="auto">
            <a:xfrm>
              <a:off x="4695825" y="1592263"/>
              <a:ext cx="4414935" cy="993712"/>
              <a:chOff x="0" y="0"/>
              <a:chExt cx="4591582" cy="992717"/>
            </a:xfrm>
            <a:solidFill>
              <a:schemeClr val="accent5"/>
            </a:solidFill>
          </p:grpSpPr>
          <p:sp>
            <p:nvSpPr>
              <p:cNvPr id="6" name="矩形 6"/>
              <p:cNvSpPr>
                <a:spLocks noChangeArrowheads="1"/>
              </p:cNvSpPr>
              <p:nvPr/>
            </p:nvSpPr>
            <p:spPr bwMode="auto">
              <a:xfrm>
                <a:off x="0" y="0"/>
                <a:ext cx="3643952" cy="968991"/>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sp>
            <p:nvSpPr>
              <p:cNvPr id="7" name="直角三角形 7"/>
              <p:cNvSpPr>
                <a:spLocks noChangeArrowheads="1"/>
              </p:cNvSpPr>
              <p:nvPr/>
            </p:nvSpPr>
            <p:spPr bwMode="auto">
              <a:xfrm rot="5400000">
                <a:off x="3622591" y="23726"/>
                <a:ext cx="968991" cy="968991"/>
              </a:xfrm>
              <a:prstGeom prst="rtTriangle">
                <a:avLst/>
              </a:pr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grpSp>
        <p:sp>
          <p:nvSpPr>
            <p:cNvPr id="4" name="文本框 111"/>
            <p:cNvSpPr>
              <a:spLocks noChangeArrowheads="1"/>
            </p:cNvSpPr>
            <p:nvPr/>
          </p:nvSpPr>
          <p:spPr bwMode="auto">
            <a:xfrm>
              <a:off x="7381875" y="1724026"/>
              <a:ext cx="952500" cy="93172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cs typeface="+mn-ea"/>
                  <a:sym typeface="+mn-lt"/>
                </a:rPr>
                <a:t>01</a:t>
              </a:r>
              <a:endParaRPr lang="zh-CN" altLang="en-US" sz="3200" b="1" dirty="0">
                <a:effectLst>
                  <a:innerShdw blurRad="114300" dist="127000" dir="16200000">
                    <a:prstClr val="black">
                      <a:alpha val="30000"/>
                    </a:prstClr>
                  </a:innerShdw>
                </a:effectLst>
                <a:cs typeface="+mn-ea"/>
                <a:sym typeface="+mn-lt"/>
              </a:endParaRPr>
            </a:p>
          </p:txBody>
        </p:sp>
        <p:sp>
          <p:nvSpPr>
            <p:cNvPr id="5" name="文本框 115"/>
            <p:cNvSpPr>
              <a:spLocks noChangeArrowheads="1"/>
            </p:cNvSpPr>
            <p:nvPr/>
          </p:nvSpPr>
          <p:spPr bwMode="auto">
            <a:xfrm>
              <a:off x="5168900" y="1629213"/>
              <a:ext cx="2689226" cy="86151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cs typeface="+mn-ea"/>
                  <a:sym typeface="+mn-lt"/>
                </a:rPr>
                <a:t>点击添加文字说明</a:t>
              </a:r>
              <a:endParaRPr lang="en-US" altLang="zh-CN" sz="1600" b="1" dirty="0">
                <a:solidFill>
                  <a:schemeClr val="lt1"/>
                </a:solidFill>
                <a:cs typeface="+mn-ea"/>
                <a:sym typeface="+mn-lt"/>
              </a:endParaRPr>
            </a:p>
            <a:p>
              <a:pPr algn="ctr"/>
              <a:r>
                <a:rPr lang="zh-CN" altLang="en-US" sz="1600" b="1" dirty="0">
                  <a:solidFill>
                    <a:schemeClr val="lt1"/>
                  </a:solidFill>
                  <a:cs typeface="+mn-ea"/>
                  <a:sym typeface="+mn-lt"/>
                </a:rPr>
                <a:t>点击添加文字说明</a:t>
              </a:r>
            </a:p>
          </p:txBody>
        </p:sp>
      </p:grpSp>
      <p:grpSp>
        <p:nvGrpSpPr>
          <p:cNvPr id="8" name="组合 7"/>
          <p:cNvGrpSpPr/>
          <p:nvPr/>
        </p:nvGrpSpPr>
        <p:grpSpPr>
          <a:xfrm>
            <a:off x="4691549" y="2562233"/>
            <a:ext cx="5128525" cy="1044441"/>
            <a:chOff x="4695825" y="2562226"/>
            <a:chExt cx="5133200" cy="1044441"/>
          </a:xfrm>
        </p:grpSpPr>
        <p:grpSp>
          <p:nvGrpSpPr>
            <p:cNvPr id="9" name="组合 9"/>
            <p:cNvGrpSpPr/>
            <p:nvPr/>
          </p:nvGrpSpPr>
          <p:grpSpPr bwMode="auto">
            <a:xfrm>
              <a:off x="4695825" y="2562226"/>
              <a:ext cx="5133200" cy="992122"/>
              <a:chOff x="0" y="1"/>
              <a:chExt cx="5827747" cy="992755"/>
            </a:xfrm>
            <a:solidFill>
              <a:schemeClr val="accent3"/>
            </a:solidFill>
          </p:grpSpPr>
          <p:sp>
            <p:nvSpPr>
              <p:cNvPr id="12" name="矩形 10"/>
              <p:cNvSpPr>
                <a:spLocks noChangeArrowheads="1"/>
              </p:cNvSpPr>
              <p:nvPr/>
            </p:nvSpPr>
            <p:spPr bwMode="auto">
              <a:xfrm>
                <a:off x="0" y="1"/>
                <a:ext cx="4872252" cy="968991"/>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sp>
            <p:nvSpPr>
              <p:cNvPr id="13" name="直角三角形 11"/>
              <p:cNvSpPr>
                <a:spLocks noChangeArrowheads="1"/>
              </p:cNvSpPr>
              <p:nvPr/>
            </p:nvSpPr>
            <p:spPr bwMode="auto">
              <a:xfrm rot="5400000">
                <a:off x="4858756" y="23765"/>
                <a:ext cx="968991" cy="968991"/>
              </a:xfrm>
              <a:prstGeom prst="rtTriangle">
                <a:avLst/>
              </a:pr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grpSp>
        <p:sp>
          <p:nvSpPr>
            <p:cNvPr id="10" name="文本框 112"/>
            <p:cNvSpPr>
              <a:spLocks noChangeArrowheads="1"/>
            </p:cNvSpPr>
            <p:nvPr/>
          </p:nvSpPr>
          <p:spPr bwMode="auto">
            <a:xfrm>
              <a:off x="8116888" y="2674937"/>
              <a:ext cx="952500" cy="93173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cs typeface="+mn-ea"/>
                  <a:sym typeface="+mn-lt"/>
                </a:rPr>
                <a:t>02</a:t>
              </a:r>
              <a:endParaRPr lang="zh-CN" altLang="en-US" sz="3200" b="1" dirty="0">
                <a:effectLst>
                  <a:innerShdw blurRad="114300" dist="127000" dir="16200000">
                    <a:prstClr val="black">
                      <a:alpha val="30000"/>
                    </a:prstClr>
                  </a:innerShdw>
                </a:effectLst>
                <a:cs typeface="+mn-ea"/>
                <a:sym typeface="+mn-lt"/>
              </a:endParaRPr>
            </a:p>
          </p:txBody>
        </p:sp>
        <p:sp>
          <p:nvSpPr>
            <p:cNvPr id="11" name="文本框 116"/>
            <p:cNvSpPr>
              <a:spLocks noChangeArrowheads="1"/>
            </p:cNvSpPr>
            <p:nvPr/>
          </p:nvSpPr>
          <p:spPr bwMode="auto">
            <a:xfrm>
              <a:off x="5111750" y="2565097"/>
              <a:ext cx="2746375" cy="861518"/>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cs typeface="+mn-ea"/>
                  <a:sym typeface="+mn-lt"/>
                </a:rPr>
                <a:t>点击添加文字说明</a:t>
              </a:r>
              <a:endParaRPr lang="en-US" altLang="zh-CN" sz="1600" b="1" dirty="0">
                <a:solidFill>
                  <a:schemeClr val="lt1"/>
                </a:solidFill>
                <a:cs typeface="+mn-ea"/>
                <a:sym typeface="+mn-lt"/>
              </a:endParaRPr>
            </a:p>
            <a:p>
              <a:pPr algn="ctr"/>
              <a:r>
                <a:rPr lang="zh-CN" altLang="en-US" sz="1600" b="1" dirty="0">
                  <a:solidFill>
                    <a:schemeClr val="lt1"/>
                  </a:solidFill>
                  <a:cs typeface="+mn-ea"/>
                  <a:sym typeface="+mn-lt"/>
                </a:rPr>
                <a:t>点击添加文字说明</a:t>
              </a:r>
            </a:p>
          </p:txBody>
        </p:sp>
      </p:grpSp>
      <p:grpSp>
        <p:nvGrpSpPr>
          <p:cNvPr id="14" name="组合 13"/>
          <p:cNvGrpSpPr/>
          <p:nvPr/>
        </p:nvGrpSpPr>
        <p:grpSpPr>
          <a:xfrm>
            <a:off x="4691549" y="3500990"/>
            <a:ext cx="5868391" cy="1107391"/>
            <a:chOff x="4695825" y="3500989"/>
            <a:chExt cx="5873739" cy="1107390"/>
          </a:xfrm>
        </p:grpSpPr>
        <p:grpSp>
          <p:nvGrpSpPr>
            <p:cNvPr id="15" name="组合 12"/>
            <p:cNvGrpSpPr/>
            <p:nvPr/>
          </p:nvGrpSpPr>
          <p:grpSpPr bwMode="auto">
            <a:xfrm>
              <a:off x="4695825" y="3531171"/>
              <a:ext cx="5873739" cy="980503"/>
              <a:chOff x="0" y="3751"/>
              <a:chExt cx="5753402" cy="981706"/>
            </a:xfrm>
            <a:solidFill>
              <a:schemeClr val="accent4"/>
            </a:solidFill>
          </p:grpSpPr>
          <p:sp>
            <p:nvSpPr>
              <p:cNvPr id="18" name="矩形 13"/>
              <p:cNvSpPr>
                <a:spLocks noChangeArrowheads="1"/>
              </p:cNvSpPr>
              <p:nvPr/>
            </p:nvSpPr>
            <p:spPr bwMode="auto">
              <a:xfrm>
                <a:off x="0" y="3751"/>
                <a:ext cx="4872252" cy="968991"/>
              </a:xfrm>
              <a:prstGeom prst="rect">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sp>
            <p:nvSpPr>
              <p:cNvPr id="19" name="直角三角形 14"/>
              <p:cNvSpPr>
                <a:spLocks noChangeArrowheads="1"/>
              </p:cNvSpPr>
              <p:nvPr/>
            </p:nvSpPr>
            <p:spPr bwMode="auto">
              <a:xfrm rot="5400000">
                <a:off x="4820230" y="52284"/>
                <a:ext cx="972742" cy="893603"/>
              </a:xfrm>
              <a:prstGeom prst="rtTriangle">
                <a:avLst/>
              </a:pr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dirty="0">
                  <a:solidFill>
                    <a:schemeClr val="lt1"/>
                  </a:solidFill>
                  <a:cs typeface="+mn-ea"/>
                  <a:sym typeface="+mn-lt"/>
                </a:endParaRPr>
              </a:p>
            </p:txBody>
          </p:sp>
        </p:grpSp>
        <p:sp>
          <p:nvSpPr>
            <p:cNvPr id="16" name="文本框 113"/>
            <p:cNvSpPr>
              <a:spLocks noChangeArrowheads="1"/>
            </p:cNvSpPr>
            <p:nvPr/>
          </p:nvSpPr>
          <p:spPr bwMode="auto">
            <a:xfrm>
              <a:off x="8828089" y="3676650"/>
              <a:ext cx="952500" cy="93172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cs typeface="+mn-ea"/>
                  <a:sym typeface="+mn-lt"/>
                </a:rPr>
                <a:t>03</a:t>
              </a:r>
              <a:endParaRPr lang="zh-CN" altLang="en-US" sz="3200" b="1" dirty="0">
                <a:effectLst>
                  <a:innerShdw blurRad="114300" dist="127000" dir="16200000">
                    <a:prstClr val="black">
                      <a:alpha val="30000"/>
                    </a:prstClr>
                  </a:innerShdw>
                </a:effectLst>
                <a:cs typeface="+mn-ea"/>
                <a:sym typeface="+mn-lt"/>
              </a:endParaRPr>
            </a:p>
          </p:txBody>
        </p:sp>
        <p:sp>
          <p:nvSpPr>
            <p:cNvPr id="17" name="文本框 117"/>
            <p:cNvSpPr>
              <a:spLocks noChangeArrowheads="1"/>
            </p:cNvSpPr>
            <p:nvPr/>
          </p:nvSpPr>
          <p:spPr bwMode="auto">
            <a:xfrm>
              <a:off x="5111750" y="3500989"/>
              <a:ext cx="2889250" cy="86151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cs typeface="+mn-ea"/>
                  <a:sym typeface="+mn-lt"/>
                </a:rPr>
                <a:t>点击添加文字说明</a:t>
              </a:r>
              <a:endParaRPr lang="en-US" altLang="zh-CN" sz="1600" b="1" dirty="0">
                <a:solidFill>
                  <a:schemeClr val="lt1"/>
                </a:solidFill>
                <a:cs typeface="+mn-ea"/>
                <a:sym typeface="+mn-lt"/>
              </a:endParaRPr>
            </a:p>
            <a:p>
              <a:pPr algn="ctr"/>
              <a:r>
                <a:rPr lang="zh-CN" altLang="en-US" sz="1600" b="1" dirty="0">
                  <a:solidFill>
                    <a:schemeClr val="lt1"/>
                  </a:solidFill>
                  <a:cs typeface="+mn-ea"/>
                  <a:sym typeface="+mn-lt"/>
                </a:rPr>
                <a:t>点击添加文字说明</a:t>
              </a:r>
            </a:p>
          </p:txBody>
        </p:sp>
      </p:grpSp>
      <p:grpSp>
        <p:nvGrpSpPr>
          <p:cNvPr id="20" name="组合 19"/>
          <p:cNvGrpSpPr/>
          <p:nvPr/>
        </p:nvGrpSpPr>
        <p:grpSpPr>
          <a:xfrm>
            <a:off x="4691553" y="4495803"/>
            <a:ext cx="6374341" cy="1082543"/>
            <a:chOff x="4695825" y="4495800"/>
            <a:chExt cx="6380151" cy="1082541"/>
          </a:xfrm>
        </p:grpSpPr>
        <p:grpSp>
          <p:nvGrpSpPr>
            <p:cNvPr id="21" name="组合 16"/>
            <p:cNvGrpSpPr/>
            <p:nvPr/>
          </p:nvGrpSpPr>
          <p:grpSpPr bwMode="auto">
            <a:xfrm>
              <a:off x="4695825" y="4495800"/>
              <a:ext cx="6380151" cy="1025525"/>
              <a:chOff x="0" y="0"/>
              <a:chExt cx="5642621" cy="993601"/>
            </a:xfrm>
            <a:solidFill>
              <a:srgbClr val="DE696A"/>
            </a:solidFill>
          </p:grpSpPr>
          <p:sp>
            <p:nvSpPr>
              <p:cNvPr id="24" name="矩形 17"/>
              <p:cNvSpPr>
                <a:spLocks noChangeArrowheads="1"/>
              </p:cNvSpPr>
              <p:nvPr/>
            </p:nvSpPr>
            <p:spPr bwMode="auto">
              <a:xfrm>
                <a:off x="0" y="0"/>
                <a:ext cx="4872252" cy="968991"/>
              </a:xfrm>
              <a:prstGeom prst="rect">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sp>
            <p:nvSpPr>
              <p:cNvPr id="25" name="直角三角形 18"/>
              <p:cNvSpPr>
                <a:spLocks noChangeArrowheads="1"/>
              </p:cNvSpPr>
              <p:nvPr/>
            </p:nvSpPr>
            <p:spPr bwMode="auto">
              <a:xfrm rot="5400000">
                <a:off x="4767321" y="118302"/>
                <a:ext cx="968989" cy="781610"/>
              </a:xfrm>
              <a:prstGeom prst="rtTriangle">
                <a:avLst/>
              </a:pr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zh-CN" b="1">
                  <a:solidFill>
                    <a:schemeClr val="lt1"/>
                  </a:solidFill>
                  <a:cs typeface="+mn-ea"/>
                  <a:sym typeface="+mn-lt"/>
                </a:endParaRPr>
              </a:p>
            </p:txBody>
          </p:sp>
        </p:grpSp>
        <p:sp>
          <p:nvSpPr>
            <p:cNvPr id="22" name="文本框 114"/>
            <p:cNvSpPr>
              <a:spLocks noChangeArrowheads="1"/>
            </p:cNvSpPr>
            <p:nvPr/>
          </p:nvSpPr>
          <p:spPr bwMode="auto">
            <a:xfrm>
              <a:off x="9423400" y="4646613"/>
              <a:ext cx="952500" cy="93172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dirty="0">
                  <a:effectLst>
                    <a:innerShdw blurRad="114300" dist="127000" dir="16200000">
                      <a:prstClr val="black">
                        <a:alpha val="30000"/>
                      </a:prstClr>
                    </a:innerShdw>
                  </a:effectLst>
                  <a:cs typeface="+mn-ea"/>
                  <a:sym typeface="+mn-lt"/>
                </a:rPr>
                <a:t>04</a:t>
              </a:r>
              <a:endParaRPr lang="zh-CN" altLang="en-US" sz="3200" b="1" dirty="0">
                <a:effectLst>
                  <a:innerShdw blurRad="114300" dist="127000" dir="16200000">
                    <a:prstClr val="black">
                      <a:alpha val="30000"/>
                    </a:prstClr>
                  </a:innerShdw>
                </a:effectLst>
                <a:cs typeface="+mn-ea"/>
                <a:sym typeface="+mn-lt"/>
              </a:endParaRPr>
            </a:p>
          </p:txBody>
        </p:sp>
        <p:sp>
          <p:nvSpPr>
            <p:cNvPr id="23" name="文本框 118"/>
            <p:cNvSpPr>
              <a:spLocks noChangeArrowheads="1"/>
            </p:cNvSpPr>
            <p:nvPr/>
          </p:nvSpPr>
          <p:spPr bwMode="auto">
            <a:xfrm>
              <a:off x="5122862" y="4583437"/>
              <a:ext cx="3076723" cy="86151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solidFill>
                    <a:schemeClr val="lt1"/>
                  </a:solidFill>
                  <a:cs typeface="+mn-ea"/>
                  <a:sym typeface="+mn-lt"/>
                </a:rPr>
                <a:t>点击添加文字说明</a:t>
              </a:r>
              <a:endParaRPr lang="en-US" altLang="zh-CN" sz="1600" b="1" dirty="0">
                <a:solidFill>
                  <a:schemeClr val="lt1"/>
                </a:solidFill>
                <a:cs typeface="+mn-ea"/>
                <a:sym typeface="+mn-lt"/>
              </a:endParaRPr>
            </a:p>
            <a:p>
              <a:pPr algn="ctr"/>
              <a:r>
                <a:rPr lang="zh-CN" altLang="en-US" sz="1600" b="1" dirty="0">
                  <a:solidFill>
                    <a:schemeClr val="lt1"/>
                  </a:solidFill>
                  <a:cs typeface="+mn-ea"/>
                  <a:sym typeface="+mn-lt"/>
                </a:rPr>
                <a:t>点击添加文字说明</a:t>
              </a:r>
            </a:p>
          </p:txBody>
        </p:sp>
      </p:grpSp>
      <p:sp>
        <p:nvSpPr>
          <p:cNvPr id="26" name="Freeform 5"/>
          <p:cNvSpPr>
            <a:spLocks noEditPoints="1" noChangeArrowheads="1"/>
          </p:cNvSpPr>
          <p:nvPr/>
        </p:nvSpPr>
        <p:spPr bwMode="auto">
          <a:xfrm>
            <a:off x="3946105" y="3840167"/>
            <a:ext cx="388584" cy="484187"/>
          </a:xfrm>
          <a:custGeom>
            <a:avLst/>
            <a:gdLst>
              <a:gd name="T0" fmla="*/ 2147483646 w 160"/>
              <a:gd name="T1" fmla="*/ 0 h 200"/>
              <a:gd name="T2" fmla="*/ 2147483646 w 160"/>
              <a:gd name="T3" fmla="*/ 0 h 200"/>
              <a:gd name="T4" fmla="*/ 0 w 160"/>
              <a:gd name="T5" fmla="*/ 2147483646 h 200"/>
              <a:gd name="T6" fmla="*/ 0 w 160"/>
              <a:gd name="T7" fmla="*/ 2147483646 h 200"/>
              <a:gd name="T8" fmla="*/ 2147483646 w 160"/>
              <a:gd name="T9" fmla="*/ 2147483646 h 200"/>
              <a:gd name="T10" fmla="*/ 2147483646 w 160"/>
              <a:gd name="T11" fmla="*/ 2147483646 h 200"/>
              <a:gd name="T12" fmla="*/ 2147483646 w 160"/>
              <a:gd name="T13" fmla="*/ 2147483646 h 200"/>
              <a:gd name="T14" fmla="*/ 2147483646 w 160"/>
              <a:gd name="T15" fmla="*/ 2147483646 h 200"/>
              <a:gd name="T16" fmla="*/ 2147483646 w 160"/>
              <a:gd name="T17" fmla="*/ 0 h 200"/>
              <a:gd name="T18" fmla="*/ 2147483646 w 160"/>
              <a:gd name="T19" fmla="*/ 2147483646 h 200"/>
              <a:gd name="T20" fmla="*/ 2147483646 w 160"/>
              <a:gd name="T21" fmla="*/ 2147483646 h 200"/>
              <a:gd name="T22" fmla="*/ 2147483646 w 160"/>
              <a:gd name="T23" fmla="*/ 2147483646 h 200"/>
              <a:gd name="T24" fmla="*/ 2147483646 w 160"/>
              <a:gd name="T25" fmla="*/ 2147483646 h 200"/>
              <a:gd name="T26" fmla="*/ 2147483646 w 160"/>
              <a:gd name="T27" fmla="*/ 2147483646 h 200"/>
              <a:gd name="T28" fmla="*/ 2147483646 w 160"/>
              <a:gd name="T29" fmla="*/ 2147483646 h 200"/>
              <a:gd name="T30" fmla="*/ 2147483646 w 160"/>
              <a:gd name="T31" fmla="*/ 2147483646 h 200"/>
              <a:gd name="T32" fmla="*/ 2147483646 w 160"/>
              <a:gd name="T33" fmla="*/ 2147483646 h 200"/>
              <a:gd name="T34" fmla="*/ 2147483646 w 160"/>
              <a:gd name="T35" fmla="*/ 2147483646 h 200"/>
              <a:gd name="T36" fmla="*/ 2147483646 w 160"/>
              <a:gd name="T37" fmla="*/ 2147483646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27" name="Freeform 9"/>
          <p:cNvSpPr>
            <a:spLocks noEditPoints="1" noChangeArrowheads="1"/>
          </p:cNvSpPr>
          <p:nvPr/>
        </p:nvSpPr>
        <p:spPr bwMode="auto">
          <a:xfrm>
            <a:off x="3920728" y="4835526"/>
            <a:ext cx="436165" cy="484188"/>
          </a:xfrm>
          <a:custGeom>
            <a:avLst/>
            <a:gdLst>
              <a:gd name="T0" fmla="*/ 2147483646 w 180"/>
              <a:gd name="T1" fmla="*/ 2147483646 h 200"/>
              <a:gd name="T2" fmla="*/ 2147483646 w 180"/>
              <a:gd name="T3" fmla="*/ 2147483646 h 200"/>
              <a:gd name="T4" fmla="*/ 2147483646 w 180"/>
              <a:gd name="T5" fmla="*/ 2147483646 h 200"/>
              <a:gd name="T6" fmla="*/ 2147483646 w 180"/>
              <a:gd name="T7" fmla="*/ 2147483646 h 200"/>
              <a:gd name="T8" fmla="*/ 2147483646 w 180"/>
              <a:gd name="T9" fmla="*/ 2147483646 h 200"/>
              <a:gd name="T10" fmla="*/ 2147483646 w 180"/>
              <a:gd name="T11" fmla="*/ 2147483646 h 200"/>
              <a:gd name="T12" fmla="*/ 2147483646 w 180"/>
              <a:gd name="T13" fmla="*/ 2147483646 h 200"/>
              <a:gd name="T14" fmla="*/ 2147483646 w 180"/>
              <a:gd name="T15" fmla="*/ 2147483646 h 200"/>
              <a:gd name="T16" fmla="*/ 2147483646 w 180"/>
              <a:gd name="T17" fmla="*/ 2147483646 h 200"/>
              <a:gd name="T18" fmla="*/ 2147483646 w 180"/>
              <a:gd name="T19" fmla="*/ 2147483646 h 200"/>
              <a:gd name="T20" fmla="*/ 2147483646 w 180"/>
              <a:gd name="T21" fmla="*/ 2147483646 h 200"/>
              <a:gd name="T22" fmla="*/ 2147483646 w 180"/>
              <a:gd name="T23" fmla="*/ 2147483646 h 200"/>
              <a:gd name="T24" fmla="*/ 2147483646 w 180"/>
              <a:gd name="T25" fmla="*/ 2147483646 h 200"/>
              <a:gd name="T26" fmla="*/ 2147483646 w 180"/>
              <a:gd name="T27" fmla="*/ 2147483646 h 200"/>
              <a:gd name="T28" fmla="*/ 2147483646 w 180"/>
              <a:gd name="T29" fmla="*/ 2147483646 h 200"/>
              <a:gd name="T30" fmla="*/ 2147483646 w 180"/>
              <a:gd name="T31" fmla="*/ 2147483646 h 200"/>
              <a:gd name="T32" fmla="*/ 2147483646 w 180"/>
              <a:gd name="T33" fmla="*/ 2147483646 h 200"/>
              <a:gd name="T34" fmla="*/ 2147483646 w 180"/>
              <a:gd name="T35" fmla="*/ 2147483646 h 200"/>
              <a:gd name="T36" fmla="*/ 2147483646 w 180"/>
              <a:gd name="T37" fmla="*/ 2147483646 h 200"/>
              <a:gd name="T38" fmla="*/ 2147483646 w 180"/>
              <a:gd name="T39" fmla="*/ 2147483646 h 200"/>
              <a:gd name="T40" fmla="*/ 2147483646 w 180"/>
              <a:gd name="T41" fmla="*/ 2147483646 h 200"/>
              <a:gd name="T42" fmla="*/ 2147483646 w 180"/>
              <a:gd name="T43" fmla="*/ 2147483646 h 200"/>
              <a:gd name="T44" fmla="*/ 2147483646 w 180"/>
              <a:gd name="T45" fmla="*/ 2147483646 h 200"/>
              <a:gd name="T46" fmla="*/ 2147483646 w 180"/>
              <a:gd name="T47" fmla="*/ 2147483646 h 200"/>
              <a:gd name="T48" fmla="*/ 2147483646 w 180"/>
              <a:gd name="T49" fmla="*/ 2147483646 h 200"/>
              <a:gd name="T50" fmla="*/ 2147483646 w 180"/>
              <a:gd name="T51" fmla="*/ 2147483646 h 200"/>
              <a:gd name="T52" fmla="*/ 2147483646 w 180"/>
              <a:gd name="T53" fmla="*/ 2147483646 h 200"/>
              <a:gd name="T54" fmla="*/ 2147483646 w 180"/>
              <a:gd name="T55" fmla="*/ 2147483646 h 200"/>
              <a:gd name="T56" fmla="*/ 0 w 180"/>
              <a:gd name="T57" fmla="*/ 2147483646 h 200"/>
              <a:gd name="T58" fmla="*/ 0 w 180"/>
              <a:gd name="T59" fmla="*/ 2147483646 h 200"/>
              <a:gd name="T60" fmla="*/ 2147483646 w 180"/>
              <a:gd name="T61" fmla="*/ 0 h 200"/>
              <a:gd name="T62" fmla="*/ 2147483646 w 180"/>
              <a:gd name="T63" fmla="*/ 0 h 200"/>
              <a:gd name="T64" fmla="*/ 2147483646 w 180"/>
              <a:gd name="T65" fmla="*/ 2147483646 h 200"/>
              <a:gd name="T66" fmla="*/ 2147483646 w 180"/>
              <a:gd name="T67" fmla="*/ 2147483646 h 200"/>
              <a:gd name="T68" fmla="*/ 2147483646 w 180"/>
              <a:gd name="T69" fmla="*/ 2147483646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00"/>
              <a:gd name="T107" fmla="*/ 180 w 180"/>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28" name="Freeform 13"/>
          <p:cNvSpPr>
            <a:spLocks noEditPoints="1" noChangeArrowheads="1"/>
          </p:cNvSpPr>
          <p:nvPr/>
        </p:nvSpPr>
        <p:spPr bwMode="auto">
          <a:xfrm>
            <a:off x="3906456" y="1881191"/>
            <a:ext cx="466300" cy="455612"/>
          </a:xfrm>
          <a:custGeom>
            <a:avLst/>
            <a:gdLst>
              <a:gd name="T0" fmla="*/ 2147483646 w 192"/>
              <a:gd name="T1" fmla="*/ 2147483646 h 188"/>
              <a:gd name="T2" fmla="*/ 2147483646 w 192"/>
              <a:gd name="T3" fmla="*/ 2147483646 h 188"/>
              <a:gd name="T4" fmla="*/ 2147483646 w 192"/>
              <a:gd name="T5" fmla="*/ 2147483646 h 188"/>
              <a:gd name="T6" fmla="*/ 2147483646 w 192"/>
              <a:gd name="T7" fmla="*/ 2147483646 h 188"/>
              <a:gd name="T8" fmla="*/ 2147483646 w 192"/>
              <a:gd name="T9" fmla="*/ 2147483646 h 188"/>
              <a:gd name="T10" fmla="*/ 2147483646 w 192"/>
              <a:gd name="T11" fmla="*/ 2147483646 h 188"/>
              <a:gd name="T12" fmla="*/ 2147483646 w 192"/>
              <a:gd name="T13" fmla="*/ 2147483646 h 188"/>
              <a:gd name="T14" fmla="*/ 2147483646 w 192"/>
              <a:gd name="T15" fmla="*/ 2147483646 h 188"/>
              <a:gd name="T16" fmla="*/ 2147483646 w 192"/>
              <a:gd name="T17" fmla="*/ 2147483646 h 188"/>
              <a:gd name="T18" fmla="*/ 2147483646 w 192"/>
              <a:gd name="T19" fmla="*/ 0 h 188"/>
              <a:gd name="T20" fmla="*/ 2147483646 w 192"/>
              <a:gd name="T21" fmla="*/ 0 h 188"/>
              <a:gd name="T22" fmla="*/ 0 w 192"/>
              <a:gd name="T23" fmla="*/ 2147483646 h 188"/>
              <a:gd name="T24" fmla="*/ 0 w 192"/>
              <a:gd name="T25" fmla="*/ 2147483646 h 188"/>
              <a:gd name="T26" fmla="*/ 2147483646 w 192"/>
              <a:gd name="T27" fmla="*/ 2147483646 h 188"/>
              <a:gd name="T28" fmla="*/ 2147483646 w 192"/>
              <a:gd name="T29" fmla="*/ 2147483646 h 188"/>
              <a:gd name="T30" fmla="*/ 2147483646 w 192"/>
              <a:gd name="T31" fmla="*/ 2147483646 h 188"/>
              <a:gd name="T32" fmla="*/ 2147483646 w 192"/>
              <a:gd name="T33" fmla="*/ 2147483646 h 188"/>
              <a:gd name="T34" fmla="*/ 2147483646 w 192"/>
              <a:gd name="T35" fmla="*/ 0 h 188"/>
              <a:gd name="T36" fmla="*/ 2147483646 w 192"/>
              <a:gd name="T37" fmla="*/ 2147483646 h 188"/>
              <a:gd name="T38" fmla="*/ 2147483646 w 192"/>
              <a:gd name="T39" fmla="*/ 2147483646 h 188"/>
              <a:gd name="T40" fmla="*/ 2147483646 w 192"/>
              <a:gd name="T41" fmla="*/ 2147483646 h 188"/>
              <a:gd name="T42" fmla="*/ 2147483646 w 192"/>
              <a:gd name="T43" fmla="*/ 2147483646 h 188"/>
              <a:gd name="T44" fmla="*/ 2147483646 w 192"/>
              <a:gd name="T45" fmla="*/ 2147483646 h 188"/>
              <a:gd name="T46" fmla="*/ 2147483646 w 192"/>
              <a:gd name="T47" fmla="*/ 2147483646 h 188"/>
              <a:gd name="T48" fmla="*/ 2147483646 w 192"/>
              <a:gd name="T49" fmla="*/ 2147483646 h 188"/>
              <a:gd name="T50" fmla="*/ 2147483646 w 192"/>
              <a:gd name="T51" fmla="*/ 2147483646 h 188"/>
              <a:gd name="T52" fmla="*/ 2147483646 w 192"/>
              <a:gd name="T53" fmla="*/ 2147483646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29" name="Freeform 17"/>
          <p:cNvSpPr>
            <a:spLocks noEditPoints="1" noChangeArrowheads="1"/>
          </p:cNvSpPr>
          <p:nvPr/>
        </p:nvSpPr>
        <p:spPr bwMode="auto">
          <a:xfrm>
            <a:off x="4012717" y="2846391"/>
            <a:ext cx="255356" cy="484187"/>
          </a:xfrm>
          <a:custGeom>
            <a:avLst/>
            <a:gdLst>
              <a:gd name="T0" fmla="*/ 2147483646 w 104"/>
              <a:gd name="T1" fmla="*/ 0 h 200"/>
              <a:gd name="T2" fmla="*/ 2147483646 w 104"/>
              <a:gd name="T3" fmla="*/ 0 h 200"/>
              <a:gd name="T4" fmla="*/ 0 w 104"/>
              <a:gd name="T5" fmla="*/ 2147483646 h 200"/>
              <a:gd name="T6" fmla="*/ 0 w 104"/>
              <a:gd name="T7" fmla="*/ 2147483646 h 200"/>
              <a:gd name="T8" fmla="*/ 2147483646 w 104"/>
              <a:gd name="T9" fmla="*/ 2147483646 h 200"/>
              <a:gd name="T10" fmla="*/ 2147483646 w 104"/>
              <a:gd name="T11" fmla="*/ 2147483646 h 200"/>
              <a:gd name="T12" fmla="*/ 2147483646 w 104"/>
              <a:gd name="T13" fmla="*/ 2147483646 h 200"/>
              <a:gd name="T14" fmla="*/ 2147483646 w 104"/>
              <a:gd name="T15" fmla="*/ 2147483646 h 200"/>
              <a:gd name="T16" fmla="*/ 2147483646 w 104"/>
              <a:gd name="T17" fmla="*/ 0 h 200"/>
              <a:gd name="T18" fmla="*/ 2147483646 w 104"/>
              <a:gd name="T19" fmla="*/ 2147483646 h 200"/>
              <a:gd name="T20" fmla="*/ 2147483646 w 104"/>
              <a:gd name="T21" fmla="*/ 2147483646 h 200"/>
              <a:gd name="T22" fmla="*/ 2147483646 w 104"/>
              <a:gd name="T23" fmla="*/ 2147483646 h 200"/>
              <a:gd name="T24" fmla="*/ 2147483646 w 104"/>
              <a:gd name="T25" fmla="*/ 2147483646 h 200"/>
              <a:gd name="T26" fmla="*/ 2147483646 w 104"/>
              <a:gd name="T27" fmla="*/ 2147483646 h 200"/>
              <a:gd name="T28" fmla="*/ 2147483646 w 104"/>
              <a:gd name="T29" fmla="*/ 2147483646 h 200"/>
              <a:gd name="T30" fmla="*/ 2147483646 w 104"/>
              <a:gd name="T31" fmla="*/ 2147483646 h 200"/>
              <a:gd name="T32" fmla="*/ 2147483646 w 104"/>
              <a:gd name="T33" fmla="*/ 2147483646 h 200"/>
              <a:gd name="T34" fmla="*/ 2147483646 w 104"/>
              <a:gd name="T35" fmla="*/ 2147483646 h 200"/>
              <a:gd name="T36" fmla="*/ 2147483646 w 104"/>
              <a:gd name="T37" fmla="*/ 2147483646 h 200"/>
              <a:gd name="T38" fmla="*/ 2147483646 w 104"/>
              <a:gd name="T39" fmla="*/ 2147483646 h 200"/>
              <a:gd name="T40" fmla="*/ 2147483646 w 104"/>
              <a:gd name="T41" fmla="*/ 2147483646 h 200"/>
              <a:gd name="T42" fmla="*/ 2147483646 w 104"/>
              <a:gd name="T43" fmla="*/ 2147483646 h 200"/>
              <a:gd name="T44" fmla="*/ 2147483646 w 104"/>
              <a:gd name="T45" fmla="*/ 2147483646 h 200"/>
              <a:gd name="T46" fmla="*/ 2147483646 w 104"/>
              <a:gd name="T47" fmla="*/ 2147483646 h 200"/>
              <a:gd name="T48" fmla="*/ 2147483646 w 104"/>
              <a:gd name="T49" fmla="*/ 2147483646 h 200"/>
              <a:gd name="T50" fmla="*/ 2147483646 w 104"/>
              <a:gd name="T51" fmla="*/ 2147483646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30" name="TextBox 29"/>
          <p:cNvSpPr>
            <a:spLocks noChangeArrowheads="1"/>
          </p:cNvSpPr>
          <p:nvPr/>
        </p:nvSpPr>
        <p:spPr bwMode="auto">
          <a:xfrm>
            <a:off x="1138790" y="1692276"/>
            <a:ext cx="2521826" cy="69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mn-lt"/>
                <a:ea typeface="+mn-ea"/>
                <a:cs typeface="+mn-ea"/>
                <a:sym typeface="+mn-lt"/>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mn-lt"/>
                <a:ea typeface="+mn-ea"/>
                <a:cs typeface="+mn-ea"/>
                <a:sym typeface="+mn-lt"/>
              </a:rPr>
              <a:t>点击添加文字说明</a:t>
            </a:r>
            <a:endParaRPr lang="zh-CN" altLang="en-US" sz="1900" dirty="0">
              <a:latin typeface="+mn-lt"/>
              <a:ea typeface="+mn-ea"/>
              <a:cs typeface="+mn-ea"/>
              <a:sym typeface="+mn-lt"/>
            </a:endParaRPr>
          </a:p>
        </p:txBody>
      </p:sp>
      <p:sp>
        <p:nvSpPr>
          <p:cNvPr id="31" name="TextBox 29"/>
          <p:cNvSpPr>
            <a:spLocks noChangeArrowheads="1"/>
          </p:cNvSpPr>
          <p:nvPr/>
        </p:nvSpPr>
        <p:spPr bwMode="auto">
          <a:xfrm>
            <a:off x="1138790" y="2670178"/>
            <a:ext cx="2521826" cy="69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mn-lt"/>
                <a:ea typeface="+mn-ea"/>
                <a:cs typeface="+mn-ea"/>
                <a:sym typeface="+mn-lt"/>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mn-lt"/>
                <a:ea typeface="+mn-ea"/>
                <a:cs typeface="+mn-ea"/>
                <a:sym typeface="+mn-lt"/>
              </a:rPr>
              <a:t>点击添加文字说明</a:t>
            </a:r>
            <a:endParaRPr lang="zh-CN" altLang="en-US" sz="1900" dirty="0">
              <a:latin typeface="+mn-lt"/>
              <a:ea typeface="+mn-ea"/>
              <a:cs typeface="+mn-ea"/>
              <a:sym typeface="+mn-lt"/>
            </a:endParaRPr>
          </a:p>
        </p:txBody>
      </p:sp>
      <p:sp>
        <p:nvSpPr>
          <p:cNvPr id="32" name="TextBox 29"/>
          <p:cNvSpPr>
            <a:spLocks noChangeArrowheads="1"/>
          </p:cNvSpPr>
          <p:nvPr/>
        </p:nvSpPr>
        <p:spPr bwMode="auto">
          <a:xfrm>
            <a:off x="1138790" y="3648078"/>
            <a:ext cx="2521826" cy="69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a:solidFill>
                  <a:srgbClr val="3F3F3F"/>
                </a:solidFill>
                <a:latin typeface="+mn-lt"/>
                <a:ea typeface="+mn-ea"/>
                <a:cs typeface="+mn-ea"/>
                <a:sym typeface="+mn-lt"/>
              </a:rPr>
              <a:t>点击添加文字说明</a:t>
            </a:r>
          </a:p>
          <a:p>
            <a:pPr algn="ctr" eaLnBrk="1" hangingPunct="1">
              <a:lnSpc>
                <a:spcPct val="140000"/>
              </a:lnSpc>
              <a:spcBef>
                <a:spcPct val="0"/>
              </a:spcBef>
              <a:buFont typeface="Arial" panose="020B0604020202020204" pitchFamily="34" charset="0"/>
              <a:buNone/>
            </a:pPr>
            <a:r>
              <a:rPr lang="zh-CN" altLang="en-US" sz="1500">
                <a:solidFill>
                  <a:srgbClr val="3F3F3F"/>
                </a:solidFill>
                <a:latin typeface="+mn-lt"/>
                <a:ea typeface="+mn-ea"/>
                <a:cs typeface="+mn-ea"/>
                <a:sym typeface="+mn-lt"/>
              </a:rPr>
              <a:t>点击添加文字说明</a:t>
            </a:r>
            <a:endParaRPr lang="zh-CN" altLang="en-US" sz="1900">
              <a:latin typeface="+mn-lt"/>
              <a:ea typeface="+mn-ea"/>
              <a:cs typeface="+mn-ea"/>
              <a:sym typeface="+mn-lt"/>
            </a:endParaRPr>
          </a:p>
        </p:txBody>
      </p:sp>
      <p:sp>
        <p:nvSpPr>
          <p:cNvPr id="33" name="TextBox 29"/>
          <p:cNvSpPr>
            <a:spLocks noChangeArrowheads="1"/>
          </p:cNvSpPr>
          <p:nvPr/>
        </p:nvSpPr>
        <p:spPr bwMode="auto">
          <a:xfrm>
            <a:off x="1138790" y="4625977"/>
            <a:ext cx="2521826" cy="69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a:solidFill>
                  <a:srgbClr val="3F3F3F"/>
                </a:solidFill>
                <a:latin typeface="+mn-lt"/>
                <a:ea typeface="+mn-ea"/>
                <a:cs typeface="+mn-ea"/>
                <a:sym typeface="+mn-lt"/>
              </a:rPr>
              <a:t>点击添加文字说明</a:t>
            </a:r>
          </a:p>
          <a:p>
            <a:pPr algn="ctr" eaLnBrk="1" hangingPunct="1">
              <a:lnSpc>
                <a:spcPct val="140000"/>
              </a:lnSpc>
              <a:spcBef>
                <a:spcPct val="0"/>
              </a:spcBef>
              <a:buFont typeface="Arial" panose="020B0604020202020204" pitchFamily="34" charset="0"/>
              <a:buNone/>
            </a:pPr>
            <a:r>
              <a:rPr lang="zh-CN" altLang="en-US" sz="1500">
                <a:solidFill>
                  <a:srgbClr val="3F3F3F"/>
                </a:solidFill>
                <a:latin typeface="+mn-lt"/>
                <a:ea typeface="+mn-ea"/>
                <a:cs typeface="+mn-ea"/>
                <a:sym typeface="+mn-lt"/>
              </a:rPr>
              <a:t>点击添加文字说明</a:t>
            </a:r>
            <a:endParaRPr lang="zh-CN" altLang="en-US" sz="190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500"/>
                                        <p:tgtEl>
                                          <p:spTgt spid="31"/>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2" presetClass="entr" presetSubtype="8"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5812360" y="2217185"/>
            <a:ext cx="4096059" cy="2263780"/>
            <a:chOff x="4642250" y="3532937"/>
            <a:chExt cx="3521356" cy="1793717"/>
          </a:xfrm>
          <a:solidFill>
            <a:schemeClr val="tx2"/>
          </a:solidFill>
        </p:grpSpPr>
        <p:grpSp>
          <p:nvGrpSpPr>
            <p:cNvPr id="185" name="组合 184"/>
            <p:cNvGrpSpPr/>
            <p:nvPr/>
          </p:nvGrpSpPr>
          <p:grpSpPr>
            <a:xfrm>
              <a:off x="4642250" y="3532937"/>
              <a:ext cx="1117309" cy="1793717"/>
              <a:chOff x="4642250" y="3532937"/>
              <a:chExt cx="1117309" cy="1793717"/>
            </a:xfrm>
            <a:grpFill/>
          </p:grpSpPr>
          <p:grpSp>
            <p:nvGrpSpPr>
              <p:cNvPr id="193" name="组合 192"/>
              <p:cNvGrpSpPr/>
              <p:nvPr/>
            </p:nvGrpSpPr>
            <p:grpSpPr>
              <a:xfrm>
                <a:off x="4642250" y="3532937"/>
                <a:ext cx="1114677" cy="1184763"/>
                <a:chOff x="4642250" y="3532937"/>
                <a:chExt cx="1114677" cy="1184763"/>
              </a:xfrm>
              <a:grpFill/>
            </p:grpSpPr>
            <p:sp>
              <p:nvSpPr>
                <p:cNvPr id="198" name="Freeform 13"/>
                <p:cNvSpPr/>
                <p:nvPr/>
              </p:nvSpPr>
              <p:spPr bwMode="auto">
                <a:xfrm>
                  <a:off x="4642250" y="3536640"/>
                  <a:ext cx="1113294" cy="1181060"/>
                </a:xfrm>
                <a:custGeom>
                  <a:avLst/>
                  <a:gdLst>
                    <a:gd name="T0" fmla="*/ 1228 w 3892"/>
                    <a:gd name="T1" fmla="*/ 4126 h 4126"/>
                    <a:gd name="T2" fmla="*/ 3892 w 3892"/>
                    <a:gd name="T3" fmla="*/ 2000 h 4126"/>
                    <a:gd name="T4" fmla="*/ 3892 w 3892"/>
                    <a:gd name="T5" fmla="*/ 0 h 4126"/>
                    <a:gd name="T6" fmla="*/ 0 w 3892"/>
                    <a:gd name="T7" fmla="*/ 3130 h 4126"/>
                    <a:gd name="T8" fmla="*/ 1228 w 3892"/>
                    <a:gd name="T9" fmla="*/ 4126 h 4126"/>
                  </a:gdLst>
                  <a:ahLst/>
                  <a:cxnLst>
                    <a:cxn ang="0">
                      <a:pos x="T0" y="T1"/>
                    </a:cxn>
                    <a:cxn ang="0">
                      <a:pos x="T2" y="T3"/>
                    </a:cxn>
                    <a:cxn ang="0">
                      <a:pos x="T4" y="T5"/>
                    </a:cxn>
                    <a:cxn ang="0">
                      <a:pos x="T6" y="T7"/>
                    </a:cxn>
                    <a:cxn ang="0">
                      <a:pos x="T8" y="T9"/>
                    </a:cxn>
                  </a:cxnLst>
                  <a:rect l="0" t="0" r="r" b="b"/>
                  <a:pathLst>
                    <a:path w="3892" h="4126">
                      <a:moveTo>
                        <a:pt x="1228" y="4126"/>
                      </a:moveTo>
                      <a:lnTo>
                        <a:pt x="3892" y="2000"/>
                      </a:lnTo>
                      <a:lnTo>
                        <a:pt x="3892" y="0"/>
                      </a:lnTo>
                      <a:lnTo>
                        <a:pt x="0" y="3130"/>
                      </a:lnTo>
                      <a:lnTo>
                        <a:pt x="1228" y="4126"/>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99" name="Freeform 13"/>
                <p:cNvSpPr/>
                <p:nvPr/>
              </p:nvSpPr>
              <p:spPr bwMode="auto">
                <a:xfrm>
                  <a:off x="4643633" y="3532937"/>
                  <a:ext cx="1113294" cy="1181060"/>
                </a:xfrm>
                <a:custGeom>
                  <a:avLst/>
                  <a:gdLst>
                    <a:gd name="T0" fmla="*/ 1228 w 3892"/>
                    <a:gd name="T1" fmla="*/ 4126 h 4126"/>
                    <a:gd name="T2" fmla="*/ 3892 w 3892"/>
                    <a:gd name="T3" fmla="*/ 2000 h 4126"/>
                    <a:gd name="T4" fmla="*/ 3892 w 3892"/>
                    <a:gd name="T5" fmla="*/ 0 h 4126"/>
                    <a:gd name="T6" fmla="*/ 0 w 3892"/>
                    <a:gd name="T7" fmla="*/ 3130 h 4126"/>
                    <a:gd name="T8" fmla="*/ 1228 w 3892"/>
                    <a:gd name="T9" fmla="*/ 4126 h 4126"/>
                  </a:gdLst>
                  <a:ahLst/>
                  <a:cxnLst>
                    <a:cxn ang="0">
                      <a:pos x="T0" y="T1"/>
                    </a:cxn>
                    <a:cxn ang="0">
                      <a:pos x="T2" y="T3"/>
                    </a:cxn>
                    <a:cxn ang="0">
                      <a:pos x="T4" y="T5"/>
                    </a:cxn>
                    <a:cxn ang="0">
                      <a:pos x="T6" y="T7"/>
                    </a:cxn>
                    <a:cxn ang="0">
                      <a:pos x="T8" y="T9"/>
                    </a:cxn>
                  </a:cxnLst>
                  <a:rect l="0" t="0" r="r" b="b"/>
                  <a:pathLst>
                    <a:path w="3892" h="4126">
                      <a:moveTo>
                        <a:pt x="1228" y="4126"/>
                      </a:moveTo>
                      <a:lnTo>
                        <a:pt x="3892" y="2000"/>
                      </a:lnTo>
                      <a:lnTo>
                        <a:pt x="3892" y="0"/>
                      </a:lnTo>
                      <a:lnTo>
                        <a:pt x="0" y="3130"/>
                      </a:lnTo>
                      <a:lnTo>
                        <a:pt x="1228" y="4126"/>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grpSp>
            <p:nvGrpSpPr>
              <p:cNvPr id="194" name="组合 193"/>
              <p:cNvGrpSpPr/>
              <p:nvPr/>
            </p:nvGrpSpPr>
            <p:grpSpPr>
              <a:xfrm>
                <a:off x="4642250" y="4142828"/>
                <a:ext cx="1117309" cy="1183826"/>
                <a:chOff x="4397375" y="4189413"/>
                <a:chExt cx="1282546" cy="1358900"/>
              </a:xfrm>
              <a:grpFill/>
            </p:grpSpPr>
            <p:sp>
              <p:nvSpPr>
                <p:cNvPr id="196" name="Freeform 14"/>
                <p:cNvSpPr/>
                <p:nvPr/>
              </p:nvSpPr>
              <p:spPr bwMode="auto">
                <a:xfrm>
                  <a:off x="4397375" y="4192588"/>
                  <a:ext cx="1277937" cy="1355725"/>
                </a:xfrm>
                <a:custGeom>
                  <a:avLst/>
                  <a:gdLst>
                    <a:gd name="T0" fmla="*/ 1228 w 3892"/>
                    <a:gd name="T1" fmla="*/ 0 h 4126"/>
                    <a:gd name="T2" fmla="*/ 3892 w 3892"/>
                    <a:gd name="T3" fmla="*/ 2126 h 4126"/>
                    <a:gd name="T4" fmla="*/ 3892 w 3892"/>
                    <a:gd name="T5" fmla="*/ 4126 h 4126"/>
                    <a:gd name="T6" fmla="*/ 0 w 3892"/>
                    <a:gd name="T7" fmla="*/ 986 h 4126"/>
                    <a:gd name="T8" fmla="*/ 1228 w 3892"/>
                    <a:gd name="T9" fmla="*/ 0 h 4126"/>
                  </a:gdLst>
                  <a:ahLst/>
                  <a:cxnLst>
                    <a:cxn ang="0">
                      <a:pos x="T0" y="T1"/>
                    </a:cxn>
                    <a:cxn ang="0">
                      <a:pos x="T2" y="T3"/>
                    </a:cxn>
                    <a:cxn ang="0">
                      <a:pos x="T4" y="T5"/>
                    </a:cxn>
                    <a:cxn ang="0">
                      <a:pos x="T6" y="T7"/>
                    </a:cxn>
                    <a:cxn ang="0">
                      <a:pos x="T8" y="T9"/>
                    </a:cxn>
                  </a:cxnLst>
                  <a:rect l="0" t="0" r="r" b="b"/>
                  <a:pathLst>
                    <a:path w="3892" h="4126">
                      <a:moveTo>
                        <a:pt x="1228" y="0"/>
                      </a:moveTo>
                      <a:lnTo>
                        <a:pt x="3892" y="2126"/>
                      </a:lnTo>
                      <a:lnTo>
                        <a:pt x="3892" y="4126"/>
                      </a:lnTo>
                      <a:lnTo>
                        <a:pt x="0" y="986"/>
                      </a:lnTo>
                      <a:lnTo>
                        <a:pt x="1228" y="0"/>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97" name="Freeform 14"/>
                <p:cNvSpPr/>
                <p:nvPr/>
              </p:nvSpPr>
              <p:spPr bwMode="auto">
                <a:xfrm>
                  <a:off x="4401984" y="4189413"/>
                  <a:ext cx="1277937" cy="1355725"/>
                </a:xfrm>
                <a:custGeom>
                  <a:avLst/>
                  <a:gdLst>
                    <a:gd name="T0" fmla="*/ 1228 w 3892"/>
                    <a:gd name="T1" fmla="*/ 0 h 4126"/>
                    <a:gd name="T2" fmla="*/ 3892 w 3892"/>
                    <a:gd name="T3" fmla="*/ 2126 h 4126"/>
                    <a:gd name="T4" fmla="*/ 3892 w 3892"/>
                    <a:gd name="T5" fmla="*/ 4126 h 4126"/>
                    <a:gd name="T6" fmla="*/ 0 w 3892"/>
                    <a:gd name="T7" fmla="*/ 986 h 4126"/>
                    <a:gd name="T8" fmla="*/ 1228 w 3892"/>
                    <a:gd name="T9" fmla="*/ 0 h 4126"/>
                  </a:gdLst>
                  <a:ahLst/>
                  <a:cxnLst>
                    <a:cxn ang="0">
                      <a:pos x="T0" y="T1"/>
                    </a:cxn>
                    <a:cxn ang="0">
                      <a:pos x="T2" y="T3"/>
                    </a:cxn>
                    <a:cxn ang="0">
                      <a:pos x="T4" y="T5"/>
                    </a:cxn>
                    <a:cxn ang="0">
                      <a:pos x="T6" y="T7"/>
                    </a:cxn>
                    <a:cxn ang="0">
                      <a:pos x="T8" y="T9"/>
                    </a:cxn>
                  </a:cxnLst>
                  <a:rect l="0" t="0" r="r" b="b"/>
                  <a:pathLst>
                    <a:path w="3892" h="4126">
                      <a:moveTo>
                        <a:pt x="1228" y="0"/>
                      </a:moveTo>
                      <a:lnTo>
                        <a:pt x="3892" y="2126"/>
                      </a:lnTo>
                      <a:lnTo>
                        <a:pt x="3892" y="4126"/>
                      </a:lnTo>
                      <a:lnTo>
                        <a:pt x="0" y="986"/>
                      </a:lnTo>
                      <a:lnTo>
                        <a:pt x="1228"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95" name="Freeform 2135"/>
              <p:cNvSpPr>
                <a:spLocks noEditPoints="1"/>
              </p:cNvSpPr>
              <p:nvPr/>
            </p:nvSpPr>
            <p:spPr bwMode="auto">
              <a:xfrm rot="3066069">
                <a:off x="4878317" y="4394157"/>
                <a:ext cx="188172" cy="134856"/>
              </a:xfrm>
              <a:custGeom>
                <a:avLst/>
                <a:gdLst>
                  <a:gd name="T0" fmla="*/ 865 w 2035"/>
                  <a:gd name="T1" fmla="*/ 895 h 1291"/>
                  <a:gd name="T2" fmla="*/ 649 w 2035"/>
                  <a:gd name="T3" fmla="*/ 1236 h 1291"/>
                  <a:gd name="T4" fmla="*/ 208 w 2035"/>
                  <a:gd name="T5" fmla="*/ 1217 h 1291"/>
                  <a:gd name="T6" fmla="*/ 13 w 2035"/>
                  <a:gd name="T7" fmla="*/ 854 h 1291"/>
                  <a:gd name="T8" fmla="*/ 14 w 2035"/>
                  <a:gd name="T9" fmla="*/ 433 h 1291"/>
                  <a:gd name="T10" fmla="*/ 205 w 2035"/>
                  <a:gd name="T11" fmla="*/ 64 h 1291"/>
                  <a:gd name="T12" fmla="*/ 597 w 2035"/>
                  <a:gd name="T13" fmla="*/ 28 h 1291"/>
                  <a:gd name="T14" fmla="*/ 816 w 2035"/>
                  <a:gd name="T15" fmla="*/ 250 h 1291"/>
                  <a:gd name="T16" fmla="*/ 646 w 2035"/>
                  <a:gd name="T17" fmla="*/ 635 h 1291"/>
                  <a:gd name="T18" fmla="*/ 563 w 2035"/>
                  <a:gd name="T19" fmla="*/ 226 h 1291"/>
                  <a:gd name="T20" fmla="*/ 281 w 2035"/>
                  <a:gd name="T21" fmla="*/ 289 h 1291"/>
                  <a:gd name="T22" fmla="*/ 256 w 2035"/>
                  <a:gd name="T23" fmla="*/ 907 h 1291"/>
                  <a:gd name="T24" fmla="*/ 441 w 2035"/>
                  <a:gd name="T25" fmla="*/ 1116 h 1291"/>
                  <a:gd name="T26" fmla="*/ 628 w 2035"/>
                  <a:gd name="T27" fmla="*/ 904 h 1291"/>
                  <a:gd name="T28" fmla="*/ 1447 w 2035"/>
                  <a:gd name="T29" fmla="*/ 1068 h 1291"/>
                  <a:gd name="T30" fmla="*/ 1999 w 2035"/>
                  <a:gd name="T31" fmla="*/ 1096 h 1291"/>
                  <a:gd name="T32" fmla="*/ 2007 w 2035"/>
                  <a:gd name="T33" fmla="*/ 1242 h 1291"/>
                  <a:gd name="T34" fmla="*/ 1288 w 2035"/>
                  <a:gd name="T35" fmla="*/ 1272 h 1291"/>
                  <a:gd name="T36" fmla="*/ 1151 w 2035"/>
                  <a:gd name="T37" fmla="*/ 1152 h 1291"/>
                  <a:gd name="T38" fmla="*/ 1225 w 2035"/>
                  <a:gd name="T39" fmla="*/ 989 h 1291"/>
                  <a:gd name="T40" fmla="*/ 1563 w 2035"/>
                  <a:gd name="T41" fmla="*/ 674 h 1291"/>
                  <a:gd name="T42" fmla="*/ 1753 w 2035"/>
                  <a:gd name="T43" fmla="*/ 470 h 1291"/>
                  <a:gd name="T44" fmla="*/ 1751 w 2035"/>
                  <a:gd name="T45" fmla="*/ 268 h 1291"/>
                  <a:gd name="T46" fmla="*/ 1581 w 2035"/>
                  <a:gd name="T47" fmla="*/ 176 h 1291"/>
                  <a:gd name="T48" fmla="*/ 1374 w 2035"/>
                  <a:gd name="T49" fmla="*/ 346 h 1291"/>
                  <a:gd name="T50" fmla="*/ 1254 w 2035"/>
                  <a:gd name="T51" fmla="*/ 465 h 1291"/>
                  <a:gd name="T52" fmla="*/ 1155 w 2035"/>
                  <a:gd name="T53" fmla="*/ 360 h 1291"/>
                  <a:gd name="T54" fmla="*/ 1261 w 2035"/>
                  <a:gd name="T55" fmla="*/ 118 h 1291"/>
                  <a:gd name="T56" fmla="*/ 1586 w 2035"/>
                  <a:gd name="T57" fmla="*/ 1 h 1291"/>
                  <a:gd name="T58" fmla="*/ 1917 w 2035"/>
                  <a:gd name="T59" fmla="*/ 119 h 1291"/>
                  <a:gd name="T60" fmla="*/ 2013 w 2035"/>
                  <a:gd name="T61" fmla="*/ 361 h 1291"/>
                  <a:gd name="T62" fmla="*/ 1852 w 2035"/>
                  <a:gd name="T63" fmla="*/ 692 h 1291"/>
                  <a:gd name="T64" fmla="*/ 1490 w 2035"/>
                  <a:gd name="T65" fmla="*/ 101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5" h="1291">
                    <a:moveTo>
                      <a:pt x="882" y="652"/>
                    </a:moveTo>
                    <a:cubicBezTo>
                      <a:pt x="882" y="747"/>
                      <a:pt x="876" y="827"/>
                      <a:pt x="865" y="895"/>
                    </a:cubicBezTo>
                    <a:cubicBezTo>
                      <a:pt x="853" y="963"/>
                      <a:pt x="832" y="1024"/>
                      <a:pt x="801" y="1079"/>
                    </a:cubicBezTo>
                    <a:cubicBezTo>
                      <a:pt x="762" y="1147"/>
                      <a:pt x="712" y="1199"/>
                      <a:pt x="649" y="1236"/>
                    </a:cubicBezTo>
                    <a:cubicBezTo>
                      <a:pt x="587" y="1273"/>
                      <a:pt x="519" y="1291"/>
                      <a:pt x="443" y="1291"/>
                    </a:cubicBezTo>
                    <a:cubicBezTo>
                      <a:pt x="356" y="1291"/>
                      <a:pt x="277" y="1267"/>
                      <a:pt x="208" y="1217"/>
                    </a:cubicBezTo>
                    <a:cubicBezTo>
                      <a:pt x="139" y="1168"/>
                      <a:pt x="87" y="1100"/>
                      <a:pt x="52" y="1012"/>
                    </a:cubicBezTo>
                    <a:cubicBezTo>
                      <a:pt x="34" y="965"/>
                      <a:pt x="21" y="912"/>
                      <a:pt x="13" y="854"/>
                    </a:cubicBezTo>
                    <a:cubicBezTo>
                      <a:pt x="4" y="797"/>
                      <a:pt x="0" y="734"/>
                      <a:pt x="0" y="667"/>
                    </a:cubicBezTo>
                    <a:cubicBezTo>
                      <a:pt x="0" y="580"/>
                      <a:pt x="5" y="502"/>
                      <a:pt x="14" y="433"/>
                    </a:cubicBezTo>
                    <a:cubicBezTo>
                      <a:pt x="23" y="363"/>
                      <a:pt x="37" y="304"/>
                      <a:pt x="57" y="254"/>
                    </a:cubicBezTo>
                    <a:cubicBezTo>
                      <a:pt x="91" y="171"/>
                      <a:pt x="140" y="108"/>
                      <a:pt x="205" y="64"/>
                    </a:cubicBezTo>
                    <a:cubicBezTo>
                      <a:pt x="269" y="21"/>
                      <a:pt x="346" y="0"/>
                      <a:pt x="436" y="0"/>
                    </a:cubicBezTo>
                    <a:cubicBezTo>
                      <a:pt x="495" y="0"/>
                      <a:pt x="549" y="9"/>
                      <a:pt x="597" y="28"/>
                    </a:cubicBezTo>
                    <a:cubicBezTo>
                      <a:pt x="645" y="48"/>
                      <a:pt x="687" y="76"/>
                      <a:pt x="724" y="113"/>
                    </a:cubicBezTo>
                    <a:cubicBezTo>
                      <a:pt x="760" y="150"/>
                      <a:pt x="791" y="196"/>
                      <a:pt x="816" y="250"/>
                    </a:cubicBezTo>
                    <a:cubicBezTo>
                      <a:pt x="860" y="345"/>
                      <a:pt x="882" y="479"/>
                      <a:pt x="882" y="652"/>
                    </a:cubicBezTo>
                    <a:close/>
                    <a:moveTo>
                      <a:pt x="646" y="635"/>
                    </a:moveTo>
                    <a:cubicBezTo>
                      <a:pt x="646" y="530"/>
                      <a:pt x="640" y="444"/>
                      <a:pt x="627" y="377"/>
                    </a:cubicBezTo>
                    <a:cubicBezTo>
                      <a:pt x="614" y="310"/>
                      <a:pt x="593" y="260"/>
                      <a:pt x="563" y="226"/>
                    </a:cubicBezTo>
                    <a:cubicBezTo>
                      <a:pt x="533" y="191"/>
                      <a:pt x="492" y="174"/>
                      <a:pt x="439" y="174"/>
                    </a:cubicBezTo>
                    <a:cubicBezTo>
                      <a:pt x="363" y="174"/>
                      <a:pt x="311" y="213"/>
                      <a:pt x="281" y="289"/>
                    </a:cubicBezTo>
                    <a:cubicBezTo>
                      <a:pt x="252" y="365"/>
                      <a:pt x="237" y="483"/>
                      <a:pt x="237" y="642"/>
                    </a:cubicBezTo>
                    <a:cubicBezTo>
                      <a:pt x="237" y="750"/>
                      <a:pt x="243" y="838"/>
                      <a:pt x="256" y="907"/>
                    </a:cubicBezTo>
                    <a:cubicBezTo>
                      <a:pt x="268" y="976"/>
                      <a:pt x="290" y="1028"/>
                      <a:pt x="320" y="1063"/>
                    </a:cubicBezTo>
                    <a:cubicBezTo>
                      <a:pt x="350" y="1099"/>
                      <a:pt x="390" y="1116"/>
                      <a:pt x="441" y="1116"/>
                    </a:cubicBezTo>
                    <a:cubicBezTo>
                      <a:pt x="494" y="1116"/>
                      <a:pt x="535" y="1098"/>
                      <a:pt x="565" y="1061"/>
                    </a:cubicBezTo>
                    <a:cubicBezTo>
                      <a:pt x="595" y="1025"/>
                      <a:pt x="616" y="972"/>
                      <a:pt x="628" y="904"/>
                    </a:cubicBezTo>
                    <a:cubicBezTo>
                      <a:pt x="640" y="835"/>
                      <a:pt x="646" y="746"/>
                      <a:pt x="646" y="635"/>
                    </a:cubicBezTo>
                    <a:close/>
                    <a:moveTo>
                      <a:pt x="1447" y="1068"/>
                    </a:moveTo>
                    <a:lnTo>
                      <a:pt x="1897" y="1068"/>
                    </a:lnTo>
                    <a:cubicBezTo>
                      <a:pt x="1942" y="1068"/>
                      <a:pt x="1976" y="1078"/>
                      <a:pt x="1999" y="1096"/>
                    </a:cubicBezTo>
                    <a:cubicBezTo>
                      <a:pt x="2023" y="1114"/>
                      <a:pt x="2035" y="1139"/>
                      <a:pt x="2035" y="1171"/>
                    </a:cubicBezTo>
                    <a:cubicBezTo>
                      <a:pt x="2035" y="1199"/>
                      <a:pt x="2026" y="1223"/>
                      <a:pt x="2007" y="1242"/>
                    </a:cubicBezTo>
                    <a:cubicBezTo>
                      <a:pt x="1988" y="1262"/>
                      <a:pt x="1960" y="1272"/>
                      <a:pt x="1922" y="1272"/>
                    </a:cubicBezTo>
                    <a:lnTo>
                      <a:pt x="1288" y="1272"/>
                    </a:lnTo>
                    <a:cubicBezTo>
                      <a:pt x="1245" y="1272"/>
                      <a:pt x="1211" y="1260"/>
                      <a:pt x="1187" y="1236"/>
                    </a:cubicBezTo>
                    <a:cubicBezTo>
                      <a:pt x="1163" y="1212"/>
                      <a:pt x="1151" y="1184"/>
                      <a:pt x="1151" y="1152"/>
                    </a:cubicBezTo>
                    <a:cubicBezTo>
                      <a:pt x="1151" y="1131"/>
                      <a:pt x="1159" y="1104"/>
                      <a:pt x="1174" y="1070"/>
                    </a:cubicBezTo>
                    <a:cubicBezTo>
                      <a:pt x="1190" y="1036"/>
                      <a:pt x="1207" y="1009"/>
                      <a:pt x="1225" y="989"/>
                    </a:cubicBezTo>
                    <a:cubicBezTo>
                      <a:pt x="1302" y="910"/>
                      <a:pt x="1370" y="842"/>
                      <a:pt x="1432" y="786"/>
                    </a:cubicBezTo>
                    <a:cubicBezTo>
                      <a:pt x="1493" y="729"/>
                      <a:pt x="1537" y="692"/>
                      <a:pt x="1563" y="674"/>
                    </a:cubicBezTo>
                    <a:cubicBezTo>
                      <a:pt x="1611" y="641"/>
                      <a:pt x="1650" y="607"/>
                      <a:pt x="1681" y="574"/>
                    </a:cubicBezTo>
                    <a:cubicBezTo>
                      <a:pt x="1713" y="540"/>
                      <a:pt x="1736" y="506"/>
                      <a:pt x="1753" y="470"/>
                    </a:cubicBezTo>
                    <a:cubicBezTo>
                      <a:pt x="1769" y="435"/>
                      <a:pt x="1777" y="401"/>
                      <a:pt x="1777" y="366"/>
                    </a:cubicBezTo>
                    <a:cubicBezTo>
                      <a:pt x="1777" y="330"/>
                      <a:pt x="1768" y="297"/>
                      <a:pt x="1751" y="268"/>
                    </a:cubicBezTo>
                    <a:cubicBezTo>
                      <a:pt x="1733" y="239"/>
                      <a:pt x="1710" y="216"/>
                      <a:pt x="1679" y="200"/>
                    </a:cubicBezTo>
                    <a:cubicBezTo>
                      <a:pt x="1649" y="184"/>
                      <a:pt x="1616" y="176"/>
                      <a:pt x="1581" y="176"/>
                    </a:cubicBezTo>
                    <a:cubicBezTo>
                      <a:pt x="1506" y="176"/>
                      <a:pt x="1446" y="209"/>
                      <a:pt x="1404" y="275"/>
                    </a:cubicBezTo>
                    <a:cubicBezTo>
                      <a:pt x="1398" y="284"/>
                      <a:pt x="1388" y="307"/>
                      <a:pt x="1374" y="346"/>
                    </a:cubicBezTo>
                    <a:cubicBezTo>
                      <a:pt x="1361" y="384"/>
                      <a:pt x="1346" y="414"/>
                      <a:pt x="1329" y="435"/>
                    </a:cubicBezTo>
                    <a:cubicBezTo>
                      <a:pt x="1312" y="455"/>
                      <a:pt x="1287" y="465"/>
                      <a:pt x="1254" y="465"/>
                    </a:cubicBezTo>
                    <a:cubicBezTo>
                      <a:pt x="1226" y="465"/>
                      <a:pt x="1202" y="456"/>
                      <a:pt x="1183" y="437"/>
                    </a:cubicBezTo>
                    <a:cubicBezTo>
                      <a:pt x="1164" y="418"/>
                      <a:pt x="1155" y="392"/>
                      <a:pt x="1155" y="360"/>
                    </a:cubicBezTo>
                    <a:cubicBezTo>
                      <a:pt x="1155" y="320"/>
                      <a:pt x="1163" y="279"/>
                      <a:pt x="1181" y="236"/>
                    </a:cubicBezTo>
                    <a:cubicBezTo>
                      <a:pt x="1199" y="192"/>
                      <a:pt x="1226" y="154"/>
                      <a:pt x="1261" y="118"/>
                    </a:cubicBezTo>
                    <a:cubicBezTo>
                      <a:pt x="1296" y="83"/>
                      <a:pt x="1341" y="55"/>
                      <a:pt x="1395" y="34"/>
                    </a:cubicBezTo>
                    <a:cubicBezTo>
                      <a:pt x="1449" y="12"/>
                      <a:pt x="1513" y="1"/>
                      <a:pt x="1586" y="1"/>
                    </a:cubicBezTo>
                    <a:cubicBezTo>
                      <a:pt x="1674" y="1"/>
                      <a:pt x="1749" y="15"/>
                      <a:pt x="1811" y="43"/>
                    </a:cubicBezTo>
                    <a:cubicBezTo>
                      <a:pt x="1851" y="61"/>
                      <a:pt x="1886" y="86"/>
                      <a:pt x="1917" y="119"/>
                    </a:cubicBezTo>
                    <a:cubicBezTo>
                      <a:pt x="1947" y="151"/>
                      <a:pt x="1971" y="188"/>
                      <a:pt x="1988" y="230"/>
                    </a:cubicBezTo>
                    <a:cubicBezTo>
                      <a:pt x="2005" y="272"/>
                      <a:pt x="2013" y="316"/>
                      <a:pt x="2013" y="361"/>
                    </a:cubicBezTo>
                    <a:cubicBezTo>
                      <a:pt x="2013" y="433"/>
                      <a:pt x="1996" y="497"/>
                      <a:pt x="1960" y="555"/>
                    </a:cubicBezTo>
                    <a:cubicBezTo>
                      <a:pt x="1925" y="614"/>
                      <a:pt x="1889" y="660"/>
                      <a:pt x="1852" y="692"/>
                    </a:cubicBezTo>
                    <a:cubicBezTo>
                      <a:pt x="1815" y="725"/>
                      <a:pt x="1754" y="777"/>
                      <a:pt x="1668" y="848"/>
                    </a:cubicBezTo>
                    <a:cubicBezTo>
                      <a:pt x="1581" y="919"/>
                      <a:pt x="1522" y="973"/>
                      <a:pt x="1490" y="1013"/>
                    </a:cubicBezTo>
                    <a:cubicBezTo>
                      <a:pt x="1476" y="1028"/>
                      <a:pt x="1462" y="1047"/>
                      <a:pt x="1447" y="1068"/>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cs typeface="+mn-ea"/>
                  <a:sym typeface="+mn-lt"/>
                </a:endParaRPr>
              </a:p>
            </p:txBody>
          </p:sp>
        </p:grpSp>
        <p:grpSp>
          <p:nvGrpSpPr>
            <p:cNvPr id="186" name="组合 185"/>
            <p:cNvGrpSpPr/>
            <p:nvPr/>
          </p:nvGrpSpPr>
          <p:grpSpPr>
            <a:xfrm>
              <a:off x="5867571" y="4203747"/>
              <a:ext cx="2296035" cy="413385"/>
              <a:chOff x="5652120" y="3929732"/>
              <a:chExt cx="2296035" cy="413385"/>
            </a:xfrm>
            <a:grpFill/>
          </p:grpSpPr>
          <p:sp>
            <p:nvSpPr>
              <p:cNvPr id="187" name="Freeform 2135"/>
              <p:cNvSpPr>
                <a:spLocks noEditPoints="1"/>
              </p:cNvSpPr>
              <p:nvPr/>
            </p:nvSpPr>
            <p:spPr bwMode="auto">
              <a:xfrm>
                <a:off x="5652120" y="4032318"/>
                <a:ext cx="490062" cy="310799"/>
              </a:xfrm>
              <a:custGeom>
                <a:avLst/>
                <a:gdLst>
                  <a:gd name="T0" fmla="*/ 865 w 2035"/>
                  <a:gd name="T1" fmla="*/ 895 h 1291"/>
                  <a:gd name="T2" fmla="*/ 649 w 2035"/>
                  <a:gd name="T3" fmla="*/ 1236 h 1291"/>
                  <a:gd name="T4" fmla="*/ 208 w 2035"/>
                  <a:gd name="T5" fmla="*/ 1217 h 1291"/>
                  <a:gd name="T6" fmla="*/ 13 w 2035"/>
                  <a:gd name="T7" fmla="*/ 854 h 1291"/>
                  <a:gd name="T8" fmla="*/ 14 w 2035"/>
                  <a:gd name="T9" fmla="*/ 433 h 1291"/>
                  <a:gd name="T10" fmla="*/ 205 w 2035"/>
                  <a:gd name="T11" fmla="*/ 64 h 1291"/>
                  <a:gd name="T12" fmla="*/ 597 w 2035"/>
                  <a:gd name="T13" fmla="*/ 28 h 1291"/>
                  <a:gd name="T14" fmla="*/ 816 w 2035"/>
                  <a:gd name="T15" fmla="*/ 250 h 1291"/>
                  <a:gd name="T16" fmla="*/ 646 w 2035"/>
                  <a:gd name="T17" fmla="*/ 635 h 1291"/>
                  <a:gd name="T18" fmla="*/ 563 w 2035"/>
                  <a:gd name="T19" fmla="*/ 226 h 1291"/>
                  <a:gd name="T20" fmla="*/ 281 w 2035"/>
                  <a:gd name="T21" fmla="*/ 289 h 1291"/>
                  <a:gd name="T22" fmla="*/ 256 w 2035"/>
                  <a:gd name="T23" fmla="*/ 907 h 1291"/>
                  <a:gd name="T24" fmla="*/ 441 w 2035"/>
                  <a:gd name="T25" fmla="*/ 1116 h 1291"/>
                  <a:gd name="T26" fmla="*/ 628 w 2035"/>
                  <a:gd name="T27" fmla="*/ 904 h 1291"/>
                  <a:gd name="T28" fmla="*/ 1447 w 2035"/>
                  <a:gd name="T29" fmla="*/ 1068 h 1291"/>
                  <a:gd name="T30" fmla="*/ 1999 w 2035"/>
                  <a:gd name="T31" fmla="*/ 1096 h 1291"/>
                  <a:gd name="T32" fmla="*/ 2007 w 2035"/>
                  <a:gd name="T33" fmla="*/ 1242 h 1291"/>
                  <a:gd name="T34" fmla="*/ 1288 w 2035"/>
                  <a:gd name="T35" fmla="*/ 1272 h 1291"/>
                  <a:gd name="T36" fmla="*/ 1151 w 2035"/>
                  <a:gd name="T37" fmla="*/ 1152 h 1291"/>
                  <a:gd name="T38" fmla="*/ 1225 w 2035"/>
                  <a:gd name="T39" fmla="*/ 989 h 1291"/>
                  <a:gd name="T40" fmla="*/ 1563 w 2035"/>
                  <a:gd name="T41" fmla="*/ 674 h 1291"/>
                  <a:gd name="T42" fmla="*/ 1753 w 2035"/>
                  <a:gd name="T43" fmla="*/ 470 h 1291"/>
                  <a:gd name="T44" fmla="*/ 1751 w 2035"/>
                  <a:gd name="T45" fmla="*/ 268 h 1291"/>
                  <a:gd name="T46" fmla="*/ 1581 w 2035"/>
                  <a:gd name="T47" fmla="*/ 176 h 1291"/>
                  <a:gd name="T48" fmla="*/ 1374 w 2035"/>
                  <a:gd name="T49" fmla="*/ 346 h 1291"/>
                  <a:gd name="T50" fmla="*/ 1254 w 2035"/>
                  <a:gd name="T51" fmla="*/ 465 h 1291"/>
                  <a:gd name="T52" fmla="*/ 1155 w 2035"/>
                  <a:gd name="T53" fmla="*/ 360 h 1291"/>
                  <a:gd name="T54" fmla="*/ 1261 w 2035"/>
                  <a:gd name="T55" fmla="*/ 118 h 1291"/>
                  <a:gd name="T56" fmla="*/ 1586 w 2035"/>
                  <a:gd name="T57" fmla="*/ 1 h 1291"/>
                  <a:gd name="T58" fmla="*/ 1917 w 2035"/>
                  <a:gd name="T59" fmla="*/ 119 h 1291"/>
                  <a:gd name="T60" fmla="*/ 2013 w 2035"/>
                  <a:gd name="T61" fmla="*/ 361 h 1291"/>
                  <a:gd name="T62" fmla="*/ 1852 w 2035"/>
                  <a:gd name="T63" fmla="*/ 692 h 1291"/>
                  <a:gd name="T64" fmla="*/ 1490 w 2035"/>
                  <a:gd name="T65" fmla="*/ 101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5" h="1291">
                    <a:moveTo>
                      <a:pt x="882" y="652"/>
                    </a:moveTo>
                    <a:cubicBezTo>
                      <a:pt x="882" y="747"/>
                      <a:pt x="876" y="827"/>
                      <a:pt x="865" y="895"/>
                    </a:cubicBezTo>
                    <a:cubicBezTo>
                      <a:pt x="853" y="963"/>
                      <a:pt x="832" y="1024"/>
                      <a:pt x="801" y="1079"/>
                    </a:cubicBezTo>
                    <a:cubicBezTo>
                      <a:pt x="762" y="1147"/>
                      <a:pt x="712" y="1199"/>
                      <a:pt x="649" y="1236"/>
                    </a:cubicBezTo>
                    <a:cubicBezTo>
                      <a:pt x="587" y="1273"/>
                      <a:pt x="519" y="1291"/>
                      <a:pt x="443" y="1291"/>
                    </a:cubicBezTo>
                    <a:cubicBezTo>
                      <a:pt x="356" y="1291"/>
                      <a:pt x="277" y="1267"/>
                      <a:pt x="208" y="1217"/>
                    </a:cubicBezTo>
                    <a:cubicBezTo>
                      <a:pt x="139" y="1168"/>
                      <a:pt x="87" y="1100"/>
                      <a:pt x="52" y="1012"/>
                    </a:cubicBezTo>
                    <a:cubicBezTo>
                      <a:pt x="34" y="965"/>
                      <a:pt x="21" y="912"/>
                      <a:pt x="13" y="854"/>
                    </a:cubicBezTo>
                    <a:cubicBezTo>
                      <a:pt x="4" y="797"/>
                      <a:pt x="0" y="734"/>
                      <a:pt x="0" y="667"/>
                    </a:cubicBezTo>
                    <a:cubicBezTo>
                      <a:pt x="0" y="580"/>
                      <a:pt x="5" y="502"/>
                      <a:pt x="14" y="433"/>
                    </a:cubicBezTo>
                    <a:cubicBezTo>
                      <a:pt x="23" y="363"/>
                      <a:pt x="37" y="304"/>
                      <a:pt x="57" y="254"/>
                    </a:cubicBezTo>
                    <a:cubicBezTo>
                      <a:pt x="91" y="171"/>
                      <a:pt x="140" y="108"/>
                      <a:pt x="205" y="64"/>
                    </a:cubicBezTo>
                    <a:cubicBezTo>
                      <a:pt x="269" y="21"/>
                      <a:pt x="346" y="0"/>
                      <a:pt x="436" y="0"/>
                    </a:cubicBezTo>
                    <a:cubicBezTo>
                      <a:pt x="495" y="0"/>
                      <a:pt x="549" y="9"/>
                      <a:pt x="597" y="28"/>
                    </a:cubicBezTo>
                    <a:cubicBezTo>
                      <a:pt x="645" y="48"/>
                      <a:pt x="687" y="76"/>
                      <a:pt x="724" y="113"/>
                    </a:cubicBezTo>
                    <a:cubicBezTo>
                      <a:pt x="760" y="150"/>
                      <a:pt x="791" y="196"/>
                      <a:pt x="816" y="250"/>
                    </a:cubicBezTo>
                    <a:cubicBezTo>
                      <a:pt x="860" y="345"/>
                      <a:pt x="882" y="479"/>
                      <a:pt x="882" y="652"/>
                    </a:cubicBezTo>
                    <a:close/>
                    <a:moveTo>
                      <a:pt x="646" y="635"/>
                    </a:moveTo>
                    <a:cubicBezTo>
                      <a:pt x="646" y="530"/>
                      <a:pt x="640" y="444"/>
                      <a:pt x="627" y="377"/>
                    </a:cubicBezTo>
                    <a:cubicBezTo>
                      <a:pt x="614" y="310"/>
                      <a:pt x="593" y="260"/>
                      <a:pt x="563" y="226"/>
                    </a:cubicBezTo>
                    <a:cubicBezTo>
                      <a:pt x="533" y="191"/>
                      <a:pt x="492" y="174"/>
                      <a:pt x="439" y="174"/>
                    </a:cubicBezTo>
                    <a:cubicBezTo>
                      <a:pt x="363" y="174"/>
                      <a:pt x="311" y="213"/>
                      <a:pt x="281" y="289"/>
                    </a:cubicBezTo>
                    <a:cubicBezTo>
                      <a:pt x="252" y="365"/>
                      <a:pt x="237" y="483"/>
                      <a:pt x="237" y="642"/>
                    </a:cubicBezTo>
                    <a:cubicBezTo>
                      <a:pt x="237" y="750"/>
                      <a:pt x="243" y="838"/>
                      <a:pt x="256" y="907"/>
                    </a:cubicBezTo>
                    <a:cubicBezTo>
                      <a:pt x="268" y="976"/>
                      <a:pt x="290" y="1028"/>
                      <a:pt x="320" y="1063"/>
                    </a:cubicBezTo>
                    <a:cubicBezTo>
                      <a:pt x="350" y="1099"/>
                      <a:pt x="390" y="1116"/>
                      <a:pt x="441" y="1116"/>
                    </a:cubicBezTo>
                    <a:cubicBezTo>
                      <a:pt x="494" y="1116"/>
                      <a:pt x="535" y="1098"/>
                      <a:pt x="565" y="1061"/>
                    </a:cubicBezTo>
                    <a:cubicBezTo>
                      <a:pt x="595" y="1025"/>
                      <a:pt x="616" y="972"/>
                      <a:pt x="628" y="904"/>
                    </a:cubicBezTo>
                    <a:cubicBezTo>
                      <a:pt x="640" y="835"/>
                      <a:pt x="646" y="746"/>
                      <a:pt x="646" y="635"/>
                    </a:cubicBezTo>
                    <a:close/>
                    <a:moveTo>
                      <a:pt x="1447" y="1068"/>
                    </a:moveTo>
                    <a:lnTo>
                      <a:pt x="1897" y="1068"/>
                    </a:lnTo>
                    <a:cubicBezTo>
                      <a:pt x="1942" y="1068"/>
                      <a:pt x="1976" y="1078"/>
                      <a:pt x="1999" y="1096"/>
                    </a:cubicBezTo>
                    <a:cubicBezTo>
                      <a:pt x="2023" y="1114"/>
                      <a:pt x="2035" y="1139"/>
                      <a:pt x="2035" y="1171"/>
                    </a:cubicBezTo>
                    <a:cubicBezTo>
                      <a:pt x="2035" y="1199"/>
                      <a:pt x="2026" y="1223"/>
                      <a:pt x="2007" y="1242"/>
                    </a:cubicBezTo>
                    <a:cubicBezTo>
                      <a:pt x="1988" y="1262"/>
                      <a:pt x="1960" y="1272"/>
                      <a:pt x="1922" y="1272"/>
                    </a:cubicBezTo>
                    <a:lnTo>
                      <a:pt x="1288" y="1272"/>
                    </a:lnTo>
                    <a:cubicBezTo>
                      <a:pt x="1245" y="1272"/>
                      <a:pt x="1211" y="1260"/>
                      <a:pt x="1187" y="1236"/>
                    </a:cubicBezTo>
                    <a:cubicBezTo>
                      <a:pt x="1163" y="1212"/>
                      <a:pt x="1151" y="1184"/>
                      <a:pt x="1151" y="1152"/>
                    </a:cubicBezTo>
                    <a:cubicBezTo>
                      <a:pt x="1151" y="1131"/>
                      <a:pt x="1159" y="1104"/>
                      <a:pt x="1174" y="1070"/>
                    </a:cubicBezTo>
                    <a:cubicBezTo>
                      <a:pt x="1190" y="1036"/>
                      <a:pt x="1207" y="1009"/>
                      <a:pt x="1225" y="989"/>
                    </a:cubicBezTo>
                    <a:cubicBezTo>
                      <a:pt x="1302" y="910"/>
                      <a:pt x="1370" y="842"/>
                      <a:pt x="1432" y="786"/>
                    </a:cubicBezTo>
                    <a:cubicBezTo>
                      <a:pt x="1493" y="729"/>
                      <a:pt x="1537" y="692"/>
                      <a:pt x="1563" y="674"/>
                    </a:cubicBezTo>
                    <a:cubicBezTo>
                      <a:pt x="1611" y="641"/>
                      <a:pt x="1650" y="607"/>
                      <a:pt x="1681" y="574"/>
                    </a:cubicBezTo>
                    <a:cubicBezTo>
                      <a:pt x="1713" y="540"/>
                      <a:pt x="1736" y="506"/>
                      <a:pt x="1753" y="470"/>
                    </a:cubicBezTo>
                    <a:cubicBezTo>
                      <a:pt x="1769" y="435"/>
                      <a:pt x="1777" y="401"/>
                      <a:pt x="1777" y="366"/>
                    </a:cubicBezTo>
                    <a:cubicBezTo>
                      <a:pt x="1777" y="330"/>
                      <a:pt x="1768" y="297"/>
                      <a:pt x="1751" y="268"/>
                    </a:cubicBezTo>
                    <a:cubicBezTo>
                      <a:pt x="1733" y="239"/>
                      <a:pt x="1710" y="216"/>
                      <a:pt x="1679" y="200"/>
                    </a:cubicBezTo>
                    <a:cubicBezTo>
                      <a:pt x="1649" y="184"/>
                      <a:pt x="1616" y="176"/>
                      <a:pt x="1581" y="176"/>
                    </a:cubicBezTo>
                    <a:cubicBezTo>
                      <a:pt x="1506" y="176"/>
                      <a:pt x="1446" y="209"/>
                      <a:pt x="1404" y="275"/>
                    </a:cubicBezTo>
                    <a:cubicBezTo>
                      <a:pt x="1398" y="284"/>
                      <a:pt x="1388" y="307"/>
                      <a:pt x="1374" y="346"/>
                    </a:cubicBezTo>
                    <a:cubicBezTo>
                      <a:pt x="1361" y="384"/>
                      <a:pt x="1346" y="414"/>
                      <a:pt x="1329" y="435"/>
                    </a:cubicBezTo>
                    <a:cubicBezTo>
                      <a:pt x="1312" y="455"/>
                      <a:pt x="1287" y="465"/>
                      <a:pt x="1254" y="465"/>
                    </a:cubicBezTo>
                    <a:cubicBezTo>
                      <a:pt x="1226" y="465"/>
                      <a:pt x="1202" y="456"/>
                      <a:pt x="1183" y="437"/>
                    </a:cubicBezTo>
                    <a:cubicBezTo>
                      <a:pt x="1164" y="418"/>
                      <a:pt x="1155" y="392"/>
                      <a:pt x="1155" y="360"/>
                    </a:cubicBezTo>
                    <a:cubicBezTo>
                      <a:pt x="1155" y="320"/>
                      <a:pt x="1163" y="279"/>
                      <a:pt x="1181" y="236"/>
                    </a:cubicBezTo>
                    <a:cubicBezTo>
                      <a:pt x="1199" y="192"/>
                      <a:pt x="1226" y="154"/>
                      <a:pt x="1261" y="118"/>
                    </a:cubicBezTo>
                    <a:cubicBezTo>
                      <a:pt x="1296" y="83"/>
                      <a:pt x="1341" y="55"/>
                      <a:pt x="1395" y="34"/>
                    </a:cubicBezTo>
                    <a:cubicBezTo>
                      <a:pt x="1449" y="12"/>
                      <a:pt x="1513" y="1"/>
                      <a:pt x="1586" y="1"/>
                    </a:cubicBezTo>
                    <a:cubicBezTo>
                      <a:pt x="1674" y="1"/>
                      <a:pt x="1749" y="15"/>
                      <a:pt x="1811" y="43"/>
                    </a:cubicBezTo>
                    <a:cubicBezTo>
                      <a:pt x="1851" y="61"/>
                      <a:pt x="1886" y="86"/>
                      <a:pt x="1917" y="119"/>
                    </a:cubicBezTo>
                    <a:cubicBezTo>
                      <a:pt x="1947" y="151"/>
                      <a:pt x="1971" y="188"/>
                      <a:pt x="1988" y="230"/>
                    </a:cubicBezTo>
                    <a:cubicBezTo>
                      <a:pt x="2005" y="272"/>
                      <a:pt x="2013" y="316"/>
                      <a:pt x="2013" y="361"/>
                    </a:cubicBezTo>
                    <a:cubicBezTo>
                      <a:pt x="2013" y="433"/>
                      <a:pt x="1996" y="497"/>
                      <a:pt x="1960" y="555"/>
                    </a:cubicBezTo>
                    <a:cubicBezTo>
                      <a:pt x="1925" y="614"/>
                      <a:pt x="1889" y="660"/>
                      <a:pt x="1852" y="692"/>
                    </a:cubicBezTo>
                    <a:cubicBezTo>
                      <a:pt x="1815" y="725"/>
                      <a:pt x="1754" y="777"/>
                      <a:pt x="1668" y="848"/>
                    </a:cubicBezTo>
                    <a:cubicBezTo>
                      <a:pt x="1581" y="919"/>
                      <a:pt x="1522" y="973"/>
                      <a:pt x="1490" y="1013"/>
                    </a:cubicBezTo>
                    <a:cubicBezTo>
                      <a:pt x="1476" y="1028"/>
                      <a:pt x="1462" y="1047"/>
                      <a:pt x="1447" y="1068"/>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nvGrpSpPr>
              <p:cNvPr id="188" name="组合 187"/>
              <p:cNvGrpSpPr/>
              <p:nvPr/>
            </p:nvGrpSpPr>
            <p:grpSpPr>
              <a:xfrm>
                <a:off x="6319581" y="3929732"/>
                <a:ext cx="1628574" cy="360040"/>
                <a:chOff x="5940152" y="4487133"/>
                <a:chExt cx="1628574" cy="360040"/>
              </a:xfrm>
              <a:grpFill/>
            </p:grpSpPr>
            <p:grpSp>
              <p:nvGrpSpPr>
                <p:cNvPr id="189" name="组合 188"/>
                <p:cNvGrpSpPr/>
                <p:nvPr/>
              </p:nvGrpSpPr>
              <p:grpSpPr>
                <a:xfrm>
                  <a:off x="5940152" y="4685371"/>
                  <a:ext cx="103599" cy="161802"/>
                  <a:chOff x="6128509" y="5590964"/>
                  <a:chExt cx="103599" cy="161802"/>
                </a:xfrm>
                <a:grpFill/>
              </p:grpSpPr>
              <p:sp>
                <p:nvSpPr>
                  <p:cNvPr id="191" name="Freeform 2139"/>
                  <p:cNvSpPr/>
                  <p:nvPr/>
                </p:nvSpPr>
                <p:spPr bwMode="auto">
                  <a:xfrm>
                    <a:off x="6128509" y="5590964"/>
                    <a:ext cx="103599" cy="103599"/>
                  </a:xfrm>
                  <a:custGeom>
                    <a:avLst/>
                    <a:gdLst>
                      <a:gd name="T0" fmla="*/ 6 w 431"/>
                      <a:gd name="T1" fmla="*/ 0 h 431"/>
                      <a:gd name="T2" fmla="*/ 0 w 431"/>
                      <a:gd name="T3" fmla="*/ 197 h 431"/>
                      <a:gd name="T4" fmla="*/ 302 w 431"/>
                      <a:gd name="T5" fmla="*/ 431 h 431"/>
                      <a:gd name="T6" fmla="*/ 431 w 431"/>
                      <a:gd name="T7" fmla="*/ 333 h 431"/>
                      <a:gd name="T8" fmla="*/ 6 w 431"/>
                      <a:gd name="T9" fmla="*/ 0 h 431"/>
                    </a:gdLst>
                    <a:ahLst/>
                    <a:cxnLst>
                      <a:cxn ang="0">
                        <a:pos x="T0" y="T1"/>
                      </a:cxn>
                      <a:cxn ang="0">
                        <a:pos x="T2" y="T3"/>
                      </a:cxn>
                      <a:cxn ang="0">
                        <a:pos x="T4" y="T5"/>
                      </a:cxn>
                      <a:cxn ang="0">
                        <a:pos x="T6" y="T7"/>
                      </a:cxn>
                      <a:cxn ang="0">
                        <a:pos x="T8" y="T9"/>
                      </a:cxn>
                    </a:cxnLst>
                    <a:rect l="0" t="0" r="r" b="b"/>
                    <a:pathLst>
                      <a:path w="431" h="431">
                        <a:moveTo>
                          <a:pt x="6" y="0"/>
                        </a:moveTo>
                        <a:lnTo>
                          <a:pt x="0" y="197"/>
                        </a:lnTo>
                        <a:lnTo>
                          <a:pt x="302" y="431"/>
                        </a:lnTo>
                        <a:lnTo>
                          <a:pt x="431" y="333"/>
                        </a:lnTo>
                        <a:lnTo>
                          <a:pt x="6" y="0"/>
                        </a:lnTo>
                        <a:close/>
                      </a:path>
                    </a:pathLst>
                  </a:custGeom>
                  <a:solidFill>
                    <a:srgbClr val="2399A5"/>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92" name="Freeform 2140"/>
                  <p:cNvSpPr/>
                  <p:nvPr/>
                </p:nvSpPr>
                <p:spPr bwMode="auto">
                  <a:xfrm>
                    <a:off x="6128509" y="5643346"/>
                    <a:ext cx="103599" cy="109420"/>
                  </a:xfrm>
                  <a:custGeom>
                    <a:avLst/>
                    <a:gdLst>
                      <a:gd name="T0" fmla="*/ 284 w 431"/>
                      <a:gd name="T1" fmla="*/ 0 h 454"/>
                      <a:gd name="T2" fmla="*/ 0 w 431"/>
                      <a:gd name="T3" fmla="*/ 250 h 454"/>
                      <a:gd name="T4" fmla="*/ 0 w 431"/>
                      <a:gd name="T5" fmla="*/ 454 h 454"/>
                      <a:gd name="T6" fmla="*/ 431 w 431"/>
                      <a:gd name="T7" fmla="*/ 115 h 454"/>
                      <a:gd name="T8" fmla="*/ 284 w 431"/>
                      <a:gd name="T9" fmla="*/ 0 h 454"/>
                    </a:gdLst>
                    <a:ahLst/>
                    <a:cxnLst>
                      <a:cxn ang="0">
                        <a:pos x="T0" y="T1"/>
                      </a:cxn>
                      <a:cxn ang="0">
                        <a:pos x="T2" y="T3"/>
                      </a:cxn>
                      <a:cxn ang="0">
                        <a:pos x="T4" y="T5"/>
                      </a:cxn>
                      <a:cxn ang="0">
                        <a:pos x="T6" y="T7"/>
                      </a:cxn>
                      <a:cxn ang="0">
                        <a:pos x="T8" y="T9"/>
                      </a:cxn>
                    </a:cxnLst>
                    <a:rect l="0" t="0" r="r" b="b"/>
                    <a:pathLst>
                      <a:path w="431" h="454">
                        <a:moveTo>
                          <a:pt x="284" y="0"/>
                        </a:moveTo>
                        <a:lnTo>
                          <a:pt x="0" y="250"/>
                        </a:lnTo>
                        <a:lnTo>
                          <a:pt x="0" y="454"/>
                        </a:lnTo>
                        <a:lnTo>
                          <a:pt x="431" y="115"/>
                        </a:lnTo>
                        <a:lnTo>
                          <a:pt x="284" y="0"/>
                        </a:lnTo>
                        <a:close/>
                      </a:path>
                    </a:pathLst>
                  </a:cu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90" name="Text Box 16"/>
                <p:cNvSpPr txBox="1">
                  <a:spLocks noChangeArrowheads="1"/>
                </p:cNvSpPr>
                <p:nvPr/>
              </p:nvSpPr>
              <p:spPr bwMode="auto">
                <a:xfrm>
                  <a:off x="6100783" y="4487133"/>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sym typeface="+mn-lt"/>
                    </a:rPr>
                    <a:t>要点详细内容</a:t>
                  </a:r>
                  <a:r>
                    <a:rPr lang="en-US" altLang="zh-CN" sz="1800" dirty="0">
                      <a:solidFill>
                        <a:schemeClr val="tx1"/>
                      </a:solidFill>
                      <a:sym typeface="+mn-lt"/>
                    </a:rPr>
                    <a:t>2</a:t>
                  </a:r>
                  <a:endParaRPr lang="zh-CN" altLang="en-US" sz="1800" dirty="0">
                    <a:solidFill>
                      <a:schemeClr val="tx1"/>
                    </a:solidFill>
                    <a:sym typeface="+mn-lt"/>
                  </a:endParaRPr>
                </a:p>
              </p:txBody>
            </p:sp>
          </p:grpSp>
        </p:grpSp>
      </p:grpSp>
      <p:grpSp>
        <p:nvGrpSpPr>
          <p:cNvPr id="140" name="组合 139"/>
          <p:cNvGrpSpPr/>
          <p:nvPr/>
        </p:nvGrpSpPr>
        <p:grpSpPr>
          <a:xfrm>
            <a:off x="4665369" y="3453758"/>
            <a:ext cx="2087678" cy="2687540"/>
            <a:chOff x="3656190" y="4512742"/>
            <a:chExt cx="1794763" cy="2129486"/>
          </a:xfrm>
        </p:grpSpPr>
        <p:grpSp>
          <p:nvGrpSpPr>
            <p:cNvPr id="170" name="组合 169"/>
            <p:cNvGrpSpPr/>
            <p:nvPr/>
          </p:nvGrpSpPr>
          <p:grpSpPr>
            <a:xfrm>
              <a:off x="3656190" y="4512742"/>
              <a:ext cx="1794763" cy="1115402"/>
              <a:chOff x="3265488" y="4614032"/>
              <a:chExt cx="2060188" cy="1280357"/>
            </a:xfrm>
          </p:grpSpPr>
          <p:grpSp>
            <p:nvGrpSpPr>
              <p:cNvPr id="177" name="组合 176"/>
              <p:cNvGrpSpPr/>
              <p:nvPr/>
            </p:nvGrpSpPr>
            <p:grpSpPr>
              <a:xfrm>
                <a:off x="3265488" y="4614032"/>
                <a:ext cx="2060188" cy="1280357"/>
                <a:chOff x="3265488" y="4614032"/>
                <a:chExt cx="2060188" cy="1280357"/>
              </a:xfrm>
            </p:grpSpPr>
            <p:grpSp>
              <p:nvGrpSpPr>
                <p:cNvPr id="179" name="组合 178"/>
                <p:cNvGrpSpPr/>
                <p:nvPr/>
              </p:nvGrpSpPr>
              <p:grpSpPr>
                <a:xfrm>
                  <a:off x="3968750" y="4616451"/>
                  <a:ext cx="1356926" cy="1277938"/>
                  <a:chOff x="3968750" y="4616451"/>
                  <a:chExt cx="1356926" cy="1277938"/>
                </a:xfrm>
              </p:grpSpPr>
              <p:sp>
                <p:nvSpPr>
                  <p:cNvPr id="183" name="Freeform 9"/>
                  <p:cNvSpPr/>
                  <p:nvPr/>
                </p:nvSpPr>
                <p:spPr bwMode="auto">
                  <a:xfrm>
                    <a:off x="3968750" y="4616451"/>
                    <a:ext cx="1355725" cy="1277938"/>
                  </a:xfrm>
                  <a:custGeom>
                    <a:avLst/>
                    <a:gdLst>
                      <a:gd name="T0" fmla="*/ 0 w 4126"/>
                      <a:gd name="T1" fmla="*/ 1228 h 3892"/>
                      <a:gd name="T2" fmla="*/ 2126 w 4126"/>
                      <a:gd name="T3" fmla="*/ 3892 h 3892"/>
                      <a:gd name="T4" fmla="*/ 4126 w 4126"/>
                      <a:gd name="T5" fmla="*/ 3892 h 3892"/>
                      <a:gd name="T6" fmla="*/ 996 w 4126"/>
                      <a:gd name="T7" fmla="*/ 0 h 3892"/>
                      <a:gd name="T8" fmla="*/ 0 w 4126"/>
                      <a:gd name="T9" fmla="*/ 1228 h 3892"/>
                    </a:gdLst>
                    <a:ahLst/>
                    <a:cxnLst>
                      <a:cxn ang="0">
                        <a:pos x="T0" y="T1"/>
                      </a:cxn>
                      <a:cxn ang="0">
                        <a:pos x="T2" y="T3"/>
                      </a:cxn>
                      <a:cxn ang="0">
                        <a:pos x="T4" y="T5"/>
                      </a:cxn>
                      <a:cxn ang="0">
                        <a:pos x="T6" y="T7"/>
                      </a:cxn>
                      <a:cxn ang="0">
                        <a:pos x="T8" y="T9"/>
                      </a:cxn>
                    </a:cxnLst>
                    <a:rect l="0" t="0" r="r" b="b"/>
                    <a:pathLst>
                      <a:path w="4126" h="3892">
                        <a:moveTo>
                          <a:pt x="0" y="1228"/>
                        </a:moveTo>
                        <a:lnTo>
                          <a:pt x="2126" y="3892"/>
                        </a:lnTo>
                        <a:lnTo>
                          <a:pt x="4126" y="3892"/>
                        </a:lnTo>
                        <a:lnTo>
                          <a:pt x="996" y="0"/>
                        </a:lnTo>
                        <a:lnTo>
                          <a:pt x="0" y="1228"/>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84" name="Freeform 9"/>
                  <p:cNvSpPr/>
                  <p:nvPr/>
                </p:nvSpPr>
                <p:spPr bwMode="auto">
                  <a:xfrm>
                    <a:off x="3969951" y="4616451"/>
                    <a:ext cx="1355725" cy="1277938"/>
                  </a:xfrm>
                  <a:custGeom>
                    <a:avLst/>
                    <a:gdLst>
                      <a:gd name="T0" fmla="*/ 0 w 4126"/>
                      <a:gd name="T1" fmla="*/ 1228 h 3892"/>
                      <a:gd name="T2" fmla="*/ 2126 w 4126"/>
                      <a:gd name="T3" fmla="*/ 3892 h 3892"/>
                      <a:gd name="T4" fmla="*/ 4126 w 4126"/>
                      <a:gd name="T5" fmla="*/ 3892 h 3892"/>
                      <a:gd name="T6" fmla="*/ 996 w 4126"/>
                      <a:gd name="T7" fmla="*/ 0 h 3892"/>
                      <a:gd name="T8" fmla="*/ 0 w 4126"/>
                      <a:gd name="T9" fmla="*/ 1228 h 3892"/>
                    </a:gdLst>
                    <a:ahLst/>
                    <a:cxnLst>
                      <a:cxn ang="0">
                        <a:pos x="T0" y="T1"/>
                      </a:cxn>
                      <a:cxn ang="0">
                        <a:pos x="T2" y="T3"/>
                      </a:cxn>
                      <a:cxn ang="0">
                        <a:pos x="T4" y="T5"/>
                      </a:cxn>
                      <a:cxn ang="0">
                        <a:pos x="T6" y="T7"/>
                      </a:cxn>
                      <a:cxn ang="0">
                        <a:pos x="T8" y="T9"/>
                      </a:cxn>
                    </a:cxnLst>
                    <a:rect l="0" t="0" r="r" b="b"/>
                    <a:pathLst>
                      <a:path w="4126" h="3892">
                        <a:moveTo>
                          <a:pt x="0" y="1228"/>
                        </a:moveTo>
                        <a:lnTo>
                          <a:pt x="2126" y="3892"/>
                        </a:lnTo>
                        <a:lnTo>
                          <a:pt x="4126" y="3892"/>
                        </a:lnTo>
                        <a:lnTo>
                          <a:pt x="996" y="0"/>
                        </a:lnTo>
                        <a:lnTo>
                          <a:pt x="0" y="1228"/>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grpSp>
              <p:nvGrpSpPr>
                <p:cNvPr id="180" name="组合 179"/>
                <p:cNvGrpSpPr/>
                <p:nvPr/>
              </p:nvGrpSpPr>
              <p:grpSpPr>
                <a:xfrm>
                  <a:off x="3265488" y="4614032"/>
                  <a:ext cx="1355094" cy="1278769"/>
                  <a:chOff x="3265488" y="4614032"/>
                  <a:chExt cx="1355094" cy="1278769"/>
                </a:xfrm>
              </p:grpSpPr>
              <p:sp>
                <p:nvSpPr>
                  <p:cNvPr id="181" name="Freeform 10"/>
                  <p:cNvSpPr/>
                  <p:nvPr/>
                </p:nvSpPr>
                <p:spPr bwMode="auto">
                  <a:xfrm>
                    <a:off x="3265488" y="4614863"/>
                    <a:ext cx="1354137" cy="1277938"/>
                  </a:xfrm>
                  <a:custGeom>
                    <a:avLst/>
                    <a:gdLst>
                      <a:gd name="T0" fmla="*/ 4126 w 4126"/>
                      <a:gd name="T1" fmla="*/ 1228 h 3892"/>
                      <a:gd name="T2" fmla="*/ 2000 w 4126"/>
                      <a:gd name="T3" fmla="*/ 3892 h 3892"/>
                      <a:gd name="T4" fmla="*/ 0 w 4126"/>
                      <a:gd name="T5" fmla="*/ 3892 h 3892"/>
                      <a:gd name="T6" fmla="*/ 3140 w 4126"/>
                      <a:gd name="T7" fmla="*/ 0 h 3892"/>
                      <a:gd name="T8" fmla="*/ 4126 w 4126"/>
                      <a:gd name="T9" fmla="*/ 1228 h 3892"/>
                    </a:gdLst>
                    <a:ahLst/>
                    <a:cxnLst>
                      <a:cxn ang="0">
                        <a:pos x="T0" y="T1"/>
                      </a:cxn>
                      <a:cxn ang="0">
                        <a:pos x="T2" y="T3"/>
                      </a:cxn>
                      <a:cxn ang="0">
                        <a:pos x="T4" y="T5"/>
                      </a:cxn>
                      <a:cxn ang="0">
                        <a:pos x="T6" y="T7"/>
                      </a:cxn>
                      <a:cxn ang="0">
                        <a:pos x="T8" y="T9"/>
                      </a:cxn>
                    </a:cxnLst>
                    <a:rect l="0" t="0" r="r" b="b"/>
                    <a:pathLst>
                      <a:path w="4126" h="3892">
                        <a:moveTo>
                          <a:pt x="4126" y="1228"/>
                        </a:moveTo>
                        <a:lnTo>
                          <a:pt x="2000" y="3892"/>
                        </a:lnTo>
                        <a:lnTo>
                          <a:pt x="0" y="3892"/>
                        </a:lnTo>
                        <a:lnTo>
                          <a:pt x="3140" y="0"/>
                        </a:lnTo>
                        <a:lnTo>
                          <a:pt x="4126" y="1228"/>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82" name="Freeform 10"/>
                  <p:cNvSpPr/>
                  <p:nvPr/>
                </p:nvSpPr>
                <p:spPr bwMode="auto">
                  <a:xfrm>
                    <a:off x="3266445" y="4614032"/>
                    <a:ext cx="1354137" cy="1277938"/>
                  </a:xfrm>
                  <a:custGeom>
                    <a:avLst/>
                    <a:gdLst>
                      <a:gd name="T0" fmla="*/ 4126 w 4126"/>
                      <a:gd name="T1" fmla="*/ 1228 h 3892"/>
                      <a:gd name="T2" fmla="*/ 2000 w 4126"/>
                      <a:gd name="T3" fmla="*/ 3892 h 3892"/>
                      <a:gd name="T4" fmla="*/ 0 w 4126"/>
                      <a:gd name="T5" fmla="*/ 3892 h 3892"/>
                      <a:gd name="T6" fmla="*/ 3140 w 4126"/>
                      <a:gd name="T7" fmla="*/ 0 h 3892"/>
                      <a:gd name="T8" fmla="*/ 4126 w 4126"/>
                      <a:gd name="T9" fmla="*/ 1228 h 3892"/>
                    </a:gdLst>
                    <a:ahLst/>
                    <a:cxnLst>
                      <a:cxn ang="0">
                        <a:pos x="T0" y="T1"/>
                      </a:cxn>
                      <a:cxn ang="0">
                        <a:pos x="T2" y="T3"/>
                      </a:cxn>
                      <a:cxn ang="0">
                        <a:pos x="T4" y="T5"/>
                      </a:cxn>
                      <a:cxn ang="0">
                        <a:pos x="T6" y="T7"/>
                      </a:cxn>
                      <a:cxn ang="0">
                        <a:pos x="T8" y="T9"/>
                      </a:cxn>
                    </a:cxnLst>
                    <a:rect l="0" t="0" r="r" b="b"/>
                    <a:pathLst>
                      <a:path w="4126" h="3892">
                        <a:moveTo>
                          <a:pt x="4126" y="1228"/>
                        </a:moveTo>
                        <a:lnTo>
                          <a:pt x="2000" y="3892"/>
                        </a:lnTo>
                        <a:lnTo>
                          <a:pt x="0" y="3892"/>
                        </a:lnTo>
                        <a:lnTo>
                          <a:pt x="3140" y="0"/>
                        </a:lnTo>
                        <a:lnTo>
                          <a:pt x="4126" y="1228"/>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grpSp>
          <p:sp>
            <p:nvSpPr>
              <p:cNvPr id="178" name="Freeform 2137"/>
              <p:cNvSpPr>
                <a:spLocks noEditPoints="1"/>
              </p:cNvSpPr>
              <p:nvPr/>
            </p:nvSpPr>
            <p:spPr bwMode="auto">
              <a:xfrm rot="18947262">
                <a:off x="4188601" y="4922548"/>
                <a:ext cx="216000" cy="154800"/>
              </a:xfrm>
              <a:custGeom>
                <a:avLst/>
                <a:gdLst>
                  <a:gd name="T0" fmla="*/ 865 w 2022"/>
                  <a:gd name="T1" fmla="*/ 896 h 1294"/>
                  <a:gd name="T2" fmla="*/ 650 w 2022"/>
                  <a:gd name="T3" fmla="*/ 1237 h 1294"/>
                  <a:gd name="T4" fmla="*/ 209 w 2022"/>
                  <a:gd name="T5" fmla="*/ 1218 h 1294"/>
                  <a:gd name="T6" fmla="*/ 13 w 2022"/>
                  <a:gd name="T7" fmla="*/ 855 h 1294"/>
                  <a:gd name="T8" fmla="*/ 14 w 2022"/>
                  <a:gd name="T9" fmla="*/ 434 h 1294"/>
                  <a:gd name="T10" fmla="*/ 205 w 2022"/>
                  <a:gd name="T11" fmla="*/ 65 h 1294"/>
                  <a:gd name="T12" fmla="*/ 597 w 2022"/>
                  <a:gd name="T13" fmla="*/ 29 h 1294"/>
                  <a:gd name="T14" fmla="*/ 817 w 2022"/>
                  <a:gd name="T15" fmla="*/ 251 h 1294"/>
                  <a:gd name="T16" fmla="*/ 646 w 2022"/>
                  <a:gd name="T17" fmla="*/ 636 h 1294"/>
                  <a:gd name="T18" fmla="*/ 564 w 2022"/>
                  <a:gd name="T19" fmla="*/ 226 h 1294"/>
                  <a:gd name="T20" fmla="*/ 282 w 2022"/>
                  <a:gd name="T21" fmla="*/ 290 h 1294"/>
                  <a:gd name="T22" fmla="*/ 256 w 2022"/>
                  <a:gd name="T23" fmla="*/ 908 h 1294"/>
                  <a:gd name="T24" fmla="*/ 441 w 2022"/>
                  <a:gd name="T25" fmla="*/ 1117 h 1294"/>
                  <a:gd name="T26" fmla="*/ 628 w 2022"/>
                  <a:gd name="T27" fmla="*/ 905 h 1294"/>
                  <a:gd name="T28" fmla="*/ 1537 w 2022"/>
                  <a:gd name="T29" fmla="*/ 510 h 1294"/>
                  <a:gd name="T30" fmla="*/ 1731 w 2022"/>
                  <a:gd name="T31" fmla="*/ 330 h 1294"/>
                  <a:gd name="T32" fmla="*/ 1562 w 2022"/>
                  <a:gd name="T33" fmla="*/ 168 h 1294"/>
                  <a:gd name="T34" fmla="*/ 1422 w 2022"/>
                  <a:gd name="T35" fmla="*/ 222 h 1294"/>
                  <a:gd name="T36" fmla="*/ 1352 w 2022"/>
                  <a:gd name="T37" fmla="*/ 355 h 1294"/>
                  <a:gd name="T38" fmla="*/ 1269 w 2022"/>
                  <a:gd name="T39" fmla="*/ 394 h 1294"/>
                  <a:gd name="T40" fmla="*/ 1177 w 2022"/>
                  <a:gd name="T41" fmla="*/ 291 h 1294"/>
                  <a:gd name="T42" fmla="*/ 1284 w 2022"/>
                  <a:gd name="T43" fmla="*/ 103 h 1294"/>
                  <a:gd name="T44" fmla="*/ 1586 w 2022"/>
                  <a:gd name="T45" fmla="*/ 4 h 1294"/>
                  <a:gd name="T46" fmla="*/ 1858 w 2022"/>
                  <a:gd name="T47" fmla="*/ 93 h 1294"/>
                  <a:gd name="T48" fmla="*/ 1961 w 2022"/>
                  <a:gd name="T49" fmla="*/ 315 h 1294"/>
                  <a:gd name="T50" fmla="*/ 1816 w 2022"/>
                  <a:gd name="T51" fmla="*/ 582 h 1294"/>
                  <a:gd name="T52" fmla="*/ 1999 w 2022"/>
                  <a:gd name="T53" fmla="*/ 768 h 1294"/>
                  <a:gd name="T54" fmla="*/ 1991 w 2022"/>
                  <a:gd name="T55" fmla="*/ 1042 h 1294"/>
                  <a:gd name="T56" fmla="*/ 1753 w 2022"/>
                  <a:gd name="T57" fmla="*/ 1261 h 1294"/>
                  <a:gd name="T58" fmla="*/ 1382 w 2022"/>
                  <a:gd name="T59" fmla="*/ 1257 h 1294"/>
                  <a:gd name="T60" fmla="*/ 1167 w 2022"/>
                  <a:gd name="T61" fmla="*/ 1049 h 1294"/>
                  <a:gd name="T62" fmla="*/ 1172 w 2022"/>
                  <a:gd name="T63" fmla="*/ 870 h 1294"/>
                  <a:gd name="T64" fmla="*/ 1299 w 2022"/>
                  <a:gd name="T65" fmla="*/ 854 h 1294"/>
                  <a:gd name="T66" fmla="*/ 1425 w 2022"/>
                  <a:gd name="T67" fmla="*/ 1066 h 1294"/>
                  <a:gd name="T68" fmla="*/ 1672 w 2022"/>
                  <a:gd name="T69" fmla="*/ 1098 h 1294"/>
                  <a:gd name="T70" fmla="*/ 1786 w 2022"/>
                  <a:gd name="T71" fmla="*/ 900 h 1294"/>
                  <a:gd name="T72" fmla="*/ 1578 w 2022"/>
                  <a:gd name="T73" fmla="*/ 685 h 1294"/>
                  <a:gd name="T74" fmla="*/ 1478 w 2022"/>
                  <a:gd name="T75" fmla="*/ 692 h 1294"/>
                  <a:gd name="T76" fmla="*/ 1379 w 2022"/>
                  <a:gd name="T77" fmla="*/ 602 h 1294"/>
                  <a:gd name="T78" fmla="*/ 1502 w 2022"/>
                  <a:gd name="T79" fmla="*/ 51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2" h="1294">
                    <a:moveTo>
                      <a:pt x="882" y="653"/>
                    </a:moveTo>
                    <a:cubicBezTo>
                      <a:pt x="882" y="747"/>
                      <a:pt x="876" y="828"/>
                      <a:pt x="865" y="896"/>
                    </a:cubicBezTo>
                    <a:cubicBezTo>
                      <a:pt x="853" y="964"/>
                      <a:pt x="832" y="1025"/>
                      <a:pt x="801" y="1080"/>
                    </a:cubicBezTo>
                    <a:cubicBezTo>
                      <a:pt x="762" y="1148"/>
                      <a:pt x="712" y="1200"/>
                      <a:pt x="650" y="1237"/>
                    </a:cubicBezTo>
                    <a:cubicBezTo>
                      <a:pt x="588" y="1273"/>
                      <a:pt x="519" y="1292"/>
                      <a:pt x="443" y="1292"/>
                    </a:cubicBezTo>
                    <a:cubicBezTo>
                      <a:pt x="356" y="1292"/>
                      <a:pt x="278" y="1267"/>
                      <a:pt x="209" y="1218"/>
                    </a:cubicBezTo>
                    <a:cubicBezTo>
                      <a:pt x="139" y="1169"/>
                      <a:pt x="87" y="1100"/>
                      <a:pt x="52" y="1013"/>
                    </a:cubicBezTo>
                    <a:cubicBezTo>
                      <a:pt x="34" y="965"/>
                      <a:pt x="21" y="912"/>
                      <a:pt x="13" y="855"/>
                    </a:cubicBezTo>
                    <a:cubicBezTo>
                      <a:pt x="4" y="797"/>
                      <a:pt x="0" y="735"/>
                      <a:pt x="0" y="668"/>
                    </a:cubicBezTo>
                    <a:cubicBezTo>
                      <a:pt x="0" y="581"/>
                      <a:pt x="5" y="503"/>
                      <a:pt x="14" y="434"/>
                    </a:cubicBezTo>
                    <a:cubicBezTo>
                      <a:pt x="23" y="364"/>
                      <a:pt x="38" y="304"/>
                      <a:pt x="57" y="254"/>
                    </a:cubicBezTo>
                    <a:cubicBezTo>
                      <a:pt x="91" y="172"/>
                      <a:pt x="140" y="109"/>
                      <a:pt x="205" y="65"/>
                    </a:cubicBezTo>
                    <a:cubicBezTo>
                      <a:pt x="270" y="22"/>
                      <a:pt x="347" y="0"/>
                      <a:pt x="436" y="0"/>
                    </a:cubicBezTo>
                    <a:cubicBezTo>
                      <a:pt x="495" y="0"/>
                      <a:pt x="549" y="10"/>
                      <a:pt x="597" y="29"/>
                    </a:cubicBezTo>
                    <a:cubicBezTo>
                      <a:pt x="645" y="48"/>
                      <a:pt x="688" y="76"/>
                      <a:pt x="724" y="113"/>
                    </a:cubicBezTo>
                    <a:cubicBezTo>
                      <a:pt x="761" y="150"/>
                      <a:pt x="791" y="196"/>
                      <a:pt x="817" y="251"/>
                    </a:cubicBezTo>
                    <a:cubicBezTo>
                      <a:pt x="861" y="346"/>
                      <a:pt x="882" y="480"/>
                      <a:pt x="882" y="653"/>
                    </a:cubicBezTo>
                    <a:close/>
                    <a:moveTo>
                      <a:pt x="646" y="636"/>
                    </a:moveTo>
                    <a:cubicBezTo>
                      <a:pt x="646" y="531"/>
                      <a:pt x="640" y="445"/>
                      <a:pt x="627" y="378"/>
                    </a:cubicBezTo>
                    <a:cubicBezTo>
                      <a:pt x="615" y="311"/>
                      <a:pt x="593" y="260"/>
                      <a:pt x="564" y="226"/>
                    </a:cubicBezTo>
                    <a:cubicBezTo>
                      <a:pt x="534" y="192"/>
                      <a:pt x="492" y="175"/>
                      <a:pt x="440" y="175"/>
                    </a:cubicBezTo>
                    <a:cubicBezTo>
                      <a:pt x="364" y="175"/>
                      <a:pt x="311" y="213"/>
                      <a:pt x="282" y="290"/>
                    </a:cubicBezTo>
                    <a:cubicBezTo>
                      <a:pt x="252" y="366"/>
                      <a:pt x="237" y="484"/>
                      <a:pt x="237" y="643"/>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3"/>
                      <a:pt x="628" y="905"/>
                    </a:cubicBezTo>
                    <a:cubicBezTo>
                      <a:pt x="640" y="836"/>
                      <a:pt x="646" y="747"/>
                      <a:pt x="646" y="636"/>
                    </a:cubicBezTo>
                    <a:close/>
                    <a:moveTo>
                      <a:pt x="1537" y="510"/>
                    </a:moveTo>
                    <a:cubicBezTo>
                      <a:pt x="1590" y="510"/>
                      <a:pt x="1635" y="494"/>
                      <a:pt x="1674" y="464"/>
                    </a:cubicBezTo>
                    <a:cubicBezTo>
                      <a:pt x="1712" y="433"/>
                      <a:pt x="1731" y="388"/>
                      <a:pt x="1731" y="330"/>
                    </a:cubicBezTo>
                    <a:cubicBezTo>
                      <a:pt x="1731" y="286"/>
                      <a:pt x="1716" y="248"/>
                      <a:pt x="1685" y="216"/>
                    </a:cubicBezTo>
                    <a:cubicBezTo>
                      <a:pt x="1655" y="184"/>
                      <a:pt x="1614" y="168"/>
                      <a:pt x="1562" y="168"/>
                    </a:cubicBezTo>
                    <a:cubicBezTo>
                      <a:pt x="1527" y="168"/>
                      <a:pt x="1498" y="173"/>
                      <a:pt x="1476" y="183"/>
                    </a:cubicBezTo>
                    <a:cubicBezTo>
                      <a:pt x="1453" y="193"/>
                      <a:pt x="1435" y="206"/>
                      <a:pt x="1422" y="222"/>
                    </a:cubicBezTo>
                    <a:cubicBezTo>
                      <a:pt x="1409" y="238"/>
                      <a:pt x="1396" y="258"/>
                      <a:pt x="1384" y="284"/>
                    </a:cubicBezTo>
                    <a:cubicBezTo>
                      <a:pt x="1372" y="309"/>
                      <a:pt x="1362" y="333"/>
                      <a:pt x="1352" y="355"/>
                    </a:cubicBezTo>
                    <a:cubicBezTo>
                      <a:pt x="1346" y="367"/>
                      <a:pt x="1336" y="377"/>
                      <a:pt x="1321" y="383"/>
                    </a:cubicBezTo>
                    <a:cubicBezTo>
                      <a:pt x="1306" y="390"/>
                      <a:pt x="1289" y="394"/>
                      <a:pt x="1269" y="394"/>
                    </a:cubicBezTo>
                    <a:cubicBezTo>
                      <a:pt x="1246" y="394"/>
                      <a:pt x="1225" y="384"/>
                      <a:pt x="1206" y="366"/>
                    </a:cubicBezTo>
                    <a:cubicBezTo>
                      <a:pt x="1187" y="347"/>
                      <a:pt x="1177" y="322"/>
                      <a:pt x="1177" y="291"/>
                    </a:cubicBezTo>
                    <a:cubicBezTo>
                      <a:pt x="1177" y="262"/>
                      <a:pt x="1186" y="230"/>
                      <a:pt x="1204" y="197"/>
                    </a:cubicBezTo>
                    <a:cubicBezTo>
                      <a:pt x="1222" y="164"/>
                      <a:pt x="1249" y="133"/>
                      <a:pt x="1284" y="103"/>
                    </a:cubicBezTo>
                    <a:cubicBezTo>
                      <a:pt x="1318" y="73"/>
                      <a:pt x="1361" y="49"/>
                      <a:pt x="1413" y="31"/>
                    </a:cubicBezTo>
                    <a:cubicBezTo>
                      <a:pt x="1465" y="13"/>
                      <a:pt x="1523" y="4"/>
                      <a:pt x="1586" y="4"/>
                    </a:cubicBezTo>
                    <a:cubicBezTo>
                      <a:pt x="1642" y="4"/>
                      <a:pt x="1693" y="11"/>
                      <a:pt x="1739" y="27"/>
                    </a:cubicBezTo>
                    <a:cubicBezTo>
                      <a:pt x="1785" y="42"/>
                      <a:pt x="1825" y="64"/>
                      <a:pt x="1858" y="93"/>
                    </a:cubicBezTo>
                    <a:cubicBezTo>
                      <a:pt x="1892" y="121"/>
                      <a:pt x="1918" y="155"/>
                      <a:pt x="1935" y="192"/>
                    </a:cubicBezTo>
                    <a:cubicBezTo>
                      <a:pt x="1952" y="230"/>
                      <a:pt x="1961" y="271"/>
                      <a:pt x="1961" y="315"/>
                    </a:cubicBezTo>
                    <a:cubicBezTo>
                      <a:pt x="1961" y="372"/>
                      <a:pt x="1948" y="421"/>
                      <a:pt x="1923" y="462"/>
                    </a:cubicBezTo>
                    <a:cubicBezTo>
                      <a:pt x="1898" y="503"/>
                      <a:pt x="1863" y="543"/>
                      <a:pt x="1816" y="582"/>
                    </a:cubicBezTo>
                    <a:cubicBezTo>
                      <a:pt x="1861" y="606"/>
                      <a:pt x="1899" y="634"/>
                      <a:pt x="1929" y="665"/>
                    </a:cubicBezTo>
                    <a:cubicBezTo>
                      <a:pt x="1960" y="696"/>
                      <a:pt x="1983" y="730"/>
                      <a:pt x="1999" y="768"/>
                    </a:cubicBezTo>
                    <a:cubicBezTo>
                      <a:pt x="2014" y="805"/>
                      <a:pt x="2022" y="846"/>
                      <a:pt x="2022" y="890"/>
                    </a:cubicBezTo>
                    <a:cubicBezTo>
                      <a:pt x="2022" y="942"/>
                      <a:pt x="2011" y="993"/>
                      <a:pt x="1991" y="1042"/>
                    </a:cubicBezTo>
                    <a:cubicBezTo>
                      <a:pt x="1970" y="1090"/>
                      <a:pt x="1939" y="1134"/>
                      <a:pt x="1898" y="1172"/>
                    </a:cubicBezTo>
                    <a:cubicBezTo>
                      <a:pt x="1857" y="1210"/>
                      <a:pt x="1809" y="1240"/>
                      <a:pt x="1753" y="1261"/>
                    </a:cubicBezTo>
                    <a:cubicBezTo>
                      <a:pt x="1697" y="1283"/>
                      <a:pt x="1635" y="1294"/>
                      <a:pt x="1567" y="1294"/>
                    </a:cubicBezTo>
                    <a:cubicBezTo>
                      <a:pt x="1498" y="1294"/>
                      <a:pt x="1437" y="1281"/>
                      <a:pt x="1382" y="1257"/>
                    </a:cubicBezTo>
                    <a:cubicBezTo>
                      <a:pt x="1327" y="1232"/>
                      <a:pt x="1283" y="1201"/>
                      <a:pt x="1247" y="1164"/>
                    </a:cubicBezTo>
                    <a:cubicBezTo>
                      <a:pt x="1212" y="1127"/>
                      <a:pt x="1185" y="1089"/>
                      <a:pt x="1167" y="1049"/>
                    </a:cubicBezTo>
                    <a:cubicBezTo>
                      <a:pt x="1149" y="1009"/>
                      <a:pt x="1140" y="977"/>
                      <a:pt x="1140" y="951"/>
                    </a:cubicBezTo>
                    <a:cubicBezTo>
                      <a:pt x="1140" y="918"/>
                      <a:pt x="1151" y="891"/>
                      <a:pt x="1172" y="870"/>
                    </a:cubicBezTo>
                    <a:cubicBezTo>
                      <a:pt x="1194" y="850"/>
                      <a:pt x="1221" y="840"/>
                      <a:pt x="1253" y="840"/>
                    </a:cubicBezTo>
                    <a:cubicBezTo>
                      <a:pt x="1269" y="840"/>
                      <a:pt x="1284" y="845"/>
                      <a:pt x="1299" y="854"/>
                    </a:cubicBezTo>
                    <a:cubicBezTo>
                      <a:pt x="1314" y="864"/>
                      <a:pt x="1324" y="875"/>
                      <a:pt x="1329" y="888"/>
                    </a:cubicBezTo>
                    <a:cubicBezTo>
                      <a:pt x="1359" y="968"/>
                      <a:pt x="1391" y="1027"/>
                      <a:pt x="1425" y="1066"/>
                    </a:cubicBezTo>
                    <a:cubicBezTo>
                      <a:pt x="1459" y="1105"/>
                      <a:pt x="1507" y="1124"/>
                      <a:pt x="1569" y="1124"/>
                    </a:cubicBezTo>
                    <a:cubicBezTo>
                      <a:pt x="1605" y="1124"/>
                      <a:pt x="1639" y="1115"/>
                      <a:pt x="1672" y="1098"/>
                    </a:cubicBezTo>
                    <a:cubicBezTo>
                      <a:pt x="1705" y="1080"/>
                      <a:pt x="1732" y="1054"/>
                      <a:pt x="1754" y="1020"/>
                    </a:cubicBezTo>
                    <a:cubicBezTo>
                      <a:pt x="1775" y="985"/>
                      <a:pt x="1786" y="946"/>
                      <a:pt x="1786" y="900"/>
                    </a:cubicBezTo>
                    <a:cubicBezTo>
                      <a:pt x="1786" y="833"/>
                      <a:pt x="1768" y="780"/>
                      <a:pt x="1731" y="742"/>
                    </a:cubicBezTo>
                    <a:cubicBezTo>
                      <a:pt x="1694" y="704"/>
                      <a:pt x="1643" y="685"/>
                      <a:pt x="1578" y="685"/>
                    </a:cubicBezTo>
                    <a:cubicBezTo>
                      <a:pt x="1566" y="685"/>
                      <a:pt x="1548" y="686"/>
                      <a:pt x="1524" y="688"/>
                    </a:cubicBezTo>
                    <a:cubicBezTo>
                      <a:pt x="1500" y="691"/>
                      <a:pt x="1485" y="692"/>
                      <a:pt x="1478" y="692"/>
                    </a:cubicBezTo>
                    <a:cubicBezTo>
                      <a:pt x="1446" y="692"/>
                      <a:pt x="1422" y="684"/>
                      <a:pt x="1404" y="668"/>
                    </a:cubicBezTo>
                    <a:cubicBezTo>
                      <a:pt x="1387" y="652"/>
                      <a:pt x="1379" y="630"/>
                      <a:pt x="1379" y="602"/>
                    </a:cubicBezTo>
                    <a:cubicBezTo>
                      <a:pt x="1379" y="575"/>
                      <a:pt x="1389" y="552"/>
                      <a:pt x="1410" y="535"/>
                    </a:cubicBezTo>
                    <a:cubicBezTo>
                      <a:pt x="1430" y="519"/>
                      <a:pt x="1461" y="510"/>
                      <a:pt x="1502" y="510"/>
                    </a:cubicBezTo>
                    <a:lnTo>
                      <a:pt x="1537" y="51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cs typeface="+mn-ea"/>
                  <a:sym typeface="+mn-lt"/>
                </a:endParaRPr>
              </a:p>
            </p:txBody>
          </p:sp>
        </p:grpSp>
        <p:grpSp>
          <p:nvGrpSpPr>
            <p:cNvPr id="171" name="组合 170"/>
            <p:cNvGrpSpPr/>
            <p:nvPr/>
          </p:nvGrpSpPr>
          <p:grpSpPr>
            <a:xfrm>
              <a:off x="3743335" y="5719239"/>
              <a:ext cx="1467943" cy="922989"/>
              <a:chOff x="3743335" y="5719239"/>
              <a:chExt cx="1467943" cy="922989"/>
            </a:xfrm>
          </p:grpSpPr>
          <p:sp>
            <p:nvSpPr>
              <p:cNvPr id="172" name="Freeform 2137"/>
              <p:cNvSpPr>
                <a:spLocks noEditPoints="1"/>
              </p:cNvSpPr>
              <p:nvPr/>
            </p:nvSpPr>
            <p:spPr bwMode="auto">
              <a:xfrm>
                <a:off x="4335235" y="5719239"/>
                <a:ext cx="486570" cy="311964"/>
              </a:xfrm>
              <a:custGeom>
                <a:avLst/>
                <a:gdLst>
                  <a:gd name="T0" fmla="*/ 865 w 2022"/>
                  <a:gd name="T1" fmla="*/ 896 h 1294"/>
                  <a:gd name="T2" fmla="*/ 650 w 2022"/>
                  <a:gd name="T3" fmla="*/ 1237 h 1294"/>
                  <a:gd name="T4" fmla="*/ 209 w 2022"/>
                  <a:gd name="T5" fmla="*/ 1218 h 1294"/>
                  <a:gd name="T6" fmla="*/ 13 w 2022"/>
                  <a:gd name="T7" fmla="*/ 855 h 1294"/>
                  <a:gd name="T8" fmla="*/ 14 w 2022"/>
                  <a:gd name="T9" fmla="*/ 434 h 1294"/>
                  <a:gd name="T10" fmla="*/ 205 w 2022"/>
                  <a:gd name="T11" fmla="*/ 65 h 1294"/>
                  <a:gd name="T12" fmla="*/ 597 w 2022"/>
                  <a:gd name="T13" fmla="*/ 29 h 1294"/>
                  <a:gd name="T14" fmla="*/ 817 w 2022"/>
                  <a:gd name="T15" fmla="*/ 251 h 1294"/>
                  <a:gd name="T16" fmla="*/ 646 w 2022"/>
                  <a:gd name="T17" fmla="*/ 636 h 1294"/>
                  <a:gd name="T18" fmla="*/ 564 w 2022"/>
                  <a:gd name="T19" fmla="*/ 226 h 1294"/>
                  <a:gd name="T20" fmla="*/ 282 w 2022"/>
                  <a:gd name="T21" fmla="*/ 290 h 1294"/>
                  <a:gd name="T22" fmla="*/ 256 w 2022"/>
                  <a:gd name="T23" fmla="*/ 908 h 1294"/>
                  <a:gd name="T24" fmla="*/ 441 w 2022"/>
                  <a:gd name="T25" fmla="*/ 1117 h 1294"/>
                  <a:gd name="T26" fmla="*/ 628 w 2022"/>
                  <a:gd name="T27" fmla="*/ 905 h 1294"/>
                  <a:gd name="T28" fmla="*/ 1537 w 2022"/>
                  <a:gd name="T29" fmla="*/ 510 h 1294"/>
                  <a:gd name="T30" fmla="*/ 1731 w 2022"/>
                  <a:gd name="T31" fmla="*/ 330 h 1294"/>
                  <a:gd name="T32" fmla="*/ 1562 w 2022"/>
                  <a:gd name="T33" fmla="*/ 168 h 1294"/>
                  <a:gd name="T34" fmla="*/ 1422 w 2022"/>
                  <a:gd name="T35" fmla="*/ 222 h 1294"/>
                  <a:gd name="T36" fmla="*/ 1352 w 2022"/>
                  <a:gd name="T37" fmla="*/ 355 h 1294"/>
                  <a:gd name="T38" fmla="*/ 1269 w 2022"/>
                  <a:gd name="T39" fmla="*/ 394 h 1294"/>
                  <a:gd name="T40" fmla="*/ 1177 w 2022"/>
                  <a:gd name="T41" fmla="*/ 291 h 1294"/>
                  <a:gd name="T42" fmla="*/ 1284 w 2022"/>
                  <a:gd name="T43" fmla="*/ 103 h 1294"/>
                  <a:gd name="T44" fmla="*/ 1586 w 2022"/>
                  <a:gd name="T45" fmla="*/ 4 h 1294"/>
                  <a:gd name="T46" fmla="*/ 1858 w 2022"/>
                  <a:gd name="T47" fmla="*/ 93 h 1294"/>
                  <a:gd name="T48" fmla="*/ 1961 w 2022"/>
                  <a:gd name="T49" fmla="*/ 315 h 1294"/>
                  <a:gd name="T50" fmla="*/ 1816 w 2022"/>
                  <a:gd name="T51" fmla="*/ 582 h 1294"/>
                  <a:gd name="T52" fmla="*/ 1999 w 2022"/>
                  <a:gd name="T53" fmla="*/ 768 h 1294"/>
                  <a:gd name="T54" fmla="*/ 1991 w 2022"/>
                  <a:gd name="T55" fmla="*/ 1042 h 1294"/>
                  <a:gd name="T56" fmla="*/ 1753 w 2022"/>
                  <a:gd name="T57" fmla="*/ 1261 h 1294"/>
                  <a:gd name="T58" fmla="*/ 1382 w 2022"/>
                  <a:gd name="T59" fmla="*/ 1257 h 1294"/>
                  <a:gd name="T60" fmla="*/ 1167 w 2022"/>
                  <a:gd name="T61" fmla="*/ 1049 h 1294"/>
                  <a:gd name="T62" fmla="*/ 1172 w 2022"/>
                  <a:gd name="T63" fmla="*/ 870 h 1294"/>
                  <a:gd name="T64" fmla="*/ 1299 w 2022"/>
                  <a:gd name="T65" fmla="*/ 854 h 1294"/>
                  <a:gd name="T66" fmla="*/ 1425 w 2022"/>
                  <a:gd name="T67" fmla="*/ 1066 h 1294"/>
                  <a:gd name="T68" fmla="*/ 1672 w 2022"/>
                  <a:gd name="T69" fmla="*/ 1098 h 1294"/>
                  <a:gd name="T70" fmla="*/ 1786 w 2022"/>
                  <a:gd name="T71" fmla="*/ 900 h 1294"/>
                  <a:gd name="T72" fmla="*/ 1578 w 2022"/>
                  <a:gd name="T73" fmla="*/ 685 h 1294"/>
                  <a:gd name="T74" fmla="*/ 1478 w 2022"/>
                  <a:gd name="T75" fmla="*/ 692 h 1294"/>
                  <a:gd name="T76" fmla="*/ 1379 w 2022"/>
                  <a:gd name="T77" fmla="*/ 602 h 1294"/>
                  <a:gd name="T78" fmla="*/ 1502 w 2022"/>
                  <a:gd name="T79" fmla="*/ 51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2" h="1294">
                    <a:moveTo>
                      <a:pt x="882" y="653"/>
                    </a:moveTo>
                    <a:cubicBezTo>
                      <a:pt x="882" y="747"/>
                      <a:pt x="876" y="828"/>
                      <a:pt x="865" y="896"/>
                    </a:cubicBezTo>
                    <a:cubicBezTo>
                      <a:pt x="853" y="964"/>
                      <a:pt x="832" y="1025"/>
                      <a:pt x="801" y="1080"/>
                    </a:cubicBezTo>
                    <a:cubicBezTo>
                      <a:pt x="762" y="1148"/>
                      <a:pt x="712" y="1200"/>
                      <a:pt x="650" y="1237"/>
                    </a:cubicBezTo>
                    <a:cubicBezTo>
                      <a:pt x="588" y="1273"/>
                      <a:pt x="519" y="1292"/>
                      <a:pt x="443" y="1292"/>
                    </a:cubicBezTo>
                    <a:cubicBezTo>
                      <a:pt x="356" y="1292"/>
                      <a:pt x="278" y="1267"/>
                      <a:pt x="209" y="1218"/>
                    </a:cubicBezTo>
                    <a:cubicBezTo>
                      <a:pt x="139" y="1169"/>
                      <a:pt x="87" y="1100"/>
                      <a:pt x="52" y="1013"/>
                    </a:cubicBezTo>
                    <a:cubicBezTo>
                      <a:pt x="34" y="965"/>
                      <a:pt x="21" y="912"/>
                      <a:pt x="13" y="855"/>
                    </a:cubicBezTo>
                    <a:cubicBezTo>
                      <a:pt x="4" y="797"/>
                      <a:pt x="0" y="735"/>
                      <a:pt x="0" y="668"/>
                    </a:cubicBezTo>
                    <a:cubicBezTo>
                      <a:pt x="0" y="581"/>
                      <a:pt x="5" y="503"/>
                      <a:pt x="14" y="434"/>
                    </a:cubicBezTo>
                    <a:cubicBezTo>
                      <a:pt x="23" y="364"/>
                      <a:pt x="38" y="304"/>
                      <a:pt x="57" y="254"/>
                    </a:cubicBezTo>
                    <a:cubicBezTo>
                      <a:pt x="91" y="172"/>
                      <a:pt x="140" y="109"/>
                      <a:pt x="205" y="65"/>
                    </a:cubicBezTo>
                    <a:cubicBezTo>
                      <a:pt x="270" y="22"/>
                      <a:pt x="347" y="0"/>
                      <a:pt x="436" y="0"/>
                    </a:cubicBezTo>
                    <a:cubicBezTo>
                      <a:pt x="495" y="0"/>
                      <a:pt x="549" y="10"/>
                      <a:pt x="597" y="29"/>
                    </a:cubicBezTo>
                    <a:cubicBezTo>
                      <a:pt x="645" y="48"/>
                      <a:pt x="688" y="76"/>
                      <a:pt x="724" y="113"/>
                    </a:cubicBezTo>
                    <a:cubicBezTo>
                      <a:pt x="761" y="150"/>
                      <a:pt x="791" y="196"/>
                      <a:pt x="817" y="251"/>
                    </a:cubicBezTo>
                    <a:cubicBezTo>
                      <a:pt x="861" y="346"/>
                      <a:pt x="882" y="480"/>
                      <a:pt x="882" y="653"/>
                    </a:cubicBezTo>
                    <a:close/>
                    <a:moveTo>
                      <a:pt x="646" y="636"/>
                    </a:moveTo>
                    <a:cubicBezTo>
                      <a:pt x="646" y="531"/>
                      <a:pt x="640" y="445"/>
                      <a:pt x="627" y="378"/>
                    </a:cubicBezTo>
                    <a:cubicBezTo>
                      <a:pt x="615" y="311"/>
                      <a:pt x="593" y="260"/>
                      <a:pt x="564" y="226"/>
                    </a:cubicBezTo>
                    <a:cubicBezTo>
                      <a:pt x="534" y="192"/>
                      <a:pt x="492" y="175"/>
                      <a:pt x="440" y="175"/>
                    </a:cubicBezTo>
                    <a:cubicBezTo>
                      <a:pt x="364" y="175"/>
                      <a:pt x="311" y="213"/>
                      <a:pt x="282" y="290"/>
                    </a:cubicBezTo>
                    <a:cubicBezTo>
                      <a:pt x="252" y="366"/>
                      <a:pt x="237" y="484"/>
                      <a:pt x="237" y="643"/>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3"/>
                      <a:pt x="628" y="905"/>
                    </a:cubicBezTo>
                    <a:cubicBezTo>
                      <a:pt x="640" y="836"/>
                      <a:pt x="646" y="747"/>
                      <a:pt x="646" y="636"/>
                    </a:cubicBezTo>
                    <a:close/>
                    <a:moveTo>
                      <a:pt x="1537" y="510"/>
                    </a:moveTo>
                    <a:cubicBezTo>
                      <a:pt x="1590" y="510"/>
                      <a:pt x="1635" y="494"/>
                      <a:pt x="1674" y="464"/>
                    </a:cubicBezTo>
                    <a:cubicBezTo>
                      <a:pt x="1712" y="433"/>
                      <a:pt x="1731" y="388"/>
                      <a:pt x="1731" y="330"/>
                    </a:cubicBezTo>
                    <a:cubicBezTo>
                      <a:pt x="1731" y="286"/>
                      <a:pt x="1716" y="248"/>
                      <a:pt x="1685" y="216"/>
                    </a:cubicBezTo>
                    <a:cubicBezTo>
                      <a:pt x="1655" y="184"/>
                      <a:pt x="1614" y="168"/>
                      <a:pt x="1562" y="168"/>
                    </a:cubicBezTo>
                    <a:cubicBezTo>
                      <a:pt x="1527" y="168"/>
                      <a:pt x="1498" y="173"/>
                      <a:pt x="1476" y="183"/>
                    </a:cubicBezTo>
                    <a:cubicBezTo>
                      <a:pt x="1453" y="193"/>
                      <a:pt x="1435" y="206"/>
                      <a:pt x="1422" y="222"/>
                    </a:cubicBezTo>
                    <a:cubicBezTo>
                      <a:pt x="1409" y="238"/>
                      <a:pt x="1396" y="258"/>
                      <a:pt x="1384" y="284"/>
                    </a:cubicBezTo>
                    <a:cubicBezTo>
                      <a:pt x="1372" y="309"/>
                      <a:pt x="1362" y="333"/>
                      <a:pt x="1352" y="355"/>
                    </a:cubicBezTo>
                    <a:cubicBezTo>
                      <a:pt x="1346" y="367"/>
                      <a:pt x="1336" y="377"/>
                      <a:pt x="1321" y="383"/>
                    </a:cubicBezTo>
                    <a:cubicBezTo>
                      <a:pt x="1306" y="390"/>
                      <a:pt x="1289" y="394"/>
                      <a:pt x="1269" y="394"/>
                    </a:cubicBezTo>
                    <a:cubicBezTo>
                      <a:pt x="1246" y="394"/>
                      <a:pt x="1225" y="384"/>
                      <a:pt x="1206" y="366"/>
                    </a:cubicBezTo>
                    <a:cubicBezTo>
                      <a:pt x="1187" y="347"/>
                      <a:pt x="1177" y="322"/>
                      <a:pt x="1177" y="291"/>
                    </a:cubicBezTo>
                    <a:cubicBezTo>
                      <a:pt x="1177" y="262"/>
                      <a:pt x="1186" y="230"/>
                      <a:pt x="1204" y="197"/>
                    </a:cubicBezTo>
                    <a:cubicBezTo>
                      <a:pt x="1222" y="164"/>
                      <a:pt x="1249" y="133"/>
                      <a:pt x="1284" y="103"/>
                    </a:cubicBezTo>
                    <a:cubicBezTo>
                      <a:pt x="1318" y="73"/>
                      <a:pt x="1361" y="49"/>
                      <a:pt x="1413" y="31"/>
                    </a:cubicBezTo>
                    <a:cubicBezTo>
                      <a:pt x="1465" y="13"/>
                      <a:pt x="1523" y="4"/>
                      <a:pt x="1586" y="4"/>
                    </a:cubicBezTo>
                    <a:cubicBezTo>
                      <a:pt x="1642" y="4"/>
                      <a:pt x="1693" y="11"/>
                      <a:pt x="1739" y="27"/>
                    </a:cubicBezTo>
                    <a:cubicBezTo>
                      <a:pt x="1785" y="42"/>
                      <a:pt x="1825" y="64"/>
                      <a:pt x="1858" y="93"/>
                    </a:cubicBezTo>
                    <a:cubicBezTo>
                      <a:pt x="1892" y="121"/>
                      <a:pt x="1918" y="155"/>
                      <a:pt x="1935" y="192"/>
                    </a:cubicBezTo>
                    <a:cubicBezTo>
                      <a:pt x="1952" y="230"/>
                      <a:pt x="1961" y="271"/>
                      <a:pt x="1961" y="315"/>
                    </a:cubicBezTo>
                    <a:cubicBezTo>
                      <a:pt x="1961" y="372"/>
                      <a:pt x="1948" y="421"/>
                      <a:pt x="1923" y="462"/>
                    </a:cubicBezTo>
                    <a:cubicBezTo>
                      <a:pt x="1898" y="503"/>
                      <a:pt x="1863" y="543"/>
                      <a:pt x="1816" y="582"/>
                    </a:cubicBezTo>
                    <a:cubicBezTo>
                      <a:pt x="1861" y="606"/>
                      <a:pt x="1899" y="634"/>
                      <a:pt x="1929" y="665"/>
                    </a:cubicBezTo>
                    <a:cubicBezTo>
                      <a:pt x="1960" y="696"/>
                      <a:pt x="1983" y="730"/>
                      <a:pt x="1999" y="768"/>
                    </a:cubicBezTo>
                    <a:cubicBezTo>
                      <a:pt x="2014" y="805"/>
                      <a:pt x="2022" y="846"/>
                      <a:pt x="2022" y="890"/>
                    </a:cubicBezTo>
                    <a:cubicBezTo>
                      <a:pt x="2022" y="942"/>
                      <a:pt x="2011" y="993"/>
                      <a:pt x="1991" y="1042"/>
                    </a:cubicBezTo>
                    <a:cubicBezTo>
                      <a:pt x="1970" y="1090"/>
                      <a:pt x="1939" y="1134"/>
                      <a:pt x="1898" y="1172"/>
                    </a:cubicBezTo>
                    <a:cubicBezTo>
                      <a:pt x="1857" y="1210"/>
                      <a:pt x="1809" y="1240"/>
                      <a:pt x="1753" y="1261"/>
                    </a:cubicBezTo>
                    <a:cubicBezTo>
                      <a:pt x="1697" y="1283"/>
                      <a:pt x="1635" y="1294"/>
                      <a:pt x="1567" y="1294"/>
                    </a:cubicBezTo>
                    <a:cubicBezTo>
                      <a:pt x="1498" y="1294"/>
                      <a:pt x="1437" y="1281"/>
                      <a:pt x="1382" y="1257"/>
                    </a:cubicBezTo>
                    <a:cubicBezTo>
                      <a:pt x="1327" y="1232"/>
                      <a:pt x="1283" y="1201"/>
                      <a:pt x="1247" y="1164"/>
                    </a:cubicBezTo>
                    <a:cubicBezTo>
                      <a:pt x="1212" y="1127"/>
                      <a:pt x="1185" y="1089"/>
                      <a:pt x="1167" y="1049"/>
                    </a:cubicBezTo>
                    <a:cubicBezTo>
                      <a:pt x="1149" y="1009"/>
                      <a:pt x="1140" y="977"/>
                      <a:pt x="1140" y="951"/>
                    </a:cubicBezTo>
                    <a:cubicBezTo>
                      <a:pt x="1140" y="918"/>
                      <a:pt x="1151" y="891"/>
                      <a:pt x="1172" y="870"/>
                    </a:cubicBezTo>
                    <a:cubicBezTo>
                      <a:pt x="1194" y="850"/>
                      <a:pt x="1221" y="840"/>
                      <a:pt x="1253" y="840"/>
                    </a:cubicBezTo>
                    <a:cubicBezTo>
                      <a:pt x="1269" y="840"/>
                      <a:pt x="1284" y="845"/>
                      <a:pt x="1299" y="854"/>
                    </a:cubicBezTo>
                    <a:cubicBezTo>
                      <a:pt x="1314" y="864"/>
                      <a:pt x="1324" y="875"/>
                      <a:pt x="1329" y="888"/>
                    </a:cubicBezTo>
                    <a:cubicBezTo>
                      <a:pt x="1359" y="968"/>
                      <a:pt x="1391" y="1027"/>
                      <a:pt x="1425" y="1066"/>
                    </a:cubicBezTo>
                    <a:cubicBezTo>
                      <a:pt x="1459" y="1105"/>
                      <a:pt x="1507" y="1124"/>
                      <a:pt x="1569" y="1124"/>
                    </a:cubicBezTo>
                    <a:cubicBezTo>
                      <a:pt x="1605" y="1124"/>
                      <a:pt x="1639" y="1115"/>
                      <a:pt x="1672" y="1098"/>
                    </a:cubicBezTo>
                    <a:cubicBezTo>
                      <a:pt x="1705" y="1080"/>
                      <a:pt x="1732" y="1054"/>
                      <a:pt x="1754" y="1020"/>
                    </a:cubicBezTo>
                    <a:cubicBezTo>
                      <a:pt x="1775" y="985"/>
                      <a:pt x="1786" y="946"/>
                      <a:pt x="1786" y="900"/>
                    </a:cubicBezTo>
                    <a:cubicBezTo>
                      <a:pt x="1786" y="833"/>
                      <a:pt x="1768" y="780"/>
                      <a:pt x="1731" y="742"/>
                    </a:cubicBezTo>
                    <a:cubicBezTo>
                      <a:pt x="1694" y="704"/>
                      <a:pt x="1643" y="685"/>
                      <a:pt x="1578" y="685"/>
                    </a:cubicBezTo>
                    <a:cubicBezTo>
                      <a:pt x="1566" y="685"/>
                      <a:pt x="1548" y="686"/>
                      <a:pt x="1524" y="688"/>
                    </a:cubicBezTo>
                    <a:cubicBezTo>
                      <a:pt x="1500" y="691"/>
                      <a:pt x="1485" y="692"/>
                      <a:pt x="1478" y="692"/>
                    </a:cubicBezTo>
                    <a:cubicBezTo>
                      <a:pt x="1446" y="692"/>
                      <a:pt x="1422" y="684"/>
                      <a:pt x="1404" y="668"/>
                    </a:cubicBezTo>
                    <a:cubicBezTo>
                      <a:pt x="1387" y="652"/>
                      <a:pt x="1379" y="630"/>
                      <a:pt x="1379" y="602"/>
                    </a:cubicBezTo>
                    <a:cubicBezTo>
                      <a:pt x="1379" y="575"/>
                      <a:pt x="1389" y="552"/>
                      <a:pt x="1410" y="535"/>
                    </a:cubicBezTo>
                    <a:cubicBezTo>
                      <a:pt x="1430" y="519"/>
                      <a:pt x="1461" y="510"/>
                      <a:pt x="1502" y="510"/>
                    </a:cubicBezTo>
                    <a:lnTo>
                      <a:pt x="1537" y="510"/>
                    </a:lnTo>
                    <a:close/>
                  </a:path>
                </a:pathLst>
              </a:cu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nvGrpSpPr>
              <p:cNvPr id="173" name="组合 172"/>
              <p:cNvGrpSpPr/>
              <p:nvPr/>
            </p:nvGrpSpPr>
            <p:grpSpPr>
              <a:xfrm rot="5400000">
                <a:off x="4514226" y="6134508"/>
                <a:ext cx="101271" cy="157146"/>
                <a:chOff x="2723018" y="5478130"/>
                <a:chExt cx="101271" cy="157146"/>
              </a:xfrm>
            </p:grpSpPr>
            <p:sp>
              <p:nvSpPr>
                <p:cNvPr id="175" name="Freeform 2145"/>
                <p:cNvSpPr/>
                <p:nvPr/>
              </p:nvSpPr>
              <p:spPr bwMode="auto">
                <a:xfrm>
                  <a:off x="2723018" y="5478130"/>
                  <a:ext cx="101271" cy="104764"/>
                </a:xfrm>
                <a:custGeom>
                  <a:avLst/>
                  <a:gdLst>
                    <a:gd name="T0" fmla="*/ 0 w 418"/>
                    <a:gd name="T1" fmla="*/ 0 h 433"/>
                    <a:gd name="T2" fmla="*/ 6 w 418"/>
                    <a:gd name="T3" fmla="*/ 210 h 433"/>
                    <a:gd name="T4" fmla="*/ 274 w 418"/>
                    <a:gd name="T5" fmla="*/ 433 h 433"/>
                    <a:gd name="T6" fmla="*/ 418 w 418"/>
                    <a:gd name="T7" fmla="*/ 315 h 433"/>
                    <a:gd name="T8" fmla="*/ 0 w 418"/>
                    <a:gd name="T9" fmla="*/ 0 h 433"/>
                  </a:gdLst>
                  <a:ahLst/>
                  <a:cxnLst>
                    <a:cxn ang="0">
                      <a:pos x="T0" y="T1"/>
                    </a:cxn>
                    <a:cxn ang="0">
                      <a:pos x="T2" y="T3"/>
                    </a:cxn>
                    <a:cxn ang="0">
                      <a:pos x="T4" y="T5"/>
                    </a:cxn>
                    <a:cxn ang="0">
                      <a:pos x="T6" y="T7"/>
                    </a:cxn>
                    <a:cxn ang="0">
                      <a:pos x="T8" y="T9"/>
                    </a:cxn>
                  </a:cxnLst>
                  <a:rect l="0" t="0" r="r" b="b"/>
                  <a:pathLst>
                    <a:path w="418" h="433">
                      <a:moveTo>
                        <a:pt x="0" y="0"/>
                      </a:moveTo>
                      <a:lnTo>
                        <a:pt x="6" y="210"/>
                      </a:lnTo>
                      <a:lnTo>
                        <a:pt x="274" y="433"/>
                      </a:lnTo>
                      <a:lnTo>
                        <a:pt x="418" y="315"/>
                      </a:lnTo>
                      <a:lnTo>
                        <a:pt x="0" y="0"/>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76" name="Freeform 2146"/>
                <p:cNvSpPr/>
                <p:nvPr/>
              </p:nvSpPr>
              <p:spPr bwMode="auto">
                <a:xfrm>
                  <a:off x="2723018" y="5528184"/>
                  <a:ext cx="101271" cy="107092"/>
                </a:xfrm>
                <a:custGeom>
                  <a:avLst/>
                  <a:gdLst>
                    <a:gd name="T0" fmla="*/ 275 w 418"/>
                    <a:gd name="T1" fmla="*/ 0 h 446"/>
                    <a:gd name="T2" fmla="*/ 0 w 418"/>
                    <a:gd name="T3" fmla="*/ 243 h 446"/>
                    <a:gd name="T4" fmla="*/ 6 w 418"/>
                    <a:gd name="T5" fmla="*/ 446 h 446"/>
                    <a:gd name="T6" fmla="*/ 418 w 418"/>
                    <a:gd name="T7" fmla="*/ 108 h 446"/>
                    <a:gd name="T8" fmla="*/ 275 w 418"/>
                    <a:gd name="T9" fmla="*/ 0 h 446"/>
                  </a:gdLst>
                  <a:ahLst/>
                  <a:cxnLst>
                    <a:cxn ang="0">
                      <a:pos x="T0" y="T1"/>
                    </a:cxn>
                    <a:cxn ang="0">
                      <a:pos x="T2" y="T3"/>
                    </a:cxn>
                    <a:cxn ang="0">
                      <a:pos x="T4" y="T5"/>
                    </a:cxn>
                    <a:cxn ang="0">
                      <a:pos x="T6" y="T7"/>
                    </a:cxn>
                    <a:cxn ang="0">
                      <a:pos x="T8" y="T9"/>
                    </a:cxn>
                  </a:cxnLst>
                  <a:rect l="0" t="0" r="r" b="b"/>
                  <a:pathLst>
                    <a:path w="418" h="446">
                      <a:moveTo>
                        <a:pt x="275" y="0"/>
                      </a:moveTo>
                      <a:lnTo>
                        <a:pt x="0" y="243"/>
                      </a:lnTo>
                      <a:lnTo>
                        <a:pt x="6" y="446"/>
                      </a:lnTo>
                      <a:lnTo>
                        <a:pt x="418" y="108"/>
                      </a:lnTo>
                      <a:lnTo>
                        <a:pt x="275" y="0"/>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74" name="Text Box 16"/>
              <p:cNvSpPr txBox="1">
                <a:spLocks noChangeArrowheads="1"/>
              </p:cNvSpPr>
              <p:nvPr/>
            </p:nvSpPr>
            <p:spPr bwMode="auto">
              <a:xfrm>
                <a:off x="3743335" y="6282471"/>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sym typeface="+mn-lt"/>
                  </a:rPr>
                  <a:t>要点详细内容</a:t>
                </a:r>
                <a:r>
                  <a:rPr lang="en-US" altLang="zh-CN" sz="1800" dirty="0">
                    <a:solidFill>
                      <a:schemeClr val="tx1"/>
                    </a:solidFill>
                    <a:sym typeface="+mn-lt"/>
                  </a:rPr>
                  <a:t>3</a:t>
                </a:r>
                <a:endParaRPr lang="zh-CN" altLang="en-US" sz="1800" dirty="0">
                  <a:solidFill>
                    <a:schemeClr val="tx1"/>
                  </a:solidFill>
                  <a:sym typeface="+mn-lt"/>
                </a:endParaRPr>
              </a:p>
            </p:txBody>
          </p:sp>
        </p:grpSp>
      </p:grpSp>
      <p:grpSp>
        <p:nvGrpSpPr>
          <p:cNvPr id="141" name="组合 140"/>
          <p:cNvGrpSpPr/>
          <p:nvPr/>
        </p:nvGrpSpPr>
        <p:grpSpPr>
          <a:xfrm>
            <a:off x="1206933" y="2221859"/>
            <a:ext cx="4415126" cy="2259109"/>
            <a:chOff x="682995" y="3536640"/>
            <a:chExt cx="3795655" cy="1790016"/>
          </a:xfrm>
        </p:grpSpPr>
        <p:grpSp>
          <p:nvGrpSpPr>
            <p:cNvPr id="157" name="组合 156"/>
            <p:cNvGrpSpPr/>
            <p:nvPr/>
          </p:nvGrpSpPr>
          <p:grpSpPr>
            <a:xfrm>
              <a:off x="3356085" y="3536640"/>
              <a:ext cx="1122565" cy="1790016"/>
              <a:chOff x="2921000" y="3493576"/>
              <a:chExt cx="1288579" cy="2054738"/>
            </a:xfrm>
          </p:grpSpPr>
          <p:grpSp>
            <p:nvGrpSpPr>
              <p:cNvPr id="165" name="组合 164"/>
              <p:cNvGrpSpPr/>
              <p:nvPr/>
            </p:nvGrpSpPr>
            <p:grpSpPr>
              <a:xfrm>
                <a:off x="2921000" y="3493576"/>
                <a:ext cx="1288579" cy="2054738"/>
                <a:chOff x="2921000" y="3493576"/>
                <a:chExt cx="1288579" cy="2054738"/>
              </a:xfrm>
            </p:grpSpPr>
            <p:sp>
              <p:nvSpPr>
                <p:cNvPr id="167" name="Freeform 12"/>
                <p:cNvSpPr/>
                <p:nvPr/>
              </p:nvSpPr>
              <p:spPr bwMode="auto">
                <a:xfrm>
                  <a:off x="2921000" y="4194176"/>
                  <a:ext cx="1277937" cy="1354138"/>
                </a:xfrm>
                <a:custGeom>
                  <a:avLst/>
                  <a:gdLst>
                    <a:gd name="T0" fmla="*/ 2664 w 3892"/>
                    <a:gd name="T1" fmla="*/ 0 h 4126"/>
                    <a:gd name="T2" fmla="*/ 0 w 3892"/>
                    <a:gd name="T3" fmla="*/ 2126 h 4126"/>
                    <a:gd name="T4" fmla="*/ 0 w 3892"/>
                    <a:gd name="T5" fmla="*/ 4126 h 4126"/>
                    <a:gd name="T6" fmla="*/ 3892 w 3892"/>
                    <a:gd name="T7" fmla="*/ 985 h 4126"/>
                    <a:gd name="T8" fmla="*/ 2664 w 3892"/>
                    <a:gd name="T9" fmla="*/ 0 h 4126"/>
                  </a:gdLst>
                  <a:ahLst/>
                  <a:cxnLst>
                    <a:cxn ang="0">
                      <a:pos x="T0" y="T1"/>
                    </a:cxn>
                    <a:cxn ang="0">
                      <a:pos x="T2" y="T3"/>
                    </a:cxn>
                    <a:cxn ang="0">
                      <a:pos x="T4" y="T5"/>
                    </a:cxn>
                    <a:cxn ang="0">
                      <a:pos x="T6" y="T7"/>
                    </a:cxn>
                    <a:cxn ang="0">
                      <a:pos x="T8" y="T9"/>
                    </a:cxn>
                  </a:cxnLst>
                  <a:rect l="0" t="0" r="r" b="b"/>
                  <a:pathLst>
                    <a:path w="3892" h="4126">
                      <a:moveTo>
                        <a:pt x="2664" y="0"/>
                      </a:moveTo>
                      <a:lnTo>
                        <a:pt x="0" y="2126"/>
                      </a:lnTo>
                      <a:lnTo>
                        <a:pt x="0" y="4126"/>
                      </a:lnTo>
                      <a:lnTo>
                        <a:pt x="3892" y="985"/>
                      </a:lnTo>
                      <a:lnTo>
                        <a:pt x="2664" y="0"/>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68" name="Freeform 12"/>
                <p:cNvSpPr/>
                <p:nvPr/>
              </p:nvSpPr>
              <p:spPr bwMode="auto">
                <a:xfrm>
                  <a:off x="2923090" y="4193632"/>
                  <a:ext cx="1277937" cy="1354138"/>
                </a:xfrm>
                <a:custGeom>
                  <a:avLst/>
                  <a:gdLst>
                    <a:gd name="T0" fmla="*/ 2664 w 3892"/>
                    <a:gd name="T1" fmla="*/ 0 h 4126"/>
                    <a:gd name="T2" fmla="*/ 0 w 3892"/>
                    <a:gd name="T3" fmla="*/ 2126 h 4126"/>
                    <a:gd name="T4" fmla="*/ 0 w 3892"/>
                    <a:gd name="T5" fmla="*/ 4126 h 4126"/>
                    <a:gd name="T6" fmla="*/ 3892 w 3892"/>
                    <a:gd name="T7" fmla="*/ 985 h 4126"/>
                    <a:gd name="T8" fmla="*/ 2664 w 3892"/>
                    <a:gd name="T9" fmla="*/ 0 h 4126"/>
                  </a:gdLst>
                  <a:ahLst/>
                  <a:cxnLst>
                    <a:cxn ang="0">
                      <a:pos x="T0" y="T1"/>
                    </a:cxn>
                    <a:cxn ang="0">
                      <a:pos x="T2" y="T3"/>
                    </a:cxn>
                    <a:cxn ang="0">
                      <a:pos x="T4" y="T5"/>
                    </a:cxn>
                    <a:cxn ang="0">
                      <a:pos x="T6" y="T7"/>
                    </a:cxn>
                    <a:cxn ang="0">
                      <a:pos x="T8" y="T9"/>
                    </a:cxn>
                  </a:cxnLst>
                  <a:rect l="0" t="0" r="r" b="b"/>
                  <a:pathLst>
                    <a:path w="3892" h="4126">
                      <a:moveTo>
                        <a:pt x="2664" y="0"/>
                      </a:moveTo>
                      <a:lnTo>
                        <a:pt x="0" y="2126"/>
                      </a:lnTo>
                      <a:lnTo>
                        <a:pt x="0" y="4126"/>
                      </a:lnTo>
                      <a:lnTo>
                        <a:pt x="3892" y="985"/>
                      </a:lnTo>
                      <a:lnTo>
                        <a:pt x="2664" y="0"/>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sp>
              <p:nvSpPr>
                <p:cNvPr id="169" name="Freeform 11"/>
                <p:cNvSpPr/>
                <p:nvPr/>
              </p:nvSpPr>
              <p:spPr bwMode="auto">
                <a:xfrm>
                  <a:off x="2931642" y="3493576"/>
                  <a:ext cx="1277937" cy="1355725"/>
                </a:xfrm>
                <a:custGeom>
                  <a:avLst/>
                  <a:gdLst>
                    <a:gd name="T0" fmla="*/ 2664 w 3892"/>
                    <a:gd name="T1" fmla="*/ 4126 h 4126"/>
                    <a:gd name="T2" fmla="*/ 0 w 3892"/>
                    <a:gd name="T3" fmla="*/ 2000 h 4126"/>
                    <a:gd name="T4" fmla="*/ 0 w 3892"/>
                    <a:gd name="T5" fmla="*/ 0 h 4126"/>
                    <a:gd name="T6" fmla="*/ 3892 w 3892"/>
                    <a:gd name="T7" fmla="*/ 3131 h 4126"/>
                    <a:gd name="T8" fmla="*/ 2664 w 3892"/>
                    <a:gd name="T9" fmla="*/ 4126 h 4126"/>
                  </a:gdLst>
                  <a:ahLst/>
                  <a:cxnLst>
                    <a:cxn ang="0">
                      <a:pos x="T0" y="T1"/>
                    </a:cxn>
                    <a:cxn ang="0">
                      <a:pos x="T2" y="T3"/>
                    </a:cxn>
                    <a:cxn ang="0">
                      <a:pos x="T4" y="T5"/>
                    </a:cxn>
                    <a:cxn ang="0">
                      <a:pos x="T6" y="T7"/>
                    </a:cxn>
                    <a:cxn ang="0">
                      <a:pos x="T8" y="T9"/>
                    </a:cxn>
                  </a:cxnLst>
                  <a:rect l="0" t="0" r="r" b="b"/>
                  <a:pathLst>
                    <a:path w="3892" h="4126">
                      <a:moveTo>
                        <a:pt x="2664" y="4126"/>
                      </a:moveTo>
                      <a:lnTo>
                        <a:pt x="0" y="2000"/>
                      </a:lnTo>
                      <a:lnTo>
                        <a:pt x="0" y="0"/>
                      </a:lnTo>
                      <a:lnTo>
                        <a:pt x="3892" y="3131"/>
                      </a:lnTo>
                      <a:lnTo>
                        <a:pt x="2664" y="4126"/>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66" name="Freeform 2138"/>
              <p:cNvSpPr>
                <a:spLocks noEditPoints="1"/>
              </p:cNvSpPr>
              <p:nvPr/>
            </p:nvSpPr>
            <p:spPr bwMode="auto">
              <a:xfrm rot="2285087">
                <a:off x="3704156" y="4399026"/>
                <a:ext cx="216000" cy="154800"/>
              </a:xfrm>
              <a:custGeom>
                <a:avLst/>
                <a:gdLst>
                  <a:gd name="T0" fmla="*/ 882 w 2070"/>
                  <a:gd name="T1" fmla="*/ 660 h 1301"/>
                  <a:gd name="T2" fmla="*/ 864 w 2070"/>
                  <a:gd name="T3" fmla="*/ 903 h 1301"/>
                  <a:gd name="T4" fmla="*/ 801 w 2070"/>
                  <a:gd name="T5" fmla="*/ 1087 h 1301"/>
                  <a:gd name="T6" fmla="*/ 649 w 2070"/>
                  <a:gd name="T7" fmla="*/ 1244 h 1301"/>
                  <a:gd name="T8" fmla="*/ 442 w 2070"/>
                  <a:gd name="T9" fmla="*/ 1299 h 1301"/>
                  <a:gd name="T10" fmla="*/ 208 w 2070"/>
                  <a:gd name="T11" fmla="*/ 1225 h 1301"/>
                  <a:gd name="T12" fmla="*/ 51 w 2070"/>
                  <a:gd name="T13" fmla="*/ 1020 h 1301"/>
                  <a:gd name="T14" fmla="*/ 12 w 2070"/>
                  <a:gd name="T15" fmla="*/ 862 h 1301"/>
                  <a:gd name="T16" fmla="*/ 0 w 2070"/>
                  <a:gd name="T17" fmla="*/ 674 h 1301"/>
                  <a:gd name="T18" fmla="*/ 14 w 2070"/>
                  <a:gd name="T19" fmla="*/ 440 h 1301"/>
                  <a:gd name="T20" fmla="*/ 56 w 2070"/>
                  <a:gd name="T21" fmla="*/ 261 h 1301"/>
                  <a:gd name="T22" fmla="*/ 204 w 2070"/>
                  <a:gd name="T23" fmla="*/ 72 h 1301"/>
                  <a:gd name="T24" fmla="*/ 435 w 2070"/>
                  <a:gd name="T25" fmla="*/ 7 h 1301"/>
                  <a:gd name="T26" fmla="*/ 596 w 2070"/>
                  <a:gd name="T27" fmla="*/ 36 h 1301"/>
                  <a:gd name="T28" fmla="*/ 723 w 2070"/>
                  <a:gd name="T29" fmla="*/ 120 h 1301"/>
                  <a:gd name="T30" fmla="*/ 816 w 2070"/>
                  <a:gd name="T31" fmla="*/ 258 h 1301"/>
                  <a:gd name="T32" fmla="*/ 882 w 2070"/>
                  <a:gd name="T33" fmla="*/ 660 h 1301"/>
                  <a:gd name="T34" fmla="*/ 646 w 2070"/>
                  <a:gd name="T35" fmla="*/ 643 h 1301"/>
                  <a:gd name="T36" fmla="*/ 627 w 2070"/>
                  <a:gd name="T37" fmla="*/ 385 h 1301"/>
                  <a:gd name="T38" fmla="*/ 563 w 2070"/>
                  <a:gd name="T39" fmla="*/ 233 h 1301"/>
                  <a:gd name="T40" fmla="*/ 439 w 2070"/>
                  <a:gd name="T41" fmla="*/ 182 h 1301"/>
                  <a:gd name="T42" fmla="*/ 281 w 2070"/>
                  <a:gd name="T43" fmla="*/ 297 h 1301"/>
                  <a:gd name="T44" fmla="*/ 237 w 2070"/>
                  <a:gd name="T45" fmla="*/ 649 h 1301"/>
                  <a:gd name="T46" fmla="*/ 255 w 2070"/>
                  <a:gd name="T47" fmla="*/ 915 h 1301"/>
                  <a:gd name="T48" fmla="*/ 319 w 2070"/>
                  <a:gd name="T49" fmla="*/ 1071 h 1301"/>
                  <a:gd name="T50" fmla="*/ 441 w 2070"/>
                  <a:gd name="T51" fmla="*/ 1124 h 1301"/>
                  <a:gd name="T52" fmla="*/ 565 w 2070"/>
                  <a:gd name="T53" fmla="*/ 1069 h 1301"/>
                  <a:gd name="T54" fmla="*/ 628 w 2070"/>
                  <a:gd name="T55" fmla="*/ 911 h 1301"/>
                  <a:gd name="T56" fmla="*/ 646 w 2070"/>
                  <a:gd name="T57" fmla="*/ 643 h 1301"/>
                  <a:gd name="T58" fmla="*/ 1671 w 2070"/>
                  <a:gd name="T59" fmla="*/ 1170 h 1301"/>
                  <a:gd name="T60" fmla="*/ 1671 w 2070"/>
                  <a:gd name="T61" fmla="*/ 1010 h 1301"/>
                  <a:gd name="T62" fmla="*/ 1239 w 2070"/>
                  <a:gd name="T63" fmla="*/ 1010 h 1301"/>
                  <a:gd name="T64" fmla="*/ 1116 w 2070"/>
                  <a:gd name="T65" fmla="*/ 972 h 1301"/>
                  <a:gd name="T66" fmla="*/ 1075 w 2070"/>
                  <a:gd name="T67" fmla="*/ 872 h 1301"/>
                  <a:gd name="T68" fmla="*/ 1081 w 2070"/>
                  <a:gd name="T69" fmla="*/ 838 h 1301"/>
                  <a:gd name="T70" fmla="*/ 1099 w 2070"/>
                  <a:gd name="T71" fmla="*/ 803 h 1301"/>
                  <a:gd name="T72" fmla="*/ 1124 w 2070"/>
                  <a:gd name="T73" fmla="*/ 768 h 1301"/>
                  <a:gd name="T74" fmla="*/ 1156 w 2070"/>
                  <a:gd name="T75" fmla="*/ 725 h 1301"/>
                  <a:gd name="T76" fmla="*/ 1612 w 2070"/>
                  <a:gd name="T77" fmla="*/ 115 h 1301"/>
                  <a:gd name="T78" fmla="*/ 1686 w 2070"/>
                  <a:gd name="T79" fmla="*/ 27 h 1301"/>
                  <a:gd name="T80" fmla="*/ 1755 w 2070"/>
                  <a:gd name="T81" fmla="*/ 0 h 1301"/>
                  <a:gd name="T82" fmla="*/ 1886 w 2070"/>
                  <a:gd name="T83" fmla="*/ 150 h 1301"/>
                  <a:gd name="T84" fmla="*/ 1886 w 2070"/>
                  <a:gd name="T85" fmla="*/ 817 h 1301"/>
                  <a:gd name="T86" fmla="*/ 1923 w 2070"/>
                  <a:gd name="T87" fmla="*/ 817 h 1301"/>
                  <a:gd name="T88" fmla="*/ 2030 w 2070"/>
                  <a:gd name="T89" fmla="*/ 835 h 1301"/>
                  <a:gd name="T90" fmla="*/ 2070 w 2070"/>
                  <a:gd name="T91" fmla="*/ 914 h 1301"/>
                  <a:gd name="T92" fmla="*/ 2037 w 2070"/>
                  <a:gd name="T93" fmla="*/ 987 h 1301"/>
                  <a:gd name="T94" fmla="*/ 1939 w 2070"/>
                  <a:gd name="T95" fmla="*/ 1010 h 1301"/>
                  <a:gd name="T96" fmla="*/ 1886 w 2070"/>
                  <a:gd name="T97" fmla="*/ 1010 h 1301"/>
                  <a:gd name="T98" fmla="*/ 1886 w 2070"/>
                  <a:gd name="T99" fmla="*/ 1170 h 1301"/>
                  <a:gd name="T100" fmla="*/ 1857 w 2070"/>
                  <a:gd name="T101" fmla="*/ 1268 h 1301"/>
                  <a:gd name="T102" fmla="*/ 1779 w 2070"/>
                  <a:gd name="T103" fmla="*/ 1301 h 1301"/>
                  <a:gd name="T104" fmla="*/ 1701 w 2070"/>
                  <a:gd name="T105" fmla="*/ 1267 h 1301"/>
                  <a:gd name="T106" fmla="*/ 1671 w 2070"/>
                  <a:gd name="T107" fmla="*/ 1170 h 1301"/>
                  <a:gd name="T108" fmla="*/ 1301 w 2070"/>
                  <a:gd name="T109" fmla="*/ 817 h 1301"/>
                  <a:gd name="T110" fmla="*/ 1671 w 2070"/>
                  <a:gd name="T111" fmla="*/ 817 h 1301"/>
                  <a:gd name="T112" fmla="*/ 1671 w 2070"/>
                  <a:gd name="T113" fmla="*/ 316 h 1301"/>
                  <a:gd name="T114" fmla="*/ 1301 w 2070"/>
                  <a:gd name="T115" fmla="*/ 81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0" h="1301">
                    <a:moveTo>
                      <a:pt x="882" y="660"/>
                    </a:moveTo>
                    <a:cubicBezTo>
                      <a:pt x="882" y="754"/>
                      <a:pt x="876" y="835"/>
                      <a:pt x="864" y="903"/>
                    </a:cubicBezTo>
                    <a:cubicBezTo>
                      <a:pt x="853" y="970"/>
                      <a:pt x="832" y="1032"/>
                      <a:pt x="801" y="1087"/>
                    </a:cubicBezTo>
                    <a:cubicBezTo>
                      <a:pt x="762" y="1155"/>
                      <a:pt x="711" y="1207"/>
                      <a:pt x="649" y="1244"/>
                    </a:cubicBezTo>
                    <a:cubicBezTo>
                      <a:pt x="587" y="1280"/>
                      <a:pt x="518" y="1299"/>
                      <a:pt x="442" y="1299"/>
                    </a:cubicBezTo>
                    <a:cubicBezTo>
                      <a:pt x="355" y="1299"/>
                      <a:pt x="277" y="1274"/>
                      <a:pt x="208" y="1225"/>
                    </a:cubicBezTo>
                    <a:cubicBezTo>
                      <a:pt x="138" y="1175"/>
                      <a:pt x="86" y="1107"/>
                      <a:pt x="51" y="1020"/>
                    </a:cubicBezTo>
                    <a:cubicBezTo>
                      <a:pt x="33" y="972"/>
                      <a:pt x="21" y="919"/>
                      <a:pt x="12" y="862"/>
                    </a:cubicBezTo>
                    <a:cubicBezTo>
                      <a:pt x="4" y="804"/>
                      <a:pt x="0" y="742"/>
                      <a:pt x="0" y="674"/>
                    </a:cubicBezTo>
                    <a:cubicBezTo>
                      <a:pt x="0" y="588"/>
                      <a:pt x="4" y="510"/>
                      <a:pt x="14" y="440"/>
                    </a:cubicBezTo>
                    <a:cubicBezTo>
                      <a:pt x="23" y="371"/>
                      <a:pt x="37" y="311"/>
                      <a:pt x="56" y="261"/>
                    </a:cubicBezTo>
                    <a:cubicBezTo>
                      <a:pt x="91" y="178"/>
                      <a:pt x="140" y="116"/>
                      <a:pt x="204" y="72"/>
                    </a:cubicBezTo>
                    <a:cubicBezTo>
                      <a:pt x="269" y="29"/>
                      <a:pt x="346" y="7"/>
                      <a:pt x="435" y="7"/>
                    </a:cubicBezTo>
                    <a:cubicBezTo>
                      <a:pt x="495" y="7"/>
                      <a:pt x="548" y="17"/>
                      <a:pt x="596" y="36"/>
                    </a:cubicBezTo>
                    <a:cubicBezTo>
                      <a:pt x="645" y="55"/>
                      <a:pt x="687" y="83"/>
                      <a:pt x="723" y="120"/>
                    </a:cubicBezTo>
                    <a:cubicBezTo>
                      <a:pt x="760" y="157"/>
                      <a:pt x="791" y="203"/>
                      <a:pt x="816" y="258"/>
                    </a:cubicBezTo>
                    <a:cubicBezTo>
                      <a:pt x="860" y="352"/>
                      <a:pt x="882" y="487"/>
                      <a:pt x="882" y="660"/>
                    </a:cubicBezTo>
                    <a:close/>
                    <a:moveTo>
                      <a:pt x="646" y="643"/>
                    </a:moveTo>
                    <a:cubicBezTo>
                      <a:pt x="646" y="538"/>
                      <a:pt x="639" y="452"/>
                      <a:pt x="627" y="385"/>
                    </a:cubicBezTo>
                    <a:cubicBezTo>
                      <a:pt x="614" y="318"/>
                      <a:pt x="593" y="267"/>
                      <a:pt x="563" y="233"/>
                    </a:cubicBezTo>
                    <a:cubicBezTo>
                      <a:pt x="533" y="199"/>
                      <a:pt x="492" y="182"/>
                      <a:pt x="439" y="182"/>
                    </a:cubicBezTo>
                    <a:cubicBezTo>
                      <a:pt x="363" y="182"/>
                      <a:pt x="310" y="220"/>
                      <a:pt x="281" y="297"/>
                    </a:cubicBezTo>
                    <a:cubicBezTo>
                      <a:pt x="251" y="373"/>
                      <a:pt x="237" y="490"/>
                      <a:pt x="237" y="649"/>
                    </a:cubicBezTo>
                    <a:cubicBezTo>
                      <a:pt x="237" y="757"/>
                      <a:pt x="243" y="846"/>
                      <a:pt x="255" y="915"/>
                    </a:cubicBezTo>
                    <a:cubicBezTo>
                      <a:pt x="268" y="984"/>
                      <a:pt x="290" y="1036"/>
                      <a:pt x="319" y="1071"/>
                    </a:cubicBezTo>
                    <a:cubicBezTo>
                      <a:pt x="349" y="1106"/>
                      <a:pt x="390" y="1124"/>
                      <a:pt x="441" y="1124"/>
                    </a:cubicBezTo>
                    <a:cubicBezTo>
                      <a:pt x="494" y="1124"/>
                      <a:pt x="535" y="1106"/>
                      <a:pt x="565" y="1069"/>
                    </a:cubicBezTo>
                    <a:cubicBezTo>
                      <a:pt x="594" y="1032"/>
                      <a:pt x="616" y="980"/>
                      <a:pt x="628" y="911"/>
                    </a:cubicBezTo>
                    <a:cubicBezTo>
                      <a:pt x="640" y="843"/>
                      <a:pt x="646" y="753"/>
                      <a:pt x="646" y="643"/>
                    </a:cubicBezTo>
                    <a:close/>
                    <a:moveTo>
                      <a:pt x="1671" y="1170"/>
                    </a:moveTo>
                    <a:lnTo>
                      <a:pt x="1671" y="1010"/>
                    </a:lnTo>
                    <a:lnTo>
                      <a:pt x="1239" y="1010"/>
                    </a:lnTo>
                    <a:cubicBezTo>
                      <a:pt x="1184" y="1010"/>
                      <a:pt x="1143" y="997"/>
                      <a:pt x="1116" y="972"/>
                    </a:cubicBezTo>
                    <a:cubicBezTo>
                      <a:pt x="1089" y="948"/>
                      <a:pt x="1075" y="914"/>
                      <a:pt x="1075" y="872"/>
                    </a:cubicBezTo>
                    <a:cubicBezTo>
                      <a:pt x="1075" y="861"/>
                      <a:pt x="1077" y="850"/>
                      <a:pt x="1081" y="838"/>
                    </a:cubicBezTo>
                    <a:cubicBezTo>
                      <a:pt x="1085" y="827"/>
                      <a:pt x="1091" y="815"/>
                      <a:pt x="1099" y="803"/>
                    </a:cubicBezTo>
                    <a:cubicBezTo>
                      <a:pt x="1107" y="791"/>
                      <a:pt x="1115" y="779"/>
                      <a:pt x="1124" y="768"/>
                    </a:cubicBezTo>
                    <a:cubicBezTo>
                      <a:pt x="1133" y="756"/>
                      <a:pt x="1143" y="742"/>
                      <a:pt x="1156" y="725"/>
                    </a:cubicBezTo>
                    <a:lnTo>
                      <a:pt x="1612" y="115"/>
                    </a:lnTo>
                    <a:cubicBezTo>
                      <a:pt x="1642" y="74"/>
                      <a:pt x="1667" y="45"/>
                      <a:pt x="1686" y="27"/>
                    </a:cubicBezTo>
                    <a:cubicBezTo>
                      <a:pt x="1705" y="9"/>
                      <a:pt x="1728" y="0"/>
                      <a:pt x="1755" y="0"/>
                    </a:cubicBezTo>
                    <a:cubicBezTo>
                      <a:pt x="1843" y="0"/>
                      <a:pt x="1886" y="50"/>
                      <a:pt x="1886" y="150"/>
                    </a:cubicBezTo>
                    <a:lnTo>
                      <a:pt x="1886" y="817"/>
                    </a:lnTo>
                    <a:lnTo>
                      <a:pt x="1923" y="817"/>
                    </a:lnTo>
                    <a:cubicBezTo>
                      <a:pt x="1967" y="817"/>
                      <a:pt x="2003" y="823"/>
                      <a:pt x="2030" y="835"/>
                    </a:cubicBezTo>
                    <a:cubicBezTo>
                      <a:pt x="2056" y="847"/>
                      <a:pt x="2070" y="873"/>
                      <a:pt x="2070" y="914"/>
                    </a:cubicBezTo>
                    <a:cubicBezTo>
                      <a:pt x="2070" y="947"/>
                      <a:pt x="2059" y="972"/>
                      <a:pt x="2037" y="987"/>
                    </a:cubicBezTo>
                    <a:cubicBezTo>
                      <a:pt x="2015" y="1002"/>
                      <a:pt x="1982" y="1010"/>
                      <a:pt x="1939" y="1010"/>
                    </a:cubicBezTo>
                    <a:lnTo>
                      <a:pt x="1886" y="1010"/>
                    </a:lnTo>
                    <a:lnTo>
                      <a:pt x="1886" y="1170"/>
                    </a:lnTo>
                    <a:cubicBezTo>
                      <a:pt x="1886" y="1214"/>
                      <a:pt x="1876" y="1247"/>
                      <a:pt x="1857" y="1268"/>
                    </a:cubicBezTo>
                    <a:cubicBezTo>
                      <a:pt x="1837" y="1290"/>
                      <a:pt x="1811" y="1301"/>
                      <a:pt x="1779" y="1301"/>
                    </a:cubicBezTo>
                    <a:cubicBezTo>
                      <a:pt x="1747" y="1301"/>
                      <a:pt x="1720" y="1289"/>
                      <a:pt x="1701" y="1267"/>
                    </a:cubicBezTo>
                    <a:cubicBezTo>
                      <a:pt x="1681" y="1245"/>
                      <a:pt x="1671" y="1213"/>
                      <a:pt x="1671" y="1170"/>
                    </a:cubicBezTo>
                    <a:close/>
                    <a:moveTo>
                      <a:pt x="1301" y="817"/>
                    </a:moveTo>
                    <a:lnTo>
                      <a:pt x="1671" y="817"/>
                    </a:lnTo>
                    <a:lnTo>
                      <a:pt x="1671" y="316"/>
                    </a:lnTo>
                    <a:lnTo>
                      <a:pt x="1301" y="817"/>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cs typeface="+mn-ea"/>
                  <a:sym typeface="+mn-lt"/>
                </a:endParaRPr>
              </a:p>
            </p:txBody>
          </p:sp>
        </p:grpSp>
        <p:grpSp>
          <p:nvGrpSpPr>
            <p:cNvPr id="158" name="组合 157"/>
            <p:cNvGrpSpPr/>
            <p:nvPr/>
          </p:nvGrpSpPr>
          <p:grpSpPr>
            <a:xfrm>
              <a:off x="682995" y="4195386"/>
              <a:ext cx="2550438" cy="432824"/>
              <a:chOff x="682995" y="4195386"/>
              <a:chExt cx="2550438" cy="432824"/>
            </a:xfrm>
          </p:grpSpPr>
          <p:sp>
            <p:nvSpPr>
              <p:cNvPr id="159" name="Freeform 2138"/>
              <p:cNvSpPr>
                <a:spLocks noEditPoints="1"/>
              </p:cNvSpPr>
              <p:nvPr/>
            </p:nvSpPr>
            <p:spPr bwMode="auto">
              <a:xfrm>
                <a:off x="2735223" y="4315083"/>
                <a:ext cx="498210" cy="313127"/>
              </a:xfrm>
              <a:custGeom>
                <a:avLst/>
                <a:gdLst>
                  <a:gd name="T0" fmla="*/ 882 w 2070"/>
                  <a:gd name="T1" fmla="*/ 660 h 1301"/>
                  <a:gd name="T2" fmla="*/ 864 w 2070"/>
                  <a:gd name="T3" fmla="*/ 903 h 1301"/>
                  <a:gd name="T4" fmla="*/ 801 w 2070"/>
                  <a:gd name="T5" fmla="*/ 1087 h 1301"/>
                  <a:gd name="T6" fmla="*/ 649 w 2070"/>
                  <a:gd name="T7" fmla="*/ 1244 h 1301"/>
                  <a:gd name="T8" fmla="*/ 442 w 2070"/>
                  <a:gd name="T9" fmla="*/ 1299 h 1301"/>
                  <a:gd name="T10" fmla="*/ 208 w 2070"/>
                  <a:gd name="T11" fmla="*/ 1225 h 1301"/>
                  <a:gd name="T12" fmla="*/ 51 w 2070"/>
                  <a:gd name="T13" fmla="*/ 1020 h 1301"/>
                  <a:gd name="T14" fmla="*/ 12 w 2070"/>
                  <a:gd name="T15" fmla="*/ 862 h 1301"/>
                  <a:gd name="T16" fmla="*/ 0 w 2070"/>
                  <a:gd name="T17" fmla="*/ 674 h 1301"/>
                  <a:gd name="T18" fmla="*/ 14 w 2070"/>
                  <a:gd name="T19" fmla="*/ 440 h 1301"/>
                  <a:gd name="T20" fmla="*/ 56 w 2070"/>
                  <a:gd name="T21" fmla="*/ 261 h 1301"/>
                  <a:gd name="T22" fmla="*/ 204 w 2070"/>
                  <a:gd name="T23" fmla="*/ 72 h 1301"/>
                  <a:gd name="T24" fmla="*/ 435 w 2070"/>
                  <a:gd name="T25" fmla="*/ 7 h 1301"/>
                  <a:gd name="T26" fmla="*/ 596 w 2070"/>
                  <a:gd name="T27" fmla="*/ 36 h 1301"/>
                  <a:gd name="T28" fmla="*/ 723 w 2070"/>
                  <a:gd name="T29" fmla="*/ 120 h 1301"/>
                  <a:gd name="T30" fmla="*/ 816 w 2070"/>
                  <a:gd name="T31" fmla="*/ 258 h 1301"/>
                  <a:gd name="T32" fmla="*/ 882 w 2070"/>
                  <a:gd name="T33" fmla="*/ 660 h 1301"/>
                  <a:gd name="T34" fmla="*/ 646 w 2070"/>
                  <a:gd name="T35" fmla="*/ 643 h 1301"/>
                  <a:gd name="T36" fmla="*/ 627 w 2070"/>
                  <a:gd name="T37" fmla="*/ 385 h 1301"/>
                  <a:gd name="T38" fmla="*/ 563 w 2070"/>
                  <a:gd name="T39" fmla="*/ 233 h 1301"/>
                  <a:gd name="T40" fmla="*/ 439 w 2070"/>
                  <a:gd name="T41" fmla="*/ 182 h 1301"/>
                  <a:gd name="T42" fmla="*/ 281 w 2070"/>
                  <a:gd name="T43" fmla="*/ 297 h 1301"/>
                  <a:gd name="T44" fmla="*/ 237 w 2070"/>
                  <a:gd name="T45" fmla="*/ 649 h 1301"/>
                  <a:gd name="T46" fmla="*/ 255 w 2070"/>
                  <a:gd name="T47" fmla="*/ 915 h 1301"/>
                  <a:gd name="T48" fmla="*/ 319 w 2070"/>
                  <a:gd name="T49" fmla="*/ 1071 h 1301"/>
                  <a:gd name="T50" fmla="*/ 441 w 2070"/>
                  <a:gd name="T51" fmla="*/ 1124 h 1301"/>
                  <a:gd name="T52" fmla="*/ 565 w 2070"/>
                  <a:gd name="T53" fmla="*/ 1069 h 1301"/>
                  <a:gd name="T54" fmla="*/ 628 w 2070"/>
                  <a:gd name="T55" fmla="*/ 911 h 1301"/>
                  <a:gd name="T56" fmla="*/ 646 w 2070"/>
                  <a:gd name="T57" fmla="*/ 643 h 1301"/>
                  <a:gd name="T58" fmla="*/ 1671 w 2070"/>
                  <a:gd name="T59" fmla="*/ 1170 h 1301"/>
                  <a:gd name="T60" fmla="*/ 1671 w 2070"/>
                  <a:gd name="T61" fmla="*/ 1010 h 1301"/>
                  <a:gd name="T62" fmla="*/ 1239 w 2070"/>
                  <a:gd name="T63" fmla="*/ 1010 h 1301"/>
                  <a:gd name="T64" fmla="*/ 1116 w 2070"/>
                  <a:gd name="T65" fmla="*/ 972 h 1301"/>
                  <a:gd name="T66" fmla="*/ 1075 w 2070"/>
                  <a:gd name="T67" fmla="*/ 872 h 1301"/>
                  <a:gd name="T68" fmla="*/ 1081 w 2070"/>
                  <a:gd name="T69" fmla="*/ 838 h 1301"/>
                  <a:gd name="T70" fmla="*/ 1099 w 2070"/>
                  <a:gd name="T71" fmla="*/ 803 h 1301"/>
                  <a:gd name="T72" fmla="*/ 1124 w 2070"/>
                  <a:gd name="T73" fmla="*/ 768 h 1301"/>
                  <a:gd name="T74" fmla="*/ 1156 w 2070"/>
                  <a:gd name="T75" fmla="*/ 725 h 1301"/>
                  <a:gd name="T76" fmla="*/ 1612 w 2070"/>
                  <a:gd name="T77" fmla="*/ 115 h 1301"/>
                  <a:gd name="T78" fmla="*/ 1686 w 2070"/>
                  <a:gd name="T79" fmla="*/ 27 h 1301"/>
                  <a:gd name="T80" fmla="*/ 1755 w 2070"/>
                  <a:gd name="T81" fmla="*/ 0 h 1301"/>
                  <a:gd name="T82" fmla="*/ 1886 w 2070"/>
                  <a:gd name="T83" fmla="*/ 150 h 1301"/>
                  <a:gd name="T84" fmla="*/ 1886 w 2070"/>
                  <a:gd name="T85" fmla="*/ 817 h 1301"/>
                  <a:gd name="T86" fmla="*/ 1923 w 2070"/>
                  <a:gd name="T87" fmla="*/ 817 h 1301"/>
                  <a:gd name="T88" fmla="*/ 2030 w 2070"/>
                  <a:gd name="T89" fmla="*/ 835 h 1301"/>
                  <a:gd name="T90" fmla="*/ 2070 w 2070"/>
                  <a:gd name="T91" fmla="*/ 914 h 1301"/>
                  <a:gd name="T92" fmla="*/ 2037 w 2070"/>
                  <a:gd name="T93" fmla="*/ 987 h 1301"/>
                  <a:gd name="T94" fmla="*/ 1939 w 2070"/>
                  <a:gd name="T95" fmla="*/ 1010 h 1301"/>
                  <a:gd name="T96" fmla="*/ 1886 w 2070"/>
                  <a:gd name="T97" fmla="*/ 1010 h 1301"/>
                  <a:gd name="T98" fmla="*/ 1886 w 2070"/>
                  <a:gd name="T99" fmla="*/ 1170 h 1301"/>
                  <a:gd name="T100" fmla="*/ 1857 w 2070"/>
                  <a:gd name="T101" fmla="*/ 1268 h 1301"/>
                  <a:gd name="T102" fmla="*/ 1779 w 2070"/>
                  <a:gd name="T103" fmla="*/ 1301 h 1301"/>
                  <a:gd name="T104" fmla="*/ 1701 w 2070"/>
                  <a:gd name="T105" fmla="*/ 1267 h 1301"/>
                  <a:gd name="T106" fmla="*/ 1671 w 2070"/>
                  <a:gd name="T107" fmla="*/ 1170 h 1301"/>
                  <a:gd name="T108" fmla="*/ 1301 w 2070"/>
                  <a:gd name="T109" fmla="*/ 817 h 1301"/>
                  <a:gd name="T110" fmla="*/ 1671 w 2070"/>
                  <a:gd name="T111" fmla="*/ 817 h 1301"/>
                  <a:gd name="T112" fmla="*/ 1671 w 2070"/>
                  <a:gd name="T113" fmla="*/ 316 h 1301"/>
                  <a:gd name="T114" fmla="*/ 1301 w 2070"/>
                  <a:gd name="T115" fmla="*/ 81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0" h="1301">
                    <a:moveTo>
                      <a:pt x="882" y="660"/>
                    </a:moveTo>
                    <a:cubicBezTo>
                      <a:pt x="882" y="754"/>
                      <a:pt x="876" y="835"/>
                      <a:pt x="864" y="903"/>
                    </a:cubicBezTo>
                    <a:cubicBezTo>
                      <a:pt x="853" y="970"/>
                      <a:pt x="832" y="1032"/>
                      <a:pt x="801" y="1087"/>
                    </a:cubicBezTo>
                    <a:cubicBezTo>
                      <a:pt x="762" y="1155"/>
                      <a:pt x="711" y="1207"/>
                      <a:pt x="649" y="1244"/>
                    </a:cubicBezTo>
                    <a:cubicBezTo>
                      <a:pt x="587" y="1280"/>
                      <a:pt x="518" y="1299"/>
                      <a:pt x="442" y="1299"/>
                    </a:cubicBezTo>
                    <a:cubicBezTo>
                      <a:pt x="355" y="1299"/>
                      <a:pt x="277" y="1274"/>
                      <a:pt x="208" y="1225"/>
                    </a:cubicBezTo>
                    <a:cubicBezTo>
                      <a:pt x="138" y="1175"/>
                      <a:pt x="86" y="1107"/>
                      <a:pt x="51" y="1020"/>
                    </a:cubicBezTo>
                    <a:cubicBezTo>
                      <a:pt x="33" y="972"/>
                      <a:pt x="21" y="919"/>
                      <a:pt x="12" y="862"/>
                    </a:cubicBezTo>
                    <a:cubicBezTo>
                      <a:pt x="4" y="804"/>
                      <a:pt x="0" y="742"/>
                      <a:pt x="0" y="674"/>
                    </a:cubicBezTo>
                    <a:cubicBezTo>
                      <a:pt x="0" y="588"/>
                      <a:pt x="4" y="510"/>
                      <a:pt x="14" y="440"/>
                    </a:cubicBezTo>
                    <a:cubicBezTo>
                      <a:pt x="23" y="371"/>
                      <a:pt x="37" y="311"/>
                      <a:pt x="56" y="261"/>
                    </a:cubicBezTo>
                    <a:cubicBezTo>
                      <a:pt x="91" y="178"/>
                      <a:pt x="140" y="116"/>
                      <a:pt x="204" y="72"/>
                    </a:cubicBezTo>
                    <a:cubicBezTo>
                      <a:pt x="269" y="29"/>
                      <a:pt x="346" y="7"/>
                      <a:pt x="435" y="7"/>
                    </a:cubicBezTo>
                    <a:cubicBezTo>
                      <a:pt x="495" y="7"/>
                      <a:pt x="548" y="17"/>
                      <a:pt x="596" y="36"/>
                    </a:cubicBezTo>
                    <a:cubicBezTo>
                      <a:pt x="645" y="55"/>
                      <a:pt x="687" y="83"/>
                      <a:pt x="723" y="120"/>
                    </a:cubicBezTo>
                    <a:cubicBezTo>
                      <a:pt x="760" y="157"/>
                      <a:pt x="791" y="203"/>
                      <a:pt x="816" y="258"/>
                    </a:cubicBezTo>
                    <a:cubicBezTo>
                      <a:pt x="860" y="352"/>
                      <a:pt x="882" y="487"/>
                      <a:pt x="882" y="660"/>
                    </a:cubicBezTo>
                    <a:close/>
                    <a:moveTo>
                      <a:pt x="646" y="643"/>
                    </a:moveTo>
                    <a:cubicBezTo>
                      <a:pt x="646" y="538"/>
                      <a:pt x="639" y="452"/>
                      <a:pt x="627" y="385"/>
                    </a:cubicBezTo>
                    <a:cubicBezTo>
                      <a:pt x="614" y="318"/>
                      <a:pt x="593" y="267"/>
                      <a:pt x="563" y="233"/>
                    </a:cubicBezTo>
                    <a:cubicBezTo>
                      <a:pt x="533" y="199"/>
                      <a:pt x="492" y="182"/>
                      <a:pt x="439" y="182"/>
                    </a:cubicBezTo>
                    <a:cubicBezTo>
                      <a:pt x="363" y="182"/>
                      <a:pt x="310" y="220"/>
                      <a:pt x="281" y="297"/>
                    </a:cubicBezTo>
                    <a:cubicBezTo>
                      <a:pt x="251" y="373"/>
                      <a:pt x="237" y="490"/>
                      <a:pt x="237" y="649"/>
                    </a:cubicBezTo>
                    <a:cubicBezTo>
                      <a:pt x="237" y="757"/>
                      <a:pt x="243" y="846"/>
                      <a:pt x="255" y="915"/>
                    </a:cubicBezTo>
                    <a:cubicBezTo>
                      <a:pt x="268" y="984"/>
                      <a:pt x="290" y="1036"/>
                      <a:pt x="319" y="1071"/>
                    </a:cubicBezTo>
                    <a:cubicBezTo>
                      <a:pt x="349" y="1106"/>
                      <a:pt x="390" y="1124"/>
                      <a:pt x="441" y="1124"/>
                    </a:cubicBezTo>
                    <a:cubicBezTo>
                      <a:pt x="494" y="1124"/>
                      <a:pt x="535" y="1106"/>
                      <a:pt x="565" y="1069"/>
                    </a:cubicBezTo>
                    <a:cubicBezTo>
                      <a:pt x="594" y="1032"/>
                      <a:pt x="616" y="980"/>
                      <a:pt x="628" y="911"/>
                    </a:cubicBezTo>
                    <a:cubicBezTo>
                      <a:pt x="640" y="843"/>
                      <a:pt x="646" y="753"/>
                      <a:pt x="646" y="643"/>
                    </a:cubicBezTo>
                    <a:close/>
                    <a:moveTo>
                      <a:pt x="1671" y="1170"/>
                    </a:moveTo>
                    <a:lnTo>
                      <a:pt x="1671" y="1010"/>
                    </a:lnTo>
                    <a:lnTo>
                      <a:pt x="1239" y="1010"/>
                    </a:lnTo>
                    <a:cubicBezTo>
                      <a:pt x="1184" y="1010"/>
                      <a:pt x="1143" y="997"/>
                      <a:pt x="1116" y="972"/>
                    </a:cubicBezTo>
                    <a:cubicBezTo>
                      <a:pt x="1089" y="948"/>
                      <a:pt x="1075" y="914"/>
                      <a:pt x="1075" y="872"/>
                    </a:cubicBezTo>
                    <a:cubicBezTo>
                      <a:pt x="1075" y="861"/>
                      <a:pt x="1077" y="850"/>
                      <a:pt x="1081" y="838"/>
                    </a:cubicBezTo>
                    <a:cubicBezTo>
                      <a:pt x="1085" y="827"/>
                      <a:pt x="1091" y="815"/>
                      <a:pt x="1099" y="803"/>
                    </a:cubicBezTo>
                    <a:cubicBezTo>
                      <a:pt x="1107" y="791"/>
                      <a:pt x="1115" y="779"/>
                      <a:pt x="1124" y="768"/>
                    </a:cubicBezTo>
                    <a:cubicBezTo>
                      <a:pt x="1133" y="756"/>
                      <a:pt x="1143" y="742"/>
                      <a:pt x="1156" y="725"/>
                    </a:cubicBezTo>
                    <a:lnTo>
                      <a:pt x="1612" y="115"/>
                    </a:lnTo>
                    <a:cubicBezTo>
                      <a:pt x="1642" y="74"/>
                      <a:pt x="1667" y="45"/>
                      <a:pt x="1686" y="27"/>
                    </a:cubicBezTo>
                    <a:cubicBezTo>
                      <a:pt x="1705" y="9"/>
                      <a:pt x="1728" y="0"/>
                      <a:pt x="1755" y="0"/>
                    </a:cubicBezTo>
                    <a:cubicBezTo>
                      <a:pt x="1843" y="0"/>
                      <a:pt x="1886" y="50"/>
                      <a:pt x="1886" y="150"/>
                    </a:cubicBezTo>
                    <a:lnTo>
                      <a:pt x="1886" y="817"/>
                    </a:lnTo>
                    <a:lnTo>
                      <a:pt x="1923" y="817"/>
                    </a:lnTo>
                    <a:cubicBezTo>
                      <a:pt x="1967" y="817"/>
                      <a:pt x="2003" y="823"/>
                      <a:pt x="2030" y="835"/>
                    </a:cubicBezTo>
                    <a:cubicBezTo>
                      <a:pt x="2056" y="847"/>
                      <a:pt x="2070" y="873"/>
                      <a:pt x="2070" y="914"/>
                    </a:cubicBezTo>
                    <a:cubicBezTo>
                      <a:pt x="2070" y="947"/>
                      <a:pt x="2059" y="972"/>
                      <a:pt x="2037" y="987"/>
                    </a:cubicBezTo>
                    <a:cubicBezTo>
                      <a:pt x="2015" y="1002"/>
                      <a:pt x="1982" y="1010"/>
                      <a:pt x="1939" y="1010"/>
                    </a:cubicBezTo>
                    <a:lnTo>
                      <a:pt x="1886" y="1010"/>
                    </a:lnTo>
                    <a:lnTo>
                      <a:pt x="1886" y="1170"/>
                    </a:lnTo>
                    <a:cubicBezTo>
                      <a:pt x="1886" y="1214"/>
                      <a:pt x="1876" y="1247"/>
                      <a:pt x="1857" y="1268"/>
                    </a:cubicBezTo>
                    <a:cubicBezTo>
                      <a:pt x="1837" y="1290"/>
                      <a:pt x="1811" y="1301"/>
                      <a:pt x="1779" y="1301"/>
                    </a:cubicBezTo>
                    <a:cubicBezTo>
                      <a:pt x="1747" y="1301"/>
                      <a:pt x="1720" y="1289"/>
                      <a:pt x="1701" y="1267"/>
                    </a:cubicBezTo>
                    <a:cubicBezTo>
                      <a:pt x="1681" y="1245"/>
                      <a:pt x="1671" y="1213"/>
                      <a:pt x="1671" y="1170"/>
                    </a:cubicBezTo>
                    <a:close/>
                    <a:moveTo>
                      <a:pt x="1301" y="817"/>
                    </a:moveTo>
                    <a:lnTo>
                      <a:pt x="1671" y="817"/>
                    </a:lnTo>
                    <a:lnTo>
                      <a:pt x="1671" y="316"/>
                    </a:lnTo>
                    <a:lnTo>
                      <a:pt x="1301" y="817"/>
                    </a:lnTo>
                    <a:close/>
                  </a:path>
                </a:pathLst>
              </a:cu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nvGrpSpPr>
              <p:cNvPr id="160" name="组合 159"/>
              <p:cNvGrpSpPr/>
              <p:nvPr/>
            </p:nvGrpSpPr>
            <p:grpSpPr>
              <a:xfrm>
                <a:off x="682995" y="4195386"/>
                <a:ext cx="1845551" cy="359757"/>
                <a:chOff x="682995" y="4195386"/>
                <a:chExt cx="1845551" cy="359757"/>
              </a:xfrm>
            </p:grpSpPr>
            <p:grpSp>
              <p:nvGrpSpPr>
                <p:cNvPr id="161" name="组合 160"/>
                <p:cNvGrpSpPr/>
                <p:nvPr/>
              </p:nvGrpSpPr>
              <p:grpSpPr>
                <a:xfrm flipH="1">
                  <a:off x="2435423" y="4397393"/>
                  <a:ext cx="93123" cy="155981"/>
                  <a:chOff x="1489650" y="5383260"/>
                  <a:chExt cx="93123" cy="155981"/>
                </a:xfrm>
              </p:grpSpPr>
              <p:sp>
                <p:nvSpPr>
                  <p:cNvPr id="163" name="Freeform 2143"/>
                  <p:cNvSpPr/>
                  <p:nvPr/>
                </p:nvSpPr>
                <p:spPr bwMode="auto">
                  <a:xfrm>
                    <a:off x="1489650" y="5383260"/>
                    <a:ext cx="93123" cy="107092"/>
                  </a:xfrm>
                  <a:custGeom>
                    <a:avLst/>
                    <a:gdLst>
                      <a:gd name="T0" fmla="*/ 0 w 388"/>
                      <a:gd name="T1" fmla="*/ 0 h 441"/>
                      <a:gd name="T2" fmla="*/ 0 w 388"/>
                      <a:gd name="T3" fmla="*/ 197 h 441"/>
                      <a:gd name="T4" fmla="*/ 257 w 388"/>
                      <a:gd name="T5" fmla="*/ 441 h 441"/>
                      <a:gd name="T6" fmla="*/ 388 w 388"/>
                      <a:gd name="T7" fmla="*/ 332 h 441"/>
                      <a:gd name="T8" fmla="*/ 0 w 388"/>
                      <a:gd name="T9" fmla="*/ 0 h 441"/>
                    </a:gdLst>
                    <a:ahLst/>
                    <a:cxnLst>
                      <a:cxn ang="0">
                        <a:pos x="T0" y="T1"/>
                      </a:cxn>
                      <a:cxn ang="0">
                        <a:pos x="T2" y="T3"/>
                      </a:cxn>
                      <a:cxn ang="0">
                        <a:pos x="T4" y="T5"/>
                      </a:cxn>
                      <a:cxn ang="0">
                        <a:pos x="T6" y="T7"/>
                      </a:cxn>
                      <a:cxn ang="0">
                        <a:pos x="T8" y="T9"/>
                      </a:cxn>
                    </a:cxnLst>
                    <a:rect l="0" t="0" r="r" b="b"/>
                    <a:pathLst>
                      <a:path w="388" h="441">
                        <a:moveTo>
                          <a:pt x="0" y="0"/>
                        </a:moveTo>
                        <a:lnTo>
                          <a:pt x="0" y="197"/>
                        </a:lnTo>
                        <a:lnTo>
                          <a:pt x="257" y="441"/>
                        </a:lnTo>
                        <a:lnTo>
                          <a:pt x="388" y="332"/>
                        </a:lnTo>
                        <a:lnTo>
                          <a:pt x="0" y="0"/>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64" name="Freeform 2144"/>
                  <p:cNvSpPr/>
                  <p:nvPr/>
                </p:nvSpPr>
                <p:spPr bwMode="auto">
                  <a:xfrm>
                    <a:off x="1489650" y="5437970"/>
                    <a:ext cx="93123" cy="101271"/>
                  </a:xfrm>
                  <a:custGeom>
                    <a:avLst/>
                    <a:gdLst>
                      <a:gd name="T0" fmla="*/ 262 w 388"/>
                      <a:gd name="T1" fmla="*/ 0 h 423"/>
                      <a:gd name="T2" fmla="*/ 0 w 388"/>
                      <a:gd name="T3" fmla="*/ 214 h 423"/>
                      <a:gd name="T4" fmla="*/ 0 w 388"/>
                      <a:gd name="T5" fmla="*/ 423 h 423"/>
                      <a:gd name="T6" fmla="*/ 388 w 388"/>
                      <a:gd name="T7" fmla="*/ 109 h 423"/>
                      <a:gd name="T8" fmla="*/ 262 w 388"/>
                      <a:gd name="T9" fmla="*/ 0 h 423"/>
                    </a:gdLst>
                    <a:ahLst/>
                    <a:cxnLst>
                      <a:cxn ang="0">
                        <a:pos x="T0" y="T1"/>
                      </a:cxn>
                      <a:cxn ang="0">
                        <a:pos x="T2" y="T3"/>
                      </a:cxn>
                      <a:cxn ang="0">
                        <a:pos x="T4" y="T5"/>
                      </a:cxn>
                      <a:cxn ang="0">
                        <a:pos x="T6" y="T7"/>
                      </a:cxn>
                      <a:cxn ang="0">
                        <a:pos x="T8" y="T9"/>
                      </a:cxn>
                    </a:cxnLst>
                    <a:rect l="0" t="0" r="r" b="b"/>
                    <a:pathLst>
                      <a:path w="388" h="423">
                        <a:moveTo>
                          <a:pt x="262" y="0"/>
                        </a:moveTo>
                        <a:lnTo>
                          <a:pt x="0" y="214"/>
                        </a:lnTo>
                        <a:lnTo>
                          <a:pt x="0" y="423"/>
                        </a:lnTo>
                        <a:lnTo>
                          <a:pt x="388" y="109"/>
                        </a:lnTo>
                        <a:lnTo>
                          <a:pt x="262" y="0"/>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sp>
              <p:nvSpPr>
                <p:cNvPr id="162" name="Text Box 16"/>
                <p:cNvSpPr txBox="1">
                  <a:spLocks noChangeArrowheads="1"/>
                </p:cNvSpPr>
                <p:nvPr/>
              </p:nvSpPr>
              <p:spPr bwMode="auto">
                <a:xfrm>
                  <a:off x="682995" y="4195386"/>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sym typeface="+mn-lt"/>
                    </a:rPr>
                    <a:t>要点详细内容</a:t>
                  </a:r>
                  <a:r>
                    <a:rPr lang="en-US" altLang="zh-CN" sz="1800" dirty="0">
                      <a:solidFill>
                        <a:schemeClr val="tx1"/>
                      </a:solidFill>
                      <a:sym typeface="+mn-lt"/>
                    </a:rPr>
                    <a:t>4</a:t>
                  </a:r>
                  <a:endParaRPr lang="zh-CN" sz="1800" dirty="0">
                    <a:solidFill>
                      <a:schemeClr val="tx1"/>
                    </a:solidFill>
                    <a:sym typeface="+mn-lt"/>
                  </a:endParaRPr>
                </a:p>
              </p:txBody>
            </p:sp>
          </p:grpSp>
        </p:grpSp>
      </p:grpSp>
      <p:grpSp>
        <p:nvGrpSpPr>
          <p:cNvPr id="142" name="组合 141"/>
          <p:cNvGrpSpPr/>
          <p:nvPr/>
        </p:nvGrpSpPr>
        <p:grpSpPr>
          <a:xfrm>
            <a:off x="4663762" y="450198"/>
            <a:ext cx="2088069" cy="2798612"/>
            <a:chOff x="3439357" y="1858841"/>
            <a:chExt cx="1795099" cy="2217494"/>
          </a:xfrm>
        </p:grpSpPr>
        <p:grpSp>
          <p:nvGrpSpPr>
            <p:cNvPr id="143" name="组合 142"/>
            <p:cNvGrpSpPr/>
            <p:nvPr/>
          </p:nvGrpSpPr>
          <p:grpSpPr>
            <a:xfrm>
              <a:off x="3439357" y="2958818"/>
              <a:ext cx="1795099" cy="1117517"/>
              <a:chOff x="3263900" y="3144838"/>
              <a:chExt cx="2060575" cy="1282786"/>
            </a:xfrm>
          </p:grpSpPr>
          <p:grpSp>
            <p:nvGrpSpPr>
              <p:cNvPr id="150" name="组合 149"/>
              <p:cNvGrpSpPr/>
              <p:nvPr/>
            </p:nvGrpSpPr>
            <p:grpSpPr>
              <a:xfrm>
                <a:off x="3263900" y="3144838"/>
                <a:ext cx="2060575" cy="1282786"/>
                <a:chOff x="3263900" y="3144838"/>
                <a:chExt cx="2060575" cy="1282786"/>
              </a:xfrm>
            </p:grpSpPr>
            <p:grpSp>
              <p:nvGrpSpPr>
                <p:cNvPr id="152" name="组合 151"/>
                <p:cNvGrpSpPr/>
                <p:nvPr/>
              </p:nvGrpSpPr>
              <p:grpSpPr>
                <a:xfrm>
                  <a:off x="3263900" y="3146426"/>
                  <a:ext cx="1360133" cy="1281198"/>
                  <a:chOff x="3263900" y="3146426"/>
                  <a:chExt cx="1360133" cy="1281198"/>
                </a:xfrm>
              </p:grpSpPr>
              <p:sp>
                <p:nvSpPr>
                  <p:cNvPr id="155" name="Freeform 8"/>
                  <p:cNvSpPr/>
                  <p:nvPr/>
                </p:nvSpPr>
                <p:spPr bwMode="auto">
                  <a:xfrm>
                    <a:off x="3263900" y="3146426"/>
                    <a:ext cx="1355725" cy="1277938"/>
                  </a:xfrm>
                  <a:custGeom>
                    <a:avLst/>
                    <a:gdLst>
                      <a:gd name="T0" fmla="*/ 4127 w 4127"/>
                      <a:gd name="T1" fmla="*/ 2664 h 3892"/>
                      <a:gd name="T2" fmla="*/ 2000 w 4127"/>
                      <a:gd name="T3" fmla="*/ 0 h 3892"/>
                      <a:gd name="T4" fmla="*/ 0 w 4127"/>
                      <a:gd name="T5" fmla="*/ 0 h 3892"/>
                      <a:gd name="T6" fmla="*/ 3141 w 4127"/>
                      <a:gd name="T7" fmla="*/ 3892 h 3892"/>
                      <a:gd name="T8" fmla="*/ 4127 w 4127"/>
                      <a:gd name="T9" fmla="*/ 2664 h 3892"/>
                    </a:gdLst>
                    <a:ahLst/>
                    <a:cxnLst>
                      <a:cxn ang="0">
                        <a:pos x="T0" y="T1"/>
                      </a:cxn>
                      <a:cxn ang="0">
                        <a:pos x="T2" y="T3"/>
                      </a:cxn>
                      <a:cxn ang="0">
                        <a:pos x="T4" y="T5"/>
                      </a:cxn>
                      <a:cxn ang="0">
                        <a:pos x="T6" y="T7"/>
                      </a:cxn>
                      <a:cxn ang="0">
                        <a:pos x="T8" y="T9"/>
                      </a:cxn>
                    </a:cxnLst>
                    <a:rect l="0" t="0" r="r" b="b"/>
                    <a:pathLst>
                      <a:path w="4127" h="3892">
                        <a:moveTo>
                          <a:pt x="4127" y="2664"/>
                        </a:moveTo>
                        <a:lnTo>
                          <a:pt x="2000" y="0"/>
                        </a:lnTo>
                        <a:lnTo>
                          <a:pt x="0" y="0"/>
                        </a:lnTo>
                        <a:lnTo>
                          <a:pt x="3141" y="3892"/>
                        </a:lnTo>
                        <a:lnTo>
                          <a:pt x="4127" y="2664"/>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56" name="Freeform 8"/>
                  <p:cNvSpPr/>
                  <p:nvPr/>
                </p:nvSpPr>
                <p:spPr bwMode="auto">
                  <a:xfrm>
                    <a:off x="3268309" y="3149684"/>
                    <a:ext cx="1355724" cy="1277940"/>
                  </a:xfrm>
                  <a:custGeom>
                    <a:avLst/>
                    <a:gdLst>
                      <a:gd name="T0" fmla="*/ 4127 w 4127"/>
                      <a:gd name="T1" fmla="*/ 2664 h 3892"/>
                      <a:gd name="T2" fmla="*/ 2000 w 4127"/>
                      <a:gd name="T3" fmla="*/ 0 h 3892"/>
                      <a:gd name="T4" fmla="*/ 0 w 4127"/>
                      <a:gd name="T5" fmla="*/ 0 h 3892"/>
                      <a:gd name="T6" fmla="*/ 3141 w 4127"/>
                      <a:gd name="T7" fmla="*/ 3892 h 3892"/>
                      <a:gd name="T8" fmla="*/ 4127 w 4127"/>
                      <a:gd name="T9" fmla="*/ 2664 h 3892"/>
                    </a:gdLst>
                    <a:ahLst/>
                    <a:cxnLst>
                      <a:cxn ang="0">
                        <a:pos x="T0" y="T1"/>
                      </a:cxn>
                      <a:cxn ang="0">
                        <a:pos x="T2" y="T3"/>
                      </a:cxn>
                      <a:cxn ang="0">
                        <a:pos x="T4" y="T5"/>
                      </a:cxn>
                      <a:cxn ang="0">
                        <a:pos x="T6" y="T7"/>
                      </a:cxn>
                      <a:cxn ang="0">
                        <a:pos x="T8" y="T9"/>
                      </a:cxn>
                    </a:cxnLst>
                    <a:rect l="0" t="0" r="r" b="b"/>
                    <a:pathLst>
                      <a:path w="4127" h="3892">
                        <a:moveTo>
                          <a:pt x="4127" y="2664"/>
                        </a:moveTo>
                        <a:lnTo>
                          <a:pt x="2000" y="0"/>
                        </a:lnTo>
                        <a:lnTo>
                          <a:pt x="0" y="0"/>
                        </a:lnTo>
                        <a:lnTo>
                          <a:pt x="3141" y="3892"/>
                        </a:lnTo>
                        <a:lnTo>
                          <a:pt x="4127" y="266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53" name="Freeform 7"/>
                <p:cNvSpPr/>
                <p:nvPr/>
              </p:nvSpPr>
              <p:spPr bwMode="auto">
                <a:xfrm>
                  <a:off x="3968750" y="3144838"/>
                  <a:ext cx="1355725" cy="1277938"/>
                </a:xfrm>
                <a:custGeom>
                  <a:avLst/>
                  <a:gdLst>
                    <a:gd name="T0" fmla="*/ 0 w 4126"/>
                    <a:gd name="T1" fmla="*/ 2664 h 3892"/>
                    <a:gd name="T2" fmla="*/ 2126 w 4126"/>
                    <a:gd name="T3" fmla="*/ 0 h 3892"/>
                    <a:gd name="T4" fmla="*/ 4126 w 4126"/>
                    <a:gd name="T5" fmla="*/ 0 h 3892"/>
                    <a:gd name="T6" fmla="*/ 996 w 4126"/>
                    <a:gd name="T7" fmla="*/ 3892 h 3892"/>
                    <a:gd name="T8" fmla="*/ 0 w 4126"/>
                    <a:gd name="T9" fmla="*/ 2664 h 3892"/>
                  </a:gdLst>
                  <a:ahLst/>
                  <a:cxnLst>
                    <a:cxn ang="0">
                      <a:pos x="T0" y="T1"/>
                    </a:cxn>
                    <a:cxn ang="0">
                      <a:pos x="T2" y="T3"/>
                    </a:cxn>
                    <a:cxn ang="0">
                      <a:pos x="T4" y="T5"/>
                    </a:cxn>
                    <a:cxn ang="0">
                      <a:pos x="T6" y="T7"/>
                    </a:cxn>
                    <a:cxn ang="0">
                      <a:pos x="T8" y="T9"/>
                    </a:cxn>
                  </a:cxnLst>
                  <a:rect l="0" t="0" r="r" b="b"/>
                  <a:pathLst>
                    <a:path w="4126" h="3892">
                      <a:moveTo>
                        <a:pt x="0" y="2664"/>
                      </a:moveTo>
                      <a:lnTo>
                        <a:pt x="2126" y="0"/>
                      </a:lnTo>
                      <a:lnTo>
                        <a:pt x="4126" y="0"/>
                      </a:lnTo>
                      <a:lnTo>
                        <a:pt x="996" y="3892"/>
                      </a:lnTo>
                      <a:lnTo>
                        <a:pt x="0" y="2664"/>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54" name="Freeform 7"/>
                <p:cNvSpPr/>
                <p:nvPr/>
              </p:nvSpPr>
              <p:spPr bwMode="auto">
                <a:xfrm>
                  <a:off x="3968750" y="3146426"/>
                  <a:ext cx="1355725" cy="1277938"/>
                </a:xfrm>
                <a:custGeom>
                  <a:avLst/>
                  <a:gdLst>
                    <a:gd name="T0" fmla="*/ 0 w 4126"/>
                    <a:gd name="T1" fmla="*/ 2664 h 3892"/>
                    <a:gd name="T2" fmla="*/ 2126 w 4126"/>
                    <a:gd name="T3" fmla="*/ 0 h 3892"/>
                    <a:gd name="T4" fmla="*/ 4126 w 4126"/>
                    <a:gd name="T5" fmla="*/ 0 h 3892"/>
                    <a:gd name="T6" fmla="*/ 996 w 4126"/>
                    <a:gd name="T7" fmla="*/ 3892 h 3892"/>
                    <a:gd name="T8" fmla="*/ 0 w 4126"/>
                    <a:gd name="T9" fmla="*/ 2664 h 3892"/>
                  </a:gdLst>
                  <a:ahLst/>
                  <a:cxnLst>
                    <a:cxn ang="0">
                      <a:pos x="T0" y="T1"/>
                    </a:cxn>
                    <a:cxn ang="0">
                      <a:pos x="T2" y="T3"/>
                    </a:cxn>
                    <a:cxn ang="0">
                      <a:pos x="T4" y="T5"/>
                    </a:cxn>
                    <a:cxn ang="0">
                      <a:pos x="T6" y="T7"/>
                    </a:cxn>
                    <a:cxn ang="0">
                      <a:pos x="T8" y="T9"/>
                    </a:cxn>
                  </a:cxnLst>
                  <a:rect l="0" t="0" r="r" b="b"/>
                  <a:pathLst>
                    <a:path w="4126" h="3892">
                      <a:moveTo>
                        <a:pt x="0" y="2664"/>
                      </a:moveTo>
                      <a:lnTo>
                        <a:pt x="2126" y="0"/>
                      </a:lnTo>
                      <a:lnTo>
                        <a:pt x="4126" y="0"/>
                      </a:lnTo>
                      <a:lnTo>
                        <a:pt x="996" y="3892"/>
                      </a:lnTo>
                      <a:lnTo>
                        <a:pt x="0" y="266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51" name="Freeform 2136"/>
              <p:cNvSpPr>
                <a:spLocks noEditPoints="1"/>
              </p:cNvSpPr>
              <p:nvPr/>
            </p:nvSpPr>
            <p:spPr bwMode="auto">
              <a:xfrm rot="20362406">
                <a:off x="4222267" y="3965296"/>
                <a:ext cx="214766" cy="155982"/>
              </a:xfrm>
              <a:custGeom>
                <a:avLst/>
                <a:gdLst>
                  <a:gd name="T0" fmla="*/ 882 w 1786"/>
                  <a:gd name="T1" fmla="*/ 653 h 1294"/>
                  <a:gd name="T2" fmla="*/ 865 w 1786"/>
                  <a:gd name="T3" fmla="*/ 895 h 1294"/>
                  <a:gd name="T4" fmla="*/ 801 w 1786"/>
                  <a:gd name="T5" fmla="*/ 1080 h 1294"/>
                  <a:gd name="T6" fmla="*/ 650 w 1786"/>
                  <a:gd name="T7" fmla="*/ 1236 h 1294"/>
                  <a:gd name="T8" fmla="*/ 443 w 1786"/>
                  <a:gd name="T9" fmla="*/ 1292 h 1294"/>
                  <a:gd name="T10" fmla="*/ 209 w 1786"/>
                  <a:gd name="T11" fmla="*/ 1218 h 1294"/>
                  <a:gd name="T12" fmla="*/ 52 w 1786"/>
                  <a:gd name="T13" fmla="*/ 1013 h 1294"/>
                  <a:gd name="T14" fmla="*/ 13 w 1786"/>
                  <a:gd name="T15" fmla="*/ 855 h 1294"/>
                  <a:gd name="T16" fmla="*/ 0 w 1786"/>
                  <a:gd name="T17" fmla="*/ 667 h 1294"/>
                  <a:gd name="T18" fmla="*/ 14 w 1786"/>
                  <a:gd name="T19" fmla="*/ 433 h 1294"/>
                  <a:gd name="T20" fmla="*/ 57 w 1786"/>
                  <a:gd name="T21" fmla="*/ 254 h 1294"/>
                  <a:gd name="T22" fmla="*/ 205 w 1786"/>
                  <a:gd name="T23" fmla="*/ 65 h 1294"/>
                  <a:gd name="T24" fmla="*/ 436 w 1786"/>
                  <a:gd name="T25" fmla="*/ 0 h 1294"/>
                  <a:gd name="T26" fmla="*/ 597 w 1786"/>
                  <a:gd name="T27" fmla="*/ 29 h 1294"/>
                  <a:gd name="T28" fmla="*/ 724 w 1786"/>
                  <a:gd name="T29" fmla="*/ 113 h 1294"/>
                  <a:gd name="T30" fmla="*/ 817 w 1786"/>
                  <a:gd name="T31" fmla="*/ 250 h 1294"/>
                  <a:gd name="T32" fmla="*/ 882 w 1786"/>
                  <a:gd name="T33" fmla="*/ 653 h 1294"/>
                  <a:gd name="T34" fmla="*/ 646 w 1786"/>
                  <a:gd name="T35" fmla="*/ 636 h 1294"/>
                  <a:gd name="T36" fmla="*/ 627 w 1786"/>
                  <a:gd name="T37" fmla="*/ 378 h 1294"/>
                  <a:gd name="T38" fmla="*/ 564 w 1786"/>
                  <a:gd name="T39" fmla="*/ 226 h 1294"/>
                  <a:gd name="T40" fmla="*/ 440 w 1786"/>
                  <a:gd name="T41" fmla="*/ 175 h 1294"/>
                  <a:gd name="T42" fmla="*/ 282 w 1786"/>
                  <a:gd name="T43" fmla="*/ 290 h 1294"/>
                  <a:gd name="T44" fmla="*/ 237 w 1786"/>
                  <a:gd name="T45" fmla="*/ 642 h 1294"/>
                  <a:gd name="T46" fmla="*/ 256 w 1786"/>
                  <a:gd name="T47" fmla="*/ 908 h 1294"/>
                  <a:gd name="T48" fmla="*/ 320 w 1786"/>
                  <a:gd name="T49" fmla="*/ 1064 h 1294"/>
                  <a:gd name="T50" fmla="*/ 441 w 1786"/>
                  <a:gd name="T51" fmla="*/ 1117 h 1294"/>
                  <a:gd name="T52" fmla="*/ 565 w 1786"/>
                  <a:gd name="T53" fmla="*/ 1062 h 1294"/>
                  <a:gd name="T54" fmla="*/ 628 w 1786"/>
                  <a:gd name="T55" fmla="*/ 904 h 1294"/>
                  <a:gd name="T56" fmla="*/ 646 w 1786"/>
                  <a:gd name="T57" fmla="*/ 636 h 1294"/>
                  <a:gd name="T58" fmla="*/ 1552 w 1786"/>
                  <a:gd name="T59" fmla="*/ 1154 h 1294"/>
                  <a:gd name="T60" fmla="*/ 1552 w 1786"/>
                  <a:gd name="T61" fmla="*/ 370 h 1294"/>
                  <a:gd name="T62" fmla="*/ 1257 w 1786"/>
                  <a:gd name="T63" fmla="*/ 538 h 1294"/>
                  <a:gd name="T64" fmla="*/ 1193 w 1786"/>
                  <a:gd name="T65" fmla="*/ 509 h 1294"/>
                  <a:gd name="T66" fmla="*/ 1165 w 1786"/>
                  <a:gd name="T67" fmla="*/ 443 h 1294"/>
                  <a:gd name="T68" fmla="*/ 1192 w 1786"/>
                  <a:gd name="T69" fmla="*/ 378 h 1294"/>
                  <a:gd name="T70" fmla="*/ 1290 w 1786"/>
                  <a:gd name="T71" fmla="*/ 325 h 1294"/>
                  <a:gd name="T72" fmla="*/ 1456 w 1786"/>
                  <a:gd name="T73" fmla="*/ 221 h 1294"/>
                  <a:gd name="T74" fmla="*/ 1567 w 1786"/>
                  <a:gd name="T75" fmla="*/ 100 h 1294"/>
                  <a:gd name="T76" fmla="*/ 1630 w 1786"/>
                  <a:gd name="T77" fmla="*/ 17 h 1294"/>
                  <a:gd name="T78" fmla="*/ 1685 w 1786"/>
                  <a:gd name="T79" fmla="*/ 2 h 1294"/>
                  <a:gd name="T80" fmla="*/ 1758 w 1786"/>
                  <a:gd name="T81" fmla="*/ 37 h 1294"/>
                  <a:gd name="T82" fmla="*/ 1786 w 1786"/>
                  <a:gd name="T83" fmla="*/ 134 h 1294"/>
                  <a:gd name="T84" fmla="*/ 1786 w 1786"/>
                  <a:gd name="T85" fmla="*/ 1120 h 1294"/>
                  <a:gd name="T86" fmla="*/ 1668 w 1786"/>
                  <a:gd name="T87" fmla="*/ 1294 h 1294"/>
                  <a:gd name="T88" fmla="*/ 1583 w 1786"/>
                  <a:gd name="T89" fmla="*/ 1258 h 1294"/>
                  <a:gd name="T90" fmla="*/ 1552 w 1786"/>
                  <a:gd name="T91" fmla="*/ 115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6" h="1294">
                    <a:moveTo>
                      <a:pt x="882" y="653"/>
                    </a:moveTo>
                    <a:cubicBezTo>
                      <a:pt x="882" y="747"/>
                      <a:pt x="876" y="828"/>
                      <a:pt x="865" y="895"/>
                    </a:cubicBezTo>
                    <a:cubicBezTo>
                      <a:pt x="853" y="963"/>
                      <a:pt x="832" y="1025"/>
                      <a:pt x="801" y="1080"/>
                    </a:cubicBezTo>
                    <a:cubicBezTo>
                      <a:pt x="762" y="1148"/>
                      <a:pt x="712" y="1200"/>
                      <a:pt x="650" y="1236"/>
                    </a:cubicBezTo>
                    <a:cubicBezTo>
                      <a:pt x="588" y="1273"/>
                      <a:pt x="519" y="1292"/>
                      <a:pt x="443" y="1292"/>
                    </a:cubicBezTo>
                    <a:cubicBezTo>
                      <a:pt x="356" y="1292"/>
                      <a:pt x="278" y="1267"/>
                      <a:pt x="209" y="1218"/>
                    </a:cubicBezTo>
                    <a:cubicBezTo>
                      <a:pt x="139" y="1168"/>
                      <a:pt x="87" y="1100"/>
                      <a:pt x="52" y="1013"/>
                    </a:cubicBezTo>
                    <a:cubicBezTo>
                      <a:pt x="34" y="965"/>
                      <a:pt x="21" y="912"/>
                      <a:pt x="13" y="855"/>
                    </a:cubicBezTo>
                    <a:cubicBezTo>
                      <a:pt x="4" y="797"/>
                      <a:pt x="0" y="735"/>
                      <a:pt x="0" y="667"/>
                    </a:cubicBezTo>
                    <a:cubicBezTo>
                      <a:pt x="0" y="581"/>
                      <a:pt x="5" y="503"/>
                      <a:pt x="14" y="433"/>
                    </a:cubicBezTo>
                    <a:cubicBezTo>
                      <a:pt x="23" y="364"/>
                      <a:pt x="38" y="304"/>
                      <a:pt x="57" y="254"/>
                    </a:cubicBezTo>
                    <a:cubicBezTo>
                      <a:pt x="91" y="171"/>
                      <a:pt x="140" y="108"/>
                      <a:pt x="205" y="65"/>
                    </a:cubicBezTo>
                    <a:cubicBezTo>
                      <a:pt x="270" y="22"/>
                      <a:pt x="347" y="0"/>
                      <a:pt x="436" y="0"/>
                    </a:cubicBezTo>
                    <a:cubicBezTo>
                      <a:pt x="495" y="0"/>
                      <a:pt x="549" y="10"/>
                      <a:pt x="597" y="29"/>
                    </a:cubicBezTo>
                    <a:cubicBezTo>
                      <a:pt x="645" y="48"/>
                      <a:pt x="688" y="76"/>
                      <a:pt x="724" y="113"/>
                    </a:cubicBezTo>
                    <a:cubicBezTo>
                      <a:pt x="761" y="150"/>
                      <a:pt x="791" y="196"/>
                      <a:pt x="817" y="250"/>
                    </a:cubicBezTo>
                    <a:cubicBezTo>
                      <a:pt x="861" y="345"/>
                      <a:pt x="882" y="479"/>
                      <a:pt x="882" y="653"/>
                    </a:cubicBezTo>
                    <a:close/>
                    <a:moveTo>
                      <a:pt x="646" y="636"/>
                    </a:moveTo>
                    <a:cubicBezTo>
                      <a:pt x="646" y="531"/>
                      <a:pt x="640" y="444"/>
                      <a:pt x="627" y="378"/>
                    </a:cubicBezTo>
                    <a:cubicBezTo>
                      <a:pt x="615" y="311"/>
                      <a:pt x="593" y="260"/>
                      <a:pt x="564" y="226"/>
                    </a:cubicBezTo>
                    <a:cubicBezTo>
                      <a:pt x="534" y="192"/>
                      <a:pt x="492" y="175"/>
                      <a:pt x="440" y="175"/>
                    </a:cubicBezTo>
                    <a:cubicBezTo>
                      <a:pt x="364" y="175"/>
                      <a:pt x="311" y="213"/>
                      <a:pt x="282" y="290"/>
                    </a:cubicBezTo>
                    <a:cubicBezTo>
                      <a:pt x="252" y="366"/>
                      <a:pt x="237" y="483"/>
                      <a:pt x="237" y="642"/>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2"/>
                      <a:pt x="628" y="904"/>
                    </a:cubicBezTo>
                    <a:cubicBezTo>
                      <a:pt x="640" y="836"/>
                      <a:pt x="646" y="746"/>
                      <a:pt x="646" y="636"/>
                    </a:cubicBezTo>
                    <a:close/>
                    <a:moveTo>
                      <a:pt x="1552" y="1154"/>
                    </a:moveTo>
                    <a:lnTo>
                      <a:pt x="1552" y="370"/>
                    </a:lnTo>
                    <a:cubicBezTo>
                      <a:pt x="1406" y="482"/>
                      <a:pt x="1308" y="538"/>
                      <a:pt x="1257" y="538"/>
                    </a:cubicBezTo>
                    <a:cubicBezTo>
                      <a:pt x="1233" y="538"/>
                      <a:pt x="1212" y="529"/>
                      <a:pt x="1193" y="509"/>
                    </a:cubicBezTo>
                    <a:cubicBezTo>
                      <a:pt x="1174" y="490"/>
                      <a:pt x="1165" y="468"/>
                      <a:pt x="1165" y="443"/>
                    </a:cubicBezTo>
                    <a:cubicBezTo>
                      <a:pt x="1165" y="413"/>
                      <a:pt x="1174" y="392"/>
                      <a:pt x="1192" y="378"/>
                    </a:cubicBezTo>
                    <a:cubicBezTo>
                      <a:pt x="1211" y="364"/>
                      <a:pt x="1243" y="347"/>
                      <a:pt x="1290" y="325"/>
                    </a:cubicBezTo>
                    <a:cubicBezTo>
                      <a:pt x="1359" y="292"/>
                      <a:pt x="1415" y="258"/>
                      <a:pt x="1456" y="221"/>
                    </a:cubicBezTo>
                    <a:cubicBezTo>
                      <a:pt x="1498" y="185"/>
                      <a:pt x="1535" y="145"/>
                      <a:pt x="1567" y="100"/>
                    </a:cubicBezTo>
                    <a:cubicBezTo>
                      <a:pt x="1599" y="55"/>
                      <a:pt x="1620" y="28"/>
                      <a:pt x="1630" y="17"/>
                    </a:cubicBezTo>
                    <a:cubicBezTo>
                      <a:pt x="1640" y="7"/>
                      <a:pt x="1658" y="2"/>
                      <a:pt x="1685" y="2"/>
                    </a:cubicBezTo>
                    <a:cubicBezTo>
                      <a:pt x="1716" y="2"/>
                      <a:pt x="1740" y="14"/>
                      <a:pt x="1758" y="37"/>
                    </a:cubicBezTo>
                    <a:cubicBezTo>
                      <a:pt x="1777" y="61"/>
                      <a:pt x="1786" y="93"/>
                      <a:pt x="1786" y="134"/>
                    </a:cubicBezTo>
                    <a:lnTo>
                      <a:pt x="1786" y="1120"/>
                    </a:lnTo>
                    <a:cubicBezTo>
                      <a:pt x="1786" y="1236"/>
                      <a:pt x="1747" y="1294"/>
                      <a:pt x="1668" y="1294"/>
                    </a:cubicBezTo>
                    <a:cubicBezTo>
                      <a:pt x="1633" y="1294"/>
                      <a:pt x="1605" y="1282"/>
                      <a:pt x="1583" y="1258"/>
                    </a:cubicBezTo>
                    <a:cubicBezTo>
                      <a:pt x="1562" y="1235"/>
                      <a:pt x="1552" y="1200"/>
                      <a:pt x="1552" y="1154"/>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cs typeface="+mn-ea"/>
                  <a:sym typeface="+mn-lt"/>
                </a:endParaRPr>
              </a:p>
            </p:txBody>
          </p:sp>
        </p:grpSp>
        <p:grpSp>
          <p:nvGrpSpPr>
            <p:cNvPr id="144" name="组合 143"/>
            <p:cNvGrpSpPr/>
            <p:nvPr/>
          </p:nvGrpSpPr>
          <p:grpSpPr>
            <a:xfrm>
              <a:off x="3511544" y="1858841"/>
              <a:ext cx="1467943" cy="1016694"/>
              <a:chOff x="3511544" y="1858841"/>
              <a:chExt cx="1467943" cy="1016694"/>
            </a:xfrm>
          </p:grpSpPr>
          <p:sp>
            <p:nvSpPr>
              <p:cNvPr id="145" name="Freeform 2136"/>
              <p:cNvSpPr>
                <a:spLocks noEditPoints="1"/>
              </p:cNvSpPr>
              <p:nvPr/>
            </p:nvSpPr>
            <p:spPr bwMode="auto">
              <a:xfrm>
                <a:off x="4103948" y="2563571"/>
                <a:ext cx="429532" cy="311964"/>
              </a:xfrm>
              <a:custGeom>
                <a:avLst/>
                <a:gdLst>
                  <a:gd name="T0" fmla="*/ 882 w 1786"/>
                  <a:gd name="T1" fmla="*/ 653 h 1294"/>
                  <a:gd name="T2" fmla="*/ 865 w 1786"/>
                  <a:gd name="T3" fmla="*/ 895 h 1294"/>
                  <a:gd name="T4" fmla="*/ 801 w 1786"/>
                  <a:gd name="T5" fmla="*/ 1080 h 1294"/>
                  <a:gd name="T6" fmla="*/ 650 w 1786"/>
                  <a:gd name="T7" fmla="*/ 1236 h 1294"/>
                  <a:gd name="T8" fmla="*/ 443 w 1786"/>
                  <a:gd name="T9" fmla="*/ 1292 h 1294"/>
                  <a:gd name="T10" fmla="*/ 209 w 1786"/>
                  <a:gd name="T11" fmla="*/ 1218 h 1294"/>
                  <a:gd name="T12" fmla="*/ 52 w 1786"/>
                  <a:gd name="T13" fmla="*/ 1013 h 1294"/>
                  <a:gd name="T14" fmla="*/ 13 w 1786"/>
                  <a:gd name="T15" fmla="*/ 855 h 1294"/>
                  <a:gd name="T16" fmla="*/ 0 w 1786"/>
                  <a:gd name="T17" fmla="*/ 667 h 1294"/>
                  <a:gd name="T18" fmla="*/ 14 w 1786"/>
                  <a:gd name="T19" fmla="*/ 433 h 1294"/>
                  <a:gd name="T20" fmla="*/ 57 w 1786"/>
                  <a:gd name="T21" fmla="*/ 254 h 1294"/>
                  <a:gd name="T22" fmla="*/ 205 w 1786"/>
                  <a:gd name="T23" fmla="*/ 65 h 1294"/>
                  <a:gd name="T24" fmla="*/ 436 w 1786"/>
                  <a:gd name="T25" fmla="*/ 0 h 1294"/>
                  <a:gd name="T26" fmla="*/ 597 w 1786"/>
                  <a:gd name="T27" fmla="*/ 29 h 1294"/>
                  <a:gd name="T28" fmla="*/ 724 w 1786"/>
                  <a:gd name="T29" fmla="*/ 113 h 1294"/>
                  <a:gd name="T30" fmla="*/ 817 w 1786"/>
                  <a:gd name="T31" fmla="*/ 250 h 1294"/>
                  <a:gd name="T32" fmla="*/ 882 w 1786"/>
                  <a:gd name="T33" fmla="*/ 653 h 1294"/>
                  <a:gd name="T34" fmla="*/ 646 w 1786"/>
                  <a:gd name="T35" fmla="*/ 636 h 1294"/>
                  <a:gd name="T36" fmla="*/ 627 w 1786"/>
                  <a:gd name="T37" fmla="*/ 378 h 1294"/>
                  <a:gd name="T38" fmla="*/ 564 w 1786"/>
                  <a:gd name="T39" fmla="*/ 226 h 1294"/>
                  <a:gd name="T40" fmla="*/ 440 w 1786"/>
                  <a:gd name="T41" fmla="*/ 175 h 1294"/>
                  <a:gd name="T42" fmla="*/ 282 w 1786"/>
                  <a:gd name="T43" fmla="*/ 290 h 1294"/>
                  <a:gd name="T44" fmla="*/ 237 w 1786"/>
                  <a:gd name="T45" fmla="*/ 642 h 1294"/>
                  <a:gd name="T46" fmla="*/ 256 w 1786"/>
                  <a:gd name="T47" fmla="*/ 908 h 1294"/>
                  <a:gd name="T48" fmla="*/ 320 w 1786"/>
                  <a:gd name="T49" fmla="*/ 1064 h 1294"/>
                  <a:gd name="T50" fmla="*/ 441 w 1786"/>
                  <a:gd name="T51" fmla="*/ 1117 h 1294"/>
                  <a:gd name="T52" fmla="*/ 565 w 1786"/>
                  <a:gd name="T53" fmla="*/ 1062 h 1294"/>
                  <a:gd name="T54" fmla="*/ 628 w 1786"/>
                  <a:gd name="T55" fmla="*/ 904 h 1294"/>
                  <a:gd name="T56" fmla="*/ 646 w 1786"/>
                  <a:gd name="T57" fmla="*/ 636 h 1294"/>
                  <a:gd name="T58" fmla="*/ 1552 w 1786"/>
                  <a:gd name="T59" fmla="*/ 1154 h 1294"/>
                  <a:gd name="T60" fmla="*/ 1552 w 1786"/>
                  <a:gd name="T61" fmla="*/ 370 h 1294"/>
                  <a:gd name="T62" fmla="*/ 1257 w 1786"/>
                  <a:gd name="T63" fmla="*/ 538 h 1294"/>
                  <a:gd name="T64" fmla="*/ 1193 w 1786"/>
                  <a:gd name="T65" fmla="*/ 509 h 1294"/>
                  <a:gd name="T66" fmla="*/ 1165 w 1786"/>
                  <a:gd name="T67" fmla="*/ 443 h 1294"/>
                  <a:gd name="T68" fmla="*/ 1192 w 1786"/>
                  <a:gd name="T69" fmla="*/ 378 h 1294"/>
                  <a:gd name="T70" fmla="*/ 1290 w 1786"/>
                  <a:gd name="T71" fmla="*/ 325 h 1294"/>
                  <a:gd name="T72" fmla="*/ 1456 w 1786"/>
                  <a:gd name="T73" fmla="*/ 221 h 1294"/>
                  <a:gd name="T74" fmla="*/ 1567 w 1786"/>
                  <a:gd name="T75" fmla="*/ 100 h 1294"/>
                  <a:gd name="T76" fmla="*/ 1630 w 1786"/>
                  <a:gd name="T77" fmla="*/ 17 h 1294"/>
                  <a:gd name="T78" fmla="*/ 1685 w 1786"/>
                  <a:gd name="T79" fmla="*/ 2 h 1294"/>
                  <a:gd name="T80" fmla="*/ 1758 w 1786"/>
                  <a:gd name="T81" fmla="*/ 37 h 1294"/>
                  <a:gd name="T82" fmla="*/ 1786 w 1786"/>
                  <a:gd name="T83" fmla="*/ 134 h 1294"/>
                  <a:gd name="T84" fmla="*/ 1786 w 1786"/>
                  <a:gd name="T85" fmla="*/ 1120 h 1294"/>
                  <a:gd name="T86" fmla="*/ 1668 w 1786"/>
                  <a:gd name="T87" fmla="*/ 1294 h 1294"/>
                  <a:gd name="T88" fmla="*/ 1583 w 1786"/>
                  <a:gd name="T89" fmla="*/ 1258 h 1294"/>
                  <a:gd name="T90" fmla="*/ 1552 w 1786"/>
                  <a:gd name="T91" fmla="*/ 115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6" h="1294">
                    <a:moveTo>
                      <a:pt x="882" y="653"/>
                    </a:moveTo>
                    <a:cubicBezTo>
                      <a:pt x="882" y="747"/>
                      <a:pt x="876" y="828"/>
                      <a:pt x="865" y="895"/>
                    </a:cubicBezTo>
                    <a:cubicBezTo>
                      <a:pt x="853" y="963"/>
                      <a:pt x="832" y="1025"/>
                      <a:pt x="801" y="1080"/>
                    </a:cubicBezTo>
                    <a:cubicBezTo>
                      <a:pt x="762" y="1148"/>
                      <a:pt x="712" y="1200"/>
                      <a:pt x="650" y="1236"/>
                    </a:cubicBezTo>
                    <a:cubicBezTo>
                      <a:pt x="588" y="1273"/>
                      <a:pt x="519" y="1292"/>
                      <a:pt x="443" y="1292"/>
                    </a:cubicBezTo>
                    <a:cubicBezTo>
                      <a:pt x="356" y="1292"/>
                      <a:pt x="278" y="1267"/>
                      <a:pt x="209" y="1218"/>
                    </a:cubicBezTo>
                    <a:cubicBezTo>
                      <a:pt x="139" y="1168"/>
                      <a:pt x="87" y="1100"/>
                      <a:pt x="52" y="1013"/>
                    </a:cubicBezTo>
                    <a:cubicBezTo>
                      <a:pt x="34" y="965"/>
                      <a:pt x="21" y="912"/>
                      <a:pt x="13" y="855"/>
                    </a:cubicBezTo>
                    <a:cubicBezTo>
                      <a:pt x="4" y="797"/>
                      <a:pt x="0" y="735"/>
                      <a:pt x="0" y="667"/>
                    </a:cubicBezTo>
                    <a:cubicBezTo>
                      <a:pt x="0" y="581"/>
                      <a:pt x="5" y="503"/>
                      <a:pt x="14" y="433"/>
                    </a:cubicBezTo>
                    <a:cubicBezTo>
                      <a:pt x="23" y="364"/>
                      <a:pt x="38" y="304"/>
                      <a:pt x="57" y="254"/>
                    </a:cubicBezTo>
                    <a:cubicBezTo>
                      <a:pt x="91" y="171"/>
                      <a:pt x="140" y="108"/>
                      <a:pt x="205" y="65"/>
                    </a:cubicBezTo>
                    <a:cubicBezTo>
                      <a:pt x="270" y="22"/>
                      <a:pt x="347" y="0"/>
                      <a:pt x="436" y="0"/>
                    </a:cubicBezTo>
                    <a:cubicBezTo>
                      <a:pt x="495" y="0"/>
                      <a:pt x="549" y="10"/>
                      <a:pt x="597" y="29"/>
                    </a:cubicBezTo>
                    <a:cubicBezTo>
                      <a:pt x="645" y="48"/>
                      <a:pt x="688" y="76"/>
                      <a:pt x="724" y="113"/>
                    </a:cubicBezTo>
                    <a:cubicBezTo>
                      <a:pt x="761" y="150"/>
                      <a:pt x="791" y="196"/>
                      <a:pt x="817" y="250"/>
                    </a:cubicBezTo>
                    <a:cubicBezTo>
                      <a:pt x="861" y="345"/>
                      <a:pt x="882" y="479"/>
                      <a:pt x="882" y="653"/>
                    </a:cubicBezTo>
                    <a:close/>
                    <a:moveTo>
                      <a:pt x="646" y="636"/>
                    </a:moveTo>
                    <a:cubicBezTo>
                      <a:pt x="646" y="531"/>
                      <a:pt x="640" y="444"/>
                      <a:pt x="627" y="378"/>
                    </a:cubicBezTo>
                    <a:cubicBezTo>
                      <a:pt x="615" y="311"/>
                      <a:pt x="593" y="260"/>
                      <a:pt x="564" y="226"/>
                    </a:cubicBezTo>
                    <a:cubicBezTo>
                      <a:pt x="534" y="192"/>
                      <a:pt x="492" y="175"/>
                      <a:pt x="440" y="175"/>
                    </a:cubicBezTo>
                    <a:cubicBezTo>
                      <a:pt x="364" y="175"/>
                      <a:pt x="311" y="213"/>
                      <a:pt x="282" y="290"/>
                    </a:cubicBezTo>
                    <a:cubicBezTo>
                      <a:pt x="252" y="366"/>
                      <a:pt x="237" y="483"/>
                      <a:pt x="237" y="642"/>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2"/>
                      <a:pt x="628" y="904"/>
                    </a:cubicBezTo>
                    <a:cubicBezTo>
                      <a:pt x="640" y="836"/>
                      <a:pt x="646" y="746"/>
                      <a:pt x="646" y="636"/>
                    </a:cubicBezTo>
                    <a:close/>
                    <a:moveTo>
                      <a:pt x="1552" y="1154"/>
                    </a:moveTo>
                    <a:lnTo>
                      <a:pt x="1552" y="370"/>
                    </a:lnTo>
                    <a:cubicBezTo>
                      <a:pt x="1406" y="482"/>
                      <a:pt x="1308" y="538"/>
                      <a:pt x="1257" y="538"/>
                    </a:cubicBezTo>
                    <a:cubicBezTo>
                      <a:pt x="1233" y="538"/>
                      <a:pt x="1212" y="529"/>
                      <a:pt x="1193" y="509"/>
                    </a:cubicBezTo>
                    <a:cubicBezTo>
                      <a:pt x="1174" y="490"/>
                      <a:pt x="1165" y="468"/>
                      <a:pt x="1165" y="443"/>
                    </a:cubicBezTo>
                    <a:cubicBezTo>
                      <a:pt x="1165" y="413"/>
                      <a:pt x="1174" y="392"/>
                      <a:pt x="1192" y="378"/>
                    </a:cubicBezTo>
                    <a:cubicBezTo>
                      <a:pt x="1211" y="364"/>
                      <a:pt x="1243" y="347"/>
                      <a:pt x="1290" y="325"/>
                    </a:cubicBezTo>
                    <a:cubicBezTo>
                      <a:pt x="1359" y="292"/>
                      <a:pt x="1415" y="258"/>
                      <a:pt x="1456" y="221"/>
                    </a:cubicBezTo>
                    <a:cubicBezTo>
                      <a:pt x="1498" y="185"/>
                      <a:pt x="1535" y="145"/>
                      <a:pt x="1567" y="100"/>
                    </a:cubicBezTo>
                    <a:cubicBezTo>
                      <a:pt x="1599" y="55"/>
                      <a:pt x="1620" y="28"/>
                      <a:pt x="1630" y="17"/>
                    </a:cubicBezTo>
                    <a:cubicBezTo>
                      <a:pt x="1640" y="7"/>
                      <a:pt x="1658" y="2"/>
                      <a:pt x="1685" y="2"/>
                    </a:cubicBezTo>
                    <a:cubicBezTo>
                      <a:pt x="1716" y="2"/>
                      <a:pt x="1740" y="14"/>
                      <a:pt x="1758" y="37"/>
                    </a:cubicBezTo>
                    <a:cubicBezTo>
                      <a:pt x="1777" y="61"/>
                      <a:pt x="1786" y="93"/>
                      <a:pt x="1786" y="134"/>
                    </a:cubicBezTo>
                    <a:lnTo>
                      <a:pt x="1786" y="1120"/>
                    </a:lnTo>
                    <a:cubicBezTo>
                      <a:pt x="1786" y="1236"/>
                      <a:pt x="1747" y="1294"/>
                      <a:pt x="1668" y="1294"/>
                    </a:cubicBezTo>
                    <a:cubicBezTo>
                      <a:pt x="1633" y="1294"/>
                      <a:pt x="1605" y="1282"/>
                      <a:pt x="1583" y="1258"/>
                    </a:cubicBezTo>
                    <a:cubicBezTo>
                      <a:pt x="1562" y="1235"/>
                      <a:pt x="1552" y="1200"/>
                      <a:pt x="1552" y="1154"/>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nvGrpSpPr>
              <p:cNvPr id="146" name="组合 145"/>
              <p:cNvGrpSpPr/>
              <p:nvPr/>
            </p:nvGrpSpPr>
            <p:grpSpPr>
              <a:xfrm rot="5400000" flipH="1">
                <a:off x="4295283" y="2318615"/>
                <a:ext cx="102436" cy="162966"/>
                <a:chOff x="7824472" y="5117492"/>
                <a:chExt cx="102436" cy="162966"/>
              </a:xfrm>
            </p:grpSpPr>
            <p:sp>
              <p:nvSpPr>
                <p:cNvPr id="148" name="Freeform 2141"/>
                <p:cNvSpPr/>
                <p:nvPr/>
              </p:nvSpPr>
              <p:spPr bwMode="auto">
                <a:xfrm>
                  <a:off x="7824472" y="5117492"/>
                  <a:ext cx="102436" cy="105928"/>
                </a:xfrm>
                <a:custGeom>
                  <a:avLst/>
                  <a:gdLst>
                    <a:gd name="T0" fmla="*/ 6 w 425"/>
                    <a:gd name="T1" fmla="*/ 0 h 441"/>
                    <a:gd name="T2" fmla="*/ 0 w 425"/>
                    <a:gd name="T3" fmla="*/ 228 h 441"/>
                    <a:gd name="T4" fmla="*/ 293 w 425"/>
                    <a:gd name="T5" fmla="*/ 441 h 441"/>
                    <a:gd name="T6" fmla="*/ 425 w 425"/>
                    <a:gd name="T7" fmla="*/ 327 h 441"/>
                    <a:gd name="T8" fmla="*/ 6 w 425"/>
                    <a:gd name="T9" fmla="*/ 0 h 441"/>
                  </a:gdLst>
                  <a:ahLst/>
                  <a:cxnLst>
                    <a:cxn ang="0">
                      <a:pos x="T0" y="T1"/>
                    </a:cxn>
                    <a:cxn ang="0">
                      <a:pos x="T2" y="T3"/>
                    </a:cxn>
                    <a:cxn ang="0">
                      <a:pos x="T4" y="T5"/>
                    </a:cxn>
                    <a:cxn ang="0">
                      <a:pos x="T6" y="T7"/>
                    </a:cxn>
                    <a:cxn ang="0">
                      <a:pos x="T8" y="T9"/>
                    </a:cxn>
                  </a:cxnLst>
                  <a:rect l="0" t="0" r="r" b="b"/>
                  <a:pathLst>
                    <a:path w="425" h="441">
                      <a:moveTo>
                        <a:pt x="6" y="0"/>
                      </a:moveTo>
                      <a:lnTo>
                        <a:pt x="0" y="228"/>
                      </a:lnTo>
                      <a:lnTo>
                        <a:pt x="293" y="441"/>
                      </a:lnTo>
                      <a:lnTo>
                        <a:pt x="425" y="327"/>
                      </a:lnTo>
                      <a:lnTo>
                        <a:pt x="6" y="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149" name="Freeform 2142"/>
                <p:cNvSpPr/>
                <p:nvPr/>
              </p:nvSpPr>
              <p:spPr bwMode="auto">
                <a:xfrm>
                  <a:off x="7824472" y="5168710"/>
                  <a:ext cx="102436" cy="111748"/>
                </a:xfrm>
                <a:custGeom>
                  <a:avLst/>
                  <a:gdLst>
                    <a:gd name="T0" fmla="*/ 279 w 425"/>
                    <a:gd name="T1" fmla="*/ 0 h 465"/>
                    <a:gd name="T2" fmla="*/ 0 w 425"/>
                    <a:gd name="T3" fmla="*/ 249 h 465"/>
                    <a:gd name="T4" fmla="*/ 6 w 425"/>
                    <a:gd name="T5" fmla="*/ 465 h 465"/>
                    <a:gd name="T6" fmla="*/ 425 w 425"/>
                    <a:gd name="T7" fmla="*/ 114 h 465"/>
                    <a:gd name="T8" fmla="*/ 279 w 425"/>
                    <a:gd name="T9" fmla="*/ 0 h 465"/>
                  </a:gdLst>
                  <a:ahLst/>
                  <a:cxnLst>
                    <a:cxn ang="0">
                      <a:pos x="T0" y="T1"/>
                    </a:cxn>
                    <a:cxn ang="0">
                      <a:pos x="T2" y="T3"/>
                    </a:cxn>
                    <a:cxn ang="0">
                      <a:pos x="T4" y="T5"/>
                    </a:cxn>
                    <a:cxn ang="0">
                      <a:pos x="T6" y="T7"/>
                    </a:cxn>
                    <a:cxn ang="0">
                      <a:pos x="T8" y="T9"/>
                    </a:cxn>
                  </a:cxnLst>
                  <a:rect l="0" t="0" r="r" b="b"/>
                  <a:pathLst>
                    <a:path w="425" h="465">
                      <a:moveTo>
                        <a:pt x="279" y="0"/>
                      </a:moveTo>
                      <a:lnTo>
                        <a:pt x="0" y="249"/>
                      </a:lnTo>
                      <a:lnTo>
                        <a:pt x="6" y="465"/>
                      </a:lnTo>
                      <a:lnTo>
                        <a:pt x="425" y="114"/>
                      </a:lnTo>
                      <a:lnTo>
                        <a:pt x="279" y="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sp>
            <p:nvSpPr>
              <p:cNvPr id="147" name="Text Box 16"/>
              <p:cNvSpPr txBox="1">
                <a:spLocks noChangeArrowheads="1"/>
              </p:cNvSpPr>
              <p:nvPr/>
            </p:nvSpPr>
            <p:spPr bwMode="auto">
              <a:xfrm flipH="1">
                <a:off x="3511544" y="1858841"/>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sym typeface="+mn-lt"/>
                  </a:rPr>
                  <a:t>要点详细内容</a:t>
                </a:r>
                <a:r>
                  <a:rPr lang="en-US" altLang="zh-CN" sz="1800" dirty="0">
                    <a:solidFill>
                      <a:schemeClr val="tx1"/>
                    </a:solidFill>
                    <a:sym typeface="+mn-lt"/>
                  </a:rPr>
                  <a:t>1</a:t>
                </a:r>
                <a:endParaRPr lang="zh-CN" altLang="en-US" sz="1800" dirty="0">
                  <a:solidFill>
                    <a:schemeClr val="tx1"/>
                  </a:solidFill>
                  <a:sym typeface="+mn-lt"/>
                </a:endParaRPr>
              </a:p>
            </p:txBody>
          </p:sp>
        </p:grpSp>
      </p:grpSp>
      <p:sp>
        <p:nvSpPr>
          <p:cNvPr id="64" name="矩形 63"/>
          <p:cNvSpPr/>
          <p:nvPr/>
        </p:nvSpPr>
        <p:spPr>
          <a:xfrm>
            <a:off x="847174" y="3626843"/>
            <a:ext cx="2345953" cy="1274136"/>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cs typeface="+mn-ea"/>
                <a:sym typeface="+mn-lt"/>
              </a:rPr>
              <a:t>点击输入具体内容点击输入具体内容点击输入具体内容点击输入具体内容</a:t>
            </a:r>
          </a:p>
        </p:txBody>
      </p:sp>
      <p:sp>
        <p:nvSpPr>
          <p:cNvPr id="65" name="矩形 64"/>
          <p:cNvSpPr/>
          <p:nvPr/>
        </p:nvSpPr>
        <p:spPr>
          <a:xfrm>
            <a:off x="8199307" y="3704054"/>
            <a:ext cx="2345953" cy="1274136"/>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cs typeface="+mn-ea"/>
                <a:sym typeface="+mn-lt"/>
              </a:rPr>
              <a:t>点击输入具体内容点击输入具体内容点击输入具体内容点击输入具体内容</a:t>
            </a:r>
          </a:p>
        </p:txBody>
      </p:sp>
      <p:sp>
        <p:nvSpPr>
          <p:cNvPr id="66" name="矩形 65"/>
          <p:cNvSpPr/>
          <p:nvPr/>
        </p:nvSpPr>
        <p:spPr>
          <a:xfrm>
            <a:off x="7026330" y="487140"/>
            <a:ext cx="2345953" cy="1274136"/>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cs typeface="+mn-ea"/>
                <a:sym typeface="+mn-lt"/>
              </a:rPr>
              <a:t>点击输入具体内容点击输入具体内容点击输入具体内容点击输入具体内容</a:t>
            </a:r>
          </a:p>
        </p:txBody>
      </p:sp>
      <p:sp>
        <p:nvSpPr>
          <p:cNvPr id="67" name="矩形 66"/>
          <p:cNvSpPr/>
          <p:nvPr/>
        </p:nvSpPr>
        <p:spPr>
          <a:xfrm>
            <a:off x="6510382" y="5489257"/>
            <a:ext cx="4266138" cy="651530"/>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cs typeface="+mn-ea"/>
                <a:sym typeface="+mn-lt"/>
              </a:rPr>
              <a:t>点击输入具体内容点击输入具体内容点击输入具体内容点击输入具体内容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00"/>
                                        <p:tgtEl>
                                          <p:spTgt spid="14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Scale>
                                      <p:cBhvr>
                                        <p:cTn id="11" dur="25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50" decel="50000" fill="hold">
                                          <p:stCondLst>
                                            <p:cond delay="0"/>
                                          </p:stCondLst>
                                        </p:cTn>
                                        <p:tgtEl>
                                          <p:spTgt spid="66"/>
                                        </p:tgtEl>
                                        <p:attrNameLst>
                                          <p:attrName>ppt_x</p:attrName>
                                          <p:attrName>ppt_y</p:attrName>
                                        </p:attrNameLst>
                                      </p:cBhvr>
                                    </p:animMotion>
                                    <p:animEffect transition="in" filter="fade">
                                      <p:cBhvr>
                                        <p:cTn id="13" dur="250"/>
                                        <p:tgtEl>
                                          <p:spTgt spid="6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wipe(left)">
                                      <p:cBhvr>
                                        <p:cTn id="17" dur="500"/>
                                        <p:tgtEl>
                                          <p:spTgt spid="139"/>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Scale>
                                      <p:cBhvr>
                                        <p:cTn id="21" dur="25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50" decel="50000" fill="hold">
                                          <p:stCondLst>
                                            <p:cond delay="0"/>
                                          </p:stCondLst>
                                        </p:cTn>
                                        <p:tgtEl>
                                          <p:spTgt spid="65"/>
                                        </p:tgtEl>
                                        <p:attrNameLst>
                                          <p:attrName>ppt_x</p:attrName>
                                          <p:attrName>ppt_y</p:attrName>
                                        </p:attrNameLst>
                                      </p:cBhvr>
                                    </p:animMotion>
                                    <p:animEffect transition="in" filter="fade">
                                      <p:cBhvr>
                                        <p:cTn id="23" dur="250"/>
                                        <p:tgtEl>
                                          <p:spTgt spid="6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ipe(up)">
                                      <p:cBhvr>
                                        <p:cTn id="27" dur="500"/>
                                        <p:tgtEl>
                                          <p:spTgt spid="140"/>
                                        </p:tgtEl>
                                      </p:cBhvr>
                                    </p:animEffect>
                                  </p:childTnLst>
                                </p:cTn>
                              </p:par>
                            </p:childTnLst>
                          </p:cTn>
                        </p:par>
                        <p:par>
                          <p:cTn id="28" fill="hold">
                            <p:stCondLst>
                              <p:cond delay="2500"/>
                            </p:stCondLst>
                            <p:childTnLst>
                              <p:par>
                                <p:cTn id="29" presetID="52"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Scale>
                                      <p:cBhvr>
                                        <p:cTn id="31" dur="25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50" decel="50000" fill="hold">
                                          <p:stCondLst>
                                            <p:cond delay="0"/>
                                          </p:stCondLst>
                                        </p:cTn>
                                        <p:tgtEl>
                                          <p:spTgt spid="67"/>
                                        </p:tgtEl>
                                        <p:attrNameLst>
                                          <p:attrName>ppt_x</p:attrName>
                                          <p:attrName>ppt_y</p:attrName>
                                        </p:attrNameLst>
                                      </p:cBhvr>
                                    </p:animMotion>
                                    <p:animEffect transition="in" filter="fade">
                                      <p:cBhvr>
                                        <p:cTn id="33" dur="250"/>
                                        <p:tgtEl>
                                          <p:spTgt spid="67"/>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wipe(right)">
                                      <p:cBhvr>
                                        <p:cTn id="37" dur="500"/>
                                        <p:tgtEl>
                                          <p:spTgt spid="141"/>
                                        </p:tgtEl>
                                      </p:cBhvr>
                                    </p:animEffect>
                                  </p:childTnLst>
                                </p:cTn>
                              </p:par>
                            </p:childTnLst>
                          </p:cTn>
                        </p:par>
                        <p:par>
                          <p:cTn id="38" fill="hold">
                            <p:stCondLst>
                              <p:cond delay="3500"/>
                            </p:stCondLst>
                            <p:childTnLst>
                              <p:par>
                                <p:cTn id="39" presetID="5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Scale>
                                      <p:cBhvr>
                                        <p:cTn id="41" dur="25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250" decel="50000" fill="hold">
                                          <p:stCondLst>
                                            <p:cond delay="0"/>
                                          </p:stCondLst>
                                        </p:cTn>
                                        <p:tgtEl>
                                          <p:spTgt spid="64"/>
                                        </p:tgtEl>
                                        <p:attrNameLst>
                                          <p:attrName>ppt_x</p:attrName>
                                          <p:attrName>ppt_y</p:attrName>
                                        </p:attrNameLst>
                                      </p:cBhvr>
                                    </p:animMotion>
                                    <p:animEffect transition="in" filter="fade">
                                      <p:cBhvr>
                                        <p:cTn id="43"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914169" y="1079711"/>
            <a:ext cx="1341806" cy="423408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C0C0"/>
          </a:solidFill>
          <a:ln>
            <a:noFill/>
          </a:ln>
        </p:spPr>
        <p:txBody>
          <a:bodyPr vert="horz" wrap="square" lIns="121990" tIns="60995" rIns="121990" bIns="60995" numCol="1" anchor="t" anchorCtr="0" compatLnSpc="1"/>
          <a:lstStyle/>
          <a:p>
            <a:endParaRPr lang="zh-CN" altLang="en-US">
              <a:cs typeface="+mn-ea"/>
              <a:sym typeface="+mn-lt"/>
            </a:endParaRPr>
          </a:p>
        </p:txBody>
      </p:sp>
      <p:grpSp>
        <p:nvGrpSpPr>
          <p:cNvPr id="3" name="组合 2"/>
          <p:cNvGrpSpPr/>
          <p:nvPr/>
        </p:nvGrpSpPr>
        <p:grpSpPr>
          <a:xfrm>
            <a:off x="3913956" y="761991"/>
            <a:ext cx="1534184" cy="1533342"/>
            <a:chOff x="2342140" y="893355"/>
            <a:chExt cx="1149740" cy="1149740"/>
          </a:xfrm>
        </p:grpSpPr>
        <p:grpSp>
          <p:nvGrpSpPr>
            <p:cNvPr id="4" name="组合 3"/>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grpSp>
        <p:nvGrpSpPr>
          <p:cNvPr id="8" name="组合 7"/>
          <p:cNvGrpSpPr/>
          <p:nvPr/>
        </p:nvGrpSpPr>
        <p:grpSpPr>
          <a:xfrm>
            <a:off x="3238170" y="2520202"/>
            <a:ext cx="1534184" cy="1533342"/>
            <a:chOff x="1835696" y="2211710"/>
            <a:chExt cx="1149740" cy="1149740"/>
          </a:xfrm>
        </p:grpSpPr>
        <p:grpSp>
          <p:nvGrpSpPr>
            <p:cNvPr id="9" name="组合 8"/>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10"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2"/>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cs typeface="+mn-ea"/>
                <a:sym typeface="+mn-lt"/>
              </a:endParaRPr>
            </a:p>
          </p:txBody>
        </p:sp>
      </p:grpSp>
      <p:grpSp>
        <p:nvGrpSpPr>
          <p:cNvPr id="13" name="组合 12"/>
          <p:cNvGrpSpPr/>
          <p:nvPr/>
        </p:nvGrpSpPr>
        <p:grpSpPr>
          <a:xfrm>
            <a:off x="4102941" y="4152764"/>
            <a:ext cx="1534184" cy="1533342"/>
            <a:chOff x="2483768" y="3435846"/>
            <a:chExt cx="1149740" cy="1149740"/>
          </a:xfrm>
        </p:grpSpPr>
        <p:grpSp>
          <p:nvGrpSpPr>
            <p:cNvPr id="14" name="组合 13"/>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sp>
        <p:nvSpPr>
          <p:cNvPr id="18" name="TextBox 17"/>
          <p:cNvSpPr txBox="1"/>
          <p:nvPr/>
        </p:nvSpPr>
        <p:spPr>
          <a:xfrm>
            <a:off x="1671277" y="1242153"/>
            <a:ext cx="1383569" cy="292388"/>
          </a:xfrm>
          <a:prstGeom prst="rect">
            <a:avLst/>
          </a:prstGeom>
          <a:noFill/>
        </p:spPr>
        <p:txBody>
          <a:bodyPr wrap="square" lIns="0" tIns="0" rIns="0" bIns="0" rtlCol="0">
            <a:spAutoFit/>
          </a:bodyPr>
          <a:lstStyle/>
          <a:p>
            <a:pPr algn="ctr"/>
            <a:r>
              <a:rPr lang="zh-CN" altLang="en-US" sz="1900" b="1" dirty="0">
                <a:solidFill>
                  <a:schemeClr val="tx1">
                    <a:lumMod val="75000"/>
                    <a:lumOff val="25000"/>
                  </a:schemeClr>
                </a:solidFill>
                <a:cs typeface="+mn-ea"/>
                <a:sym typeface="+mn-lt"/>
              </a:rPr>
              <a:t>填加标题</a:t>
            </a:r>
          </a:p>
        </p:txBody>
      </p:sp>
      <p:sp>
        <p:nvSpPr>
          <p:cNvPr id="19" name="TextBox 18"/>
          <p:cNvSpPr txBox="1"/>
          <p:nvPr/>
        </p:nvSpPr>
        <p:spPr>
          <a:xfrm>
            <a:off x="1671270" y="1659278"/>
            <a:ext cx="1605675" cy="230832"/>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cs typeface="+mn-ea"/>
                <a:sym typeface="+mn-lt"/>
              </a:rPr>
              <a:t>点击输入说明文字</a:t>
            </a:r>
          </a:p>
        </p:txBody>
      </p:sp>
      <p:sp>
        <p:nvSpPr>
          <p:cNvPr id="20" name="TextBox 19"/>
          <p:cNvSpPr txBox="1"/>
          <p:nvPr/>
        </p:nvSpPr>
        <p:spPr>
          <a:xfrm>
            <a:off x="1173569" y="3016687"/>
            <a:ext cx="1776477" cy="292388"/>
          </a:xfrm>
          <a:prstGeom prst="rect">
            <a:avLst/>
          </a:prstGeom>
          <a:noFill/>
        </p:spPr>
        <p:txBody>
          <a:bodyPr wrap="square" lIns="0" tIns="0" rIns="0" bIns="0" rtlCol="0">
            <a:spAutoFit/>
          </a:bodyPr>
          <a:lstStyle/>
          <a:p>
            <a:pPr algn="ctr"/>
            <a:r>
              <a:rPr lang="zh-CN" altLang="en-US" sz="1900" b="1" dirty="0">
                <a:solidFill>
                  <a:schemeClr val="tx1">
                    <a:lumMod val="75000"/>
                    <a:lumOff val="25000"/>
                  </a:schemeClr>
                </a:solidFill>
                <a:cs typeface="+mn-ea"/>
                <a:sym typeface="+mn-lt"/>
              </a:rPr>
              <a:t>填加标题</a:t>
            </a:r>
          </a:p>
        </p:txBody>
      </p:sp>
      <p:sp>
        <p:nvSpPr>
          <p:cNvPr id="21" name="TextBox 20"/>
          <p:cNvSpPr txBox="1"/>
          <p:nvPr/>
        </p:nvSpPr>
        <p:spPr>
          <a:xfrm>
            <a:off x="1306864" y="3446714"/>
            <a:ext cx="1556556" cy="230832"/>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cs typeface="+mn-ea"/>
                <a:sym typeface="+mn-lt"/>
              </a:rPr>
              <a:t>点击输入说明文字</a:t>
            </a:r>
          </a:p>
        </p:txBody>
      </p:sp>
      <p:sp>
        <p:nvSpPr>
          <p:cNvPr id="22" name="TextBox 21"/>
          <p:cNvSpPr txBox="1"/>
          <p:nvPr/>
        </p:nvSpPr>
        <p:spPr>
          <a:xfrm>
            <a:off x="2081955" y="4891404"/>
            <a:ext cx="1556556" cy="292388"/>
          </a:xfrm>
          <a:prstGeom prst="rect">
            <a:avLst/>
          </a:prstGeom>
          <a:noFill/>
        </p:spPr>
        <p:txBody>
          <a:bodyPr wrap="square" lIns="0" tIns="0" rIns="0" bIns="0" rtlCol="0">
            <a:spAutoFit/>
          </a:bodyPr>
          <a:lstStyle/>
          <a:p>
            <a:pPr algn="ctr"/>
            <a:r>
              <a:rPr lang="zh-CN" altLang="en-US" sz="1900" b="1" dirty="0">
                <a:solidFill>
                  <a:schemeClr val="tx1">
                    <a:lumMod val="75000"/>
                    <a:lumOff val="25000"/>
                  </a:schemeClr>
                </a:solidFill>
                <a:cs typeface="+mn-ea"/>
                <a:sym typeface="+mn-lt"/>
              </a:rPr>
              <a:t>填加标题</a:t>
            </a:r>
          </a:p>
        </p:txBody>
      </p:sp>
      <p:sp>
        <p:nvSpPr>
          <p:cNvPr id="23" name="TextBox 22"/>
          <p:cNvSpPr txBox="1"/>
          <p:nvPr/>
        </p:nvSpPr>
        <p:spPr>
          <a:xfrm>
            <a:off x="2100086" y="5313800"/>
            <a:ext cx="1556556" cy="230832"/>
          </a:xfrm>
          <a:prstGeom prst="rect">
            <a:avLst/>
          </a:prstGeom>
          <a:noFill/>
        </p:spPr>
        <p:txBody>
          <a:bodyPr wrap="square" lIns="0" tIns="0" rIns="0" bIns="0" rtlCol="0">
            <a:spAutoFit/>
          </a:bodyPr>
          <a:lstStyle/>
          <a:p>
            <a:pPr algn="ctr"/>
            <a:r>
              <a:rPr lang="zh-CN" altLang="en-US" sz="1500" dirty="0">
                <a:solidFill>
                  <a:schemeClr val="tx1">
                    <a:lumMod val="75000"/>
                    <a:lumOff val="25000"/>
                  </a:schemeClr>
                </a:solidFill>
                <a:cs typeface="+mn-ea"/>
                <a:sym typeface="+mn-lt"/>
              </a:rPr>
              <a:t>点击输入说明文字</a:t>
            </a:r>
          </a:p>
        </p:txBody>
      </p:sp>
      <p:sp>
        <p:nvSpPr>
          <p:cNvPr id="24" name="Line 39"/>
          <p:cNvSpPr>
            <a:spLocks noChangeShapeType="1"/>
          </p:cNvSpPr>
          <p:nvPr/>
        </p:nvSpPr>
        <p:spPr bwMode="auto">
          <a:xfrm>
            <a:off x="5855371" y="1899523"/>
            <a:ext cx="1221320" cy="60023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lIns="121990" tIns="60995" rIns="121990" bIns="60995" anchor="ctr"/>
          <a:lstStyle/>
          <a:p>
            <a:endParaRPr lang="zh-CN" altLang="en-US">
              <a:cs typeface="+mn-ea"/>
              <a:sym typeface="+mn-lt"/>
            </a:endParaRPr>
          </a:p>
        </p:txBody>
      </p:sp>
      <p:sp>
        <p:nvSpPr>
          <p:cNvPr id="25" name="Line 40"/>
          <p:cNvSpPr>
            <a:spLocks noChangeShapeType="1"/>
          </p:cNvSpPr>
          <p:nvPr/>
        </p:nvSpPr>
        <p:spPr bwMode="auto">
          <a:xfrm>
            <a:off x="5223748" y="3224071"/>
            <a:ext cx="1657026" cy="1682"/>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lIns="121990" tIns="60995" rIns="121990" bIns="60995" anchor="ctr"/>
          <a:lstStyle/>
          <a:p>
            <a:endParaRPr lang="zh-CN" altLang="en-US">
              <a:cs typeface="+mn-ea"/>
              <a:sym typeface="+mn-lt"/>
            </a:endParaRPr>
          </a:p>
        </p:txBody>
      </p:sp>
      <p:sp>
        <p:nvSpPr>
          <p:cNvPr id="26" name="Line 41"/>
          <p:cNvSpPr>
            <a:spLocks noChangeShapeType="1"/>
          </p:cNvSpPr>
          <p:nvPr/>
        </p:nvSpPr>
        <p:spPr bwMode="auto">
          <a:xfrm flipV="1">
            <a:off x="5797633" y="3951566"/>
            <a:ext cx="1273470" cy="51112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lIns="121990" tIns="60995" rIns="121990" bIns="60995" anchor="ctr"/>
          <a:lstStyle/>
          <a:p>
            <a:endParaRPr lang="zh-CN" altLang="en-US">
              <a:cs typeface="+mn-ea"/>
              <a:sym typeface="+mn-lt"/>
            </a:endParaRPr>
          </a:p>
        </p:txBody>
      </p:sp>
      <p:grpSp>
        <p:nvGrpSpPr>
          <p:cNvPr id="27" name="组合 26"/>
          <p:cNvGrpSpPr/>
          <p:nvPr/>
        </p:nvGrpSpPr>
        <p:grpSpPr>
          <a:xfrm>
            <a:off x="7301099" y="1683222"/>
            <a:ext cx="3044224" cy="3042552"/>
            <a:chOff x="1403648" y="1115468"/>
            <a:chExt cx="1294414" cy="1294414"/>
          </a:xfrm>
        </p:grpSpPr>
        <p:sp>
          <p:nvSpPr>
            <p:cNvPr id="28" name="椭圆 27"/>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dirty="0">
                <a:cs typeface="+mn-ea"/>
                <a:sym typeface="+mn-lt"/>
              </a:endParaRPr>
            </a:p>
          </p:txBody>
        </p:sp>
        <p:grpSp>
          <p:nvGrpSpPr>
            <p:cNvPr id="29" name="组合 28"/>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cs typeface="+mn-ea"/>
                  <a:sym typeface="+mn-lt"/>
                </a:endParaRPr>
              </a:p>
            </p:txBody>
          </p:sp>
          <p:sp>
            <p:nvSpPr>
              <p:cNvPr id="32" name="同心圆 31"/>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solidFill>
                  <a:cs typeface="+mn-ea"/>
                  <a:sym typeface="+mn-lt"/>
                </a:endParaRPr>
              </a:p>
            </p:txBody>
          </p:sp>
        </p:grpSp>
        <p:sp>
          <p:nvSpPr>
            <p:cNvPr id="30" name="TextBox 29"/>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00" dirty="0">
                  <a:solidFill>
                    <a:schemeClr val="bg1"/>
                  </a:solidFill>
                  <a:effectLst/>
                  <a:cs typeface="+mn-ea"/>
                  <a:sym typeface="+mn-lt"/>
                </a:rPr>
                <a:t>添加</a:t>
              </a:r>
              <a:endParaRPr lang="en-US" altLang="zh-CN" sz="3700" dirty="0">
                <a:solidFill>
                  <a:schemeClr val="bg1"/>
                </a:solidFill>
                <a:effectLst/>
                <a:cs typeface="+mn-ea"/>
                <a:sym typeface="+mn-lt"/>
              </a:endParaRPr>
            </a:p>
            <a:p>
              <a:r>
                <a:rPr lang="zh-CN" altLang="en-US" sz="3700" dirty="0">
                  <a:solidFill>
                    <a:schemeClr val="bg1"/>
                  </a:solidFill>
                  <a:effectLst/>
                  <a:cs typeface="+mn-ea"/>
                  <a:sym typeface="+mn-lt"/>
                </a:rPr>
                <a:t>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1000" fill="hold" nodeType="after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5000">
                                          <p:cBhvr additive="base">
                                            <p:cTn id="11" dur="1500" fill="hold"/>
                                            <p:tgtEl>
                                              <p:spTgt spid="3"/>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5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1" grpId="0"/>
          <p:bldP spid="22" grpId="0"/>
          <p:bldP spid="23" grpId="0"/>
          <p:bldP spid="24"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1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ppt_x"/>
                                              </p:val>
                                            </p:tav>
                                            <p:tav tm="100000">
                                              <p:val>
                                                <p:strVal val="#ppt_x"/>
                                              </p:val>
                                            </p:tav>
                                          </p:tavLst>
                                        </p:anim>
                                        <p:anim calcmode="lin" valueType="num">
                                          <p:cBhvr additive="base">
                                            <p:cTn id="12" dur="1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P spid="20" grpId="0"/>
          <p:bldP spid="21" grpId="0"/>
          <p:bldP spid="22" grpId="0"/>
          <p:bldP spid="23" grpId="0"/>
          <p:bldP spid="24" grpId="0" animBg="1"/>
          <p:bldP spid="25" grpId="0" animBg="1"/>
          <p:bldP spid="2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5006226" y="2534808"/>
            <a:ext cx="436306" cy="1517458"/>
            <a:chOff x="0" y="0"/>
            <a:chExt cx="720080" cy="2506945"/>
          </a:xfrm>
        </p:grpSpPr>
        <p:pic>
          <p:nvPicPr>
            <p:cNvPr id="3" name="图片 5" descr="图片22.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1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descr="图片23.png"/>
            <p:cNvPicPr>
              <a:picLocks noChangeAspect="1" noChangeArrowheads="1"/>
            </p:cNvPicPr>
            <p:nvPr/>
          </p:nvPicPr>
          <p:blipFill>
            <a:blip r:embed="rId6" cstate="screen">
              <a:lum bright="20000" contrast="40000"/>
              <a:extLst>
                <a:ext uri="{28A0092B-C50C-407E-A947-70E740481C1C}">
                  <a14:useLocalDpi xmlns:a14="http://schemas.microsoft.com/office/drawing/2010/main" val="0"/>
                </a:ext>
              </a:extLst>
            </a:blip>
            <a:srcRect/>
            <a:stretch>
              <a:fillRect/>
            </a:stretch>
          </p:blipFill>
          <p:spPr bwMode="auto">
            <a:xfrm>
              <a:off x="128586" y="216024"/>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29869" y="202540"/>
              <a:ext cx="660342" cy="19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latin typeface="+mn-lt"/>
                  <a:ea typeface="+mn-ea"/>
                  <a:cs typeface="+mn-ea"/>
                  <a:sym typeface="+mn-lt"/>
                </a:rPr>
                <a:t>古典水墨风格</a:t>
              </a:r>
            </a:p>
          </p:txBody>
        </p:sp>
      </p:grpSp>
      <p:sp>
        <p:nvSpPr>
          <p:cNvPr id="6" name="_14"/>
          <p:cNvSpPr txBox="1">
            <a:spLocks noChangeArrowheads="1"/>
          </p:cNvSpPr>
          <p:nvPr/>
        </p:nvSpPr>
        <p:spPr bwMode="auto">
          <a:xfrm>
            <a:off x="3875087" y="1902475"/>
            <a:ext cx="1201860" cy="2782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spc="600" dirty="0">
                <a:solidFill>
                  <a:schemeClr val="tx1"/>
                </a:solidFill>
                <a:latin typeface="+mn-lt"/>
                <a:ea typeface="+mn-ea"/>
                <a:cs typeface="+mn-ea"/>
                <a:sym typeface="+mn-lt"/>
              </a:rPr>
              <a:t>第四章</a:t>
            </a:r>
            <a:endParaRPr lang="zh-CN" sz="4800" spc="600" dirty="0">
              <a:solidFill>
                <a:schemeClr val="tx1"/>
              </a:solidFill>
              <a:latin typeface="+mn-lt"/>
              <a:ea typeface="+mn-ea"/>
              <a:cs typeface="+mn-ea"/>
              <a:sym typeface="+mn-lt"/>
            </a:endParaRPr>
          </a:p>
        </p:txBody>
      </p:sp>
      <p:grpSp>
        <p:nvGrpSpPr>
          <p:cNvPr id="7" name="组合 6"/>
          <p:cNvGrpSpPr/>
          <p:nvPr/>
        </p:nvGrpSpPr>
        <p:grpSpPr>
          <a:xfrm>
            <a:off x="5433183" y="2610647"/>
            <a:ext cx="3912500" cy="1238268"/>
            <a:chOff x="5271461" y="2863041"/>
            <a:chExt cx="3912500" cy="1238268"/>
          </a:xfrm>
        </p:grpSpPr>
        <p:sp>
          <p:nvSpPr>
            <p:cNvPr id="8" name="矩形 7"/>
            <p:cNvSpPr/>
            <p:nvPr/>
          </p:nvSpPr>
          <p:spPr>
            <a:xfrm>
              <a:off x="5397538" y="2863041"/>
              <a:ext cx="3570209" cy="769441"/>
            </a:xfrm>
            <a:prstGeom prst="rect">
              <a:avLst/>
            </a:prstGeom>
          </p:spPr>
          <p:txBody>
            <a:bodyPr wrap="none">
              <a:spAutoFit/>
            </a:bodyPr>
            <a:lstStyle/>
            <a:p>
              <a:pPr algn="ctr"/>
              <a:r>
                <a:rPr kumimoji="1" lang="zh-CN" altLang="en-US" sz="4400" dirty="0">
                  <a:cs typeface="+mn-ea"/>
                  <a:sym typeface="+mn-lt"/>
                </a:rPr>
                <a:t>明年工作计划</a:t>
              </a:r>
            </a:p>
          </p:txBody>
        </p:sp>
        <p:sp>
          <p:nvSpPr>
            <p:cNvPr id="9" name="矩形 8"/>
            <p:cNvSpPr/>
            <p:nvPr/>
          </p:nvSpPr>
          <p:spPr>
            <a:xfrm>
              <a:off x="5271461" y="3593349"/>
              <a:ext cx="3912500" cy="507960"/>
            </a:xfrm>
            <a:prstGeom prst="rect">
              <a:avLst/>
            </a:prstGeom>
          </p:spPr>
          <p:txBody>
            <a:bodyPr wrap="square">
              <a:spAutoFit/>
            </a:bodyPr>
            <a:lstStyle/>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文本框 2"/>
          <p:cNvSpPr txBox="1"/>
          <p:nvPr>
            <p:custDataLst>
              <p:tags r:id="rId2"/>
            </p:custDataLst>
          </p:nvPr>
        </p:nvSpPr>
        <p:spPr>
          <a:xfrm>
            <a:off x="5953125" y="2606173"/>
            <a:ext cx="553998" cy="2400657"/>
          </a:xfrm>
          <a:prstGeom prst="rect">
            <a:avLst/>
          </a:prstGeom>
          <a:noFill/>
        </p:spPr>
        <p:txBody>
          <a:bodyPr vert="eaVert" wrap="none" rtlCol="0" anchor="ctr" anchorCtr="0">
            <a:spAutoFit/>
          </a:bodyPr>
          <a:lstStyle/>
          <a:p>
            <a:r>
              <a:rPr lang="zh-CN" altLang="en-US" sz="2400" spc="600" dirty="0">
                <a:cs typeface="+mn-ea"/>
                <a:sym typeface="+mn-lt"/>
              </a:rPr>
              <a:t>企业概况介绍</a:t>
            </a:r>
          </a:p>
        </p:txBody>
      </p:sp>
      <p:sp>
        <p:nvSpPr>
          <p:cNvPr id="3" name="PA_库_矩形 4"/>
          <p:cNvSpPr/>
          <p:nvPr>
            <p:custDataLst>
              <p:tags r:id="rId3"/>
            </p:custDataLst>
          </p:nvPr>
        </p:nvSpPr>
        <p:spPr>
          <a:xfrm>
            <a:off x="5830014" y="1695697"/>
            <a:ext cx="800219" cy="707886"/>
          </a:xfrm>
          <a:prstGeom prst="rect">
            <a:avLst/>
          </a:prstGeom>
        </p:spPr>
        <p:txBody>
          <a:bodyPr vert="horz" wrap="square" anchor="ctr">
            <a:spAutoFit/>
          </a:bodyPr>
          <a:lstStyle/>
          <a:p>
            <a:pPr algn="ctr"/>
            <a:r>
              <a:rPr lang="zh-CN" altLang="en-US" sz="4000" dirty="0">
                <a:cs typeface="+mn-ea"/>
                <a:sym typeface="+mn-lt"/>
              </a:rPr>
              <a:t>壹</a:t>
            </a:r>
          </a:p>
        </p:txBody>
      </p:sp>
      <p:sp>
        <p:nvSpPr>
          <p:cNvPr id="4" name="PA_库_矩形 6"/>
          <p:cNvSpPr/>
          <p:nvPr>
            <p:custDataLst>
              <p:tags r:id="rId4"/>
            </p:custDataLst>
          </p:nvPr>
        </p:nvSpPr>
        <p:spPr>
          <a:xfrm>
            <a:off x="7084259" y="1484965"/>
            <a:ext cx="1415773" cy="1569660"/>
          </a:xfrm>
          <a:prstGeom prst="rect">
            <a:avLst/>
          </a:prstGeom>
        </p:spPr>
        <p:txBody>
          <a:bodyPr wrap="none">
            <a:spAutoFit/>
          </a:bodyPr>
          <a:lstStyle/>
          <a:p>
            <a:pPr algn="ctr"/>
            <a:r>
              <a:rPr lang="zh-CN" altLang="en-US" sz="9600" dirty="0">
                <a:cs typeface="+mn-ea"/>
                <a:sym typeface="+mn-lt"/>
              </a:rPr>
              <a:t>目</a:t>
            </a:r>
          </a:p>
        </p:txBody>
      </p:sp>
      <p:sp>
        <p:nvSpPr>
          <p:cNvPr id="5" name="PA_库_矩形 7"/>
          <p:cNvSpPr/>
          <p:nvPr>
            <p:custDataLst>
              <p:tags r:id="rId5"/>
            </p:custDataLst>
          </p:nvPr>
        </p:nvSpPr>
        <p:spPr>
          <a:xfrm>
            <a:off x="7444639" y="2813923"/>
            <a:ext cx="1415773" cy="1569660"/>
          </a:xfrm>
          <a:prstGeom prst="rect">
            <a:avLst/>
          </a:prstGeom>
        </p:spPr>
        <p:txBody>
          <a:bodyPr wrap="none">
            <a:spAutoFit/>
          </a:bodyPr>
          <a:lstStyle/>
          <a:p>
            <a:pPr algn="ctr"/>
            <a:r>
              <a:rPr lang="zh-CN" altLang="en-US" sz="9600" dirty="0">
                <a:cs typeface="+mn-ea"/>
                <a:sym typeface="+mn-lt"/>
              </a:rPr>
              <a:t>录</a:t>
            </a:r>
          </a:p>
        </p:txBody>
      </p:sp>
      <p:grpSp>
        <p:nvGrpSpPr>
          <p:cNvPr id="6" name="PA_库_组合 24"/>
          <p:cNvGrpSpPr/>
          <p:nvPr>
            <p:custDataLst>
              <p:tags r:id="rId6"/>
            </p:custDataLst>
          </p:nvPr>
        </p:nvGrpSpPr>
        <p:grpSpPr>
          <a:xfrm>
            <a:off x="6964312" y="2738240"/>
            <a:ext cx="560050" cy="939160"/>
            <a:chOff x="1229861" y="3012007"/>
            <a:chExt cx="1188823" cy="1993565"/>
          </a:xfrm>
        </p:grpSpPr>
        <p:pic>
          <p:nvPicPr>
            <p:cNvPr id="7" name="图片 6"/>
            <p:cNvPicPr>
              <a:picLocks noChangeAspect="1"/>
            </p:cNvPicPr>
            <p:nvPr/>
          </p:nvPicPr>
          <p:blipFill>
            <a:blip r:embed="rId17"/>
            <a:stretch>
              <a:fillRect/>
            </a:stretch>
          </p:blipFill>
          <p:spPr>
            <a:xfrm>
              <a:off x="1229861" y="3012007"/>
              <a:ext cx="1188823" cy="1993565"/>
            </a:xfrm>
            <a:prstGeom prst="rect">
              <a:avLst/>
            </a:prstGeom>
          </p:spPr>
        </p:pic>
        <p:sp>
          <p:nvSpPr>
            <p:cNvPr id="8" name="PA_文本框 22"/>
            <p:cNvSpPr txBox="1"/>
            <p:nvPr>
              <p:custDataLst>
                <p:tags r:id="rId14"/>
              </p:custDataLst>
            </p:nvPr>
          </p:nvSpPr>
          <p:spPr>
            <a:xfrm>
              <a:off x="1629123" y="3965853"/>
              <a:ext cx="459029" cy="861606"/>
            </a:xfrm>
            <a:custGeom>
              <a:avLst/>
              <a:gdLst/>
              <a:ahLst/>
              <a:cxnLst/>
              <a:rect l="l" t="t" r="r" b="b"/>
              <a:pathLst>
                <a:path w="459029" h="861606">
                  <a:moveTo>
                    <a:pt x="216256" y="765353"/>
                  </a:moveTo>
                  <a:lnTo>
                    <a:pt x="214884" y="768553"/>
                  </a:lnTo>
                  <a:lnTo>
                    <a:pt x="224028" y="773125"/>
                  </a:lnTo>
                  <a:lnTo>
                    <a:pt x="225400" y="771753"/>
                  </a:lnTo>
                  <a:close/>
                  <a:moveTo>
                    <a:pt x="211684" y="735177"/>
                  </a:moveTo>
                  <a:lnTo>
                    <a:pt x="211684" y="737920"/>
                  </a:lnTo>
                  <a:lnTo>
                    <a:pt x="210312" y="736092"/>
                  </a:lnTo>
                  <a:close/>
                  <a:moveTo>
                    <a:pt x="301752" y="696772"/>
                  </a:moveTo>
                  <a:cubicBezTo>
                    <a:pt x="299314" y="702868"/>
                    <a:pt x="296418" y="708660"/>
                    <a:pt x="293065" y="714146"/>
                  </a:cubicBezTo>
                  <a:lnTo>
                    <a:pt x="294894" y="715061"/>
                  </a:lnTo>
                  <a:lnTo>
                    <a:pt x="302209" y="697230"/>
                  </a:lnTo>
                  <a:close/>
                  <a:moveTo>
                    <a:pt x="218084" y="675284"/>
                  </a:moveTo>
                  <a:lnTo>
                    <a:pt x="215341" y="676656"/>
                  </a:lnTo>
                  <a:lnTo>
                    <a:pt x="215341" y="683057"/>
                  </a:lnTo>
                  <a:lnTo>
                    <a:pt x="209398" y="686257"/>
                  </a:lnTo>
                  <a:lnTo>
                    <a:pt x="211684" y="687171"/>
                  </a:lnTo>
                  <a:cubicBezTo>
                    <a:pt x="211684" y="687781"/>
                    <a:pt x="211836" y="688314"/>
                    <a:pt x="212141" y="688772"/>
                  </a:cubicBezTo>
                  <a:cubicBezTo>
                    <a:pt x="212446" y="689229"/>
                    <a:pt x="212369" y="689838"/>
                    <a:pt x="211912" y="690600"/>
                  </a:cubicBezTo>
                  <a:cubicBezTo>
                    <a:pt x="211455" y="691362"/>
                    <a:pt x="211074" y="692963"/>
                    <a:pt x="210769" y="695401"/>
                  </a:cubicBezTo>
                  <a:cubicBezTo>
                    <a:pt x="211074" y="693572"/>
                    <a:pt x="212141" y="691591"/>
                    <a:pt x="213970" y="689457"/>
                  </a:cubicBezTo>
                  <a:cubicBezTo>
                    <a:pt x="214579" y="690677"/>
                    <a:pt x="215265" y="691820"/>
                    <a:pt x="216027" y="692886"/>
                  </a:cubicBezTo>
                  <a:cubicBezTo>
                    <a:pt x="216789" y="693953"/>
                    <a:pt x="216789" y="696239"/>
                    <a:pt x="216027" y="699744"/>
                  </a:cubicBezTo>
                  <a:cubicBezTo>
                    <a:pt x="215265" y="703250"/>
                    <a:pt x="214351" y="705612"/>
                    <a:pt x="213284" y="706831"/>
                  </a:cubicBezTo>
                  <a:cubicBezTo>
                    <a:pt x="212217" y="708050"/>
                    <a:pt x="211531" y="709574"/>
                    <a:pt x="211226" y="711403"/>
                  </a:cubicBezTo>
                  <a:lnTo>
                    <a:pt x="210769" y="706831"/>
                  </a:lnTo>
                  <a:cubicBezTo>
                    <a:pt x="208636" y="711403"/>
                    <a:pt x="208940" y="715518"/>
                    <a:pt x="211684" y="719175"/>
                  </a:cubicBezTo>
                  <a:lnTo>
                    <a:pt x="213512" y="713689"/>
                  </a:lnTo>
                  <a:cubicBezTo>
                    <a:pt x="213817" y="713994"/>
                    <a:pt x="213436" y="715899"/>
                    <a:pt x="212369" y="719404"/>
                  </a:cubicBezTo>
                  <a:cubicBezTo>
                    <a:pt x="211303" y="722909"/>
                    <a:pt x="210617" y="726795"/>
                    <a:pt x="210312" y="731063"/>
                  </a:cubicBezTo>
                  <a:lnTo>
                    <a:pt x="212598" y="730148"/>
                  </a:lnTo>
                  <a:cubicBezTo>
                    <a:pt x="211988" y="732587"/>
                    <a:pt x="211226" y="734568"/>
                    <a:pt x="210312" y="736092"/>
                  </a:cubicBezTo>
                  <a:lnTo>
                    <a:pt x="209398" y="739292"/>
                  </a:lnTo>
                  <a:cubicBezTo>
                    <a:pt x="209702" y="741121"/>
                    <a:pt x="209779" y="742721"/>
                    <a:pt x="209626" y="744093"/>
                  </a:cubicBezTo>
                  <a:cubicBezTo>
                    <a:pt x="209474" y="745464"/>
                    <a:pt x="209474" y="747293"/>
                    <a:pt x="209626" y="749579"/>
                  </a:cubicBezTo>
                  <a:cubicBezTo>
                    <a:pt x="209779" y="751865"/>
                    <a:pt x="209779" y="753846"/>
                    <a:pt x="209626" y="755523"/>
                  </a:cubicBezTo>
                  <a:cubicBezTo>
                    <a:pt x="209474" y="757199"/>
                    <a:pt x="209702" y="759104"/>
                    <a:pt x="210312" y="761238"/>
                  </a:cubicBezTo>
                  <a:lnTo>
                    <a:pt x="210769" y="753465"/>
                  </a:lnTo>
                  <a:lnTo>
                    <a:pt x="212598" y="753008"/>
                  </a:lnTo>
                  <a:lnTo>
                    <a:pt x="213055" y="763066"/>
                  </a:lnTo>
                  <a:lnTo>
                    <a:pt x="214884" y="761695"/>
                  </a:lnTo>
                  <a:lnTo>
                    <a:pt x="214884" y="763981"/>
                  </a:lnTo>
                  <a:lnTo>
                    <a:pt x="229057" y="771296"/>
                  </a:lnTo>
                  <a:cubicBezTo>
                    <a:pt x="229972" y="770077"/>
                    <a:pt x="231038" y="769010"/>
                    <a:pt x="232258" y="768096"/>
                  </a:cubicBezTo>
                  <a:cubicBezTo>
                    <a:pt x="233477" y="767181"/>
                    <a:pt x="240487" y="753922"/>
                    <a:pt x="253289" y="728319"/>
                  </a:cubicBezTo>
                  <a:cubicBezTo>
                    <a:pt x="245059" y="714908"/>
                    <a:pt x="239497" y="705383"/>
                    <a:pt x="236601" y="699744"/>
                  </a:cubicBezTo>
                  <a:cubicBezTo>
                    <a:pt x="233705" y="694106"/>
                    <a:pt x="231038" y="689991"/>
                    <a:pt x="228600" y="687400"/>
                  </a:cubicBezTo>
                  <a:cubicBezTo>
                    <a:pt x="226162" y="684809"/>
                    <a:pt x="222809" y="680923"/>
                    <a:pt x="218542" y="675741"/>
                  </a:cubicBezTo>
                  <a:close/>
                  <a:moveTo>
                    <a:pt x="140360" y="671627"/>
                  </a:moveTo>
                  <a:cubicBezTo>
                    <a:pt x="139751" y="672236"/>
                    <a:pt x="139370" y="674370"/>
                    <a:pt x="139218" y="678027"/>
                  </a:cubicBezTo>
                  <a:cubicBezTo>
                    <a:pt x="139065" y="681685"/>
                    <a:pt x="138989" y="687324"/>
                    <a:pt x="138989" y="694944"/>
                  </a:cubicBezTo>
                  <a:close/>
                  <a:moveTo>
                    <a:pt x="287122" y="642366"/>
                  </a:moveTo>
                  <a:cubicBezTo>
                    <a:pt x="280721" y="644804"/>
                    <a:pt x="275768" y="646557"/>
                    <a:pt x="272263" y="647624"/>
                  </a:cubicBezTo>
                  <a:cubicBezTo>
                    <a:pt x="268757" y="648690"/>
                    <a:pt x="264414" y="650519"/>
                    <a:pt x="259232" y="653110"/>
                  </a:cubicBezTo>
                  <a:cubicBezTo>
                    <a:pt x="254051" y="655701"/>
                    <a:pt x="245516" y="660044"/>
                    <a:pt x="233629" y="666140"/>
                  </a:cubicBezTo>
                  <a:lnTo>
                    <a:pt x="265633" y="695401"/>
                  </a:lnTo>
                  <a:cubicBezTo>
                    <a:pt x="268681" y="689610"/>
                    <a:pt x="270891" y="685266"/>
                    <a:pt x="272263" y="682371"/>
                  </a:cubicBezTo>
                  <a:cubicBezTo>
                    <a:pt x="273634" y="679475"/>
                    <a:pt x="275311" y="675437"/>
                    <a:pt x="277292" y="670255"/>
                  </a:cubicBezTo>
                  <a:cubicBezTo>
                    <a:pt x="279273" y="665073"/>
                    <a:pt x="282550" y="655777"/>
                    <a:pt x="287122" y="642366"/>
                  </a:cubicBezTo>
                  <a:close/>
                  <a:moveTo>
                    <a:pt x="113843" y="597560"/>
                  </a:moveTo>
                  <a:lnTo>
                    <a:pt x="102413" y="602132"/>
                  </a:lnTo>
                  <a:lnTo>
                    <a:pt x="101956" y="605333"/>
                  </a:lnTo>
                  <a:lnTo>
                    <a:pt x="60808" y="634136"/>
                  </a:lnTo>
                  <a:cubicBezTo>
                    <a:pt x="64160" y="635051"/>
                    <a:pt x="66599" y="636041"/>
                    <a:pt x="68123" y="637108"/>
                  </a:cubicBezTo>
                  <a:cubicBezTo>
                    <a:pt x="69647" y="638175"/>
                    <a:pt x="71399" y="639089"/>
                    <a:pt x="73381" y="639851"/>
                  </a:cubicBezTo>
                  <a:cubicBezTo>
                    <a:pt x="75362" y="640613"/>
                    <a:pt x="77038" y="641451"/>
                    <a:pt x="78410" y="642366"/>
                  </a:cubicBezTo>
                  <a:cubicBezTo>
                    <a:pt x="79781" y="643280"/>
                    <a:pt x="81001" y="643890"/>
                    <a:pt x="82068" y="644195"/>
                  </a:cubicBezTo>
                  <a:cubicBezTo>
                    <a:pt x="83134" y="644499"/>
                    <a:pt x="84277" y="645261"/>
                    <a:pt x="85497" y="646481"/>
                  </a:cubicBezTo>
                  <a:lnTo>
                    <a:pt x="90069" y="652424"/>
                  </a:lnTo>
                  <a:lnTo>
                    <a:pt x="85954" y="658825"/>
                  </a:lnTo>
                  <a:lnTo>
                    <a:pt x="88240" y="650138"/>
                  </a:lnTo>
                  <a:cubicBezTo>
                    <a:pt x="85192" y="655320"/>
                    <a:pt x="82753" y="658901"/>
                    <a:pt x="80925" y="660882"/>
                  </a:cubicBezTo>
                  <a:cubicBezTo>
                    <a:pt x="79096" y="662864"/>
                    <a:pt x="78486" y="666369"/>
                    <a:pt x="79096" y="671398"/>
                  </a:cubicBezTo>
                  <a:cubicBezTo>
                    <a:pt x="79705" y="676427"/>
                    <a:pt x="78867" y="684581"/>
                    <a:pt x="76581" y="695858"/>
                  </a:cubicBezTo>
                  <a:cubicBezTo>
                    <a:pt x="74295" y="707136"/>
                    <a:pt x="73762" y="713918"/>
                    <a:pt x="74981" y="716204"/>
                  </a:cubicBezTo>
                  <a:cubicBezTo>
                    <a:pt x="76200" y="718490"/>
                    <a:pt x="77876" y="720852"/>
                    <a:pt x="80010" y="723290"/>
                  </a:cubicBezTo>
                  <a:cubicBezTo>
                    <a:pt x="85192" y="728472"/>
                    <a:pt x="88925" y="732053"/>
                    <a:pt x="91211" y="734034"/>
                  </a:cubicBezTo>
                  <a:cubicBezTo>
                    <a:pt x="93498" y="736015"/>
                    <a:pt x="95326" y="737235"/>
                    <a:pt x="96698" y="737692"/>
                  </a:cubicBezTo>
                  <a:cubicBezTo>
                    <a:pt x="98070" y="738149"/>
                    <a:pt x="99517" y="738683"/>
                    <a:pt x="101041" y="739292"/>
                  </a:cubicBezTo>
                  <a:cubicBezTo>
                    <a:pt x="103175" y="707593"/>
                    <a:pt x="105613" y="676046"/>
                    <a:pt x="108356" y="644652"/>
                  </a:cubicBezTo>
                  <a:lnTo>
                    <a:pt x="101041" y="637337"/>
                  </a:lnTo>
                  <a:lnTo>
                    <a:pt x="110185" y="632307"/>
                  </a:lnTo>
                  <a:lnTo>
                    <a:pt x="113386" y="600761"/>
                  </a:lnTo>
                  <a:lnTo>
                    <a:pt x="109728" y="601675"/>
                  </a:lnTo>
                  <a:close/>
                  <a:moveTo>
                    <a:pt x="126187" y="502005"/>
                  </a:moveTo>
                  <a:cubicBezTo>
                    <a:pt x="128930" y="502920"/>
                    <a:pt x="131369" y="503453"/>
                    <a:pt x="133502" y="503606"/>
                  </a:cubicBezTo>
                  <a:cubicBezTo>
                    <a:pt x="135636" y="503758"/>
                    <a:pt x="137846" y="504139"/>
                    <a:pt x="140132" y="504749"/>
                  </a:cubicBezTo>
                  <a:cubicBezTo>
                    <a:pt x="142418" y="505358"/>
                    <a:pt x="144704" y="505739"/>
                    <a:pt x="146990" y="505892"/>
                  </a:cubicBezTo>
                  <a:cubicBezTo>
                    <a:pt x="149276" y="506044"/>
                    <a:pt x="152095" y="507035"/>
                    <a:pt x="155448" y="508863"/>
                  </a:cubicBezTo>
                  <a:lnTo>
                    <a:pt x="157277" y="512521"/>
                  </a:lnTo>
                  <a:cubicBezTo>
                    <a:pt x="155448" y="515569"/>
                    <a:pt x="153848" y="518083"/>
                    <a:pt x="152476" y="520065"/>
                  </a:cubicBezTo>
                  <a:cubicBezTo>
                    <a:pt x="151105" y="522046"/>
                    <a:pt x="150495" y="525399"/>
                    <a:pt x="150647" y="530123"/>
                  </a:cubicBezTo>
                  <a:cubicBezTo>
                    <a:pt x="150800" y="534847"/>
                    <a:pt x="150876" y="544068"/>
                    <a:pt x="150876" y="557784"/>
                  </a:cubicBezTo>
                  <a:cubicBezTo>
                    <a:pt x="155753" y="558698"/>
                    <a:pt x="159410" y="559384"/>
                    <a:pt x="161849" y="559841"/>
                  </a:cubicBezTo>
                  <a:cubicBezTo>
                    <a:pt x="164287" y="560298"/>
                    <a:pt x="166345" y="561365"/>
                    <a:pt x="168021" y="563041"/>
                  </a:cubicBezTo>
                  <a:cubicBezTo>
                    <a:pt x="169697" y="564718"/>
                    <a:pt x="172669" y="567385"/>
                    <a:pt x="176936" y="571043"/>
                  </a:cubicBezTo>
                  <a:lnTo>
                    <a:pt x="177851" y="575157"/>
                  </a:lnTo>
                  <a:cubicBezTo>
                    <a:pt x="176632" y="575767"/>
                    <a:pt x="175641" y="576300"/>
                    <a:pt x="174879" y="576758"/>
                  </a:cubicBezTo>
                  <a:cubicBezTo>
                    <a:pt x="174117" y="577215"/>
                    <a:pt x="171983" y="577901"/>
                    <a:pt x="168478" y="578815"/>
                  </a:cubicBezTo>
                  <a:cubicBezTo>
                    <a:pt x="164973" y="579729"/>
                    <a:pt x="159410" y="581253"/>
                    <a:pt x="151790" y="583387"/>
                  </a:cubicBezTo>
                  <a:lnTo>
                    <a:pt x="152705" y="584301"/>
                  </a:lnTo>
                  <a:cubicBezTo>
                    <a:pt x="152705" y="584606"/>
                    <a:pt x="152552" y="584987"/>
                    <a:pt x="152248" y="585444"/>
                  </a:cubicBezTo>
                  <a:cubicBezTo>
                    <a:pt x="151943" y="585902"/>
                    <a:pt x="149962" y="603504"/>
                    <a:pt x="146304" y="638251"/>
                  </a:cubicBezTo>
                  <a:lnTo>
                    <a:pt x="175108" y="653339"/>
                  </a:lnTo>
                  <a:lnTo>
                    <a:pt x="185623" y="646938"/>
                  </a:lnTo>
                  <a:lnTo>
                    <a:pt x="187909" y="648766"/>
                  </a:lnTo>
                  <a:cubicBezTo>
                    <a:pt x="185166" y="652119"/>
                    <a:pt x="183185" y="654405"/>
                    <a:pt x="181966" y="655625"/>
                  </a:cubicBezTo>
                  <a:cubicBezTo>
                    <a:pt x="180746" y="656844"/>
                    <a:pt x="180061" y="657911"/>
                    <a:pt x="179908" y="658825"/>
                  </a:cubicBezTo>
                  <a:cubicBezTo>
                    <a:pt x="179756" y="659739"/>
                    <a:pt x="179680" y="660806"/>
                    <a:pt x="179680" y="662025"/>
                  </a:cubicBezTo>
                  <a:lnTo>
                    <a:pt x="187452" y="659739"/>
                  </a:lnTo>
                  <a:cubicBezTo>
                    <a:pt x="192329" y="619810"/>
                    <a:pt x="194539" y="596950"/>
                    <a:pt x="194081" y="591159"/>
                  </a:cubicBezTo>
                  <a:cubicBezTo>
                    <a:pt x="193624" y="585368"/>
                    <a:pt x="193929" y="581329"/>
                    <a:pt x="194996" y="579043"/>
                  </a:cubicBezTo>
                  <a:cubicBezTo>
                    <a:pt x="196063" y="576758"/>
                    <a:pt x="197663" y="572109"/>
                    <a:pt x="199796" y="565099"/>
                  </a:cubicBezTo>
                  <a:cubicBezTo>
                    <a:pt x="205283" y="560832"/>
                    <a:pt x="209093" y="557708"/>
                    <a:pt x="211226" y="555726"/>
                  </a:cubicBezTo>
                  <a:cubicBezTo>
                    <a:pt x="213360" y="553745"/>
                    <a:pt x="215951" y="552602"/>
                    <a:pt x="218999" y="552297"/>
                  </a:cubicBezTo>
                  <a:cubicBezTo>
                    <a:pt x="222047" y="551993"/>
                    <a:pt x="225857" y="550926"/>
                    <a:pt x="230429" y="549097"/>
                  </a:cubicBezTo>
                  <a:cubicBezTo>
                    <a:pt x="235001" y="547268"/>
                    <a:pt x="250241" y="537514"/>
                    <a:pt x="276149" y="519836"/>
                  </a:cubicBezTo>
                  <a:cubicBezTo>
                    <a:pt x="276758" y="514959"/>
                    <a:pt x="279197" y="510845"/>
                    <a:pt x="283464" y="507492"/>
                  </a:cubicBezTo>
                  <a:cubicBezTo>
                    <a:pt x="286512" y="507187"/>
                    <a:pt x="289408" y="506730"/>
                    <a:pt x="292151" y="506120"/>
                  </a:cubicBezTo>
                  <a:cubicBezTo>
                    <a:pt x="292456" y="508254"/>
                    <a:pt x="292837" y="509930"/>
                    <a:pt x="293294" y="511149"/>
                  </a:cubicBezTo>
                  <a:cubicBezTo>
                    <a:pt x="293751" y="512368"/>
                    <a:pt x="294818" y="514045"/>
                    <a:pt x="296494" y="516179"/>
                  </a:cubicBezTo>
                  <a:cubicBezTo>
                    <a:pt x="298171" y="518312"/>
                    <a:pt x="300685" y="521970"/>
                    <a:pt x="304038" y="527151"/>
                  </a:cubicBezTo>
                  <a:lnTo>
                    <a:pt x="305867" y="527608"/>
                  </a:lnTo>
                  <a:cubicBezTo>
                    <a:pt x="308305" y="530961"/>
                    <a:pt x="310210" y="533552"/>
                    <a:pt x="311582" y="535381"/>
                  </a:cubicBezTo>
                  <a:cubicBezTo>
                    <a:pt x="312953" y="537210"/>
                    <a:pt x="314096" y="539724"/>
                    <a:pt x="315011" y="542925"/>
                  </a:cubicBezTo>
                  <a:cubicBezTo>
                    <a:pt x="315925" y="546125"/>
                    <a:pt x="316078" y="548335"/>
                    <a:pt x="315468" y="549554"/>
                  </a:cubicBezTo>
                  <a:cubicBezTo>
                    <a:pt x="314858" y="550773"/>
                    <a:pt x="314249" y="552145"/>
                    <a:pt x="313639" y="553669"/>
                  </a:cubicBezTo>
                  <a:cubicBezTo>
                    <a:pt x="312115" y="554583"/>
                    <a:pt x="310972" y="555345"/>
                    <a:pt x="310210" y="555955"/>
                  </a:cubicBezTo>
                  <a:cubicBezTo>
                    <a:pt x="309448" y="556565"/>
                    <a:pt x="307162" y="556031"/>
                    <a:pt x="303352" y="554355"/>
                  </a:cubicBezTo>
                  <a:cubicBezTo>
                    <a:pt x="299542" y="552678"/>
                    <a:pt x="295656" y="552602"/>
                    <a:pt x="291694" y="554126"/>
                  </a:cubicBezTo>
                  <a:cubicBezTo>
                    <a:pt x="287731" y="555650"/>
                    <a:pt x="282397" y="557784"/>
                    <a:pt x="275692" y="560527"/>
                  </a:cubicBezTo>
                  <a:lnTo>
                    <a:pt x="274320" y="558698"/>
                  </a:lnTo>
                  <a:cubicBezTo>
                    <a:pt x="273710" y="559612"/>
                    <a:pt x="272110" y="560375"/>
                    <a:pt x="269519" y="560984"/>
                  </a:cubicBezTo>
                  <a:cubicBezTo>
                    <a:pt x="266929" y="561594"/>
                    <a:pt x="265481" y="562203"/>
                    <a:pt x="265176" y="562813"/>
                  </a:cubicBezTo>
                  <a:cubicBezTo>
                    <a:pt x="264871" y="563422"/>
                    <a:pt x="263957" y="563880"/>
                    <a:pt x="262433" y="564185"/>
                  </a:cubicBezTo>
                  <a:lnTo>
                    <a:pt x="260604" y="561441"/>
                  </a:lnTo>
                  <a:lnTo>
                    <a:pt x="260604" y="564185"/>
                  </a:lnTo>
                  <a:lnTo>
                    <a:pt x="258318" y="565556"/>
                  </a:lnTo>
                  <a:cubicBezTo>
                    <a:pt x="258928" y="564946"/>
                    <a:pt x="259232" y="563880"/>
                    <a:pt x="259232" y="562356"/>
                  </a:cubicBezTo>
                  <a:cubicBezTo>
                    <a:pt x="249784" y="569366"/>
                    <a:pt x="240030" y="575614"/>
                    <a:pt x="229972" y="581101"/>
                  </a:cubicBezTo>
                  <a:lnTo>
                    <a:pt x="233172" y="582015"/>
                  </a:lnTo>
                  <a:lnTo>
                    <a:pt x="229057" y="583387"/>
                  </a:lnTo>
                  <a:cubicBezTo>
                    <a:pt x="227228" y="585216"/>
                    <a:pt x="225933" y="586968"/>
                    <a:pt x="225171" y="588645"/>
                  </a:cubicBezTo>
                  <a:cubicBezTo>
                    <a:pt x="224409" y="590321"/>
                    <a:pt x="223418" y="595960"/>
                    <a:pt x="222199" y="605561"/>
                  </a:cubicBezTo>
                  <a:cubicBezTo>
                    <a:pt x="220980" y="615162"/>
                    <a:pt x="220370" y="622325"/>
                    <a:pt x="220370" y="627050"/>
                  </a:cubicBezTo>
                  <a:cubicBezTo>
                    <a:pt x="220370" y="631774"/>
                    <a:pt x="220294" y="634670"/>
                    <a:pt x="220142" y="635736"/>
                  </a:cubicBezTo>
                  <a:cubicBezTo>
                    <a:pt x="219989" y="636803"/>
                    <a:pt x="219304" y="638099"/>
                    <a:pt x="218084" y="639622"/>
                  </a:cubicBezTo>
                  <a:cubicBezTo>
                    <a:pt x="229972" y="633527"/>
                    <a:pt x="238582" y="629031"/>
                    <a:pt x="243916" y="626135"/>
                  </a:cubicBezTo>
                  <a:cubicBezTo>
                    <a:pt x="249250" y="623239"/>
                    <a:pt x="254889" y="620954"/>
                    <a:pt x="260833" y="619277"/>
                  </a:cubicBezTo>
                  <a:cubicBezTo>
                    <a:pt x="266776" y="617601"/>
                    <a:pt x="275844" y="614477"/>
                    <a:pt x="288036" y="609905"/>
                  </a:cubicBezTo>
                  <a:lnTo>
                    <a:pt x="290779" y="604418"/>
                  </a:lnTo>
                  <a:cubicBezTo>
                    <a:pt x="293522" y="602589"/>
                    <a:pt x="296418" y="600608"/>
                    <a:pt x="299466" y="598475"/>
                  </a:cubicBezTo>
                  <a:lnTo>
                    <a:pt x="299923" y="595731"/>
                  </a:lnTo>
                  <a:cubicBezTo>
                    <a:pt x="301447" y="595427"/>
                    <a:pt x="302666" y="595045"/>
                    <a:pt x="303581" y="594588"/>
                  </a:cubicBezTo>
                  <a:cubicBezTo>
                    <a:pt x="304495" y="594131"/>
                    <a:pt x="305105" y="594131"/>
                    <a:pt x="305410" y="594588"/>
                  </a:cubicBezTo>
                  <a:cubicBezTo>
                    <a:pt x="305714" y="595045"/>
                    <a:pt x="306476" y="595427"/>
                    <a:pt x="307696" y="595731"/>
                  </a:cubicBezTo>
                  <a:lnTo>
                    <a:pt x="310439" y="592074"/>
                  </a:lnTo>
                  <a:lnTo>
                    <a:pt x="316840" y="592074"/>
                  </a:lnTo>
                  <a:lnTo>
                    <a:pt x="316382" y="592531"/>
                  </a:lnTo>
                  <a:lnTo>
                    <a:pt x="316382" y="597560"/>
                  </a:lnTo>
                  <a:lnTo>
                    <a:pt x="319583" y="595731"/>
                  </a:lnTo>
                  <a:cubicBezTo>
                    <a:pt x="322936" y="597865"/>
                    <a:pt x="327889" y="599922"/>
                    <a:pt x="334442" y="601904"/>
                  </a:cubicBezTo>
                  <a:cubicBezTo>
                    <a:pt x="340995" y="603885"/>
                    <a:pt x="345491" y="606095"/>
                    <a:pt x="347929" y="608533"/>
                  </a:cubicBezTo>
                  <a:cubicBezTo>
                    <a:pt x="351282" y="613105"/>
                    <a:pt x="353416" y="616153"/>
                    <a:pt x="354330" y="617677"/>
                  </a:cubicBezTo>
                  <a:cubicBezTo>
                    <a:pt x="355244" y="619201"/>
                    <a:pt x="355930" y="620573"/>
                    <a:pt x="356387" y="621792"/>
                  </a:cubicBezTo>
                  <a:cubicBezTo>
                    <a:pt x="356845" y="623011"/>
                    <a:pt x="357378" y="624687"/>
                    <a:pt x="357988" y="626821"/>
                  </a:cubicBezTo>
                  <a:lnTo>
                    <a:pt x="351587" y="635965"/>
                  </a:lnTo>
                  <a:lnTo>
                    <a:pt x="337871" y="643737"/>
                  </a:lnTo>
                  <a:cubicBezTo>
                    <a:pt x="333299" y="649833"/>
                    <a:pt x="329870" y="654253"/>
                    <a:pt x="327584" y="656996"/>
                  </a:cubicBezTo>
                  <a:cubicBezTo>
                    <a:pt x="325298" y="659739"/>
                    <a:pt x="322859" y="663016"/>
                    <a:pt x="320269" y="666826"/>
                  </a:cubicBezTo>
                  <a:cubicBezTo>
                    <a:pt x="317678" y="670636"/>
                    <a:pt x="316382" y="674446"/>
                    <a:pt x="316382" y="678256"/>
                  </a:cubicBezTo>
                  <a:cubicBezTo>
                    <a:pt x="316382" y="682066"/>
                    <a:pt x="313487" y="688924"/>
                    <a:pt x="307696" y="698830"/>
                  </a:cubicBezTo>
                  <a:cubicBezTo>
                    <a:pt x="301904" y="708736"/>
                    <a:pt x="298856" y="714146"/>
                    <a:pt x="298552" y="715061"/>
                  </a:cubicBezTo>
                  <a:cubicBezTo>
                    <a:pt x="298247" y="715975"/>
                    <a:pt x="298094" y="716889"/>
                    <a:pt x="298094" y="717804"/>
                  </a:cubicBezTo>
                  <a:cubicBezTo>
                    <a:pt x="301447" y="718718"/>
                    <a:pt x="304343" y="719252"/>
                    <a:pt x="306781" y="719404"/>
                  </a:cubicBezTo>
                  <a:cubicBezTo>
                    <a:pt x="309220" y="719556"/>
                    <a:pt x="312725" y="721690"/>
                    <a:pt x="317297" y="725805"/>
                  </a:cubicBezTo>
                  <a:cubicBezTo>
                    <a:pt x="321869" y="729920"/>
                    <a:pt x="326669" y="732282"/>
                    <a:pt x="331699" y="732891"/>
                  </a:cubicBezTo>
                  <a:cubicBezTo>
                    <a:pt x="336728" y="733501"/>
                    <a:pt x="340004" y="734187"/>
                    <a:pt x="341528" y="734949"/>
                  </a:cubicBezTo>
                  <a:cubicBezTo>
                    <a:pt x="343052" y="735711"/>
                    <a:pt x="344348" y="736244"/>
                    <a:pt x="345415" y="736549"/>
                  </a:cubicBezTo>
                  <a:cubicBezTo>
                    <a:pt x="346481" y="736854"/>
                    <a:pt x="348082" y="737006"/>
                    <a:pt x="350215" y="737006"/>
                  </a:cubicBezTo>
                  <a:lnTo>
                    <a:pt x="350215" y="739292"/>
                  </a:lnTo>
                  <a:cubicBezTo>
                    <a:pt x="353263" y="740207"/>
                    <a:pt x="357302" y="740740"/>
                    <a:pt x="362331" y="740892"/>
                  </a:cubicBezTo>
                  <a:cubicBezTo>
                    <a:pt x="367360" y="741045"/>
                    <a:pt x="370942" y="740892"/>
                    <a:pt x="373075" y="740435"/>
                  </a:cubicBezTo>
                  <a:cubicBezTo>
                    <a:pt x="375209" y="739978"/>
                    <a:pt x="377190" y="739597"/>
                    <a:pt x="379019" y="739292"/>
                  </a:cubicBezTo>
                  <a:cubicBezTo>
                    <a:pt x="374752" y="738378"/>
                    <a:pt x="370637" y="737920"/>
                    <a:pt x="366674" y="737920"/>
                  </a:cubicBezTo>
                  <a:lnTo>
                    <a:pt x="368503" y="735635"/>
                  </a:lnTo>
                  <a:cubicBezTo>
                    <a:pt x="372770" y="735635"/>
                    <a:pt x="375895" y="735558"/>
                    <a:pt x="377876" y="735406"/>
                  </a:cubicBezTo>
                  <a:cubicBezTo>
                    <a:pt x="379857" y="735254"/>
                    <a:pt x="381152" y="735482"/>
                    <a:pt x="381762" y="736092"/>
                  </a:cubicBezTo>
                  <a:cubicBezTo>
                    <a:pt x="382372" y="736701"/>
                    <a:pt x="383134" y="737006"/>
                    <a:pt x="384048" y="737006"/>
                  </a:cubicBezTo>
                  <a:lnTo>
                    <a:pt x="385877" y="734263"/>
                  </a:lnTo>
                  <a:lnTo>
                    <a:pt x="392278" y="737006"/>
                  </a:lnTo>
                  <a:lnTo>
                    <a:pt x="392278" y="733806"/>
                  </a:lnTo>
                  <a:cubicBezTo>
                    <a:pt x="393802" y="733501"/>
                    <a:pt x="395478" y="732891"/>
                    <a:pt x="397307" y="731977"/>
                  </a:cubicBezTo>
                  <a:cubicBezTo>
                    <a:pt x="397916" y="733501"/>
                    <a:pt x="398221" y="734872"/>
                    <a:pt x="398221" y="736092"/>
                  </a:cubicBezTo>
                  <a:lnTo>
                    <a:pt x="393192" y="737006"/>
                  </a:lnTo>
                  <a:lnTo>
                    <a:pt x="391363" y="739292"/>
                  </a:lnTo>
                  <a:lnTo>
                    <a:pt x="400964" y="738378"/>
                  </a:lnTo>
                  <a:lnTo>
                    <a:pt x="399136" y="739292"/>
                  </a:lnTo>
                  <a:cubicBezTo>
                    <a:pt x="401574" y="739597"/>
                    <a:pt x="403327" y="739902"/>
                    <a:pt x="404393" y="740207"/>
                  </a:cubicBezTo>
                  <a:cubicBezTo>
                    <a:pt x="405460" y="740511"/>
                    <a:pt x="406527" y="740435"/>
                    <a:pt x="407594" y="739978"/>
                  </a:cubicBezTo>
                  <a:cubicBezTo>
                    <a:pt x="408661" y="739521"/>
                    <a:pt x="410870" y="739292"/>
                    <a:pt x="414223" y="739292"/>
                  </a:cubicBezTo>
                  <a:cubicBezTo>
                    <a:pt x="417576" y="739292"/>
                    <a:pt x="423824" y="737920"/>
                    <a:pt x="432968" y="735177"/>
                  </a:cubicBezTo>
                  <a:cubicBezTo>
                    <a:pt x="442112" y="732434"/>
                    <a:pt x="447065" y="731291"/>
                    <a:pt x="447827" y="731748"/>
                  </a:cubicBezTo>
                  <a:cubicBezTo>
                    <a:pt x="448589" y="732206"/>
                    <a:pt x="449275" y="732739"/>
                    <a:pt x="449885" y="733349"/>
                  </a:cubicBezTo>
                  <a:cubicBezTo>
                    <a:pt x="449275" y="732739"/>
                    <a:pt x="448589" y="732587"/>
                    <a:pt x="447827" y="732891"/>
                  </a:cubicBezTo>
                  <a:cubicBezTo>
                    <a:pt x="447065" y="733196"/>
                    <a:pt x="442874" y="735254"/>
                    <a:pt x="435254" y="739064"/>
                  </a:cubicBezTo>
                  <a:cubicBezTo>
                    <a:pt x="427634" y="742873"/>
                    <a:pt x="421386" y="746302"/>
                    <a:pt x="416509" y="749351"/>
                  </a:cubicBezTo>
                  <a:cubicBezTo>
                    <a:pt x="421386" y="750265"/>
                    <a:pt x="425958" y="749503"/>
                    <a:pt x="430225" y="747065"/>
                  </a:cubicBezTo>
                  <a:lnTo>
                    <a:pt x="420624" y="753465"/>
                  </a:lnTo>
                  <a:lnTo>
                    <a:pt x="423367" y="753465"/>
                  </a:lnTo>
                  <a:lnTo>
                    <a:pt x="412852" y="759409"/>
                  </a:lnTo>
                  <a:cubicBezTo>
                    <a:pt x="411632" y="762457"/>
                    <a:pt x="410566" y="765200"/>
                    <a:pt x="409651" y="767639"/>
                  </a:cubicBezTo>
                  <a:lnTo>
                    <a:pt x="440284" y="747979"/>
                  </a:lnTo>
                  <a:lnTo>
                    <a:pt x="424282" y="761238"/>
                  </a:lnTo>
                  <a:lnTo>
                    <a:pt x="417881" y="767639"/>
                  </a:lnTo>
                  <a:lnTo>
                    <a:pt x="418338" y="770382"/>
                  </a:lnTo>
                  <a:lnTo>
                    <a:pt x="414680" y="774039"/>
                  </a:lnTo>
                  <a:lnTo>
                    <a:pt x="415595" y="771753"/>
                  </a:lnTo>
                  <a:lnTo>
                    <a:pt x="413309" y="773125"/>
                  </a:lnTo>
                  <a:cubicBezTo>
                    <a:pt x="413309" y="774344"/>
                    <a:pt x="413385" y="775259"/>
                    <a:pt x="413537" y="775868"/>
                  </a:cubicBezTo>
                  <a:cubicBezTo>
                    <a:pt x="413690" y="776478"/>
                    <a:pt x="413080" y="777773"/>
                    <a:pt x="411709" y="779754"/>
                  </a:cubicBezTo>
                  <a:cubicBezTo>
                    <a:pt x="410337" y="781735"/>
                    <a:pt x="409118" y="784021"/>
                    <a:pt x="408051" y="786612"/>
                  </a:cubicBezTo>
                  <a:cubicBezTo>
                    <a:pt x="406984" y="789203"/>
                    <a:pt x="405079" y="792022"/>
                    <a:pt x="402336" y="795070"/>
                  </a:cubicBezTo>
                  <a:cubicBezTo>
                    <a:pt x="399593" y="798119"/>
                    <a:pt x="397688" y="801090"/>
                    <a:pt x="396621" y="803986"/>
                  </a:cubicBezTo>
                  <a:cubicBezTo>
                    <a:pt x="395554" y="806881"/>
                    <a:pt x="395326" y="809091"/>
                    <a:pt x="395935" y="810615"/>
                  </a:cubicBezTo>
                  <a:cubicBezTo>
                    <a:pt x="396545" y="812139"/>
                    <a:pt x="397307" y="814425"/>
                    <a:pt x="398221" y="817473"/>
                  </a:cubicBezTo>
                  <a:lnTo>
                    <a:pt x="401422" y="817473"/>
                  </a:lnTo>
                  <a:lnTo>
                    <a:pt x="400050" y="820216"/>
                  </a:lnTo>
                  <a:lnTo>
                    <a:pt x="404622" y="819302"/>
                  </a:lnTo>
                  <a:lnTo>
                    <a:pt x="403708" y="821131"/>
                  </a:lnTo>
                  <a:lnTo>
                    <a:pt x="405536" y="821131"/>
                  </a:lnTo>
                  <a:lnTo>
                    <a:pt x="409194" y="827075"/>
                  </a:lnTo>
                  <a:lnTo>
                    <a:pt x="413766" y="829361"/>
                  </a:lnTo>
                  <a:lnTo>
                    <a:pt x="414223" y="833018"/>
                  </a:lnTo>
                  <a:cubicBezTo>
                    <a:pt x="409042" y="838200"/>
                    <a:pt x="404698" y="842314"/>
                    <a:pt x="401193" y="845363"/>
                  </a:cubicBezTo>
                  <a:cubicBezTo>
                    <a:pt x="397688" y="848411"/>
                    <a:pt x="392049" y="852068"/>
                    <a:pt x="384277" y="856335"/>
                  </a:cubicBezTo>
                  <a:cubicBezTo>
                    <a:pt x="376504" y="860602"/>
                    <a:pt x="369570" y="862279"/>
                    <a:pt x="363474" y="861365"/>
                  </a:cubicBezTo>
                  <a:cubicBezTo>
                    <a:pt x="357378" y="860450"/>
                    <a:pt x="352730" y="858774"/>
                    <a:pt x="349529" y="856335"/>
                  </a:cubicBezTo>
                  <a:cubicBezTo>
                    <a:pt x="346329" y="853897"/>
                    <a:pt x="343967" y="852525"/>
                    <a:pt x="342443" y="852220"/>
                  </a:cubicBezTo>
                  <a:cubicBezTo>
                    <a:pt x="340919" y="851916"/>
                    <a:pt x="338938" y="851154"/>
                    <a:pt x="336499" y="849935"/>
                  </a:cubicBezTo>
                  <a:cubicBezTo>
                    <a:pt x="335280" y="846887"/>
                    <a:pt x="334289" y="844600"/>
                    <a:pt x="333527" y="843077"/>
                  </a:cubicBezTo>
                  <a:cubicBezTo>
                    <a:pt x="332765" y="841553"/>
                    <a:pt x="330860" y="838962"/>
                    <a:pt x="327812" y="835304"/>
                  </a:cubicBezTo>
                  <a:cubicBezTo>
                    <a:pt x="324764" y="831647"/>
                    <a:pt x="319811" y="823645"/>
                    <a:pt x="312953" y="811301"/>
                  </a:cubicBezTo>
                  <a:cubicBezTo>
                    <a:pt x="306095" y="798957"/>
                    <a:pt x="298323" y="787679"/>
                    <a:pt x="289636" y="777468"/>
                  </a:cubicBezTo>
                  <a:cubicBezTo>
                    <a:pt x="280949" y="767258"/>
                    <a:pt x="275768" y="761314"/>
                    <a:pt x="274091" y="759638"/>
                  </a:cubicBezTo>
                  <a:cubicBezTo>
                    <a:pt x="272415" y="757961"/>
                    <a:pt x="270662" y="755904"/>
                    <a:pt x="268834" y="753465"/>
                  </a:cubicBezTo>
                  <a:lnTo>
                    <a:pt x="264262" y="757580"/>
                  </a:lnTo>
                  <a:lnTo>
                    <a:pt x="261976" y="763981"/>
                  </a:lnTo>
                  <a:lnTo>
                    <a:pt x="267919" y="756666"/>
                  </a:lnTo>
                  <a:lnTo>
                    <a:pt x="265633" y="760781"/>
                  </a:lnTo>
                  <a:lnTo>
                    <a:pt x="268376" y="758952"/>
                  </a:lnTo>
                  <a:lnTo>
                    <a:pt x="268834" y="761238"/>
                  </a:lnTo>
                  <a:cubicBezTo>
                    <a:pt x="266700" y="763371"/>
                    <a:pt x="264566" y="765200"/>
                    <a:pt x="262433" y="766724"/>
                  </a:cubicBezTo>
                  <a:cubicBezTo>
                    <a:pt x="260299" y="770077"/>
                    <a:pt x="258623" y="773430"/>
                    <a:pt x="257404" y="776783"/>
                  </a:cubicBezTo>
                  <a:lnTo>
                    <a:pt x="257861" y="779068"/>
                  </a:lnTo>
                  <a:cubicBezTo>
                    <a:pt x="256337" y="781202"/>
                    <a:pt x="255194" y="782726"/>
                    <a:pt x="254432" y="783641"/>
                  </a:cubicBezTo>
                  <a:cubicBezTo>
                    <a:pt x="253670" y="784555"/>
                    <a:pt x="253289" y="785317"/>
                    <a:pt x="253289" y="785927"/>
                  </a:cubicBezTo>
                  <a:cubicBezTo>
                    <a:pt x="253289" y="786536"/>
                    <a:pt x="253289" y="787603"/>
                    <a:pt x="253289" y="789127"/>
                  </a:cubicBezTo>
                  <a:lnTo>
                    <a:pt x="257404" y="782726"/>
                  </a:lnTo>
                  <a:cubicBezTo>
                    <a:pt x="257099" y="785164"/>
                    <a:pt x="256946" y="787298"/>
                    <a:pt x="256946" y="789127"/>
                  </a:cubicBezTo>
                  <a:lnTo>
                    <a:pt x="257861" y="789127"/>
                  </a:lnTo>
                  <a:lnTo>
                    <a:pt x="264262" y="779526"/>
                  </a:lnTo>
                  <a:lnTo>
                    <a:pt x="265633" y="780440"/>
                  </a:lnTo>
                  <a:cubicBezTo>
                    <a:pt x="263500" y="785927"/>
                    <a:pt x="260604" y="790499"/>
                    <a:pt x="256946" y="794156"/>
                  </a:cubicBezTo>
                  <a:lnTo>
                    <a:pt x="257404" y="795985"/>
                  </a:lnTo>
                  <a:cubicBezTo>
                    <a:pt x="252222" y="805129"/>
                    <a:pt x="246736" y="814121"/>
                    <a:pt x="240944" y="822960"/>
                  </a:cubicBezTo>
                  <a:cubicBezTo>
                    <a:pt x="238201" y="823569"/>
                    <a:pt x="235610" y="823265"/>
                    <a:pt x="233172" y="822045"/>
                  </a:cubicBezTo>
                  <a:lnTo>
                    <a:pt x="234086" y="818388"/>
                  </a:lnTo>
                  <a:lnTo>
                    <a:pt x="226314" y="815187"/>
                  </a:lnTo>
                  <a:lnTo>
                    <a:pt x="222199" y="819759"/>
                  </a:lnTo>
                  <a:lnTo>
                    <a:pt x="223571" y="821131"/>
                  </a:lnTo>
                  <a:lnTo>
                    <a:pt x="222656" y="826160"/>
                  </a:lnTo>
                  <a:lnTo>
                    <a:pt x="214427" y="818388"/>
                  </a:lnTo>
                  <a:cubicBezTo>
                    <a:pt x="215951" y="818388"/>
                    <a:pt x="217322" y="817473"/>
                    <a:pt x="218542" y="815645"/>
                  </a:cubicBezTo>
                  <a:lnTo>
                    <a:pt x="213512" y="807872"/>
                  </a:lnTo>
                  <a:cubicBezTo>
                    <a:pt x="212293" y="813663"/>
                    <a:pt x="211531" y="817778"/>
                    <a:pt x="211226" y="820216"/>
                  </a:cubicBezTo>
                  <a:cubicBezTo>
                    <a:pt x="210922" y="822655"/>
                    <a:pt x="210541" y="824255"/>
                    <a:pt x="210083" y="825017"/>
                  </a:cubicBezTo>
                  <a:cubicBezTo>
                    <a:pt x="209626" y="825779"/>
                    <a:pt x="208788" y="826770"/>
                    <a:pt x="207569" y="827989"/>
                  </a:cubicBezTo>
                  <a:lnTo>
                    <a:pt x="203911" y="829361"/>
                  </a:lnTo>
                  <a:lnTo>
                    <a:pt x="202997" y="831647"/>
                  </a:lnTo>
                  <a:lnTo>
                    <a:pt x="198882" y="833018"/>
                  </a:lnTo>
                  <a:lnTo>
                    <a:pt x="198425" y="824331"/>
                  </a:lnTo>
                  <a:lnTo>
                    <a:pt x="195224" y="827075"/>
                  </a:lnTo>
                  <a:lnTo>
                    <a:pt x="196139" y="834847"/>
                  </a:lnTo>
                  <a:lnTo>
                    <a:pt x="194310" y="836218"/>
                  </a:lnTo>
                  <a:lnTo>
                    <a:pt x="189738" y="829818"/>
                  </a:lnTo>
                  <a:cubicBezTo>
                    <a:pt x="185776" y="828294"/>
                    <a:pt x="181966" y="828903"/>
                    <a:pt x="178308" y="831647"/>
                  </a:cubicBezTo>
                  <a:cubicBezTo>
                    <a:pt x="176784" y="826770"/>
                    <a:pt x="175489" y="823188"/>
                    <a:pt x="174422" y="820902"/>
                  </a:cubicBezTo>
                  <a:cubicBezTo>
                    <a:pt x="173355" y="818616"/>
                    <a:pt x="172364" y="814959"/>
                    <a:pt x="171450" y="809930"/>
                  </a:cubicBezTo>
                  <a:cubicBezTo>
                    <a:pt x="170536" y="804900"/>
                    <a:pt x="170155" y="801929"/>
                    <a:pt x="170307" y="801014"/>
                  </a:cubicBezTo>
                  <a:cubicBezTo>
                    <a:pt x="170459" y="800100"/>
                    <a:pt x="170840" y="799338"/>
                    <a:pt x="171450" y="798728"/>
                  </a:cubicBezTo>
                  <a:cubicBezTo>
                    <a:pt x="172060" y="798119"/>
                    <a:pt x="172364" y="797128"/>
                    <a:pt x="172364" y="795756"/>
                  </a:cubicBezTo>
                  <a:cubicBezTo>
                    <a:pt x="172364" y="794385"/>
                    <a:pt x="173279" y="793089"/>
                    <a:pt x="175108" y="791870"/>
                  </a:cubicBezTo>
                  <a:cubicBezTo>
                    <a:pt x="176936" y="790651"/>
                    <a:pt x="177698" y="788670"/>
                    <a:pt x="177394" y="785927"/>
                  </a:cubicBezTo>
                  <a:cubicBezTo>
                    <a:pt x="177089" y="783183"/>
                    <a:pt x="177089" y="778764"/>
                    <a:pt x="177394" y="772668"/>
                  </a:cubicBezTo>
                  <a:lnTo>
                    <a:pt x="178308" y="779068"/>
                  </a:lnTo>
                  <a:cubicBezTo>
                    <a:pt x="178003" y="773582"/>
                    <a:pt x="177622" y="767410"/>
                    <a:pt x="177165" y="760552"/>
                  </a:cubicBezTo>
                  <a:cubicBezTo>
                    <a:pt x="176708" y="753694"/>
                    <a:pt x="176479" y="748589"/>
                    <a:pt x="176479" y="745236"/>
                  </a:cubicBezTo>
                  <a:lnTo>
                    <a:pt x="177851" y="750722"/>
                  </a:lnTo>
                  <a:lnTo>
                    <a:pt x="177851" y="743407"/>
                  </a:lnTo>
                  <a:lnTo>
                    <a:pt x="180594" y="753008"/>
                  </a:lnTo>
                  <a:lnTo>
                    <a:pt x="180594" y="742493"/>
                  </a:lnTo>
                  <a:lnTo>
                    <a:pt x="183794" y="753922"/>
                  </a:lnTo>
                  <a:cubicBezTo>
                    <a:pt x="183794" y="751484"/>
                    <a:pt x="183794" y="749122"/>
                    <a:pt x="183794" y="746836"/>
                  </a:cubicBezTo>
                  <a:cubicBezTo>
                    <a:pt x="183794" y="744550"/>
                    <a:pt x="184709" y="732587"/>
                    <a:pt x="186538" y="710946"/>
                  </a:cubicBezTo>
                  <a:cubicBezTo>
                    <a:pt x="188366" y="689305"/>
                    <a:pt x="188519" y="677875"/>
                    <a:pt x="186995" y="676656"/>
                  </a:cubicBezTo>
                  <a:cubicBezTo>
                    <a:pt x="185471" y="675437"/>
                    <a:pt x="183947" y="673913"/>
                    <a:pt x="182423" y="672084"/>
                  </a:cubicBezTo>
                  <a:lnTo>
                    <a:pt x="181051" y="672084"/>
                  </a:lnTo>
                  <a:lnTo>
                    <a:pt x="181966" y="675741"/>
                  </a:lnTo>
                  <a:cubicBezTo>
                    <a:pt x="181661" y="676351"/>
                    <a:pt x="179680" y="677265"/>
                    <a:pt x="176022" y="678485"/>
                  </a:cubicBezTo>
                  <a:cubicBezTo>
                    <a:pt x="172364" y="679704"/>
                    <a:pt x="169545" y="680008"/>
                    <a:pt x="167564" y="679399"/>
                  </a:cubicBezTo>
                  <a:cubicBezTo>
                    <a:pt x="165583" y="678789"/>
                    <a:pt x="163068" y="677875"/>
                    <a:pt x="160020" y="676656"/>
                  </a:cubicBezTo>
                  <a:lnTo>
                    <a:pt x="158648" y="679399"/>
                  </a:lnTo>
                  <a:lnTo>
                    <a:pt x="143561" y="672998"/>
                  </a:lnTo>
                  <a:cubicBezTo>
                    <a:pt x="142951" y="674217"/>
                    <a:pt x="142037" y="686486"/>
                    <a:pt x="140818" y="709803"/>
                  </a:cubicBezTo>
                  <a:cubicBezTo>
                    <a:pt x="139599" y="733120"/>
                    <a:pt x="140665" y="748512"/>
                    <a:pt x="144018" y="755980"/>
                  </a:cubicBezTo>
                  <a:cubicBezTo>
                    <a:pt x="147371" y="763447"/>
                    <a:pt x="148666" y="768019"/>
                    <a:pt x="147904" y="769696"/>
                  </a:cubicBezTo>
                  <a:cubicBezTo>
                    <a:pt x="147142" y="771372"/>
                    <a:pt x="146304" y="774039"/>
                    <a:pt x="145390" y="777697"/>
                  </a:cubicBezTo>
                  <a:lnTo>
                    <a:pt x="139903" y="779526"/>
                  </a:lnTo>
                  <a:cubicBezTo>
                    <a:pt x="140208" y="785927"/>
                    <a:pt x="140513" y="790346"/>
                    <a:pt x="140818" y="792785"/>
                  </a:cubicBezTo>
                  <a:cubicBezTo>
                    <a:pt x="141123" y="795223"/>
                    <a:pt x="140665" y="797280"/>
                    <a:pt x="139446" y="798957"/>
                  </a:cubicBezTo>
                  <a:cubicBezTo>
                    <a:pt x="138227" y="800633"/>
                    <a:pt x="136551" y="803452"/>
                    <a:pt x="134417" y="807415"/>
                  </a:cubicBezTo>
                  <a:lnTo>
                    <a:pt x="128930" y="811987"/>
                  </a:lnTo>
                  <a:cubicBezTo>
                    <a:pt x="119177" y="808634"/>
                    <a:pt x="109271" y="805434"/>
                    <a:pt x="99212" y="802386"/>
                  </a:cubicBezTo>
                  <a:cubicBezTo>
                    <a:pt x="98603" y="800557"/>
                    <a:pt x="98070" y="799033"/>
                    <a:pt x="97612" y="797814"/>
                  </a:cubicBezTo>
                  <a:cubicBezTo>
                    <a:pt x="97155" y="796594"/>
                    <a:pt x="96241" y="794613"/>
                    <a:pt x="94869" y="791870"/>
                  </a:cubicBezTo>
                  <a:cubicBezTo>
                    <a:pt x="93498" y="789127"/>
                    <a:pt x="92888" y="786460"/>
                    <a:pt x="93040" y="783869"/>
                  </a:cubicBezTo>
                  <a:cubicBezTo>
                    <a:pt x="93193" y="781278"/>
                    <a:pt x="92964" y="778688"/>
                    <a:pt x="92354" y="776097"/>
                  </a:cubicBezTo>
                  <a:cubicBezTo>
                    <a:pt x="91745" y="773506"/>
                    <a:pt x="90373" y="770991"/>
                    <a:pt x="88240" y="768553"/>
                  </a:cubicBezTo>
                  <a:cubicBezTo>
                    <a:pt x="86106" y="766115"/>
                    <a:pt x="84887" y="762152"/>
                    <a:pt x="84582" y="756666"/>
                  </a:cubicBezTo>
                  <a:cubicBezTo>
                    <a:pt x="84277" y="751179"/>
                    <a:pt x="83820" y="747979"/>
                    <a:pt x="83210" y="747065"/>
                  </a:cubicBezTo>
                  <a:cubicBezTo>
                    <a:pt x="82601" y="746150"/>
                    <a:pt x="82296" y="744626"/>
                    <a:pt x="82296" y="742493"/>
                  </a:cubicBezTo>
                  <a:lnTo>
                    <a:pt x="80467" y="741578"/>
                  </a:lnTo>
                  <a:lnTo>
                    <a:pt x="74524" y="728777"/>
                  </a:lnTo>
                  <a:lnTo>
                    <a:pt x="70866" y="731520"/>
                  </a:lnTo>
                  <a:lnTo>
                    <a:pt x="67208" y="728319"/>
                  </a:lnTo>
                  <a:lnTo>
                    <a:pt x="65380" y="731063"/>
                  </a:lnTo>
                  <a:cubicBezTo>
                    <a:pt x="63551" y="729539"/>
                    <a:pt x="61570" y="728624"/>
                    <a:pt x="59436" y="728319"/>
                  </a:cubicBezTo>
                  <a:lnTo>
                    <a:pt x="51664" y="740664"/>
                  </a:lnTo>
                  <a:cubicBezTo>
                    <a:pt x="46787" y="737616"/>
                    <a:pt x="41453" y="735787"/>
                    <a:pt x="35662" y="735177"/>
                  </a:cubicBezTo>
                  <a:lnTo>
                    <a:pt x="32918" y="740664"/>
                  </a:lnTo>
                  <a:lnTo>
                    <a:pt x="31090" y="730148"/>
                  </a:lnTo>
                  <a:lnTo>
                    <a:pt x="30175" y="731520"/>
                  </a:lnTo>
                  <a:lnTo>
                    <a:pt x="26518" y="729691"/>
                  </a:lnTo>
                  <a:cubicBezTo>
                    <a:pt x="25908" y="724814"/>
                    <a:pt x="25222" y="721004"/>
                    <a:pt x="24460" y="718261"/>
                  </a:cubicBezTo>
                  <a:cubicBezTo>
                    <a:pt x="23698" y="715518"/>
                    <a:pt x="25451" y="710108"/>
                    <a:pt x="29718" y="702030"/>
                  </a:cubicBezTo>
                  <a:cubicBezTo>
                    <a:pt x="33985" y="693953"/>
                    <a:pt x="40081" y="674065"/>
                    <a:pt x="48006" y="642366"/>
                  </a:cubicBezTo>
                  <a:cubicBezTo>
                    <a:pt x="47092" y="642366"/>
                    <a:pt x="45644" y="641832"/>
                    <a:pt x="43663" y="640766"/>
                  </a:cubicBezTo>
                  <a:cubicBezTo>
                    <a:pt x="41682" y="639699"/>
                    <a:pt x="39319" y="638099"/>
                    <a:pt x="36576" y="635965"/>
                  </a:cubicBezTo>
                  <a:lnTo>
                    <a:pt x="31090" y="629107"/>
                  </a:lnTo>
                  <a:lnTo>
                    <a:pt x="17831" y="617220"/>
                  </a:lnTo>
                  <a:lnTo>
                    <a:pt x="11887" y="609905"/>
                  </a:lnTo>
                  <a:lnTo>
                    <a:pt x="14630" y="603047"/>
                  </a:lnTo>
                  <a:cubicBezTo>
                    <a:pt x="16764" y="602132"/>
                    <a:pt x="18440" y="601599"/>
                    <a:pt x="19660" y="601446"/>
                  </a:cubicBezTo>
                  <a:cubicBezTo>
                    <a:pt x="20879" y="601294"/>
                    <a:pt x="22098" y="601522"/>
                    <a:pt x="23317" y="602132"/>
                  </a:cubicBezTo>
                  <a:cubicBezTo>
                    <a:pt x="24536" y="602742"/>
                    <a:pt x="27280" y="603275"/>
                    <a:pt x="31547" y="603732"/>
                  </a:cubicBezTo>
                  <a:cubicBezTo>
                    <a:pt x="35814" y="604190"/>
                    <a:pt x="64770" y="590397"/>
                    <a:pt x="118415" y="562356"/>
                  </a:cubicBezTo>
                  <a:cubicBezTo>
                    <a:pt x="120549" y="541629"/>
                    <a:pt x="122073" y="528370"/>
                    <a:pt x="122987" y="522579"/>
                  </a:cubicBezTo>
                  <a:cubicBezTo>
                    <a:pt x="123901" y="516788"/>
                    <a:pt x="124206" y="512978"/>
                    <a:pt x="123901" y="511149"/>
                  </a:cubicBezTo>
                  <a:cubicBezTo>
                    <a:pt x="123597" y="509321"/>
                    <a:pt x="123673" y="507873"/>
                    <a:pt x="124130" y="506806"/>
                  </a:cubicBezTo>
                  <a:cubicBezTo>
                    <a:pt x="124587" y="505739"/>
                    <a:pt x="125273" y="504139"/>
                    <a:pt x="126187" y="502005"/>
                  </a:cubicBezTo>
                  <a:close/>
                  <a:moveTo>
                    <a:pt x="228600" y="256489"/>
                  </a:moveTo>
                  <a:lnTo>
                    <a:pt x="224485" y="259689"/>
                  </a:lnTo>
                  <a:lnTo>
                    <a:pt x="177394" y="311810"/>
                  </a:lnTo>
                  <a:lnTo>
                    <a:pt x="215798" y="287578"/>
                  </a:lnTo>
                  <a:close/>
                  <a:moveTo>
                    <a:pt x="279349" y="217627"/>
                  </a:moveTo>
                  <a:cubicBezTo>
                    <a:pt x="278435" y="219151"/>
                    <a:pt x="276987" y="222580"/>
                    <a:pt x="275006" y="227914"/>
                  </a:cubicBezTo>
                  <a:cubicBezTo>
                    <a:pt x="273025" y="233248"/>
                    <a:pt x="271577" y="236829"/>
                    <a:pt x="270662" y="238658"/>
                  </a:cubicBezTo>
                  <a:cubicBezTo>
                    <a:pt x="269748" y="240487"/>
                    <a:pt x="268834" y="242925"/>
                    <a:pt x="267919" y="245973"/>
                  </a:cubicBezTo>
                  <a:lnTo>
                    <a:pt x="272491" y="254203"/>
                  </a:lnTo>
                  <a:lnTo>
                    <a:pt x="269748" y="247345"/>
                  </a:lnTo>
                  <a:lnTo>
                    <a:pt x="274777" y="252831"/>
                  </a:lnTo>
                  <a:lnTo>
                    <a:pt x="274777" y="250545"/>
                  </a:lnTo>
                  <a:lnTo>
                    <a:pt x="276149" y="252831"/>
                  </a:lnTo>
                  <a:lnTo>
                    <a:pt x="282092" y="250545"/>
                  </a:lnTo>
                  <a:lnTo>
                    <a:pt x="276149" y="235915"/>
                  </a:lnTo>
                  <a:lnTo>
                    <a:pt x="277978" y="236372"/>
                  </a:lnTo>
                  <a:cubicBezTo>
                    <a:pt x="277368" y="234238"/>
                    <a:pt x="276987" y="232867"/>
                    <a:pt x="276835" y="232257"/>
                  </a:cubicBezTo>
                  <a:cubicBezTo>
                    <a:pt x="276682" y="231648"/>
                    <a:pt x="276682" y="231190"/>
                    <a:pt x="276835" y="230886"/>
                  </a:cubicBezTo>
                  <a:cubicBezTo>
                    <a:pt x="276987" y="230581"/>
                    <a:pt x="277368" y="230276"/>
                    <a:pt x="277978" y="229971"/>
                  </a:cubicBezTo>
                  <a:lnTo>
                    <a:pt x="286207" y="236829"/>
                  </a:lnTo>
                  <a:lnTo>
                    <a:pt x="286664" y="235458"/>
                  </a:lnTo>
                  <a:lnTo>
                    <a:pt x="289408" y="235458"/>
                  </a:lnTo>
                  <a:cubicBezTo>
                    <a:pt x="288798" y="234543"/>
                    <a:pt x="288036" y="232562"/>
                    <a:pt x="287122" y="229514"/>
                  </a:cubicBezTo>
                  <a:cubicBezTo>
                    <a:pt x="286207" y="226466"/>
                    <a:pt x="285369" y="224180"/>
                    <a:pt x="284607" y="222656"/>
                  </a:cubicBezTo>
                  <a:cubicBezTo>
                    <a:pt x="283845" y="221132"/>
                    <a:pt x="282550" y="219456"/>
                    <a:pt x="280721" y="217627"/>
                  </a:cubicBezTo>
                  <a:close/>
                  <a:moveTo>
                    <a:pt x="64923" y="210312"/>
                  </a:moveTo>
                  <a:cubicBezTo>
                    <a:pt x="64008" y="215493"/>
                    <a:pt x="63475" y="219151"/>
                    <a:pt x="63322" y="221284"/>
                  </a:cubicBezTo>
                  <a:cubicBezTo>
                    <a:pt x="63170" y="223418"/>
                    <a:pt x="63170" y="224942"/>
                    <a:pt x="63322" y="225856"/>
                  </a:cubicBezTo>
                  <a:cubicBezTo>
                    <a:pt x="63475" y="226771"/>
                    <a:pt x="64008" y="227533"/>
                    <a:pt x="64923" y="228142"/>
                  </a:cubicBezTo>
                  <a:lnTo>
                    <a:pt x="66294" y="224028"/>
                  </a:lnTo>
                  <a:cubicBezTo>
                    <a:pt x="66599" y="224332"/>
                    <a:pt x="65761" y="234010"/>
                    <a:pt x="63779" y="253060"/>
                  </a:cubicBezTo>
                  <a:cubicBezTo>
                    <a:pt x="61798" y="272110"/>
                    <a:pt x="60960" y="283464"/>
                    <a:pt x="61265" y="287121"/>
                  </a:cubicBezTo>
                  <a:lnTo>
                    <a:pt x="75895" y="295351"/>
                  </a:lnTo>
                  <a:lnTo>
                    <a:pt x="67208" y="286664"/>
                  </a:lnTo>
                  <a:lnTo>
                    <a:pt x="69495" y="287578"/>
                  </a:lnTo>
                  <a:lnTo>
                    <a:pt x="71780" y="290322"/>
                  </a:lnTo>
                  <a:lnTo>
                    <a:pt x="88240" y="295351"/>
                  </a:lnTo>
                  <a:cubicBezTo>
                    <a:pt x="88849" y="269748"/>
                    <a:pt x="90069" y="243840"/>
                    <a:pt x="91897" y="217627"/>
                  </a:cubicBezTo>
                  <a:lnTo>
                    <a:pt x="88697" y="215341"/>
                  </a:lnTo>
                  <a:lnTo>
                    <a:pt x="69495" y="210312"/>
                  </a:lnTo>
                  <a:close/>
                  <a:moveTo>
                    <a:pt x="243688" y="205282"/>
                  </a:moveTo>
                  <a:cubicBezTo>
                    <a:pt x="242773" y="205587"/>
                    <a:pt x="241859" y="205663"/>
                    <a:pt x="240944" y="205511"/>
                  </a:cubicBezTo>
                  <a:cubicBezTo>
                    <a:pt x="240030" y="205359"/>
                    <a:pt x="238735" y="206197"/>
                    <a:pt x="237058" y="208026"/>
                  </a:cubicBezTo>
                  <a:cubicBezTo>
                    <a:pt x="235382" y="209854"/>
                    <a:pt x="232258" y="212750"/>
                    <a:pt x="227686" y="216712"/>
                  </a:cubicBezTo>
                  <a:lnTo>
                    <a:pt x="245516" y="209397"/>
                  </a:lnTo>
                  <a:close/>
                  <a:moveTo>
                    <a:pt x="259656" y="192216"/>
                  </a:moveTo>
                  <a:lnTo>
                    <a:pt x="262433" y="192481"/>
                  </a:lnTo>
                  <a:cubicBezTo>
                    <a:pt x="264871" y="192481"/>
                    <a:pt x="267081" y="193014"/>
                    <a:pt x="269062" y="194081"/>
                  </a:cubicBezTo>
                  <a:lnTo>
                    <a:pt x="273233" y="195810"/>
                  </a:lnTo>
                  <a:close/>
                  <a:moveTo>
                    <a:pt x="254660" y="188823"/>
                  </a:moveTo>
                  <a:lnTo>
                    <a:pt x="253746" y="190652"/>
                  </a:lnTo>
                  <a:lnTo>
                    <a:pt x="259656" y="192216"/>
                  </a:lnTo>
                  <a:lnTo>
                    <a:pt x="252832" y="191566"/>
                  </a:lnTo>
                  <a:lnTo>
                    <a:pt x="251460" y="191109"/>
                  </a:lnTo>
                  <a:lnTo>
                    <a:pt x="249631" y="198424"/>
                  </a:lnTo>
                  <a:cubicBezTo>
                    <a:pt x="254813" y="201168"/>
                    <a:pt x="259690" y="200863"/>
                    <a:pt x="264262" y="197510"/>
                  </a:cubicBezTo>
                  <a:cubicBezTo>
                    <a:pt x="265481" y="198424"/>
                    <a:pt x="266471" y="198958"/>
                    <a:pt x="267233" y="199110"/>
                  </a:cubicBezTo>
                  <a:cubicBezTo>
                    <a:pt x="267995" y="199263"/>
                    <a:pt x="269138" y="199263"/>
                    <a:pt x="270662" y="199110"/>
                  </a:cubicBezTo>
                  <a:cubicBezTo>
                    <a:pt x="272186" y="198958"/>
                    <a:pt x="274777" y="198577"/>
                    <a:pt x="278435" y="197967"/>
                  </a:cubicBezTo>
                  <a:lnTo>
                    <a:pt x="273233" y="195810"/>
                  </a:lnTo>
                  <a:lnTo>
                    <a:pt x="284836" y="198882"/>
                  </a:lnTo>
                  <a:lnTo>
                    <a:pt x="286664" y="197053"/>
                  </a:lnTo>
                  <a:cubicBezTo>
                    <a:pt x="282702" y="195224"/>
                    <a:pt x="279883" y="193929"/>
                    <a:pt x="278206" y="193167"/>
                  </a:cubicBezTo>
                  <a:cubicBezTo>
                    <a:pt x="276530" y="192405"/>
                    <a:pt x="274320" y="191871"/>
                    <a:pt x="271577" y="191566"/>
                  </a:cubicBezTo>
                  <a:cubicBezTo>
                    <a:pt x="268834" y="191262"/>
                    <a:pt x="264262" y="190652"/>
                    <a:pt x="257861" y="189738"/>
                  </a:cubicBezTo>
                  <a:close/>
                  <a:moveTo>
                    <a:pt x="261518" y="184708"/>
                  </a:moveTo>
                  <a:lnTo>
                    <a:pt x="257404" y="187909"/>
                  </a:lnTo>
                  <a:lnTo>
                    <a:pt x="284378" y="193395"/>
                  </a:lnTo>
                  <a:lnTo>
                    <a:pt x="286207" y="190652"/>
                  </a:lnTo>
                  <a:lnTo>
                    <a:pt x="261976" y="185166"/>
                  </a:lnTo>
                  <a:close/>
                  <a:moveTo>
                    <a:pt x="261976" y="171907"/>
                  </a:moveTo>
                  <a:lnTo>
                    <a:pt x="261061" y="172821"/>
                  </a:lnTo>
                  <a:lnTo>
                    <a:pt x="257861" y="173736"/>
                  </a:lnTo>
                  <a:lnTo>
                    <a:pt x="249631" y="187452"/>
                  </a:lnTo>
                  <a:lnTo>
                    <a:pt x="265176" y="171907"/>
                  </a:lnTo>
                  <a:close/>
                  <a:moveTo>
                    <a:pt x="94640" y="168706"/>
                  </a:moveTo>
                  <a:cubicBezTo>
                    <a:pt x="84887" y="175412"/>
                    <a:pt x="74524" y="180289"/>
                    <a:pt x="63551" y="183337"/>
                  </a:cubicBezTo>
                  <a:lnTo>
                    <a:pt x="66294" y="183337"/>
                  </a:lnTo>
                  <a:lnTo>
                    <a:pt x="64465" y="184708"/>
                  </a:lnTo>
                  <a:cubicBezTo>
                    <a:pt x="65684" y="186232"/>
                    <a:pt x="66751" y="187147"/>
                    <a:pt x="67666" y="187452"/>
                  </a:cubicBezTo>
                  <a:cubicBezTo>
                    <a:pt x="68580" y="187756"/>
                    <a:pt x="69037" y="188442"/>
                    <a:pt x="69037" y="189509"/>
                  </a:cubicBezTo>
                  <a:cubicBezTo>
                    <a:pt x="69037" y="190576"/>
                    <a:pt x="69495" y="192176"/>
                    <a:pt x="70409" y="194310"/>
                  </a:cubicBezTo>
                  <a:lnTo>
                    <a:pt x="72238" y="192481"/>
                  </a:lnTo>
                  <a:lnTo>
                    <a:pt x="74524" y="196138"/>
                  </a:lnTo>
                  <a:lnTo>
                    <a:pt x="91897" y="197510"/>
                  </a:lnTo>
                  <a:cubicBezTo>
                    <a:pt x="93421" y="188366"/>
                    <a:pt x="94336" y="181965"/>
                    <a:pt x="94640" y="178308"/>
                  </a:cubicBezTo>
                  <a:cubicBezTo>
                    <a:pt x="94945" y="174650"/>
                    <a:pt x="95022" y="172516"/>
                    <a:pt x="94869" y="171907"/>
                  </a:cubicBezTo>
                  <a:cubicBezTo>
                    <a:pt x="94717" y="171297"/>
                    <a:pt x="94640" y="170230"/>
                    <a:pt x="94640" y="168706"/>
                  </a:cubicBezTo>
                  <a:close/>
                  <a:moveTo>
                    <a:pt x="265176" y="166420"/>
                  </a:moveTo>
                  <a:lnTo>
                    <a:pt x="257404" y="171450"/>
                  </a:lnTo>
                  <a:lnTo>
                    <a:pt x="253746" y="176022"/>
                  </a:lnTo>
                  <a:lnTo>
                    <a:pt x="265633" y="167335"/>
                  </a:lnTo>
                  <a:close/>
                  <a:moveTo>
                    <a:pt x="305410" y="154533"/>
                  </a:moveTo>
                  <a:cubicBezTo>
                    <a:pt x="303886" y="155752"/>
                    <a:pt x="301523" y="156591"/>
                    <a:pt x="298323" y="157048"/>
                  </a:cubicBezTo>
                  <a:cubicBezTo>
                    <a:pt x="295123" y="157505"/>
                    <a:pt x="291694" y="159181"/>
                    <a:pt x="288036" y="162077"/>
                  </a:cubicBezTo>
                  <a:cubicBezTo>
                    <a:pt x="284378" y="164973"/>
                    <a:pt x="278282" y="169773"/>
                    <a:pt x="269748" y="176479"/>
                  </a:cubicBezTo>
                  <a:lnTo>
                    <a:pt x="283007" y="164134"/>
                  </a:lnTo>
                  <a:cubicBezTo>
                    <a:pt x="281483" y="164134"/>
                    <a:pt x="280264" y="164058"/>
                    <a:pt x="279349" y="163906"/>
                  </a:cubicBezTo>
                  <a:cubicBezTo>
                    <a:pt x="278435" y="163753"/>
                    <a:pt x="276301" y="165201"/>
                    <a:pt x="272948" y="168249"/>
                  </a:cubicBezTo>
                  <a:cubicBezTo>
                    <a:pt x="269596" y="171297"/>
                    <a:pt x="264262" y="176326"/>
                    <a:pt x="256946" y="183337"/>
                  </a:cubicBezTo>
                  <a:cubicBezTo>
                    <a:pt x="257556" y="183642"/>
                    <a:pt x="258242" y="183718"/>
                    <a:pt x="259004" y="183565"/>
                  </a:cubicBezTo>
                  <a:cubicBezTo>
                    <a:pt x="259766" y="183413"/>
                    <a:pt x="263423" y="183870"/>
                    <a:pt x="269977" y="184937"/>
                  </a:cubicBezTo>
                  <a:cubicBezTo>
                    <a:pt x="276530" y="186004"/>
                    <a:pt x="284836" y="187909"/>
                    <a:pt x="294894" y="190652"/>
                  </a:cubicBezTo>
                  <a:cubicBezTo>
                    <a:pt x="298856" y="179374"/>
                    <a:pt x="301676" y="171602"/>
                    <a:pt x="303352" y="167335"/>
                  </a:cubicBezTo>
                  <a:cubicBezTo>
                    <a:pt x="305029" y="163068"/>
                    <a:pt x="305791" y="160324"/>
                    <a:pt x="305638" y="159105"/>
                  </a:cubicBezTo>
                  <a:cubicBezTo>
                    <a:pt x="305486" y="157886"/>
                    <a:pt x="305410" y="156362"/>
                    <a:pt x="305410" y="154533"/>
                  </a:cubicBezTo>
                  <a:close/>
                  <a:moveTo>
                    <a:pt x="281178" y="145846"/>
                  </a:moveTo>
                  <a:cubicBezTo>
                    <a:pt x="279044" y="147066"/>
                    <a:pt x="276606" y="147904"/>
                    <a:pt x="273863" y="148361"/>
                  </a:cubicBezTo>
                  <a:cubicBezTo>
                    <a:pt x="271120" y="148818"/>
                    <a:pt x="265176" y="151790"/>
                    <a:pt x="256032" y="157276"/>
                  </a:cubicBezTo>
                  <a:cubicBezTo>
                    <a:pt x="246888" y="162763"/>
                    <a:pt x="240640" y="167030"/>
                    <a:pt x="237287" y="170078"/>
                  </a:cubicBezTo>
                  <a:cubicBezTo>
                    <a:pt x="233934" y="173126"/>
                    <a:pt x="229667" y="176936"/>
                    <a:pt x="224485" y="181508"/>
                  </a:cubicBezTo>
                  <a:lnTo>
                    <a:pt x="229514" y="184251"/>
                  </a:lnTo>
                  <a:cubicBezTo>
                    <a:pt x="232562" y="181508"/>
                    <a:pt x="235915" y="178917"/>
                    <a:pt x="239573" y="176479"/>
                  </a:cubicBezTo>
                  <a:lnTo>
                    <a:pt x="255118" y="160934"/>
                  </a:lnTo>
                  <a:lnTo>
                    <a:pt x="254203" y="163677"/>
                  </a:lnTo>
                  <a:cubicBezTo>
                    <a:pt x="256946" y="161239"/>
                    <a:pt x="260452" y="158496"/>
                    <a:pt x="264719" y="155448"/>
                  </a:cubicBezTo>
                  <a:cubicBezTo>
                    <a:pt x="268986" y="152400"/>
                    <a:pt x="272339" y="150418"/>
                    <a:pt x="274777" y="149504"/>
                  </a:cubicBezTo>
                  <a:cubicBezTo>
                    <a:pt x="277216" y="148590"/>
                    <a:pt x="279197" y="147523"/>
                    <a:pt x="280721" y="146304"/>
                  </a:cubicBezTo>
                  <a:close/>
                  <a:moveTo>
                    <a:pt x="331013" y="138074"/>
                  </a:moveTo>
                  <a:lnTo>
                    <a:pt x="326441" y="147218"/>
                  </a:lnTo>
                  <a:lnTo>
                    <a:pt x="327812" y="148132"/>
                  </a:lnTo>
                  <a:lnTo>
                    <a:pt x="331470" y="138531"/>
                  </a:lnTo>
                  <a:close/>
                  <a:moveTo>
                    <a:pt x="315468" y="112471"/>
                  </a:moveTo>
                  <a:lnTo>
                    <a:pt x="297637" y="118872"/>
                  </a:lnTo>
                  <a:lnTo>
                    <a:pt x="298094" y="118414"/>
                  </a:lnTo>
                  <a:lnTo>
                    <a:pt x="298094" y="116128"/>
                  </a:lnTo>
                  <a:cubicBezTo>
                    <a:pt x="295351" y="117348"/>
                    <a:pt x="293599" y="118338"/>
                    <a:pt x="292837" y="119100"/>
                  </a:cubicBezTo>
                  <a:cubicBezTo>
                    <a:pt x="292075" y="119862"/>
                    <a:pt x="290855" y="120243"/>
                    <a:pt x="289179" y="120243"/>
                  </a:cubicBezTo>
                  <a:cubicBezTo>
                    <a:pt x="287503" y="120243"/>
                    <a:pt x="279502" y="125196"/>
                    <a:pt x="265176" y="135102"/>
                  </a:cubicBezTo>
                  <a:cubicBezTo>
                    <a:pt x="250850" y="145008"/>
                    <a:pt x="232258" y="159562"/>
                    <a:pt x="209398" y="178765"/>
                  </a:cubicBezTo>
                  <a:lnTo>
                    <a:pt x="209398" y="189738"/>
                  </a:lnTo>
                  <a:lnTo>
                    <a:pt x="210312" y="187452"/>
                  </a:lnTo>
                  <a:cubicBezTo>
                    <a:pt x="210312" y="189890"/>
                    <a:pt x="210312" y="191871"/>
                    <a:pt x="210312" y="193395"/>
                  </a:cubicBezTo>
                  <a:cubicBezTo>
                    <a:pt x="210312" y="194919"/>
                    <a:pt x="210769" y="198196"/>
                    <a:pt x="211684" y="203225"/>
                  </a:cubicBezTo>
                  <a:cubicBezTo>
                    <a:pt x="212598" y="208254"/>
                    <a:pt x="213208" y="215036"/>
                    <a:pt x="213512" y="223570"/>
                  </a:cubicBezTo>
                  <a:lnTo>
                    <a:pt x="219456" y="218998"/>
                  </a:lnTo>
                  <a:lnTo>
                    <a:pt x="226771" y="210769"/>
                  </a:lnTo>
                  <a:lnTo>
                    <a:pt x="223114" y="210312"/>
                  </a:lnTo>
                  <a:lnTo>
                    <a:pt x="226771" y="206654"/>
                  </a:lnTo>
                  <a:lnTo>
                    <a:pt x="234544" y="204368"/>
                  </a:lnTo>
                  <a:lnTo>
                    <a:pt x="232715" y="202082"/>
                  </a:lnTo>
                  <a:lnTo>
                    <a:pt x="224942" y="202996"/>
                  </a:lnTo>
                  <a:cubicBezTo>
                    <a:pt x="224638" y="200253"/>
                    <a:pt x="225400" y="197510"/>
                    <a:pt x="227228" y="194767"/>
                  </a:cubicBezTo>
                  <a:lnTo>
                    <a:pt x="223571" y="193852"/>
                  </a:lnTo>
                  <a:lnTo>
                    <a:pt x="224942" y="194767"/>
                  </a:lnTo>
                  <a:cubicBezTo>
                    <a:pt x="222199" y="195376"/>
                    <a:pt x="219304" y="195529"/>
                    <a:pt x="216256" y="195224"/>
                  </a:cubicBezTo>
                  <a:cubicBezTo>
                    <a:pt x="215951" y="194005"/>
                    <a:pt x="215798" y="192938"/>
                    <a:pt x="215798" y="192024"/>
                  </a:cubicBezTo>
                  <a:cubicBezTo>
                    <a:pt x="215798" y="191109"/>
                    <a:pt x="216179" y="189585"/>
                    <a:pt x="216941" y="187452"/>
                  </a:cubicBezTo>
                  <a:cubicBezTo>
                    <a:pt x="217703" y="185318"/>
                    <a:pt x="218846" y="183565"/>
                    <a:pt x="220370" y="182194"/>
                  </a:cubicBezTo>
                  <a:cubicBezTo>
                    <a:pt x="221894" y="180822"/>
                    <a:pt x="223571" y="178765"/>
                    <a:pt x="225400" y="176022"/>
                  </a:cubicBezTo>
                  <a:cubicBezTo>
                    <a:pt x="236068" y="168097"/>
                    <a:pt x="244145" y="162229"/>
                    <a:pt x="249631" y="158419"/>
                  </a:cubicBezTo>
                  <a:cubicBezTo>
                    <a:pt x="255118" y="154609"/>
                    <a:pt x="261290" y="150876"/>
                    <a:pt x="268148" y="147218"/>
                  </a:cubicBezTo>
                  <a:cubicBezTo>
                    <a:pt x="275006" y="143560"/>
                    <a:pt x="280873" y="141732"/>
                    <a:pt x="285750" y="141732"/>
                  </a:cubicBezTo>
                  <a:cubicBezTo>
                    <a:pt x="290627" y="141732"/>
                    <a:pt x="294132" y="142341"/>
                    <a:pt x="296266" y="143560"/>
                  </a:cubicBezTo>
                  <a:cubicBezTo>
                    <a:pt x="298399" y="144780"/>
                    <a:pt x="301600" y="145999"/>
                    <a:pt x="305867" y="147218"/>
                  </a:cubicBezTo>
                  <a:lnTo>
                    <a:pt x="306781" y="151790"/>
                  </a:lnTo>
                  <a:cubicBezTo>
                    <a:pt x="309220" y="144475"/>
                    <a:pt x="311048" y="139446"/>
                    <a:pt x="312268" y="136702"/>
                  </a:cubicBezTo>
                  <a:cubicBezTo>
                    <a:pt x="313487" y="133959"/>
                    <a:pt x="314249" y="131064"/>
                    <a:pt x="314554" y="128016"/>
                  </a:cubicBezTo>
                  <a:cubicBezTo>
                    <a:pt x="314858" y="124968"/>
                    <a:pt x="315316" y="119938"/>
                    <a:pt x="315925" y="112928"/>
                  </a:cubicBezTo>
                  <a:close/>
                  <a:moveTo>
                    <a:pt x="266090" y="85496"/>
                  </a:moveTo>
                  <a:cubicBezTo>
                    <a:pt x="256946" y="87325"/>
                    <a:pt x="247955" y="89763"/>
                    <a:pt x="239116" y="92811"/>
                  </a:cubicBezTo>
                  <a:lnTo>
                    <a:pt x="236830" y="91440"/>
                  </a:lnTo>
                  <a:cubicBezTo>
                    <a:pt x="236525" y="93268"/>
                    <a:pt x="236296" y="94716"/>
                    <a:pt x="236144" y="95783"/>
                  </a:cubicBezTo>
                  <a:cubicBezTo>
                    <a:pt x="235991" y="96850"/>
                    <a:pt x="236068" y="98907"/>
                    <a:pt x="236372" y="101955"/>
                  </a:cubicBezTo>
                  <a:cubicBezTo>
                    <a:pt x="236677" y="105003"/>
                    <a:pt x="237287" y="110947"/>
                    <a:pt x="238201" y="119786"/>
                  </a:cubicBezTo>
                  <a:close/>
                  <a:moveTo>
                    <a:pt x="279349" y="0"/>
                  </a:moveTo>
                  <a:cubicBezTo>
                    <a:pt x="282092" y="304"/>
                    <a:pt x="284226" y="381"/>
                    <a:pt x="285750" y="228"/>
                  </a:cubicBezTo>
                  <a:cubicBezTo>
                    <a:pt x="287274" y="76"/>
                    <a:pt x="288646" y="457"/>
                    <a:pt x="289865" y="1371"/>
                  </a:cubicBezTo>
                  <a:cubicBezTo>
                    <a:pt x="291084" y="2286"/>
                    <a:pt x="293065" y="3200"/>
                    <a:pt x="295808" y="4114"/>
                  </a:cubicBezTo>
                  <a:cubicBezTo>
                    <a:pt x="297028" y="6248"/>
                    <a:pt x="298171" y="8001"/>
                    <a:pt x="299237" y="9372"/>
                  </a:cubicBezTo>
                  <a:cubicBezTo>
                    <a:pt x="300304" y="10744"/>
                    <a:pt x="301447" y="14325"/>
                    <a:pt x="302666" y="20116"/>
                  </a:cubicBezTo>
                  <a:cubicBezTo>
                    <a:pt x="303886" y="25908"/>
                    <a:pt x="304267" y="30403"/>
                    <a:pt x="303809" y="33604"/>
                  </a:cubicBezTo>
                  <a:cubicBezTo>
                    <a:pt x="303352" y="36804"/>
                    <a:pt x="302819" y="41148"/>
                    <a:pt x="302209" y="46634"/>
                  </a:cubicBezTo>
                  <a:lnTo>
                    <a:pt x="304038" y="43434"/>
                  </a:lnTo>
                  <a:cubicBezTo>
                    <a:pt x="304343" y="43738"/>
                    <a:pt x="304267" y="44272"/>
                    <a:pt x="303809" y="45034"/>
                  </a:cubicBezTo>
                  <a:cubicBezTo>
                    <a:pt x="303352" y="45796"/>
                    <a:pt x="302895" y="46786"/>
                    <a:pt x="302438" y="48006"/>
                  </a:cubicBezTo>
                  <a:cubicBezTo>
                    <a:pt x="301981" y="49225"/>
                    <a:pt x="301447" y="50596"/>
                    <a:pt x="300838" y="52120"/>
                  </a:cubicBezTo>
                  <a:lnTo>
                    <a:pt x="316382" y="57150"/>
                  </a:lnTo>
                  <a:lnTo>
                    <a:pt x="312725" y="59436"/>
                  </a:lnTo>
                  <a:lnTo>
                    <a:pt x="318668" y="61264"/>
                  </a:lnTo>
                  <a:cubicBezTo>
                    <a:pt x="313182" y="64008"/>
                    <a:pt x="308000" y="66598"/>
                    <a:pt x="303124" y="69037"/>
                  </a:cubicBezTo>
                  <a:lnTo>
                    <a:pt x="302209" y="71780"/>
                  </a:lnTo>
                  <a:lnTo>
                    <a:pt x="306324" y="75895"/>
                  </a:lnTo>
                  <a:cubicBezTo>
                    <a:pt x="299009" y="78333"/>
                    <a:pt x="291694" y="80314"/>
                    <a:pt x="284378" y="81838"/>
                  </a:cubicBezTo>
                  <a:lnTo>
                    <a:pt x="283464" y="85039"/>
                  </a:lnTo>
                  <a:lnTo>
                    <a:pt x="278435" y="86410"/>
                  </a:lnTo>
                  <a:lnTo>
                    <a:pt x="279349" y="88239"/>
                  </a:lnTo>
                  <a:lnTo>
                    <a:pt x="235458" y="129844"/>
                  </a:lnTo>
                  <a:cubicBezTo>
                    <a:pt x="256794" y="117348"/>
                    <a:pt x="279197" y="106527"/>
                    <a:pt x="302666" y="97383"/>
                  </a:cubicBezTo>
                  <a:lnTo>
                    <a:pt x="304495" y="92811"/>
                  </a:lnTo>
                  <a:cubicBezTo>
                    <a:pt x="307543" y="90982"/>
                    <a:pt x="309753" y="89611"/>
                    <a:pt x="311125" y="88696"/>
                  </a:cubicBezTo>
                  <a:cubicBezTo>
                    <a:pt x="312496" y="87782"/>
                    <a:pt x="314096" y="87172"/>
                    <a:pt x="315925" y="86868"/>
                  </a:cubicBezTo>
                  <a:cubicBezTo>
                    <a:pt x="317754" y="86563"/>
                    <a:pt x="320345" y="87020"/>
                    <a:pt x="323698" y="88239"/>
                  </a:cubicBezTo>
                  <a:cubicBezTo>
                    <a:pt x="327050" y="89458"/>
                    <a:pt x="329489" y="89839"/>
                    <a:pt x="331013" y="89382"/>
                  </a:cubicBezTo>
                  <a:cubicBezTo>
                    <a:pt x="332537" y="88925"/>
                    <a:pt x="334061" y="88392"/>
                    <a:pt x="335585" y="87782"/>
                  </a:cubicBezTo>
                  <a:cubicBezTo>
                    <a:pt x="338328" y="89916"/>
                    <a:pt x="342671" y="91897"/>
                    <a:pt x="348615" y="93726"/>
                  </a:cubicBezTo>
                  <a:cubicBezTo>
                    <a:pt x="354559" y="95554"/>
                    <a:pt x="358750" y="97536"/>
                    <a:pt x="361188" y="99669"/>
                  </a:cubicBezTo>
                  <a:cubicBezTo>
                    <a:pt x="361188" y="101803"/>
                    <a:pt x="361036" y="103860"/>
                    <a:pt x="360731" y="105841"/>
                  </a:cubicBezTo>
                  <a:cubicBezTo>
                    <a:pt x="360426" y="107823"/>
                    <a:pt x="357835" y="111404"/>
                    <a:pt x="352958" y="116586"/>
                  </a:cubicBezTo>
                  <a:cubicBezTo>
                    <a:pt x="348082" y="121767"/>
                    <a:pt x="344576" y="128473"/>
                    <a:pt x="342443" y="136702"/>
                  </a:cubicBezTo>
                  <a:cubicBezTo>
                    <a:pt x="340309" y="144932"/>
                    <a:pt x="336042" y="156057"/>
                    <a:pt x="329641" y="170078"/>
                  </a:cubicBezTo>
                  <a:cubicBezTo>
                    <a:pt x="323240" y="184099"/>
                    <a:pt x="320040" y="192176"/>
                    <a:pt x="320040" y="194310"/>
                  </a:cubicBezTo>
                  <a:cubicBezTo>
                    <a:pt x="320040" y="196443"/>
                    <a:pt x="319202" y="200634"/>
                    <a:pt x="317525" y="206883"/>
                  </a:cubicBezTo>
                  <a:cubicBezTo>
                    <a:pt x="315849" y="213131"/>
                    <a:pt x="314858" y="217398"/>
                    <a:pt x="314554" y="219684"/>
                  </a:cubicBezTo>
                  <a:cubicBezTo>
                    <a:pt x="314249" y="221970"/>
                    <a:pt x="314096" y="225094"/>
                    <a:pt x="314096" y="229057"/>
                  </a:cubicBezTo>
                  <a:lnTo>
                    <a:pt x="311810" y="230428"/>
                  </a:lnTo>
                  <a:lnTo>
                    <a:pt x="308610" y="235915"/>
                  </a:lnTo>
                  <a:lnTo>
                    <a:pt x="306324" y="232714"/>
                  </a:lnTo>
                  <a:lnTo>
                    <a:pt x="305867" y="236372"/>
                  </a:lnTo>
                  <a:cubicBezTo>
                    <a:pt x="308000" y="236677"/>
                    <a:pt x="309677" y="236829"/>
                    <a:pt x="310896" y="236829"/>
                  </a:cubicBezTo>
                  <a:cubicBezTo>
                    <a:pt x="312115" y="236829"/>
                    <a:pt x="313868" y="236448"/>
                    <a:pt x="316154" y="235686"/>
                  </a:cubicBezTo>
                  <a:cubicBezTo>
                    <a:pt x="318440" y="234924"/>
                    <a:pt x="320345" y="234467"/>
                    <a:pt x="321869" y="234315"/>
                  </a:cubicBezTo>
                  <a:cubicBezTo>
                    <a:pt x="323393" y="234162"/>
                    <a:pt x="324917" y="234391"/>
                    <a:pt x="326441" y="235000"/>
                  </a:cubicBezTo>
                  <a:cubicBezTo>
                    <a:pt x="327965" y="235610"/>
                    <a:pt x="330860" y="235762"/>
                    <a:pt x="335128" y="235458"/>
                  </a:cubicBezTo>
                  <a:cubicBezTo>
                    <a:pt x="339395" y="235153"/>
                    <a:pt x="342290" y="235458"/>
                    <a:pt x="343814" y="236372"/>
                  </a:cubicBezTo>
                  <a:cubicBezTo>
                    <a:pt x="345338" y="237286"/>
                    <a:pt x="347320" y="238048"/>
                    <a:pt x="349758" y="238658"/>
                  </a:cubicBezTo>
                  <a:lnTo>
                    <a:pt x="351130" y="244144"/>
                  </a:lnTo>
                  <a:cubicBezTo>
                    <a:pt x="344424" y="250240"/>
                    <a:pt x="339623" y="254508"/>
                    <a:pt x="336728" y="256946"/>
                  </a:cubicBezTo>
                  <a:cubicBezTo>
                    <a:pt x="333832" y="259384"/>
                    <a:pt x="331775" y="260680"/>
                    <a:pt x="330556" y="260832"/>
                  </a:cubicBezTo>
                  <a:cubicBezTo>
                    <a:pt x="329336" y="260985"/>
                    <a:pt x="328117" y="261213"/>
                    <a:pt x="326898" y="261518"/>
                  </a:cubicBezTo>
                  <a:lnTo>
                    <a:pt x="322783" y="267919"/>
                  </a:lnTo>
                  <a:lnTo>
                    <a:pt x="303124" y="277063"/>
                  </a:lnTo>
                  <a:lnTo>
                    <a:pt x="328727" y="306324"/>
                  </a:lnTo>
                  <a:lnTo>
                    <a:pt x="348386" y="323697"/>
                  </a:lnTo>
                  <a:lnTo>
                    <a:pt x="352501" y="328269"/>
                  </a:lnTo>
                  <a:cubicBezTo>
                    <a:pt x="360426" y="334061"/>
                    <a:pt x="366751" y="338404"/>
                    <a:pt x="371475" y="341300"/>
                  </a:cubicBezTo>
                  <a:cubicBezTo>
                    <a:pt x="376199" y="344195"/>
                    <a:pt x="382753" y="347472"/>
                    <a:pt x="391135" y="351129"/>
                  </a:cubicBezTo>
                  <a:cubicBezTo>
                    <a:pt x="399517" y="354787"/>
                    <a:pt x="404774" y="355930"/>
                    <a:pt x="406908" y="354558"/>
                  </a:cubicBezTo>
                  <a:cubicBezTo>
                    <a:pt x="409042" y="353187"/>
                    <a:pt x="410642" y="352730"/>
                    <a:pt x="411709" y="353187"/>
                  </a:cubicBezTo>
                  <a:cubicBezTo>
                    <a:pt x="412775" y="353644"/>
                    <a:pt x="414528" y="354177"/>
                    <a:pt x="416966" y="354787"/>
                  </a:cubicBezTo>
                  <a:lnTo>
                    <a:pt x="419710" y="359359"/>
                  </a:lnTo>
                  <a:lnTo>
                    <a:pt x="459029" y="365760"/>
                  </a:lnTo>
                  <a:lnTo>
                    <a:pt x="441655" y="367131"/>
                  </a:lnTo>
                  <a:cubicBezTo>
                    <a:pt x="444094" y="368655"/>
                    <a:pt x="446837" y="368960"/>
                    <a:pt x="449885" y="368046"/>
                  </a:cubicBezTo>
                  <a:lnTo>
                    <a:pt x="450342" y="368960"/>
                  </a:lnTo>
                  <a:lnTo>
                    <a:pt x="437083" y="370789"/>
                  </a:lnTo>
                  <a:lnTo>
                    <a:pt x="445313" y="371703"/>
                  </a:lnTo>
                  <a:lnTo>
                    <a:pt x="431140" y="372618"/>
                  </a:lnTo>
                  <a:cubicBezTo>
                    <a:pt x="438455" y="373532"/>
                    <a:pt x="443941" y="374066"/>
                    <a:pt x="447599" y="374218"/>
                  </a:cubicBezTo>
                  <a:cubicBezTo>
                    <a:pt x="451256" y="374370"/>
                    <a:pt x="453238" y="374599"/>
                    <a:pt x="453542" y="374904"/>
                  </a:cubicBezTo>
                  <a:cubicBezTo>
                    <a:pt x="453847" y="375209"/>
                    <a:pt x="454152" y="375513"/>
                    <a:pt x="454457" y="375818"/>
                  </a:cubicBezTo>
                  <a:cubicBezTo>
                    <a:pt x="447446" y="376123"/>
                    <a:pt x="440436" y="376275"/>
                    <a:pt x="433426" y="376275"/>
                  </a:cubicBezTo>
                  <a:lnTo>
                    <a:pt x="443941" y="376733"/>
                  </a:lnTo>
                  <a:cubicBezTo>
                    <a:pt x="439674" y="378257"/>
                    <a:pt x="435559" y="378714"/>
                    <a:pt x="431597" y="378104"/>
                  </a:cubicBezTo>
                  <a:lnTo>
                    <a:pt x="431597" y="379933"/>
                  </a:lnTo>
                  <a:lnTo>
                    <a:pt x="441198" y="380847"/>
                  </a:lnTo>
                  <a:lnTo>
                    <a:pt x="437540" y="381762"/>
                  </a:lnTo>
                  <a:lnTo>
                    <a:pt x="435712" y="383133"/>
                  </a:lnTo>
                  <a:lnTo>
                    <a:pt x="434340" y="384505"/>
                  </a:lnTo>
                  <a:lnTo>
                    <a:pt x="437083" y="384962"/>
                  </a:lnTo>
                  <a:lnTo>
                    <a:pt x="436626" y="385877"/>
                  </a:lnTo>
                  <a:lnTo>
                    <a:pt x="434340" y="385877"/>
                  </a:lnTo>
                  <a:lnTo>
                    <a:pt x="433426" y="383591"/>
                  </a:lnTo>
                  <a:lnTo>
                    <a:pt x="429311" y="383591"/>
                  </a:lnTo>
                  <a:cubicBezTo>
                    <a:pt x="427482" y="385724"/>
                    <a:pt x="425653" y="387705"/>
                    <a:pt x="423824" y="389534"/>
                  </a:cubicBezTo>
                  <a:lnTo>
                    <a:pt x="420167" y="392735"/>
                  </a:lnTo>
                  <a:lnTo>
                    <a:pt x="417424" y="391820"/>
                  </a:lnTo>
                  <a:lnTo>
                    <a:pt x="416966" y="393192"/>
                  </a:lnTo>
                  <a:lnTo>
                    <a:pt x="405994" y="399135"/>
                  </a:lnTo>
                  <a:lnTo>
                    <a:pt x="404622" y="397307"/>
                  </a:lnTo>
                  <a:lnTo>
                    <a:pt x="396392" y="405993"/>
                  </a:lnTo>
                  <a:lnTo>
                    <a:pt x="400507" y="408737"/>
                  </a:lnTo>
                  <a:lnTo>
                    <a:pt x="401879" y="411480"/>
                  </a:lnTo>
                  <a:cubicBezTo>
                    <a:pt x="398831" y="413613"/>
                    <a:pt x="396469" y="415061"/>
                    <a:pt x="394792" y="415823"/>
                  </a:cubicBezTo>
                  <a:cubicBezTo>
                    <a:pt x="393116" y="416585"/>
                    <a:pt x="392049" y="416966"/>
                    <a:pt x="391592" y="416966"/>
                  </a:cubicBezTo>
                  <a:cubicBezTo>
                    <a:pt x="391135" y="416966"/>
                    <a:pt x="390449" y="416814"/>
                    <a:pt x="389534" y="416509"/>
                  </a:cubicBezTo>
                  <a:cubicBezTo>
                    <a:pt x="388925" y="418338"/>
                    <a:pt x="388010" y="420014"/>
                    <a:pt x="386791" y="421538"/>
                  </a:cubicBezTo>
                  <a:lnTo>
                    <a:pt x="378104" y="423367"/>
                  </a:lnTo>
                  <a:lnTo>
                    <a:pt x="373075" y="430682"/>
                  </a:lnTo>
                  <a:cubicBezTo>
                    <a:pt x="355397" y="431901"/>
                    <a:pt x="340004" y="426720"/>
                    <a:pt x="326898" y="415137"/>
                  </a:cubicBezTo>
                  <a:cubicBezTo>
                    <a:pt x="322326" y="404469"/>
                    <a:pt x="319202" y="396773"/>
                    <a:pt x="317525" y="392049"/>
                  </a:cubicBezTo>
                  <a:cubicBezTo>
                    <a:pt x="315849" y="387324"/>
                    <a:pt x="312191" y="381914"/>
                    <a:pt x="306553" y="375818"/>
                  </a:cubicBezTo>
                  <a:cubicBezTo>
                    <a:pt x="300914" y="369722"/>
                    <a:pt x="295732" y="362178"/>
                    <a:pt x="291008" y="353187"/>
                  </a:cubicBezTo>
                  <a:cubicBezTo>
                    <a:pt x="286283" y="344195"/>
                    <a:pt x="277673" y="325374"/>
                    <a:pt x="265176" y="296722"/>
                  </a:cubicBezTo>
                  <a:lnTo>
                    <a:pt x="251460" y="303123"/>
                  </a:lnTo>
                  <a:cubicBezTo>
                    <a:pt x="250241" y="306171"/>
                    <a:pt x="248641" y="311048"/>
                    <a:pt x="246659" y="317754"/>
                  </a:cubicBezTo>
                  <a:cubicBezTo>
                    <a:pt x="244678" y="324459"/>
                    <a:pt x="241630" y="332841"/>
                    <a:pt x="237515" y="342900"/>
                  </a:cubicBezTo>
                  <a:cubicBezTo>
                    <a:pt x="233401" y="352958"/>
                    <a:pt x="228143" y="364845"/>
                    <a:pt x="221742" y="378561"/>
                  </a:cubicBezTo>
                  <a:cubicBezTo>
                    <a:pt x="215341" y="392277"/>
                    <a:pt x="211760" y="401269"/>
                    <a:pt x="210998" y="405536"/>
                  </a:cubicBezTo>
                  <a:cubicBezTo>
                    <a:pt x="210236" y="409803"/>
                    <a:pt x="209169" y="412547"/>
                    <a:pt x="207797" y="413766"/>
                  </a:cubicBezTo>
                  <a:cubicBezTo>
                    <a:pt x="206426" y="414985"/>
                    <a:pt x="204216" y="417728"/>
                    <a:pt x="201168" y="421995"/>
                  </a:cubicBezTo>
                  <a:lnTo>
                    <a:pt x="197510" y="420624"/>
                  </a:lnTo>
                  <a:lnTo>
                    <a:pt x="196139" y="423367"/>
                  </a:lnTo>
                  <a:cubicBezTo>
                    <a:pt x="193700" y="423062"/>
                    <a:pt x="191872" y="422681"/>
                    <a:pt x="190652" y="422224"/>
                  </a:cubicBezTo>
                  <a:cubicBezTo>
                    <a:pt x="189433" y="421767"/>
                    <a:pt x="188595" y="421767"/>
                    <a:pt x="188138" y="422224"/>
                  </a:cubicBezTo>
                  <a:cubicBezTo>
                    <a:pt x="187681" y="422681"/>
                    <a:pt x="186690" y="423367"/>
                    <a:pt x="185166" y="424281"/>
                  </a:cubicBezTo>
                  <a:lnTo>
                    <a:pt x="178765" y="422453"/>
                  </a:lnTo>
                  <a:cubicBezTo>
                    <a:pt x="175717" y="425196"/>
                    <a:pt x="172822" y="427634"/>
                    <a:pt x="170078" y="429768"/>
                  </a:cubicBezTo>
                  <a:lnTo>
                    <a:pt x="164135" y="428853"/>
                  </a:lnTo>
                  <a:lnTo>
                    <a:pt x="168250" y="428853"/>
                  </a:lnTo>
                  <a:lnTo>
                    <a:pt x="170536" y="425653"/>
                  </a:lnTo>
                  <a:lnTo>
                    <a:pt x="164592" y="419709"/>
                  </a:lnTo>
                  <a:cubicBezTo>
                    <a:pt x="163982" y="418490"/>
                    <a:pt x="163525" y="417423"/>
                    <a:pt x="163220" y="416509"/>
                  </a:cubicBezTo>
                  <a:cubicBezTo>
                    <a:pt x="162916" y="415595"/>
                    <a:pt x="163449" y="413461"/>
                    <a:pt x="164821" y="410108"/>
                  </a:cubicBezTo>
                  <a:cubicBezTo>
                    <a:pt x="166192" y="406755"/>
                    <a:pt x="167183" y="403707"/>
                    <a:pt x="167792" y="400964"/>
                  </a:cubicBezTo>
                  <a:cubicBezTo>
                    <a:pt x="168402" y="398221"/>
                    <a:pt x="167640" y="395478"/>
                    <a:pt x="165506" y="392735"/>
                  </a:cubicBezTo>
                  <a:cubicBezTo>
                    <a:pt x="163373" y="389991"/>
                    <a:pt x="162306" y="388315"/>
                    <a:pt x="162306" y="387705"/>
                  </a:cubicBezTo>
                  <a:cubicBezTo>
                    <a:pt x="162306" y="387096"/>
                    <a:pt x="162306" y="386334"/>
                    <a:pt x="162306" y="385419"/>
                  </a:cubicBezTo>
                  <a:cubicBezTo>
                    <a:pt x="162611" y="385724"/>
                    <a:pt x="163068" y="385953"/>
                    <a:pt x="163678" y="386105"/>
                  </a:cubicBezTo>
                  <a:cubicBezTo>
                    <a:pt x="164287" y="386258"/>
                    <a:pt x="164973" y="386105"/>
                    <a:pt x="165735" y="385648"/>
                  </a:cubicBezTo>
                  <a:cubicBezTo>
                    <a:pt x="166497" y="385191"/>
                    <a:pt x="167792" y="384962"/>
                    <a:pt x="169621" y="384962"/>
                  </a:cubicBezTo>
                  <a:lnTo>
                    <a:pt x="167792" y="382219"/>
                  </a:lnTo>
                  <a:lnTo>
                    <a:pt x="168707" y="381305"/>
                  </a:lnTo>
                  <a:lnTo>
                    <a:pt x="174193" y="384962"/>
                  </a:lnTo>
                  <a:lnTo>
                    <a:pt x="179222" y="382676"/>
                  </a:lnTo>
                  <a:lnTo>
                    <a:pt x="176479" y="381305"/>
                  </a:lnTo>
                  <a:lnTo>
                    <a:pt x="179222" y="381305"/>
                  </a:lnTo>
                  <a:lnTo>
                    <a:pt x="174193" y="376733"/>
                  </a:lnTo>
                  <a:lnTo>
                    <a:pt x="179680" y="379476"/>
                  </a:lnTo>
                  <a:lnTo>
                    <a:pt x="176936" y="376733"/>
                  </a:lnTo>
                  <a:lnTo>
                    <a:pt x="181051" y="377190"/>
                  </a:lnTo>
                  <a:cubicBezTo>
                    <a:pt x="178613" y="376580"/>
                    <a:pt x="177241" y="374904"/>
                    <a:pt x="176936" y="372161"/>
                  </a:cubicBezTo>
                  <a:lnTo>
                    <a:pt x="182423" y="375818"/>
                  </a:lnTo>
                  <a:cubicBezTo>
                    <a:pt x="187300" y="362407"/>
                    <a:pt x="190805" y="353187"/>
                    <a:pt x="192938" y="348158"/>
                  </a:cubicBezTo>
                  <a:cubicBezTo>
                    <a:pt x="195072" y="343128"/>
                    <a:pt x="196291" y="339699"/>
                    <a:pt x="196596" y="337871"/>
                  </a:cubicBezTo>
                  <a:cubicBezTo>
                    <a:pt x="196901" y="336042"/>
                    <a:pt x="197358" y="333908"/>
                    <a:pt x="197968" y="331470"/>
                  </a:cubicBezTo>
                  <a:cubicBezTo>
                    <a:pt x="191262" y="335737"/>
                    <a:pt x="186461" y="338937"/>
                    <a:pt x="183566" y="341071"/>
                  </a:cubicBezTo>
                  <a:cubicBezTo>
                    <a:pt x="180670" y="343205"/>
                    <a:pt x="178765" y="344271"/>
                    <a:pt x="177851" y="344271"/>
                  </a:cubicBezTo>
                  <a:cubicBezTo>
                    <a:pt x="176936" y="344271"/>
                    <a:pt x="175717" y="343967"/>
                    <a:pt x="174193" y="343357"/>
                  </a:cubicBezTo>
                  <a:cubicBezTo>
                    <a:pt x="171755" y="345795"/>
                    <a:pt x="170231" y="348691"/>
                    <a:pt x="169621" y="352044"/>
                  </a:cubicBezTo>
                  <a:lnTo>
                    <a:pt x="162306" y="354330"/>
                  </a:lnTo>
                  <a:lnTo>
                    <a:pt x="170078" y="344271"/>
                  </a:lnTo>
                  <a:lnTo>
                    <a:pt x="168707" y="342900"/>
                  </a:lnTo>
                  <a:lnTo>
                    <a:pt x="158648" y="353415"/>
                  </a:lnTo>
                  <a:cubicBezTo>
                    <a:pt x="153467" y="355549"/>
                    <a:pt x="148285" y="355092"/>
                    <a:pt x="143104" y="352044"/>
                  </a:cubicBezTo>
                  <a:cubicBezTo>
                    <a:pt x="142189" y="345948"/>
                    <a:pt x="142494" y="339852"/>
                    <a:pt x="144018" y="333756"/>
                  </a:cubicBezTo>
                  <a:lnTo>
                    <a:pt x="140818" y="330098"/>
                  </a:lnTo>
                  <a:cubicBezTo>
                    <a:pt x="140818" y="326745"/>
                    <a:pt x="141275" y="323545"/>
                    <a:pt x="142189" y="320497"/>
                  </a:cubicBezTo>
                  <a:lnTo>
                    <a:pt x="143561" y="322326"/>
                  </a:lnTo>
                  <a:cubicBezTo>
                    <a:pt x="146609" y="320802"/>
                    <a:pt x="150343" y="319583"/>
                    <a:pt x="154762" y="318668"/>
                  </a:cubicBezTo>
                  <a:cubicBezTo>
                    <a:pt x="159182" y="317754"/>
                    <a:pt x="162458" y="317144"/>
                    <a:pt x="164592" y="316839"/>
                  </a:cubicBezTo>
                  <a:cubicBezTo>
                    <a:pt x="208788" y="273253"/>
                    <a:pt x="231724" y="249326"/>
                    <a:pt x="233401" y="245059"/>
                  </a:cubicBezTo>
                  <a:cubicBezTo>
                    <a:pt x="235077" y="240792"/>
                    <a:pt x="236982" y="236220"/>
                    <a:pt x="239116" y="231343"/>
                  </a:cubicBezTo>
                  <a:cubicBezTo>
                    <a:pt x="233629" y="234696"/>
                    <a:pt x="229286" y="237058"/>
                    <a:pt x="226085" y="238429"/>
                  </a:cubicBezTo>
                  <a:cubicBezTo>
                    <a:pt x="222885" y="239801"/>
                    <a:pt x="219913" y="242163"/>
                    <a:pt x="217170" y="245516"/>
                  </a:cubicBezTo>
                  <a:cubicBezTo>
                    <a:pt x="214427" y="248869"/>
                    <a:pt x="211760" y="251079"/>
                    <a:pt x="209169" y="252145"/>
                  </a:cubicBezTo>
                  <a:cubicBezTo>
                    <a:pt x="206578" y="253212"/>
                    <a:pt x="204673" y="253822"/>
                    <a:pt x="203454" y="253974"/>
                  </a:cubicBezTo>
                  <a:cubicBezTo>
                    <a:pt x="202235" y="254127"/>
                    <a:pt x="200254" y="254355"/>
                    <a:pt x="197510" y="254660"/>
                  </a:cubicBezTo>
                  <a:lnTo>
                    <a:pt x="189738" y="244144"/>
                  </a:lnTo>
                  <a:lnTo>
                    <a:pt x="190652" y="240030"/>
                  </a:lnTo>
                  <a:lnTo>
                    <a:pt x="197053" y="236829"/>
                  </a:lnTo>
                  <a:lnTo>
                    <a:pt x="194767" y="235458"/>
                  </a:lnTo>
                  <a:lnTo>
                    <a:pt x="194310" y="233172"/>
                  </a:lnTo>
                  <a:lnTo>
                    <a:pt x="192481" y="232714"/>
                  </a:lnTo>
                  <a:lnTo>
                    <a:pt x="197510" y="229057"/>
                  </a:lnTo>
                  <a:lnTo>
                    <a:pt x="195682" y="226771"/>
                  </a:lnTo>
                  <a:lnTo>
                    <a:pt x="193396" y="227228"/>
                  </a:lnTo>
                  <a:lnTo>
                    <a:pt x="191110" y="235458"/>
                  </a:lnTo>
                  <a:cubicBezTo>
                    <a:pt x="190195" y="232714"/>
                    <a:pt x="188671" y="229971"/>
                    <a:pt x="186538" y="227228"/>
                  </a:cubicBezTo>
                  <a:lnTo>
                    <a:pt x="183794" y="231343"/>
                  </a:lnTo>
                  <a:cubicBezTo>
                    <a:pt x="182880" y="230428"/>
                    <a:pt x="182118" y="229362"/>
                    <a:pt x="181508" y="228142"/>
                  </a:cubicBezTo>
                  <a:cubicBezTo>
                    <a:pt x="180899" y="226923"/>
                    <a:pt x="179756" y="224866"/>
                    <a:pt x="178079" y="221970"/>
                  </a:cubicBezTo>
                  <a:cubicBezTo>
                    <a:pt x="176403" y="219075"/>
                    <a:pt x="174727" y="216789"/>
                    <a:pt x="173050" y="215112"/>
                  </a:cubicBezTo>
                  <a:cubicBezTo>
                    <a:pt x="171374" y="213436"/>
                    <a:pt x="171450" y="208254"/>
                    <a:pt x="173279" y="199567"/>
                  </a:cubicBezTo>
                  <a:cubicBezTo>
                    <a:pt x="175108" y="190881"/>
                    <a:pt x="176022" y="181813"/>
                    <a:pt x="176022" y="172364"/>
                  </a:cubicBezTo>
                  <a:cubicBezTo>
                    <a:pt x="176022" y="162915"/>
                    <a:pt x="175565" y="156362"/>
                    <a:pt x="174650" y="152704"/>
                  </a:cubicBezTo>
                  <a:cubicBezTo>
                    <a:pt x="173736" y="149047"/>
                    <a:pt x="173126" y="144170"/>
                    <a:pt x="172822" y="138074"/>
                  </a:cubicBezTo>
                  <a:lnTo>
                    <a:pt x="170536" y="144018"/>
                  </a:lnTo>
                  <a:lnTo>
                    <a:pt x="159106" y="149504"/>
                  </a:lnTo>
                  <a:lnTo>
                    <a:pt x="160020" y="156819"/>
                  </a:lnTo>
                  <a:cubicBezTo>
                    <a:pt x="155753" y="155600"/>
                    <a:pt x="152400" y="154609"/>
                    <a:pt x="149962" y="153847"/>
                  </a:cubicBezTo>
                  <a:cubicBezTo>
                    <a:pt x="147523" y="153085"/>
                    <a:pt x="144704" y="153085"/>
                    <a:pt x="141504" y="153847"/>
                  </a:cubicBezTo>
                  <a:cubicBezTo>
                    <a:pt x="138303" y="154609"/>
                    <a:pt x="133502" y="155905"/>
                    <a:pt x="127102" y="157734"/>
                  </a:cubicBezTo>
                  <a:cubicBezTo>
                    <a:pt x="125882" y="158648"/>
                    <a:pt x="125197" y="159867"/>
                    <a:pt x="125044" y="161391"/>
                  </a:cubicBezTo>
                  <a:cubicBezTo>
                    <a:pt x="124892" y="162915"/>
                    <a:pt x="124816" y="166801"/>
                    <a:pt x="124816" y="173050"/>
                  </a:cubicBezTo>
                  <a:cubicBezTo>
                    <a:pt x="124816" y="179298"/>
                    <a:pt x="124816" y="190195"/>
                    <a:pt x="124816" y="205740"/>
                  </a:cubicBezTo>
                  <a:cubicBezTo>
                    <a:pt x="136093" y="210921"/>
                    <a:pt x="147828" y="215036"/>
                    <a:pt x="160020" y="218084"/>
                  </a:cubicBezTo>
                  <a:lnTo>
                    <a:pt x="167792" y="226314"/>
                  </a:lnTo>
                  <a:cubicBezTo>
                    <a:pt x="166268" y="230581"/>
                    <a:pt x="166421" y="234696"/>
                    <a:pt x="168250" y="238658"/>
                  </a:cubicBezTo>
                  <a:cubicBezTo>
                    <a:pt x="165506" y="240487"/>
                    <a:pt x="163144" y="242163"/>
                    <a:pt x="161163" y="243687"/>
                  </a:cubicBezTo>
                  <a:cubicBezTo>
                    <a:pt x="159182" y="245211"/>
                    <a:pt x="155600" y="245973"/>
                    <a:pt x="150419" y="245973"/>
                  </a:cubicBezTo>
                  <a:cubicBezTo>
                    <a:pt x="145237" y="245973"/>
                    <a:pt x="140970" y="244983"/>
                    <a:pt x="137617" y="243001"/>
                  </a:cubicBezTo>
                  <a:cubicBezTo>
                    <a:pt x="134264" y="241020"/>
                    <a:pt x="129540" y="238353"/>
                    <a:pt x="123444" y="235000"/>
                  </a:cubicBezTo>
                  <a:cubicBezTo>
                    <a:pt x="123444" y="238048"/>
                    <a:pt x="123292" y="240106"/>
                    <a:pt x="122987" y="241173"/>
                  </a:cubicBezTo>
                  <a:cubicBezTo>
                    <a:pt x="122682" y="242239"/>
                    <a:pt x="122911" y="243763"/>
                    <a:pt x="123673" y="245745"/>
                  </a:cubicBezTo>
                  <a:cubicBezTo>
                    <a:pt x="124435" y="247726"/>
                    <a:pt x="124282" y="251917"/>
                    <a:pt x="123215" y="258318"/>
                  </a:cubicBezTo>
                  <a:cubicBezTo>
                    <a:pt x="122149" y="264718"/>
                    <a:pt x="121691" y="274091"/>
                    <a:pt x="121844" y="286435"/>
                  </a:cubicBezTo>
                  <a:cubicBezTo>
                    <a:pt x="121996" y="298780"/>
                    <a:pt x="122377" y="309219"/>
                    <a:pt x="122987" y="317754"/>
                  </a:cubicBezTo>
                  <a:cubicBezTo>
                    <a:pt x="123597" y="326288"/>
                    <a:pt x="124587" y="332613"/>
                    <a:pt x="125959" y="336728"/>
                  </a:cubicBezTo>
                  <a:cubicBezTo>
                    <a:pt x="127330" y="340842"/>
                    <a:pt x="128473" y="345262"/>
                    <a:pt x="129388" y="349986"/>
                  </a:cubicBezTo>
                  <a:cubicBezTo>
                    <a:pt x="130302" y="354711"/>
                    <a:pt x="129769" y="358140"/>
                    <a:pt x="127787" y="360273"/>
                  </a:cubicBezTo>
                  <a:cubicBezTo>
                    <a:pt x="125806" y="362407"/>
                    <a:pt x="123292" y="365760"/>
                    <a:pt x="120244" y="370332"/>
                  </a:cubicBezTo>
                  <a:cubicBezTo>
                    <a:pt x="118110" y="370332"/>
                    <a:pt x="116510" y="370179"/>
                    <a:pt x="115443" y="369875"/>
                  </a:cubicBezTo>
                  <a:cubicBezTo>
                    <a:pt x="114376" y="369570"/>
                    <a:pt x="112548" y="369798"/>
                    <a:pt x="109957" y="370560"/>
                  </a:cubicBezTo>
                  <a:cubicBezTo>
                    <a:pt x="107366" y="371322"/>
                    <a:pt x="104851" y="371094"/>
                    <a:pt x="102413" y="369875"/>
                  </a:cubicBezTo>
                  <a:cubicBezTo>
                    <a:pt x="99975" y="368655"/>
                    <a:pt x="96164" y="366827"/>
                    <a:pt x="90983" y="364388"/>
                  </a:cubicBezTo>
                  <a:cubicBezTo>
                    <a:pt x="88849" y="359207"/>
                    <a:pt x="87173" y="355320"/>
                    <a:pt x="85954" y="352730"/>
                  </a:cubicBezTo>
                  <a:cubicBezTo>
                    <a:pt x="84734" y="350139"/>
                    <a:pt x="83439" y="346710"/>
                    <a:pt x="82068" y="342443"/>
                  </a:cubicBezTo>
                  <a:cubicBezTo>
                    <a:pt x="80696" y="338175"/>
                    <a:pt x="80162" y="334137"/>
                    <a:pt x="80467" y="330327"/>
                  </a:cubicBezTo>
                  <a:cubicBezTo>
                    <a:pt x="80772" y="326517"/>
                    <a:pt x="80315" y="322783"/>
                    <a:pt x="79096" y="319125"/>
                  </a:cubicBezTo>
                  <a:cubicBezTo>
                    <a:pt x="77876" y="315468"/>
                    <a:pt x="75972" y="312344"/>
                    <a:pt x="73381" y="309753"/>
                  </a:cubicBezTo>
                  <a:cubicBezTo>
                    <a:pt x="70790" y="307162"/>
                    <a:pt x="66751" y="302057"/>
                    <a:pt x="61265" y="294436"/>
                  </a:cubicBezTo>
                  <a:lnTo>
                    <a:pt x="56236" y="297637"/>
                  </a:lnTo>
                  <a:lnTo>
                    <a:pt x="54864" y="295808"/>
                  </a:lnTo>
                  <a:lnTo>
                    <a:pt x="50749" y="294436"/>
                  </a:lnTo>
                  <a:lnTo>
                    <a:pt x="47549" y="286664"/>
                  </a:lnTo>
                  <a:cubicBezTo>
                    <a:pt x="47244" y="291846"/>
                    <a:pt x="46330" y="296722"/>
                    <a:pt x="44806" y="301294"/>
                  </a:cubicBezTo>
                  <a:lnTo>
                    <a:pt x="42520" y="294894"/>
                  </a:lnTo>
                  <a:lnTo>
                    <a:pt x="39319" y="297637"/>
                  </a:lnTo>
                  <a:cubicBezTo>
                    <a:pt x="39929" y="299770"/>
                    <a:pt x="40386" y="301904"/>
                    <a:pt x="40691" y="304038"/>
                  </a:cubicBezTo>
                  <a:lnTo>
                    <a:pt x="39319" y="303123"/>
                  </a:lnTo>
                  <a:lnTo>
                    <a:pt x="37033" y="306324"/>
                  </a:lnTo>
                  <a:lnTo>
                    <a:pt x="35205" y="306781"/>
                  </a:lnTo>
                  <a:cubicBezTo>
                    <a:pt x="35205" y="306171"/>
                    <a:pt x="35281" y="305409"/>
                    <a:pt x="35433" y="304495"/>
                  </a:cubicBezTo>
                  <a:cubicBezTo>
                    <a:pt x="35586" y="303581"/>
                    <a:pt x="35281" y="302666"/>
                    <a:pt x="34519" y="301752"/>
                  </a:cubicBezTo>
                  <a:cubicBezTo>
                    <a:pt x="33757" y="300837"/>
                    <a:pt x="32918" y="298551"/>
                    <a:pt x="32004" y="294894"/>
                  </a:cubicBezTo>
                  <a:lnTo>
                    <a:pt x="25146" y="297637"/>
                  </a:lnTo>
                  <a:cubicBezTo>
                    <a:pt x="24536" y="296113"/>
                    <a:pt x="24232" y="295046"/>
                    <a:pt x="24232" y="294436"/>
                  </a:cubicBezTo>
                  <a:cubicBezTo>
                    <a:pt x="24232" y="293827"/>
                    <a:pt x="23774" y="292608"/>
                    <a:pt x="22860" y="290779"/>
                  </a:cubicBezTo>
                  <a:cubicBezTo>
                    <a:pt x="21946" y="288950"/>
                    <a:pt x="21412" y="286054"/>
                    <a:pt x="21260" y="282092"/>
                  </a:cubicBezTo>
                  <a:cubicBezTo>
                    <a:pt x="21107" y="278130"/>
                    <a:pt x="22784" y="273177"/>
                    <a:pt x="26289" y="267233"/>
                  </a:cubicBezTo>
                  <a:cubicBezTo>
                    <a:pt x="29794" y="261289"/>
                    <a:pt x="35662" y="237591"/>
                    <a:pt x="43891" y="196138"/>
                  </a:cubicBezTo>
                  <a:lnTo>
                    <a:pt x="39776" y="198882"/>
                  </a:lnTo>
                  <a:lnTo>
                    <a:pt x="36119" y="204825"/>
                  </a:lnTo>
                  <a:cubicBezTo>
                    <a:pt x="35205" y="205130"/>
                    <a:pt x="34366" y="205359"/>
                    <a:pt x="33604" y="205511"/>
                  </a:cubicBezTo>
                  <a:cubicBezTo>
                    <a:pt x="32842" y="205663"/>
                    <a:pt x="31928" y="205359"/>
                    <a:pt x="30861" y="204597"/>
                  </a:cubicBezTo>
                  <a:cubicBezTo>
                    <a:pt x="29794" y="203835"/>
                    <a:pt x="28118" y="203454"/>
                    <a:pt x="25832" y="203454"/>
                  </a:cubicBezTo>
                  <a:cubicBezTo>
                    <a:pt x="23546" y="203454"/>
                    <a:pt x="21260" y="202234"/>
                    <a:pt x="18974" y="199796"/>
                  </a:cubicBezTo>
                  <a:cubicBezTo>
                    <a:pt x="16688" y="197358"/>
                    <a:pt x="14859" y="196138"/>
                    <a:pt x="13488" y="196138"/>
                  </a:cubicBezTo>
                  <a:cubicBezTo>
                    <a:pt x="12116" y="196138"/>
                    <a:pt x="10363" y="196138"/>
                    <a:pt x="8230" y="196138"/>
                  </a:cubicBezTo>
                  <a:lnTo>
                    <a:pt x="9601" y="190652"/>
                  </a:lnTo>
                  <a:lnTo>
                    <a:pt x="0" y="180136"/>
                  </a:lnTo>
                  <a:lnTo>
                    <a:pt x="1829" y="176479"/>
                  </a:lnTo>
                  <a:cubicBezTo>
                    <a:pt x="5486" y="175260"/>
                    <a:pt x="8077" y="174421"/>
                    <a:pt x="9601" y="173964"/>
                  </a:cubicBezTo>
                  <a:cubicBezTo>
                    <a:pt x="11125" y="173507"/>
                    <a:pt x="14478" y="173355"/>
                    <a:pt x="19660" y="173507"/>
                  </a:cubicBezTo>
                  <a:cubicBezTo>
                    <a:pt x="24841" y="173659"/>
                    <a:pt x="50902" y="160629"/>
                    <a:pt x="97841" y="134416"/>
                  </a:cubicBezTo>
                  <a:cubicBezTo>
                    <a:pt x="99365" y="122224"/>
                    <a:pt x="100584" y="113919"/>
                    <a:pt x="101499" y="109499"/>
                  </a:cubicBezTo>
                  <a:cubicBezTo>
                    <a:pt x="102413" y="105079"/>
                    <a:pt x="102794" y="101041"/>
                    <a:pt x="102641" y="97383"/>
                  </a:cubicBezTo>
                  <a:cubicBezTo>
                    <a:pt x="102489" y="93726"/>
                    <a:pt x="102413" y="88239"/>
                    <a:pt x="102413" y="80924"/>
                  </a:cubicBezTo>
                  <a:lnTo>
                    <a:pt x="93726" y="73609"/>
                  </a:lnTo>
                  <a:cubicBezTo>
                    <a:pt x="94640" y="70866"/>
                    <a:pt x="95555" y="68122"/>
                    <a:pt x="96469" y="65379"/>
                  </a:cubicBezTo>
                  <a:cubicBezTo>
                    <a:pt x="97688" y="65684"/>
                    <a:pt x="100203" y="65913"/>
                    <a:pt x="104013" y="66065"/>
                  </a:cubicBezTo>
                  <a:cubicBezTo>
                    <a:pt x="107823" y="66217"/>
                    <a:pt x="111862" y="66827"/>
                    <a:pt x="116129" y="67894"/>
                  </a:cubicBezTo>
                  <a:cubicBezTo>
                    <a:pt x="120396" y="68961"/>
                    <a:pt x="123520" y="70256"/>
                    <a:pt x="125502" y="71780"/>
                  </a:cubicBezTo>
                  <a:cubicBezTo>
                    <a:pt x="127483" y="73304"/>
                    <a:pt x="129693" y="74980"/>
                    <a:pt x="132131" y="76809"/>
                  </a:cubicBezTo>
                  <a:lnTo>
                    <a:pt x="128473" y="77724"/>
                  </a:lnTo>
                  <a:cubicBezTo>
                    <a:pt x="129388" y="81381"/>
                    <a:pt x="129083" y="84277"/>
                    <a:pt x="127559" y="86410"/>
                  </a:cubicBezTo>
                  <a:cubicBezTo>
                    <a:pt x="125730" y="86715"/>
                    <a:pt x="124054" y="86410"/>
                    <a:pt x="122530" y="85496"/>
                  </a:cubicBezTo>
                  <a:lnTo>
                    <a:pt x="122073" y="120700"/>
                  </a:lnTo>
                  <a:cubicBezTo>
                    <a:pt x="130912" y="120396"/>
                    <a:pt x="137617" y="120015"/>
                    <a:pt x="142189" y="119557"/>
                  </a:cubicBezTo>
                  <a:cubicBezTo>
                    <a:pt x="146761" y="119100"/>
                    <a:pt x="150876" y="119634"/>
                    <a:pt x="154534" y="121158"/>
                  </a:cubicBezTo>
                  <a:cubicBezTo>
                    <a:pt x="158191" y="122682"/>
                    <a:pt x="163373" y="124815"/>
                    <a:pt x="170078" y="127558"/>
                  </a:cubicBezTo>
                  <a:lnTo>
                    <a:pt x="172364" y="136702"/>
                  </a:lnTo>
                  <a:cubicBezTo>
                    <a:pt x="172669" y="129387"/>
                    <a:pt x="172060" y="121920"/>
                    <a:pt x="170536" y="114300"/>
                  </a:cubicBezTo>
                  <a:lnTo>
                    <a:pt x="189738" y="120700"/>
                  </a:lnTo>
                  <a:lnTo>
                    <a:pt x="197510" y="150876"/>
                  </a:lnTo>
                  <a:cubicBezTo>
                    <a:pt x="196596" y="144780"/>
                    <a:pt x="195910" y="140512"/>
                    <a:pt x="195453" y="138074"/>
                  </a:cubicBezTo>
                  <a:cubicBezTo>
                    <a:pt x="194996" y="135636"/>
                    <a:pt x="194920" y="134035"/>
                    <a:pt x="195224" y="133273"/>
                  </a:cubicBezTo>
                  <a:cubicBezTo>
                    <a:pt x="195529" y="132511"/>
                    <a:pt x="195834" y="131826"/>
                    <a:pt x="196139" y="131216"/>
                  </a:cubicBezTo>
                  <a:cubicBezTo>
                    <a:pt x="197968" y="138226"/>
                    <a:pt x="200863" y="144475"/>
                    <a:pt x="204826" y="149961"/>
                  </a:cubicBezTo>
                  <a:cubicBezTo>
                    <a:pt x="208178" y="147828"/>
                    <a:pt x="210617" y="146227"/>
                    <a:pt x="212141" y="145161"/>
                  </a:cubicBezTo>
                  <a:cubicBezTo>
                    <a:pt x="213665" y="144094"/>
                    <a:pt x="215417" y="142646"/>
                    <a:pt x="217399" y="140817"/>
                  </a:cubicBezTo>
                  <a:cubicBezTo>
                    <a:pt x="219380" y="138988"/>
                    <a:pt x="222656" y="135940"/>
                    <a:pt x="227228" y="131673"/>
                  </a:cubicBezTo>
                  <a:lnTo>
                    <a:pt x="227228" y="127558"/>
                  </a:lnTo>
                  <a:lnTo>
                    <a:pt x="224028" y="128930"/>
                  </a:lnTo>
                  <a:lnTo>
                    <a:pt x="221742" y="128016"/>
                  </a:lnTo>
                  <a:cubicBezTo>
                    <a:pt x="221132" y="131064"/>
                    <a:pt x="219913" y="133807"/>
                    <a:pt x="218084" y="136245"/>
                  </a:cubicBezTo>
                  <a:lnTo>
                    <a:pt x="215341" y="131673"/>
                  </a:lnTo>
                  <a:lnTo>
                    <a:pt x="212598" y="133502"/>
                  </a:lnTo>
                  <a:cubicBezTo>
                    <a:pt x="211379" y="132283"/>
                    <a:pt x="210160" y="130378"/>
                    <a:pt x="208940" y="127787"/>
                  </a:cubicBezTo>
                  <a:cubicBezTo>
                    <a:pt x="207721" y="125196"/>
                    <a:pt x="207645" y="121081"/>
                    <a:pt x="208712" y="115443"/>
                  </a:cubicBezTo>
                  <a:cubicBezTo>
                    <a:pt x="209779" y="109804"/>
                    <a:pt x="209779" y="106756"/>
                    <a:pt x="208712" y="106299"/>
                  </a:cubicBezTo>
                  <a:cubicBezTo>
                    <a:pt x="207645" y="105841"/>
                    <a:pt x="206959" y="104851"/>
                    <a:pt x="206654" y="103327"/>
                  </a:cubicBezTo>
                  <a:lnTo>
                    <a:pt x="202540" y="106984"/>
                  </a:lnTo>
                  <a:cubicBezTo>
                    <a:pt x="192481" y="102108"/>
                    <a:pt x="183337" y="95707"/>
                    <a:pt x="175108" y="87782"/>
                  </a:cubicBezTo>
                  <a:lnTo>
                    <a:pt x="176936" y="84124"/>
                  </a:lnTo>
                  <a:lnTo>
                    <a:pt x="176479" y="81838"/>
                  </a:lnTo>
                  <a:cubicBezTo>
                    <a:pt x="177089" y="81534"/>
                    <a:pt x="177622" y="81153"/>
                    <a:pt x="178079" y="80695"/>
                  </a:cubicBezTo>
                  <a:cubicBezTo>
                    <a:pt x="178537" y="80238"/>
                    <a:pt x="180213" y="80467"/>
                    <a:pt x="183109" y="81381"/>
                  </a:cubicBezTo>
                  <a:cubicBezTo>
                    <a:pt x="186004" y="82296"/>
                    <a:pt x="189357" y="81915"/>
                    <a:pt x="193167" y="80238"/>
                  </a:cubicBezTo>
                  <a:cubicBezTo>
                    <a:pt x="196977" y="78562"/>
                    <a:pt x="202387" y="76504"/>
                    <a:pt x="209398" y="74066"/>
                  </a:cubicBezTo>
                  <a:cubicBezTo>
                    <a:pt x="209398" y="51816"/>
                    <a:pt x="209550" y="36880"/>
                    <a:pt x="209855" y="29260"/>
                  </a:cubicBezTo>
                  <a:cubicBezTo>
                    <a:pt x="210160" y="21640"/>
                    <a:pt x="210312" y="16764"/>
                    <a:pt x="210312" y="14630"/>
                  </a:cubicBezTo>
                  <a:cubicBezTo>
                    <a:pt x="211531" y="15240"/>
                    <a:pt x="212522" y="15544"/>
                    <a:pt x="213284" y="15544"/>
                  </a:cubicBezTo>
                  <a:cubicBezTo>
                    <a:pt x="214046" y="15544"/>
                    <a:pt x="216103" y="15392"/>
                    <a:pt x="219456" y="15087"/>
                  </a:cubicBezTo>
                  <a:cubicBezTo>
                    <a:pt x="222809" y="14782"/>
                    <a:pt x="225781" y="15773"/>
                    <a:pt x="228371" y="18059"/>
                  </a:cubicBezTo>
                  <a:cubicBezTo>
                    <a:pt x="230962" y="20345"/>
                    <a:pt x="234696" y="23774"/>
                    <a:pt x="239573" y="28346"/>
                  </a:cubicBezTo>
                  <a:cubicBezTo>
                    <a:pt x="236830" y="28956"/>
                    <a:pt x="234544" y="29870"/>
                    <a:pt x="232715" y="31089"/>
                  </a:cubicBezTo>
                  <a:lnTo>
                    <a:pt x="234086" y="63550"/>
                  </a:lnTo>
                  <a:cubicBezTo>
                    <a:pt x="240182" y="60807"/>
                    <a:pt x="245440" y="59055"/>
                    <a:pt x="249860" y="58293"/>
                  </a:cubicBezTo>
                  <a:cubicBezTo>
                    <a:pt x="254279" y="57531"/>
                    <a:pt x="258623" y="56540"/>
                    <a:pt x="262890" y="55321"/>
                  </a:cubicBezTo>
                  <a:cubicBezTo>
                    <a:pt x="267157" y="54102"/>
                    <a:pt x="270815" y="53263"/>
                    <a:pt x="273863" y="52806"/>
                  </a:cubicBezTo>
                  <a:cubicBezTo>
                    <a:pt x="276911" y="52349"/>
                    <a:pt x="279349" y="51358"/>
                    <a:pt x="281178" y="49834"/>
                  </a:cubicBezTo>
                  <a:cubicBezTo>
                    <a:pt x="282397" y="40995"/>
                    <a:pt x="283312" y="34747"/>
                    <a:pt x="283921" y="31089"/>
                  </a:cubicBezTo>
                  <a:cubicBezTo>
                    <a:pt x="284531" y="27432"/>
                    <a:pt x="284531" y="23469"/>
                    <a:pt x="283921" y="19202"/>
                  </a:cubicBezTo>
                  <a:cubicBezTo>
                    <a:pt x="283312" y="14935"/>
                    <a:pt x="282321" y="12039"/>
                    <a:pt x="280949" y="10515"/>
                  </a:cubicBezTo>
                  <a:cubicBezTo>
                    <a:pt x="279578" y="8991"/>
                    <a:pt x="277825" y="7010"/>
                    <a:pt x="275692" y="4572"/>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3600" dirty="0">
                <a:cs typeface="+mn-ea"/>
                <a:sym typeface="+mn-lt"/>
              </a:endParaRPr>
            </a:p>
          </p:txBody>
        </p:sp>
      </p:grpSp>
      <p:cxnSp>
        <p:nvCxnSpPr>
          <p:cNvPr id="9" name="PA_库_直接连接符 26"/>
          <p:cNvCxnSpPr/>
          <p:nvPr>
            <p:custDataLst>
              <p:tags r:id="rId7"/>
            </p:custDataLst>
          </p:nvPr>
        </p:nvCxnSpPr>
        <p:spPr>
          <a:xfrm flipH="1">
            <a:off x="3302498" y="2507146"/>
            <a:ext cx="3124728" cy="1"/>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PA_库_文本框 2"/>
          <p:cNvSpPr txBox="1"/>
          <p:nvPr>
            <p:custDataLst>
              <p:tags r:id="rId8"/>
            </p:custDataLst>
          </p:nvPr>
        </p:nvSpPr>
        <p:spPr>
          <a:xfrm>
            <a:off x="5134104" y="2606173"/>
            <a:ext cx="553998" cy="2400657"/>
          </a:xfrm>
          <a:prstGeom prst="rect">
            <a:avLst/>
          </a:prstGeom>
          <a:noFill/>
        </p:spPr>
        <p:txBody>
          <a:bodyPr vert="eaVert" wrap="none" rtlCol="0" anchor="ctr" anchorCtr="0">
            <a:spAutoFit/>
          </a:bodyPr>
          <a:lstStyle/>
          <a:p>
            <a:r>
              <a:rPr lang="zh-CN" altLang="en-US" sz="2400" spc="600" dirty="0">
                <a:cs typeface="+mn-ea"/>
                <a:sym typeface="+mn-lt"/>
              </a:rPr>
              <a:t>行业模式分析</a:t>
            </a:r>
          </a:p>
        </p:txBody>
      </p:sp>
      <p:sp>
        <p:nvSpPr>
          <p:cNvPr id="11" name="PA_库_矩形 4"/>
          <p:cNvSpPr/>
          <p:nvPr>
            <p:custDataLst>
              <p:tags r:id="rId9"/>
            </p:custDataLst>
          </p:nvPr>
        </p:nvSpPr>
        <p:spPr>
          <a:xfrm>
            <a:off x="5010993" y="1695697"/>
            <a:ext cx="800219" cy="707886"/>
          </a:xfrm>
          <a:prstGeom prst="rect">
            <a:avLst/>
          </a:prstGeom>
        </p:spPr>
        <p:txBody>
          <a:bodyPr vert="horz" wrap="square" anchor="ctr">
            <a:spAutoFit/>
          </a:bodyPr>
          <a:lstStyle/>
          <a:p>
            <a:pPr algn="ctr"/>
            <a:r>
              <a:rPr lang="zh-CN" altLang="en-US" sz="4000" dirty="0">
                <a:cs typeface="+mn-ea"/>
                <a:sym typeface="+mn-lt"/>
              </a:rPr>
              <a:t>贰</a:t>
            </a:r>
          </a:p>
        </p:txBody>
      </p:sp>
      <p:sp>
        <p:nvSpPr>
          <p:cNvPr id="12" name="PA_库_文本框 2"/>
          <p:cNvSpPr txBox="1"/>
          <p:nvPr>
            <p:custDataLst>
              <p:tags r:id="rId10"/>
            </p:custDataLst>
          </p:nvPr>
        </p:nvSpPr>
        <p:spPr>
          <a:xfrm>
            <a:off x="4315083" y="2606173"/>
            <a:ext cx="553998" cy="2400657"/>
          </a:xfrm>
          <a:prstGeom prst="rect">
            <a:avLst/>
          </a:prstGeom>
          <a:noFill/>
        </p:spPr>
        <p:txBody>
          <a:bodyPr vert="eaVert" wrap="none" rtlCol="0" anchor="ctr" anchorCtr="0">
            <a:spAutoFit/>
          </a:bodyPr>
          <a:lstStyle/>
          <a:p>
            <a:r>
              <a:rPr lang="zh-CN" altLang="en-US" sz="2400" spc="600" dirty="0">
                <a:cs typeface="+mn-ea"/>
                <a:sym typeface="+mn-lt"/>
              </a:rPr>
              <a:t>团队财务概述</a:t>
            </a:r>
          </a:p>
        </p:txBody>
      </p:sp>
      <p:sp>
        <p:nvSpPr>
          <p:cNvPr id="13" name="PA_库_矩形 4"/>
          <p:cNvSpPr/>
          <p:nvPr>
            <p:custDataLst>
              <p:tags r:id="rId11"/>
            </p:custDataLst>
          </p:nvPr>
        </p:nvSpPr>
        <p:spPr>
          <a:xfrm>
            <a:off x="4191972" y="1695697"/>
            <a:ext cx="800219" cy="707886"/>
          </a:xfrm>
          <a:prstGeom prst="rect">
            <a:avLst/>
          </a:prstGeom>
        </p:spPr>
        <p:txBody>
          <a:bodyPr vert="horz" wrap="square" anchor="ctr">
            <a:spAutoFit/>
          </a:bodyPr>
          <a:lstStyle/>
          <a:p>
            <a:pPr algn="ctr"/>
            <a:r>
              <a:rPr lang="zh-CN" altLang="en-US" sz="4000" dirty="0">
                <a:cs typeface="+mn-ea"/>
                <a:sym typeface="+mn-lt"/>
              </a:rPr>
              <a:t>叁</a:t>
            </a:r>
          </a:p>
        </p:txBody>
      </p:sp>
      <p:sp>
        <p:nvSpPr>
          <p:cNvPr id="14" name="PA_库_文本框 2"/>
          <p:cNvSpPr txBox="1"/>
          <p:nvPr>
            <p:custDataLst>
              <p:tags r:id="rId12"/>
            </p:custDataLst>
          </p:nvPr>
        </p:nvSpPr>
        <p:spPr>
          <a:xfrm>
            <a:off x="3496062" y="2606173"/>
            <a:ext cx="553998" cy="2400657"/>
          </a:xfrm>
          <a:prstGeom prst="rect">
            <a:avLst/>
          </a:prstGeom>
          <a:noFill/>
        </p:spPr>
        <p:txBody>
          <a:bodyPr vert="eaVert" wrap="none" rtlCol="0" anchor="ctr" anchorCtr="0">
            <a:spAutoFit/>
          </a:bodyPr>
          <a:lstStyle/>
          <a:p>
            <a:r>
              <a:rPr lang="zh-CN" altLang="en-US" sz="2400" spc="600" dirty="0">
                <a:cs typeface="+mn-ea"/>
                <a:sym typeface="+mn-lt"/>
              </a:rPr>
              <a:t>方案目标展望</a:t>
            </a:r>
          </a:p>
        </p:txBody>
      </p:sp>
      <p:sp>
        <p:nvSpPr>
          <p:cNvPr id="15" name="PA_库_矩形 4"/>
          <p:cNvSpPr/>
          <p:nvPr>
            <p:custDataLst>
              <p:tags r:id="rId13"/>
            </p:custDataLst>
          </p:nvPr>
        </p:nvSpPr>
        <p:spPr>
          <a:xfrm>
            <a:off x="3372951" y="1695697"/>
            <a:ext cx="800219" cy="707886"/>
          </a:xfrm>
          <a:prstGeom prst="rect">
            <a:avLst/>
          </a:prstGeom>
        </p:spPr>
        <p:txBody>
          <a:bodyPr vert="horz" wrap="square" anchor="ctr">
            <a:spAutoFit/>
          </a:bodyPr>
          <a:lstStyle/>
          <a:p>
            <a:pPr algn="ctr"/>
            <a:r>
              <a:rPr lang="zh-CN" altLang="en-US" sz="4000" dirty="0">
                <a:cs typeface="+mn-ea"/>
                <a:sym typeface="+mn-lt"/>
              </a:rPr>
              <a:t>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56" presetClass="entr" presetSubtype="0" fill="hold" grpId="0" nodeType="withEffect">
                                  <p:stCondLst>
                                    <p:cond delay="20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par>
                          <p:cTn id="17" fill="hold">
                            <p:stCondLst>
                              <p:cond delay="12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200"/>
                            </p:stCondLst>
                            <p:childTnLst>
                              <p:par>
                                <p:cTn id="24" presetID="17"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ppt_h/2"/>
                                          </p:val>
                                        </p:tav>
                                        <p:tav tm="100000">
                                          <p:val>
                                            <p:strVal val="#ppt_y"/>
                                          </p:val>
                                        </p:tav>
                                      </p:tavLst>
                                    </p:anim>
                                    <p:anim calcmode="lin" valueType="num">
                                      <p:cBhvr>
                                        <p:cTn id="28" dur="500" fill="hold"/>
                                        <p:tgtEl>
                                          <p:spTgt spid="3"/>
                                        </p:tgtEl>
                                        <p:attrNameLst>
                                          <p:attrName>ppt_w</p:attrName>
                                        </p:attrNameLst>
                                      </p:cBhvr>
                                      <p:tavLst>
                                        <p:tav tm="0">
                                          <p:val>
                                            <p:strVal val="#ppt_w"/>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27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20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par>
                          <p:cTn id="39" fill="hold">
                            <p:stCondLst>
                              <p:cond delay="3950"/>
                            </p:stCondLst>
                            <p:childTnLst>
                              <p:par>
                                <p:cTn id="40" presetID="17"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ppt_h/2"/>
                                          </p:val>
                                        </p:tav>
                                        <p:tav tm="100000">
                                          <p:val>
                                            <p:strVal val="#ppt_y"/>
                                          </p:val>
                                        </p:tav>
                                      </p:tavLst>
                                    </p:anim>
                                    <p:anim calcmode="lin" valueType="num">
                                      <p:cBhvr>
                                        <p:cTn id="44" dur="500" fill="hold"/>
                                        <p:tgtEl>
                                          <p:spTgt spid="11"/>
                                        </p:tgtEl>
                                        <p:attrNameLst>
                                          <p:attrName>ppt_w</p:attrName>
                                        </p:attrNameLst>
                                      </p:cBhvr>
                                      <p:tavLst>
                                        <p:tav tm="0">
                                          <p:val>
                                            <p:strVal val="#ppt_w"/>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childTnLst>
                                </p:cTn>
                              </p:par>
                            </p:childTnLst>
                          </p:cTn>
                        </p:par>
                        <p:par>
                          <p:cTn id="46" fill="hold">
                            <p:stCondLst>
                              <p:cond delay="4450"/>
                            </p:stCondLst>
                            <p:childTnLst>
                              <p:par>
                                <p:cTn id="47" presetID="23" presetClass="entr" presetSubtype="16" fill="hold" grpId="0" nodeType="after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childTnLst>
                                </p:cTn>
                              </p:par>
                            </p:childTnLst>
                          </p:cTn>
                        </p:par>
                        <p:par>
                          <p:cTn id="51" fill="hold">
                            <p:stCondLst>
                              <p:cond delay="5199"/>
                            </p:stCondLst>
                            <p:childTnLst>
                              <p:par>
                                <p:cTn id="52" presetID="17" presetClass="entr" presetSubtype="1"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ppt_h/2"/>
                                          </p:val>
                                        </p:tav>
                                        <p:tav tm="100000">
                                          <p:val>
                                            <p:strVal val="#ppt_y"/>
                                          </p:val>
                                        </p:tav>
                                      </p:tavLst>
                                    </p:anim>
                                    <p:anim calcmode="lin" valueType="num">
                                      <p:cBhvr>
                                        <p:cTn id="56" dur="500" fill="hold"/>
                                        <p:tgtEl>
                                          <p:spTgt spid="13"/>
                                        </p:tgtEl>
                                        <p:attrNameLst>
                                          <p:attrName>ppt_w</p:attrName>
                                        </p:attrNameLst>
                                      </p:cBhvr>
                                      <p:tavLst>
                                        <p:tav tm="0">
                                          <p:val>
                                            <p:strVal val="#ppt_w"/>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childTnLst>
                                </p:cTn>
                              </p:par>
                            </p:childTnLst>
                          </p:cTn>
                        </p:par>
                        <p:par>
                          <p:cTn id="58" fill="hold">
                            <p:stCondLst>
                              <p:cond delay="5699"/>
                            </p:stCondLst>
                            <p:childTnLst>
                              <p:par>
                                <p:cTn id="59" presetID="23" presetClass="entr" presetSubtype="16" fill="hold" grpId="0" nodeType="afterEffect">
                                  <p:stCondLst>
                                    <p:cond delay="0"/>
                                  </p:stCondLst>
                                  <p:iterate type="lt">
                                    <p:tmPct val="10000"/>
                                  </p:iterate>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childTnLst>
                          </p:cTn>
                        </p:par>
                        <p:par>
                          <p:cTn id="63" fill="hold">
                            <p:stCondLst>
                              <p:cond delay="6449"/>
                            </p:stCondLst>
                            <p:childTnLst>
                              <p:par>
                                <p:cTn id="64" presetID="17"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ppt_h/2"/>
                                          </p:val>
                                        </p:tav>
                                        <p:tav tm="100000">
                                          <p:val>
                                            <p:strVal val="#ppt_y"/>
                                          </p:val>
                                        </p:tav>
                                      </p:tavLst>
                                    </p:anim>
                                    <p:anim calcmode="lin" valueType="num">
                                      <p:cBhvr>
                                        <p:cTn id="68" dur="500" fill="hold"/>
                                        <p:tgtEl>
                                          <p:spTgt spid="15"/>
                                        </p:tgtEl>
                                        <p:attrNameLst>
                                          <p:attrName>ppt_w</p:attrName>
                                        </p:attrNameLst>
                                      </p:cBhvr>
                                      <p:tavLst>
                                        <p:tav tm="0">
                                          <p:val>
                                            <p:strVal val="#ppt_w"/>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childTnLst>
                                </p:cTn>
                              </p:par>
                            </p:childTnLst>
                          </p:cTn>
                        </p:par>
                        <p:par>
                          <p:cTn id="70" fill="hold">
                            <p:stCondLst>
                              <p:cond delay="6949"/>
                            </p:stCondLst>
                            <p:childTnLst>
                              <p:par>
                                <p:cTn id="71" presetID="23" presetClass="entr" presetSubtype="16" fill="hold" grpId="0" nodeType="afterEffect">
                                  <p:stCondLst>
                                    <p:cond delay="0"/>
                                  </p:stCondLst>
                                  <p:iterate type="lt">
                                    <p:tmPct val="10000"/>
                                  </p:iterate>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2035" y="1203739"/>
            <a:ext cx="2124418" cy="4443873"/>
            <a:chOff x="10112375" y="2805113"/>
            <a:chExt cx="1147763" cy="2398712"/>
          </a:xfrm>
        </p:grpSpPr>
        <p:sp>
          <p:nvSpPr>
            <p:cNvPr id="3" name="Freeform 19"/>
            <p:cNvSpPr/>
            <p:nvPr/>
          </p:nvSpPr>
          <p:spPr bwMode="auto">
            <a:xfrm>
              <a:off x="10112375" y="4210050"/>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sp>
          <p:nvSpPr>
            <p:cNvPr id="4" name="Freeform 20"/>
            <p:cNvSpPr/>
            <p:nvPr/>
          </p:nvSpPr>
          <p:spPr bwMode="auto">
            <a:xfrm>
              <a:off x="10112375" y="3741738"/>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sp>
          <p:nvSpPr>
            <p:cNvPr id="5" name="Freeform 21"/>
            <p:cNvSpPr/>
            <p:nvPr/>
          </p:nvSpPr>
          <p:spPr bwMode="auto">
            <a:xfrm>
              <a:off x="10112375" y="3273425"/>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6" name="Freeform 22"/>
            <p:cNvSpPr/>
            <p:nvPr/>
          </p:nvSpPr>
          <p:spPr bwMode="auto">
            <a:xfrm>
              <a:off x="10112375" y="2805113"/>
              <a:ext cx="1147763" cy="995363"/>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grpSp>
        <p:nvGrpSpPr>
          <p:cNvPr id="7" name="组合 6"/>
          <p:cNvGrpSpPr/>
          <p:nvPr/>
        </p:nvGrpSpPr>
        <p:grpSpPr>
          <a:xfrm>
            <a:off x="837078" y="1280490"/>
            <a:ext cx="7784579" cy="1042379"/>
            <a:chOff x="837731" y="1638062"/>
            <a:chExt cx="7790661" cy="1042620"/>
          </a:xfrm>
        </p:grpSpPr>
        <p:cxnSp>
          <p:nvCxnSpPr>
            <p:cNvPr id="8" name="直接连接符 7"/>
            <p:cNvCxnSpPr/>
            <p:nvPr/>
          </p:nvCxnSpPr>
          <p:spPr>
            <a:xfrm flipH="1">
              <a:off x="5609813" y="1820312"/>
              <a:ext cx="3018579"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364640" y="1712351"/>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37731" y="1638062"/>
              <a:ext cx="4662702" cy="1042620"/>
              <a:chOff x="837839" y="1637681"/>
              <a:chExt cx="4663309" cy="1042377"/>
            </a:xfrm>
          </p:grpSpPr>
          <p:sp>
            <p:nvSpPr>
              <p:cNvPr id="11" name="文本框 26"/>
              <p:cNvSpPr txBox="1"/>
              <p:nvPr/>
            </p:nvSpPr>
            <p:spPr>
              <a:xfrm>
                <a:off x="837839" y="1637681"/>
                <a:ext cx="2347814" cy="369331"/>
              </a:xfrm>
              <a:prstGeom prst="rect">
                <a:avLst/>
              </a:prstGeom>
              <a:noFill/>
            </p:spPr>
            <p:txBody>
              <a:bodyPr wrap="square" rtlCol="0">
                <a:spAutoFit/>
              </a:bodyPr>
              <a:lstStyle/>
              <a:p>
                <a:pPr defTabSz="913765"/>
                <a:r>
                  <a:rPr lang="zh-CN" altLang="en-US" b="1" dirty="0">
                    <a:solidFill>
                      <a:schemeClr val="bg1">
                        <a:lumMod val="50000"/>
                      </a:schemeClr>
                    </a:solidFill>
                    <a:cs typeface="+mn-ea"/>
                    <a:sym typeface="+mn-lt"/>
                  </a:rPr>
                  <a:t>点击输入标题</a:t>
                </a:r>
              </a:p>
            </p:txBody>
          </p:sp>
          <p:sp>
            <p:nvSpPr>
              <p:cNvPr id="12" name="矩形 11"/>
              <p:cNvSpPr/>
              <p:nvPr/>
            </p:nvSpPr>
            <p:spPr>
              <a:xfrm>
                <a:off x="877182" y="2095419"/>
                <a:ext cx="4623966" cy="584639"/>
              </a:xfrm>
              <a:prstGeom prst="rect">
                <a:avLst/>
              </a:prstGeom>
            </p:spPr>
            <p:txBody>
              <a:bodyPr wrap="square">
                <a:spAutoFit/>
              </a:bodyPr>
              <a:lstStyle/>
              <a:p>
                <a:pPr defTabSz="913765"/>
                <a:r>
                  <a:rPr lang="zh-CN" altLang="en-US" sz="1600" dirty="0">
                    <a:solidFill>
                      <a:schemeClr val="bg1">
                        <a:lumMod val="50000"/>
                      </a:schemeClr>
                    </a:solidFill>
                    <a:cs typeface="+mn-ea"/>
                    <a:sym typeface="+mn-lt"/>
                  </a:rPr>
                  <a:t>点击输入具体内容点击输入具体内容点击输入具体内容点击输入具体内容</a:t>
                </a:r>
              </a:p>
            </p:txBody>
          </p:sp>
        </p:grpSp>
      </p:grpSp>
      <p:grpSp>
        <p:nvGrpSpPr>
          <p:cNvPr id="13" name="组合 12"/>
          <p:cNvGrpSpPr/>
          <p:nvPr/>
        </p:nvGrpSpPr>
        <p:grpSpPr>
          <a:xfrm>
            <a:off x="837077" y="2618445"/>
            <a:ext cx="7784580" cy="1042380"/>
            <a:chOff x="837731" y="2976327"/>
            <a:chExt cx="7790662" cy="1042621"/>
          </a:xfrm>
        </p:grpSpPr>
        <p:cxnSp>
          <p:nvCxnSpPr>
            <p:cNvPr id="14" name="直接连接符 13"/>
            <p:cNvCxnSpPr/>
            <p:nvPr/>
          </p:nvCxnSpPr>
          <p:spPr>
            <a:xfrm flipH="1">
              <a:off x="5609815" y="3291669"/>
              <a:ext cx="3018578"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51734" y="3149823"/>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37731" y="2976327"/>
              <a:ext cx="4662702" cy="1042621"/>
              <a:chOff x="837839" y="1637681"/>
              <a:chExt cx="4663309" cy="1042379"/>
            </a:xfrm>
          </p:grpSpPr>
          <p:sp>
            <p:nvSpPr>
              <p:cNvPr id="17" name="文本框 50"/>
              <p:cNvSpPr txBox="1"/>
              <p:nvPr/>
            </p:nvSpPr>
            <p:spPr>
              <a:xfrm>
                <a:off x="837839" y="1637681"/>
                <a:ext cx="2347814" cy="369332"/>
              </a:xfrm>
              <a:prstGeom prst="rect">
                <a:avLst/>
              </a:prstGeom>
              <a:noFill/>
            </p:spPr>
            <p:txBody>
              <a:bodyPr wrap="square" rtlCol="0">
                <a:spAutoFit/>
              </a:bodyPr>
              <a:lstStyle/>
              <a:p>
                <a:pPr defTabSz="913765"/>
                <a:r>
                  <a:rPr lang="zh-CN" altLang="en-US" b="1" dirty="0">
                    <a:solidFill>
                      <a:schemeClr val="bg1">
                        <a:lumMod val="50000"/>
                      </a:schemeClr>
                    </a:solidFill>
                    <a:cs typeface="+mn-ea"/>
                    <a:sym typeface="+mn-lt"/>
                  </a:rPr>
                  <a:t>点击输入标题</a:t>
                </a:r>
              </a:p>
            </p:txBody>
          </p:sp>
          <p:sp>
            <p:nvSpPr>
              <p:cNvPr id="18" name="矩形 17"/>
              <p:cNvSpPr/>
              <p:nvPr/>
            </p:nvSpPr>
            <p:spPr>
              <a:xfrm>
                <a:off x="877182" y="2095421"/>
                <a:ext cx="4623966" cy="584639"/>
              </a:xfrm>
              <a:prstGeom prst="rect">
                <a:avLst/>
              </a:prstGeom>
            </p:spPr>
            <p:txBody>
              <a:bodyPr wrap="square">
                <a:spAutoFit/>
              </a:bodyPr>
              <a:lstStyle/>
              <a:p>
                <a:pPr defTabSz="913765"/>
                <a:r>
                  <a:rPr lang="zh-CN" altLang="en-US" sz="1600" dirty="0">
                    <a:solidFill>
                      <a:schemeClr val="bg1">
                        <a:lumMod val="50000"/>
                      </a:schemeClr>
                    </a:solidFill>
                    <a:cs typeface="+mn-ea"/>
                    <a:sym typeface="+mn-lt"/>
                  </a:rPr>
                  <a:t>点击输入具体内容点击输入具体内容点击输入具体内容点击输入具体内容</a:t>
                </a:r>
              </a:p>
            </p:txBody>
          </p:sp>
        </p:grpSp>
      </p:grpSp>
      <p:grpSp>
        <p:nvGrpSpPr>
          <p:cNvPr id="19" name="组合 18"/>
          <p:cNvGrpSpPr/>
          <p:nvPr/>
        </p:nvGrpSpPr>
        <p:grpSpPr>
          <a:xfrm>
            <a:off x="850592" y="3659309"/>
            <a:ext cx="7771066" cy="1042380"/>
            <a:chOff x="851256" y="4017432"/>
            <a:chExt cx="7777137" cy="1042621"/>
          </a:xfrm>
        </p:grpSpPr>
        <p:cxnSp>
          <p:nvCxnSpPr>
            <p:cNvPr id="20" name="直接连接符 19"/>
            <p:cNvCxnSpPr/>
            <p:nvPr/>
          </p:nvCxnSpPr>
          <p:spPr>
            <a:xfrm flipH="1">
              <a:off x="5609815" y="4349979"/>
              <a:ext cx="3018578"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38829" y="4248006"/>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51256" y="4017432"/>
              <a:ext cx="4487573" cy="1042621"/>
              <a:chOff x="837839" y="1637681"/>
              <a:chExt cx="4488157" cy="1042379"/>
            </a:xfrm>
          </p:grpSpPr>
          <p:sp>
            <p:nvSpPr>
              <p:cNvPr id="23" name="文本框 53"/>
              <p:cNvSpPr txBox="1"/>
              <p:nvPr/>
            </p:nvSpPr>
            <p:spPr>
              <a:xfrm>
                <a:off x="837839" y="1637681"/>
                <a:ext cx="2347814" cy="369332"/>
              </a:xfrm>
              <a:prstGeom prst="rect">
                <a:avLst/>
              </a:prstGeom>
              <a:noFill/>
            </p:spPr>
            <p:txBody>
              <a:bodyPr wrap="square" rtlCol="0">
                <a:spAutoFit/>
              </a:bodyPr>
              <a:lstStyle/>
              <a:p>
                <a:pPr defTabSz="913765"/>
                <a:r>
                  <a:rPr lang="zh-CN" altLang="en-US" b="1" dirty="0">
                    <a:solidFill>
                      <a:schemeClr val="bg1">
                        <a:lumMod val="50000"/>
                      </a:schemeClr>
                    </a:solidFill>
                    <a:cs typeface="+mn-ea"/>
                    <a:sym typeface="+mn-lt"/>
                  </a:rPr>
                  <a:t>点击输入标题</a:t>
                </a:r>
              </a:p>
            </p:txBody>
          </p:sp>
          <p:sp>
            <p:nvSpPr>
              <p:cNvPr id="24" name="矩形 23"/>
              <p:cNvSpPr/>
              <p:nvPr/>
            </p:nvSpPr>
            <p:spPr>
              <a:xfrm>
                <a:off x="877182" y="2095421"/>
                <a:ext cx="4448814" cy="584639"/>
              </a:xfrm>
              <a:prstGeom prst="rect">
                <a:avLst/>
              </a:prstGeom>
            </p:spPr>
            <p:txBody>
              <a:bodyPr wrap="square">
                <a:spAutoFit/>
              </a:bodyPr>
              <a:lstStyle/>
              <a:p>
                <a:pPr defTabSz="913765"/>
                <a:r>
                  <a:rPr lang="zh-CN" altLang="en-US" sz="1600" dirty="0">
                    <a:solidFill>
                      <a:schemeClr val="bg1">
                        <a:lumMod val="50000"/>
                      </a:schemeClr>
                    </a:solidFill>
                    <a:cs typeface="+mn-ea"/>
                    <a:sym typeface="+mn-lt"/>
                  </a:rPr>
                  <a:t>点击输入具体内容点击输入具体内容点击输入具体内容点击输入具体内容</a:t>
                </a:r>
              </a:p>
            </p:txBody>
          </p:sp>
        </p:grpSp>
      </p:grpSp>
      <p:grpSp>
        <p:nvGrpSpPr>
          <p:cNvPr id="25" name="组合 24"/>
          <p:cNvGrpSpPr/>
          <p:nvPr/>
        </p:nvGrpSpPr>
        <p:grpSpPr>
          <a:xfrm>
            <a:off x="876383" y="4663738"/>
            <a:ext cx="7745274" cy="1042379"/>
            <a:chOff x="877067" y="5022094"/>
            <a:chExt cx="7751325" cy="1042620"/>
          </a:xfrm>
        </p:grpSpPr>
        <p:cxnSp>
          <p:nvCxnSpPr>
            <p:cNvPr id="26" name="直接连接符 25"/>
            <p:cNvCxnSpPr/>
            <p:nvPr/>
          </p:nvCxnSpPr>
          <p:spPr>
            <a:xfrm flipH="1">
              <a:off x="5609813" y="5541053"/>
              <a:ext cx="3018579"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325924" y="5360935"/>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877067" y="5022094"/>
              <a:ext cx="4487573" cy="1042620"/>
              <a:chOff x="837839" y="1637681"/>
              <a:chExt cx="4488157" cy="1042377"/>
            </a:xfrm>
          </p:grpSpPr>
          <p:sp>
            <p:nvSpPr>
              <p:cNvPr id="29" name="文本框 56"/>
              <p:cNvSpPr txBox="1"/>
              <p:nvPr/>
            </p:nvSpPr>
            <p:spPr>
              <a:xfrm>
                <a:off x="837839" y="1637681"/>
                <a:ext cx="2347814" cy="369331"/>
              </a:xfrm>
              <a:prstGeom prst="rect">
                <a:avLst/>
              </a:prstGeom>
              <a:noFill/>
            </p:spPr>
            <p:txBody>
              <a:bodyPr wrap="square" rtlCol="0">
                <a:spAutoFit/>
              </a:bodyPr>
              <a:lstStyle/>
              <a:p>
                <a:pPr defTabSz="913765"/>
                <a:r>
                  <a:rPr lang="zh-CN" altLang="en-US" b="1" dirty="0">
                    <a:solidFill>
                      <a:schemeClr val="bg1">
                        <a:lumMod val="50000"/>
                      </a:schemeClr>
                    </a:solidFill>
                    <a:cs typeface="+mn-ea"/>
                    <a:sym typeface="+mn-lt"/>
                  </a:rPr>
                  <a:t>点击输入标题</a:t>
                </a:r>
              </a:p>
            </p:txBody>
          </p:sp>
          <p:sp>
            <p:nvSpPr>
              <p:cNvPr id="30" name="矩形 29"/>
              <p:cNvSpPr/>
              <p:nvPr/>
            </p:nvSpPr>
            <p:spPr>
              <a:xfrm>
                <a:off x="877182" y="2095419"/>
                <a:ext cx="4448814" cy="584639"/>
              </a:xfrm>
              <a:prstGeom prst="rect">
                <a:avLst/>
              </a:prstGeom>
            </p:spPr>
            <p:txBody>
              <a:bodyPr wrap="square">
                <a:spAutoFit/>
              </a:bodyPr>
              <a:lstStyle/>
              <a:p>
                <a:pPr defTabSz="913765"/>
                <a:r>
                  <a:rPr lang="zh-CN" altLang="en-US" sz="1600" dirty="0">
                    <a:solidFill>
                      <a:schemeClr val="bg1">
                        <a:lumMod val="50000"/>
                      </a:schemeClr>
                    </a:solidFill>
                    <a:cs typeface="+mn-ea"/>
                    <a:sym typeface="+mn-lt"/>
                  </a:rPr>
                  <a:t>点击输入具体内容点击输入具体内容点击输入具体内容点击输入具体内容</a:t>
                </a:r>
              </a:p>
            </p:txBody>
          </p:sp>
        </p:grpSp>
      </p:grpSp>
      <p:sp>
        <p:nvSpPr>
          <p:cNvPr id="31" name="文本框 58"/>
          <p:cNvSpPr txBox="1"/>
          <p:nvPr/>
        </p:nvSpPr>
        <p:spPr>
          <a:xfrm>
            <a:off x="9313463" y="2273549"/>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cs typeface="+mn-ea"/>
                <a:sym typeface="+mn-lt"/>
              </a:rPr>
              <a:t>标题 </a:t>
            </a:r>
            <a:r>
              <a:rPr lang="en-US" altLang="zh-CN" sz="2400" b="1" dirty="0">
                <a:solidFill>
                  <a:schemeClr val="bg1"/>
                </a:solidFill>
                <a:effectLst>
                  <a:innerShdw blurRad="114300" dist="127000">
                    <a:prstClr val="black">
                      <a:alpha val="30000"/>
                    </a:prstClr>
                  </a:innerShdw>
                </a:effectLst>
                <a:cs typeface="+mn-ea"/>
                <a:sym typeface="+mn-lt"/>
              </a:rPr>
              <a:t>01</a:t>
            </a:r>
            <a:endParaRPr lang="zh-CN" altLang="en-US" sz="2400" b="1" dirty="0">
              <a:solidFill>
                <a:schemeClr val="bg1"/>
              </a:solidFill>
              <a:effectLst>
                <a:innerShdw blurRad="114300" dist="127000">
                  <a:prstClr val="black">
                    <a:alpha val="30000"/>
                  </a:prstClr>
                </a:innerShdw>
              </a:effectLst>
              <a:cs typeface="+mn-ea"/>
              <a:sym typeface="+mn-lt"/>
            </a:endParaRPr>
          </a:p>
        </p:txBody>
      </p:sp>
      <p:sp>
        <p:nvSpPr>
          <p:cNvPr id="32" name="文本框 59"/>
          <p:cNvSpPr txBox="1"/>
          <p:nvPr/>
        </p:nvSpPr>
        <p:spPr>
          <a:xfrm>
            <a:off x="9304428" y="3137096"/>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cs typeface="+mn-ea"/>
                <a:sym typeface="+mn-lt"/>
              </a:rPr>
              <a:t>标题 </a:t>
            </a:r>
            <a:r>
              <a:rPr lang="en-US" altLang="zh-CN" sz="2400" b="1" dirty="0">
                <a:solidFill>
                  <a:schemeClr val="bg1"/>
                </a:solidFill>
                <a:effectLst>
                  <a:innerShdw blurRad="114300" dist="127000">
                    <a:prstClr val="black">
                      <a:alpha val="30000"/>
                    </a:prstClr>
                  </a:innerShdw>
                </a:effectLst>
                <a:cs typeface="+mn-ea"/>
                <a:sym typeface="+mn-lt"/>
              </a:rPr>
              <a:t>01</a:t>
            </a:r>
            <a:endParaRPr lang="zh-CN" altLang="en-US" sz="2400" b="1" dirty="0">
              <a:solidFill>
                <a:schemeClr val="bg1"/>
              </a:solidFill>
              <a:effectLst>
                <a:innerShdw blurRad="114300" dist="127000">
                  <a:prstClr val="black">
                    <a:alpha val="30000"/>
                  </a:prstClr>
                </a:innerShdw>
              </a:effectLst>
              <a:cs typeface="+mn-ea"/>
              <a:sym typeface="+mn-lt"/>
            </a:endParaRPr>
          </a:p>
        </p:txBody>
      </p:sp>
      <p:sp>
        <p:nvSpPr>
          <p:cNvPr id="33" name="文本框 60"/>
          <p:cNvSpPr txBox="1"/>
          <p:nvPr/>
        </p:nvSpPr>
        <p:spPr>
          <a:xfrm>
            <a:off x="9304427" y="4001067"/>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cs typeface="+mn-ea"/>
                <a:sym typeface="+mn-lt"/>
              </a:rPr>
              <a:t>标题 </a:t>
            </a:r>
            <a:r>
              <a:rPr lang="en-US" altLang="zh-CN" sz="2400" b="1" dirty="0">
                <a:solidFill>
                  <a:schemeClr val="bg1"/>
                </a:solidFill>
                <a:effectLst>
                  <a:innerShdw blurRad="114300" dist="127000">
                    <a:prstClr val="black">
                      <a:alpha val="30000"/>
                    </a:prstClr>
                  </a:innerShdw>
                </a:effectLst>
                <a:cs typeface="+mn-ea"/>
                <a:sym typeface="+mn-lt"/>
              </a:rPr>
              <a:t>01</a:t>
            </a:r>
            <a:endParaRPr lang="zh-CN" altLang="en-US" sz="2400" b="1" dirty="0">
              <a:solidFill>
                <a:schemeClr val="bg1"/>
              </a:solidFill>
              <a:effectLst>
                <a:innerShdw blurRad="114300" dist="127000">
                  <a:prstClr val="black">
                    <a:alpha val="30000"/>
                  </a:prstClr>
                </a:innerShdw>
              </a:effectLst>
              <a:cs typeface="+mn-ea"/>
              <a:sym typeface="+mn-lt"/>
            </a:endParaRPr>
          </a:p>
        </p:txBody>
      </p:sp>
      <p:sp>
        <p:nvSpPr>
          <p:cNvPr id="34" name="文本框 61"/>
          <p:cNvSpPr txBox="1"/>
          <p:nvPr/>
        </p:nvSpPr>
        <p:spPr>
          <a:xfrm>
            <a:off x="9304427" y="4853754"/>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cs typeface="+mn-ea"/>
                <a:sym typeface="+mn-lt"/>
              </a:rPr>
              <a:t>标题 </a:t>
            </a:r>
            <a:r>
              <a:rPr lang="en-US" altLang="zh-CN" sz="2400" b="1" dirty="0">
                <a:solidFill>
                  <a:schemeClr val="bg1"/>
                </a:solidFill>
                <a:effectLst>
                  <a:innerShdw blurRad="114300" dist="127000">
                    <a:prstClr val="black">
                      <a:alpha val="30000"/>
                    </a:prstClr>
                  </a:innerShdw>
                </a:effectLst>
                <a:cs typeface="+mn-ea"/>
                <a:sym typeface="+mn-lt"/>
              </a:rPr>
              <a:t>01</a:t>
            </a:r>
            <a:endParaRPr lang="zh-CN" altLang="en-US" sz="2400" b="1" dirty="0">
              <a:solidFill>
                <a:schemeClr val="bg1"/>
              </a:solidFill>
              <a:effectLst>
                <a:innerShdw blurRad="114300" dist="127000">
                  <a:prstClr val="black">
                    <a:alpha val="30000"/>
                  </a:prstClr>
                </a:innerShdw>
              </a:effectLst>
              <a:cs typeface="+mn-ea"/>
              <a:sym typeface="+mn-lt"/>
            </a:endParaRPr>
          </a:p>
        </p:txBody>
      </p:sp>
      <p:grpSp>
        <p:nvGrpSpPr>
          <p:cNvPr id="35" name="组合 34"/>
          <p:cNvGrpSpPr/>
          <p:nvPr/>
        </p:nvGrpSpPr>
        <p:grpSpPr>
          <a:xfrm>
            <a:off x="9484337" y="1494699"/>
            <a:ext cx="719807" cy="719284"/>
            <a:chOff x="3175" y="0"/>
            <a:chExt cx="971551" cy="969963"/>
          </a:xfrm>
          <a:solidFill>
            <a:schemeClr val="bg1"/>
          </a:solidFill>
        </p:grpSpPr>
        <p:sp>
          <p:nvSpPr>
            <p:cNvPr id="36"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37"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38"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39"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40" name="Rectangle 51"/>
            <p:cNvSpPr>
              <a:spLocks noChangeArrowheads="1"/>
            </p:cNvSpPr>
            <p:nvPr/>
          </p:nvSpPr>
          <p:spPr bwMode="auto">
            <a:xfrm>
              <a:off x="3175"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41" name="Rectangle 52"/>
            <p:cNvSpPr>
              <a:spLocks noChangeArrowheads="1"/>
            </p:cNvSpPr>
            <p:nvPr/>
          </p:nvSpPr>
          <p:spPr bwMode="auto">
            <a:xfrm>
              <a:off x="744538"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42" name="Rectangle 53"/>
            <p:cNvSpPr>
              <a:spLocks noChangeArrowheads="1"/>
            </p:cNvSpPr>
            <p:nvPr/>
          </p:nvSpPr>
          <p:spPr bwMode="auto">
            <a:xfrm>
              <a:off x="473075" y="741363"/>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43" name="Rectangle 54"/>
            <p:cNvSpPr>
              <a:spLocks noChangeArrowheads="1"/>
            </p:cNvSpPr>
            <p:nvPr/>
          </p:nvSpPr>
          <p:spPr bwMode="auto">
            <a:xfrm>
              <a:off x="473075" y="0"/>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44"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sp>
          <p:nvSpPr>
            <p:cNvPr id="45"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254" y="4582189"/>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3" name="TextBox 2"/>
          <p:cNvSpPr txBox="1"/>
          <p:nvPr/>
        </p:nvSpPr>
        <p:spPr>
          <a:xfrm>
            <a:off x="3886380" y="4582189"/>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4" name="TextBox 3"/>
          <p:cNvSpPr txBox="1"/>
          <p:nvPr/>
        </p:nvSpPr>
        <p:spPr>
          <a:xfrm>
            <a:off x="6547927" y="4592811"/>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5" name="TextBox 4"/>
          <p:cNvSpPr txBox="1"/>
          <p:nvPr/>
        </p:nvSpPr>
        <p:spPr>
          <a:xfrm>
            <a:off x="9167663" y="4592811"/>
            <a:ext cx="1880605"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6" name="燕尾形箭头 5"/>
          <p:cNvSpPr/>
          <p:nvPr/>
        </p:nvSpPr>
        <p:spPr>
          <a:xfrm>
            <a:off x="623879" y="3045662"/>
            <a:ext cx="10953767" cy="304871"/>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78" tIns="60990" rIns="121978" bIns="60990" anchor="ctr"/>
          <a:lstStyle/>
          <a:p>
            <a:pPr algn="ctr" defTabSz="1219835" fontAlgn="auto">
              <a:spcBef>
                <a:spcPts val="0"/>
              </a:spcBef>
              <a:spcAft>
                <a:spcPts val="0"/>
              </a:spcAft>
              <a:defRPr/>
            </a:pPr>
            <a:endParaRPr lang="zh-CN" altLang="en-US">
              <a:cs typeface="+mn-ea"/>
              <a:sym typeface="+mn-lt"/>
            </a:endParaRPr>
          </a:p>
        </p:txBody>
      </p:sp>
      <p:grpSp>
        <p:nvGrpSpPr>
          <p:cNvPr id="7" name="组合 6"/>
          <p:cNvGrpSpPr/>
          <p:nvPr/>
        </p:nvGrpSpPr>
        <p:grpSpPr>
          <a:xfrm>
            <a:off x="1044918" y="1989301"/>
            <a:ext cx="2264948" cy="2263704"/>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9" name="TextBox 8"/>
            <p:cNvSpPr txBox="1"/>
            <p:nvPr/>
          </p:nvSpPr>
          <p:spPr>
            <a:xfrm>
              <a:off x="1490560" y="3742514"/>
              <a:ext cx="488530" cy="161552"/>
            </a:xfrm>
            <a:prstGeom prst="rect">
              <a:avLst/>
            </a:prstGeom>
            <a:noFill/>
          </p:spPr>
          <p:txBody>
            <a:bodyPr wrap="none" rtlCol="0">
              <a:spAutoFit/>
            </a:bodyPr>
            <a:lstStyle/>
            <a:p>
              <a:pPr algn="ctr"/>
              <a:r>
                <a:rPr lang="zh-CN" altLang="en-US" sz="2000" b="1" dirty="0">
                  <a:solidFill>
                    <a:schemeClr val="accent1"/>
                  </a:solidFill>
                  <a:cs typeface="+mn-ea"/>
                  <a:sym typeface="+mn-lt"/>
                </a:rPr>
                <a:t>第一阶段</a:t>
              </a:r>
            </a:p>
          </p:txBody>
        </p:sp>
      </p:grpSp>
      <p:grpSp>
        <p:nvGrpSpPr>
          <p:cNvPr id="12" name="组合 11"/>
          <p:cNvGrpSpPr/>
          <p:nvPr/>
        </p:nvGrpSpPr>
        <p:grpSpPr>
          <a:xfrm>
            <a:off x="3664373" y="1994249"/>
            <a:ext cx="2264948" cy="2263704"/>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14" name="TextBox 13"/>
            <p:cNvSpPr txBox="1"/>
            <p:nvPr/>
          </p:nvSpPr>
          <p:spPr>
            <a:xfrm>
              <a:off x="1490560" y="3740516"/>
              <a:ext cx="488530" cy="161552"/>
            </a:xfrm>
            <a:prstGeom prst="rect">
              <a:avLst/>
            </a:prstGeom>
            <a:noFill/>
          </p:spPr>
          <p:txBody>
            <a:bodyPr wrap="none" rtlCol="0">
              <a:spAutoFit/>
            </a:bodyPr>
            <a:lstStyle/>
            <a:p>
              <a:pPr algn="ctr"/>
              <a:r>
                <a:rPr lang="zh-CN" altLang="en-US" sz="2000" b="1" dirty="0">
                  <a:solidFill>
                    <a:schemeClr val="accent2"/>
                  </a:solidFill>
                  <a:cs typeface="+mn-ea"/>
                  <a:sym typeface="+mn-lt"/>
                </a:rPr>
                <a:t>第二阶段</a:t>
              </a:r>
            </a:p>
          </p:txBody>
        </p:sp>
      </p:grpSp>
      <p:grpSp>
        <p:nvGrpSpPr>
          <p:cNvPr id="17" name="组合 16"/>
          <p:cNvGrpSpPr/>
          <p:nvPr/>
        </p:nvGrpSpPr>
        <p:grpSpPr>
          <a:xfrm>
            <a:off x="6256239" y="1989301"/>
            <a:ext cx="2264948" cy="2263704"/>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19" name="TextBox 18"/>
            <p:cNvSpPr txBox="1"/>
            <p:nvPr/>
          </p:nvSpPr>
          <p:spPr>
            <a:xfrm>
              <a:off x="1490560" y="3742514"/>
              <a:ext cx="488530" cy="161552"/>
            </a:xfrm>
            <a:prstGeom prst="rect">
              <a:avLst/>
            </a:prstGeom>
            <a:noFill/>
          </p:spPr>
          <p:txBody>
            <a:bodyPr wrap="none" rtlCol="0">
              <a:spAutoFit/>
            </a:bodyPr>
            <a:lstStyle/>
            <a:p>
              <a:pPr algn="ctr"/>
              <a:r>
                <a:rPr lang="zh-CN" altLang="en-US" sz="2000" b="1" dirty="0">
                  <a:solidFill>
                    <a:schemeClr val="accent3"/>
                  </a:solidFill>
                  <a:cs typeface="+mn-ea"/>
                  <a:sym typeface="+mn-lt"/>
                </a:rPr>
                <a:t>第三阶段</a:t>
              </a:r>
            </a:p>
          </p:txBody>
        </p:sp>
      </p:grpSp>
      <p:grpSp>
        <p:nvGrpSpPr>
          <p:cNvPr id="22" name="组合 21"/>
          <p:cNvGrpSpPr/>
          <p:nvPr/>
        </p:nvGrpSpPr>
        <p:grpSpPr>
          <a:xfrm>
            <a:off x="8832270" y="1998470"/>
            <a:ext cx="2264948" cy="2263704"/>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24" name="TextBox 23"/>
            <p:cNvSpPr txBox="1"/>
            <p:nvPr/>
          </p:nvSpPr>
          <p:spPr>
            <a:xfrm>
              <a:off x="1490560" y="3738812"/>
              <a:ext cx="488530" cy="161552"/>
            </a:xfrm>
            <a:prstGeom prst="rect">
              <a:avLst/>
            </a:prstGeom>
            <a:noFill/>
          </p:spPr>
          <p:txBody>
            <a:bodyPr wrap="none" rtlCol="0">
              <a:spAutoFit/>
            </a:bodyPr>
            <a:lstStyle/>
            <a:p>
              <a:pPr algn="ctr"/>
              <a:r>
                <a:rPr lang="zh-CN" altLang="en-US" sz="2000" b="1" dirty="0">
                  <a:solidFill>
                    <a:schemeClr val="accent4"/>
                  </a:solidFill>
                  <a:cs typeface="+mn-ea"/>
                  <a:sym typeface="+mn-lt"/>
                </a:rPr>
                <a:t>第四阶段</a:t>
              </a:r>
            </a:p>
          </p:txBody>
        </p:sp>
      </p:grpSp>
      <p:sp>
        <p:nvSpPr>
          <p:cNvPr id="27" name="椭圆 26"/>
          <p:cNvSpPr/>
          <p:nvPr/>
        </p:nvSpPr>
        <p:spPr>
          <a:xfrm>
            <a:off x="1099894" y="1797235"/>
            <a:ext cx="861158" cy="86068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cs typeface="+mn-ea"/>
              <a:sym typeface="+mn-lt"/>
            </a:endParaRPr>
          </a:p>
        </p:txBody>
      </p:sp>
      <p:sp>
        <p:nvSpPr>
          <p:cNvPr id="28" name="椭圆 27"/>
          <p:cNvSpPr/>
          <p:nvPr/>
        </p:nvSpPr>
        <p:spPr>
          <a:xfrm>
            <a:off x="3713806" y="1797235"/>
            <a:ext cx="861158" cy="86068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cs typeface="+mn-ea"/>
              <a:sym typeface="+mn-lt"/>
            </a:endParaRPr>
          </a:p>
        </p:txBody>
      </p:sp>
      <p:sp>
        <p:nvSpPr>
          <p:cNvPr id="29" name="椭圆 28"/>
          <p:cNvSpPr/>
          <p:nvPr/>
        </p:nvSpPr>
        <p:spPr>
          <a:xfrm>
            <a:off x="6352324" y="1805963"/>
            <a:ext cx="861158" cy="86068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cs typeface="+mn-ea"/>
              <a:sym typeface="+mn-lt"/>
            </a:endParaRPr>
          </a:p>
        </p:txBody>
      </p:sp>
      <p:sp>
        <p:nvSpPr>
          <p:cNvPr id="30" name="椭圆 29"/>
          <p:cNvSpPr/>
          <p:nvPr/>
        </p:nvSpPr>
        <p:spPr>
          <a:xfrm>
            <a:off x="8949757" y="1805963"/>
            <a:ext cx="861158" cy="860685"/>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90" tIns="60995" rIns="121990" bIns="60995" rtlCol="0" anchor="ctr"/>
          <a:lstStyle/>
          <a:p>
            <a:pPr algn="ctr"/>
            <a:endParaRPr lang="zh-CN" altLang="en-US" dirty="0">
              <a:cs typeface="+mn-ea"/>
              <a:sym typeface="+mn-lt"/>
            </a:endParaRPr>
          </a:p>
        </p:txBody>
      </p:sp>
      <p:sp>
        <p:nvSpPr>
          <p:cNvPr id="31" name="Freeform 34"/>
          <p:cNvSpPr>
            <a:spLocks noEditPoints="1"/>
          </p:cNvSpPr>
          <p:nvPr/>
        </p:nvSpPr>
        <p:spPr bwMode="auto">
          <a:xfrm>
            <a:off x="1335483" y="1998469"/>
            <a:ext cx="446024" cy="457511"/>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90" tIns="60995" rIns="121990" bIns="60995" numCol="1" anchor="t" anchorCtr="0" compatLnSpc="1"/>
          <a:lstStyle/>
          <a:p>
            <a:endParaRPr lang="zh-CN" altLang="en-US">
              <a:cs typeface="+mn-ea"/>
              <a:sym typeface="+mn-lt"/>
            </a:endParaRPr>
          </a:p>
        </p:txBody>
      </p:sp>
      <p:sp>
        <p:nvSpPr>
          <p:cNvPr id="32" name="Freeform 26"/>
          <p:cNvSpPr>
            <a:spLocks noEditPoints="1"/>
          </p:cNvSpPr>
          <p:nvPr/>
        </p:nvSpPr>
        <p:spPr bwMode="auto">
          <a:xfrm>
            <a:off x="3940367" y="2026143"/>
            <a:ext cx="408036" cy="402869"/>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90" tIns="60995" rIns="121990" bIns="60995" numCol="1" anchor="t" anchorCtr="0" compatLnSpc="1"/>
          <a:lstStyle/>
          <a:p>
            <a:endParaRPr lang="zh-CN" altLang="en-US">
              <a:cs typeface="+mn-ea"/>
              <a:sym typeface="+mn-lt"/>
            </a:endParaRPr>
          </a:p>
        </p:txBody>
      </p:sp>
      <p:sp>
        <p:nvSpPr>
          <p:cNvPr id="33" name="Freeform 35"/>
          <p:cNvSpPr>
            <a:spLocks noEditPoints="1"/>
          </p:cNvSpPr>
          <p:nvPr/>
        </p:nvSpPr>
        <p:spPr bwMode="auto">
          <a:xfrm>
            <a:off x="9201562" y="2047876"/>
            <a:ext cx="392393" cy="42415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90" tIns="60995" rIns="121990" bIns="60995" numCol="1" anchor="t" anchorCtr="0" compatLnSpc="1"/>
          <a:lstStyle/>
          <a:p>
            <a:endParaRPr lang="zh-CN" altLang="en-US">
              <a:cs typeface="+mn-ea"/>
              <a:sym typeface="+mn-lt"/>
            </a:endParaRPr>
          </a:p>
        </p:txBody>
      </p:sp>
      <p:sp>
        <p:nvSpPr>
          <p:cNvPr id="34" name="Freeform 20"/>
          <p:cNvSpPr>
            <a:spLocks noEditPoints="1"/>
          </p:cNvSpPr>
          <p:nvPr/>
        </p:nvSpPr>
        <p:spPr bwMode="auto">
          <a:xfrm>
            <a:off x="6605153" y="1989301"/>
            <a:ext cx="383852" cy="48272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90" tIns="60995" rIns="121990" bIns="60995"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300" fill="hold"/>
                                            <p:tgtEl>
                                              <p:spTgt spid="7"/>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14:bounceEnd="55000">
                                          <p:cBhvr additive="base">
                                            <p:cTn id="11" dur="1300" fill="hold"/>
                                            <p:tgtEl>
                                              <p:spTgt spid="12"/>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55000">
                                          <p:cBhvr additive="base">
                                            <p:cTn id="15" dur="1300" fill="hold"/>
                                            <p:tgtEl>
                                              <p:spTgt spid="17"/>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14:bounceEnd="55000">
                                          <p:cBhvr additive="base">
                                            <p:cTn id="19" dur="1300" fill="hold"/>
                                            <p:tgtEl>
                                              <p:spTgt spid="22"/>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14:presetBounceEnd="52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52000">
                                          <p:cBhvr additive="base">
                                            <p:cTn id="24" dur="130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25" dur="13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14:presetBounceEnd="52000">
                                      <p:stCondLst>
                                        <p:cond delay="100"/>
                                      </p:stCondLst>
                                      <p:childTnLst>
                                        <p:set>
                                          <p:cBhvr>
                                            <p:cTn id="27" dur="1" fill="hold">
                                              <p:stCondLst>
                                                <p:cond delay="0"/>
                                              </p:stCondLst>
                                            </p:cTn>
                                            <p:tgtEl>
                                              <p:spTgt spid="28"/>
                                            </p:tgtEl>
                                            <p:attrNameLst>
                                              <p:attrName>style.visibility</p:attrName>
                                            </p:attrNameLst>
                                          </p:cBhvr>
                                          <p:to>
                                            <p:strVal val="visible"/>
                                          </p:to>
                                        </p:set>
                                        <p:anim calcmode="lin" valueType="num" p14:bounceEnd="52000">
                                          <p:cBhvr additive="base">
                                            <p:cTn id="28" dur="1300" fill="hold"/>
                                            <p:tgtEl>
                                              <p:spTgt spid="28"/>
                                            </p:tgtEl>
                                            <p:attrNameLst>
                                              <p:attrName>ppt_x</p:attrName>
                                            </p:attrNameLst>
                                          </p:cBhvr>
                                          <p:tavLst>
                                            <p:tav tm="0">
                                              <p:val>
                                                <p:strVal val="#ppt_x"/>
                                              </p:val>
                                            </p:tav>
                                            <p:tav tm="100000">
                                              <p:val>
                                                <p:strVal val="#ppt_x"/>
                                              </p:val>
                                            </p:tav>
                                          </p:tavLst>
                                        </p:anim>
                                        <p:anim calcmode="lin" valueType="num" p14:bounceEnd="52000">
                                          <p:cBhvr additive="base">
                                            <p:cTn id="29" dur="130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14:presetBounceEnd="52000">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14:bounceEnd="52000">
                                          <p:cBhvr additive="base">
                                            <p:cTn id="32" dur="130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300"/>
                                      </p:stCondLst>
                                      <p:childTnLst>
                                        <p:set>
                                          <p:cBhvr>
                                            <p:cTn id="35" dur="1" fill="hold">
                                              <p:stCondLst>
                                                <p:cond delay="0"/>
                                              </p:stCondLst>
                                            </p:cTn>
                                            <p:tgtEl>
                                              <p:spTgt spid="30"/>
                                            </p:tgtEl>
                                            <p:attrNameLst>
                                              <p:attrName>style.visibility</p:attrName>
                                            </p:attrNameLst>
                                          </p:cBhvr>
                                          <p:to>
                                            <p:strVal val="visible"/>
                                          </p:to>
                                        </p:set>
                                        <p:anim calcmode="lin" valueType="num" p14:bounceEnd="52000">
                                          <p:cBhvr additive="base">
                                            <p:cTn id="36" dur="1300" fill="hold"/>
                                            <p:tgtEl>
                                              <p:spTgt spid="30"/>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30"/>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90"/>
                                              </p:val>
                                            </p:tav>
                                            <p:tav tm="100000">
                                              <p:val>
                                                <p:fltVal val="0"/>
                                              </p:val>
                                            </p:tav>
                                          </p:tavLst>
                                        </p:anim>
                                        <p:animEffect transition="in" filter="fade">
                                          <p:cBhvr>
                                            <p:cTn id="43" dur="500"/>
                                            <p:tgtEl>
                                              <p:spTgt spid="31"/>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 calcmode="lin" valueType="num">
                                          <p:cBhvr>
                                            <p:cTn id="48" dur="500" fill="hold"/>
                                            <p:tgtEl>
                                              <p:spTgt spid="32"/>
                                            </p:tgtEl>
                                            <p:attrNameLst>
                                              <p:attrName>style.rotation</p:attrName>
                                            </p:attrNameLst>
                                          </p:cBhvr>
                                          <p:tavLst>
                                            <p:tav tm="0">
                                              <p:val>
                                                <p:fltVal val="90"/>
                                              </p:val>
                                            </p:tav>
                                            <p:tav tm="100000">
                                              <p:val>
                                                <p:fltVal val="0"/>
                                              </p:val>
                                            </p:tav>
                                          </p:tavLst>
                                        </p:anim>
                                        <p:animEffect transition="in" filter="fade">
                                          <p:cBhvr>
                                            <p:cTn id="49" dur="500"/>
                                            <p:tgtEl>
                                              <p:spTgt spid="32"/>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 calcmode="lin" valueType="num">
                                          <p:cBhvr>
                                            <p:cTn id="54" dur="500" fill="hold"/>
                                            <p:tgtEl>
                                              <p:spTgt spid="34"/>
                                            </p:tgtEl>
                                            <p:attrNameLst>
                                              <p:attrName>style.rotation</p:attrName>
                                            </p:attrNameLst>
                                          </p:cBhvr>
                                          <p:tavLst>
                                            <p:tav tm="0">
                                              <p:val>
                                                <p:fltVal val="90"/>
                                              </p:val>
                                            </p:tav>
                                            <p:tav tm="100000">
                                              <p:val>
                                                <p:fltVal val="0"/>
                                              </p:val>
                                            </p:tav>
                                          </p:tavLst>
                                        </p:anim>
                                        <p:animEffect transition="in" filter="fade">
                                          <p:cBhvr>
                                            <p:cTn id="55" dur="500"/>
                                            <p:tgtEl>
                                              <p:spTgt spid="34"/>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90"/>
                                              </p:val>
                                            </p:tav>
                                            <p:tav tm="100000">
                                              <p:val>
                                                <p:fltVal val="0"/>
                                              </p:val>
                                            </p:tav>
                                          </p:tavLst>
                                        </p:anim>
                                        <p:animEffect transition="in" filter="fade">
                                          <p:cBhvr>
                                            <p:cTn id="61" dur="500"/>
                                            <p:tgtEl>
                                              <p:spTgt spid="33"/>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1000"/>
                                            <p:tgtEl>
                                              <p:spTgt spid="6"/>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27" grpId="0" animBg="1"/>
          <p:bldP spid="28" grpId="0" animBg="1"/>
          <p:bldP spid="29" grpId="0" animBg="1"/>
          <p:bldP spid="30" grpId="0" animBg="1"/>
          <p:bldP spid="31" grpId="0" animBg="1"/>
          <p:bldP spid="3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300" fill="hold"/>
                                            <p:tgtEl>
                                              <p:spTgt spid="7"/>
                                            </p:tgtEl>
                                            <p:attrNameLst>
                                              <p:attrName>ppt_x</p:attrName>
                                            </p:attrNameLst>
                                          </p:cBhvr>
                                          <p:tavLst>
                                            <p:tav tm="0">
                                              <p:val>
                                                <p:strVal val="#ppt_x"/>
                                              </p:val>
                                            </p:tav>
                                            <p:tav tm="100000">
                                              <p:val>
                                                <p:strVal val="#ppt_x"/>
                                              </p:val>
                                            </p:tav>
                                          </p:tavLst>
                                        </p:anim>
                                        <p:anim calcmode="lin" valueType="num">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300" fill="hold"/>
                                            <p:tgtEl>
                                              <p:spTgt spid="12"/>
                                            </p:tgtEl>
                                            <p:attrNameLst>
                                              <p:attrName>ppt_x</p:attrName>
                                            </p:attrNameLst>
                                          </p:cBhvr>
                                          <p:tavLst>
                                            <p:tav tm="0">
                                              <p:val>
                                                <p:strVal val="#ppt_x"/>
                                              </p:val>
                                            </p:tav>
                                            <p:tav tm="100000">
                                              <p:val>
                                                <p:strVal val="#ppt_x"/>
                                              </p:val>
                                            </p:tav>
                                          </p:tavLst>
                                        </p:anim>
                                        <p:anim calcmode="lin" valueType="num">
                                          <p:cBhvr additive="base">
                                            <p:cTn id="12" dur="13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300" fill="hold"/>
                                            <p:tgtEl>
                                              <p:spTgt spid="17"/>
                                            </p:tgtEl>
                                            <p:attrNameLst>
                                              <p:attrName>ppt_x</p:attrName>
                                            </p:attrNameLst>
                                          </p:cBhvr>
                                          <p:tavLst>
                                            <p:tav tm="0">
                                              <p:val>
                                                <p:strVal val="#ppt_x"/>
                                              </p:val>
                                            </p:tav>
                                            <p:tav tm="100000">
                                              <p:val>
                                                <p:strVal val="#ppt_x"/>
                                              </p:val>
                                            </p:tav>
                                          </p:tavLst>
                                        </p:anim>
                                        <p:anim calcmode="lin" valueType="num">
                                          <p:cBhvr additive="base">
                                            <p:cTn id="16" dur="13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300" fill="hold"/>
                                            <p:tgtEl>
                                              <p:spTgt spid="22"/>
                                            </p:tgtEl>
                                            <p:attrNameLst>
                                              <p:attrName>ppt_x</p:attrName>
                                            </p:attrNameLst>
                                          </p:cBhvr>
                                          <p:tavLst>
                                            <p:tav tm="0">
                                              <p:val>
                                                <p:strVal val="#ppt_x"/>
                                              </p:val>
                                            </p:tav>
                                            <p:tav tm="100000">
                                              <p:val>
                                                <p:strVal val="#ppt_x"/>
                                              </p:val>
                                            </p:tav>
                                          </p:tavLst>
                                        </p:anim>
                                        <p:anim calcmode="lin" valueType="num">
                                          <p:cBhvr additive="base">
                                            <p:cTn id="20" dur="13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300" fill="hold"/>
                                            <p:tgtEl>
                                              <p:spTgt spid="27"/>
                                            </p:tgtEl>
                                            <p:attrNameLst>
                                              <p:attrName>ppt_x</p:attrName>
                                            </p:attrNameLst>
                                          </p:cBhvr>
                                          <p:tavLst>
                                            <p:tav tm="0">
                                              <p:val>
                                                <p:strVal val="#ppt_x"/>
                                              </p:val>
                                            </p:tav>
                                            <p:tav tm="100000">
                                              <p:val>
                                                <p:strVal val="#ppt_x"/>
                                              </p:val>
                                            </p:tav>
                                          </p:tavLst>
                                        </p:anim>
                                        <p:anim calcmode="lin" valueType="num">
                                          <p:cBhvr additive="base">
                                            <p:cTn id="25" dur="13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1300" fill="hold"/>
                                            <p:tgtEl>
                                              <p:spTgt spid="28"/>
                                            </p:tgtEl>
                                            <p:attrNameLst>
                                              <p:attrName>ppt_x</p:attrName>
                                            </p:attrNameLst>
                                          </p:cBhvr>
                                          <p:tavLst>
                                            <p:tav tm="0">
                                              <p:val>
                                                <p:strVal val="#ppt_x"/>
                                              </p:val>
                                            </p:tav>
                                            <p:tav tm="100000">
                                              <p:val>
                                                <p:strVal val="#ppt_x"/>
                                              </p:val>
                                            </p:tav>
                                          </p:tavLst>
                                        </p:anim>
                                        <p:anim calcmode="lin" valueType="num">
                                          <p:cBhvr additive="base">
                                            <p:cTn id="29" dur="130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1300" fill="hold"/>
                                            <p:tgtEl>
                                              <p:spTgt spid="29"/>
                                            </p:tgtEl>
                                            <p:attrNameLst>
                                              <p:attrName>ppt_x</p:attrName>
                                            </p:attrNameLst>
                                          </p:cBhvr>
                                          <p:tavLst>
                                            <p:tav tm="0">
                                              <p:val>
                                                <p:strVal val="#ppt_x"/>
                                              </p:val>
                                            </p:tav>
                                            <p:tav tm="100000">
                                              <p:val>
                                                <p:strVal val="#ppt_x"/>
                                              </p:val>
                                            </p:tav>
                                          </p:tavLst>
                                        </p:anim>
                                        <p:anim calcmode="lin" valueType="num">
                                          <p:cBhvr additive="base">
                                            <p:cTn id="33" dur="1300" fill="hold"/>
                                            <p:tgtEl>
                                              <p:spTgt spid="29"/>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300" fill="hold"/>
                                            <p:tgtEl>
                                              <p:spTgt spid="30"/>
                                            </p:tgtEl>
                                            <p:attrNameLst>
                                              <p:attrName>ppt_x</p:attrName>
                                            </p:attrNameLst>
                                          </p:cBhvr>
                                          <p:tavLst>
                                            <p:tav tm="0">
                                              <p:val>
                                                <p:strVal val="#ppt_x"/>
                                              </p:val>
                                            </p:tav>
                                            <p:tav tm="100000">
                                              <p:val>
                                                <p:strVal val="#ppt_x"/>
                                              </p:val>
                                            </p:tav>
                                          </p:tavLst>
                                        </p:anim>
                                        <p:anim calcmode="lin" valueType="num">
                                          <p:cBhvr additive="base">
                                            <p:cTn id="37" dur="1300" fill="hold"/>
                                            <p:tgtEl>
                                              <p:spTgt spid="30"/>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90"/>
                                              </p:val>
                                            </p:tav>
                                            <p:tav tm="100000">
                                              <p:val>
                                                <p:fltVal val="0"/>
                                              </p:val>
                                            </p:tav>
                                          </p:tavLst>
                                        </p:anim>
                                        <p:animEffect transition="in" filter="fade">
                                          <p:cBhvr>
                                            <p:cTn id="43" dur="500"/>
                                            <p:tgtEl>
                                              <p:spTgt spid="31"/>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 calcmode="lin" valueType="num">
                                          <p:cBhvr>
                                            <p:cTn id="48" dur="500" fill="hold"/>
                                            <p:tgtEl>
                                              <p:spTgt spid="32"/>
                                            </p:tgtEl>
                                            <p:attrNameLst>
                                              <p:attrName>style.rotation</p:attrName>
                                            </p:attrNameLst>
                                          </p:cBhvr>
                                          <p:tavLst>
                                            <p:tav tm="0">
                                              <p:val>
                                                <p:fltVal val="90"/>
                                              </p:val>
                                            </p:tav>
                                            <p:tav tm="100000">
                                              <p:val>
                                                <p:fltVal val="0"/>
                                              </p:val>
                                            </p:tav>
                                          </p:tavLst>
                                        </p:anim>
                                        <p:animEffect transition="in" filter="fade">
                                          <p:cBhvr>
                                            <p:cTn id="49" dur="500"/>
                                            <p:tgtEl>
                                              <p:spTgt spid="32"/>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 calcmode="lin" valueType="num">
                                          <p:cBhvr>
                                            <p:cTn id="54" dur="500" fill="hold"/>
                                            <p:tgtEl>
                                              <p:spTgt spid="34"/>
                                            </p:tgtEl>
                                            <p:attrNameLst>
                                              <p:attrName>style.rotation</p:attrName>
                                            </p:attrNameLst>
                                          </p:cBhvr>
                                          <p:tavLst>
                                            <p:tav tm="0">
                                              <p:val>
                                                <p:fltVal val="90"/>
                                              </p:val>
                                            </p:tav>
                                            <p:tav tm="100000">
                                              <p:val>
                                                <p:fltVal val="0"/>
                                              </p:val>
                                            </p:tav>
                                          </p:tavLst>
                                        </p:anim>
                                        <p:animEffect transition="in" filter="fade">
                                          <p:cBhvr>
                                            <p:cTn id="55" dur="500"/>
                                            <p:tgtEl>
                                              <p:spTgt spid="34"/>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90"/>
                                              </p:val>
                                            </p:tav>
                                            <p:tav tm="100000">
                                              <p:val>
                                                <p:fltVal val="0"/>
                                              </p:val>
                                            </p:tav>
                                          </p:tavLst>
                                        </p:anim>
                                        <p:animEffect transition="in" filter="fade">
                                          <p:cBhvr>
                                            <p:cTn id="61" dur="500"/>
                                            <p:tgtEl>
                                              <p:spTgt spid="33"/>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1000"/>
                                            <p:tgtEl>
                                              <p:spTgt spid="6"/>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right)">
                                          <p:cBhvr>
                                            <p:cTn id="69" dur="500"/>
                                            <p:tgtEl>
                                              <p:spTgt spid="2"/>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27" grpId="0" animBg="1"/>
          <p:bldP spid="28" grpId="0" animBg="1"/>
          <p:bldP spid="29" grpId="0" animBg="1"/>
          <p:bldP spid="30" grpId="0" animBg="1"/>
          <p:bldP spid="31" grpId="0" animBg="1"/>
          <p:bldP spid="32" grpId="0" animBg="1"/>
          <p:bldP spid="33" grpId="0" animBg="1"/>
          <p:bldP spid="3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7"/>
          <p:cNvCxnSpPr>
            <a:cxnSpLocks noChangeShapeType="1"/>
          </p:cNvCxnSpPr>
          <p:nvPr/>
        </p:nvCxnSpPr>
        <p:spPr bwMode="auto">
          <a:xfrm>
            <a:off x="4598241" y="1520874"/>
            <a:ext cx="1337622" cy="0"/>
          </a:xfrm>
          <a:prstGeom prst="line">
            <a:avLst/>
          </a:prstGeom>
          <a:noFill/>
          <a:ln w="19050" cmpd="sng">
            <a:solidFill>
              <a:schemeClr val="accent4"/>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3" name="直接连接符 18"/>
          <p:cNvCxnSpPr>
            <a:cxnSpLocks noChangeShapeType="1"/>
          </p:cNvCxnSpPr>
          <p:nvPr/>
        </p:nvCxnSpPr>
        <p:spPr bwMode="auto">
          <a:xfrm flipV="1">
            <a:off x="4941449" y="2673433"/>
            <a:ext cx="994414" cy="15190"/>
          </a:xfrm>
          <a:prstGeom prst="line">
            <a:avLst/>
          </a:prstGeom>
          <a:noFill/>
          <a:ln w="19050" cmpd="sng">
            <a:solidFill>
              <a:schemeClr val="accent3"/>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4" name="直接连接符 19"/>
          <p:cNvCxnSpPr>
            <a:cxnSpLocks noChangeShapeType="1"/>
          </p:cNvCxnSpPr>
          <p:nvPr/>
        </p:nvCxnSpPr>
        <p:spPr bwMode="auto">
          <a:xfrm>
            <a:off x="4100023" y="3742445"/>
            <a:ext cx="1835840" cy="1900"/>
          </a:xfrm>
          <a:prstGeom prst="line">
            <a:avLst/>
          </a:prstGeom>
          <a:noFill/>
          <a:ln w="19050" cmpd="sng">
            <a:solidFill>
              <a:schemeClr val="accent2"/>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a:off x="3863909" y="4669050"/>
            <a:ext cx="2071954" cy="0"/>
          </a:xfrm>
          <a:prstGeom prst="line">
            <a:avLst/>
          </a:prstGeom>
          <a:noFill/>
          <a:ln w="19050" cmpd="sng">
            <a:solidFill>
              <a:schemeClr val="accent1"/>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 name="矩形 1"/>
          <p:cNvSpPr/>
          <p:nvPr/>
        </p:nvSpPr>
        <p:spPr bwMode="auto">
          <a:xfrm flipV="1">
            <a:off x="2369287" y="4904498"/>
            <a:ext cx="937482" cy="677865"/>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chemeClr val="accent1">
              <a:lumMod val="40000"/>
              <a:lumOff val="60000"/>
            </a:schemeClr>
          </a:solidFill>
          <a:ln>
            <a:noFill/>
          </a:ln>
        </p:spPr>
        <p:txBody>
          <a:bodyPr lIns="91385" tIns="45693" rIns="91385" bIns="45693" anchor="ctr"/>
          <a:lstStyle/>
          <a:p>
            <a:endParaRPr lang="zh-CN" altLang="en-US">
              <a:cs typeface="+mn-ea"/>
              <a:sym typeface="+mn-lt"/>
            </a:endParaRPr>
          </a:p>
        </p:txBody>
      </p:sp>
      <p:sp>
        <p:nvSpPr>
          <p:cNvPr id="7" name="矩形 1"/>
          <p:cNvSpPr/>
          <p:nvPr/>
        </p:nvSpPr>
        <p:spPr bwMode="auto">
          <a:xfrm>
            <a:off x="1359692" y="362619"/>
            <a:ext cx="1499212" cy="687358"/>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chemeClr val="accent1">
              <a:lumMod val="40000"/>
              <a:lumOff val="60000"/>
            </a:schemeClr>
          </a:solidFill>
          <a:ln>
            <a:noFill/>
          </a:ln>
        </p:spPr>
        <p:txBody>
          <a:bodyPr lIns="91385" tIns="45693" rIns="91385" bIns="45693" anchor="ctr"/>
          <a:lstStyle/>
          <a:p>
            <a:endParaRPr lang="zh-CN" altLang="en-US">
              <a:cs typeface="+mn-ea"/>
              <a:sym typeface="+mn-lt"/>
            </a:endParaRPr>
          </a:p>
        </p:txBody>
      </p:sp>
      <p:sp>
        <p:nvSpPr>
          <p:cNvPr id="8" name="流程图: 决策 6"/>
          <p:cNvSpPr/>
          <p:nvPr/>
        </p:nvSpPr>
        <p:spPr bwMode="auto">
          <a:xfrm rot="20672970">
            <a:off x="2141560" y="4048150"/>
            <a:ext cx="2102692" cy="459505"/>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solidFill>
            <a:schemeClr val="accent1">
              <a:lumMod val="40000"/>
              <a:lumOff val="60000"/>
            </a:schemeClr>
          </a:solidFill>
          <a:ln>
            <a:noFill/>
          </a:ln>
        </p:spPr>
        <p:txBody>
          <a:bodyPr lIns="91385" tIns="45693" rIns="91385" bIns="45693" anchor="ctr"/>
          <a:lstStyle/>
          <a:p>
            <a:endParaRPr lang="zh-CN" altLang="en-US">
              <a:cs typeface="+mn-ea"/>
              <a:sym typeface="+mn-lt"/>
            </a:endParaRPr>
          </a:p>
        </p:txBody>
      </p:sp>
      <p:sp>
        <p:nvSpPr>
          <p:cNvPr id="9" name="流程图: 决策 6"/>
          <p:cNvSpPr/>
          <p:nvPr/>
        </p:nvSpPr>
        <p:spPr bwMode="auto">
          <a:xfrm rot="20926064">
            <a:off x="1760113" y="3102557"/>
            <a:ext cx="2844708" cy="429125"/>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solidFill>
            <a:schemeClr val="accent1">
              <a:lumMod val="40000"/>
              <a:lumOff val="60000"/>
            </a:schemeClr>
          </a:solidFill>
          <a:ln>
            <a:noFill/>
          </a:ln>
        </p:spPr>
        <p:txBody>
          <a:bodyPr lIns="91385" tIns="45693" rIns="91385" bIns="45693" anchor="ctr"/>
          <a:lstStyle/>
          <a:p>
            <a:endParaRPr lang="zh-CN" altLang="en-US">
              <a:cs typeface="+mn-ea"/>
              <a:sym typeface="+mn-lt"/>
            </a:endParaRPr>
          </a:p>
        </p:txBody>
      </p:sp>
      <p:sp>
        <p:nvSpPr>
          <p:cNvPr id="10" name="流程图: 决策 6"/>
          <p:cNvSpPr/>
          <p:nvPr/>
        </p:nvSpPr>
        <p:spPr bwMode="auto">
          <a:xfrm rot="20909760">
            <a:off x="1023792" y="1870250"/>
            <a:ext cx="3546870" cy="634192"/>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solidFill>
            <a:schemeClr val="accent1">
              <a:lumMod val="40000"/>
              <a:lumOff val="60000"/>
            </a:schemeClr>
          </a:solidFill>
          <a:ln>
            <a:noFill/>
          </a:ln>
        </p:spPr>
        <p:txBody>
          <a:bodyPr lIns="91385" tIns="45693" rIns="91385" bIns="45693" anchor="ctr"/>
          <a:lstStyle/>
          <a:p>
            <a:endParaRPr lang="zh-CN" altLang="en-US">
              <a:cs typeface="+mn-ea"/>
              <a:sym typeface="+mn-lt"/>
            </a:endParaRPr>
          </a:p>
        </p:txBody>
      </p:sp>
      <p:sp>
        <p:nvSpPr>
          <p:cNvPr id="11" name="矩形 4"/>
          <p:cNvSpPr>
            <a:spLocks noChangeArrowheads="1"/>
          </p:cNvSpPr>
          <p:nvPr/>
        </p:nvSpPr>
        <p:spPr bwMode="auto">
          <a:xfrm>
            <a:off x="985837" y="2168358"/>
            <a:ext cx="4328737" cy="1023442"/>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12" name="矩形 4"/>
          <p:cNvSpPr>
            <a:spLocks noChangeArrowheads="1"/>
          </p:cNvSpPr>
          <p:nvPr/>
        </p:nvSpPr>
        <p:spPr bwMode="auto">
          <a:xfrm>
            <a:off x="1748727" y="3349399"/>
            <a:ext cx="2785878" cy="789892"/>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13" name="矩形 4"/>
          <p:cNvSpPr>
            <a:spLocks noChangeArrowheads="1"/>
          </p:cNvSpPr>
          <p:nvPr/>
        </p:nvSpPr>
        <p:spPr bwMode="auto">
          <a:xfrm>
            <a:off x="2154843" y="4313979"/>
            <a:ext cx="1945180" cy="708244"/>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14" name="矩形 4"/>
          <p:cNvSpPr>
            <a:spLocks noChangeArrowheads="1"/>
          </p:cNvSpPr>
          <p:nvPr/>
        </p:nvSpPr>
        <p:spPr bwMode="auto">
          <a:xfrm>
            <a:off x="1344509" y="1010102"/>
            <a:ext cx="3630370" cy="1021543"/>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15" name="TextBox 14"/>
          <p:cNvSpPr txBox="1"/>
          <p:nvPr/>
        </p:nvSpPr>
        <p:spPr>
          <a:xfrm>
            <a:off x="2500517" y="4436514"/>
            <a:ext cx="1263376" cy="400055"/>
          </a:xfrm>
          <a:prstGeom prst="rect">
            <a:avLst/>
          </a:prstGeom>
          <a:noFill/>
        </p:spPr>
        <p:txBody>
          <a:bodyPr wrap="none" lIns="91385" tIns="45693" rIns="91385" bIns="45693" rtlCol="0">
            <a:spAutoFit/>
          </a:bodyPr>
          <a:lstStyle/>
          <a:p>
            <a:pPr algn="ctr"/>
            <a:r>
              <a:rPr lang="zh-CN" altLang="en-US" sz="2000" b="1" dirty="0">
                <a:solidFill>
                  <a:schemeClr val="bg1"/>
                </a:solidFill>
                <a:cs typeface="+mn-ea"/>
                <a:sym typeface="+mn-lt"/>
              </a:rPr>
              <a:t>第一 阶段</a:t>
            </a:r>
          </a:p>
        </p:txBody>
      </p:sp>
      <p:sp>
        <p:nvSpPr>
          <p:cNvPr id="16" name="TextBox 15"/>
          <p:cNvSpPr txBox="1"/>
          <p:nvPr/>
        </p:nvSpPr>
        <p:spPr>
          <a:xfrm>
            <a:off x="2554219" y="3480896"/>
            <a:ext cx="1155975" cy="369277"/>
          </a:xfrm>
          <a:prstGeom prst="rect">
            <a:avLst/>
          </a:prstGeom>
          <a:noFill/>
        </p:spPr>
        <p:txBody>
          <a:bodyPr wrap="none" lIns="91385" tIns="45693" rIns="91385" bIns="45693" rtlCol="0">
            <a:spAutoFit/>
          </a:bodyPr>
          <a:lstStyle/>
          <a:p>
            <a:pPr algn="ctr"/>
            <a:r>
              <a:rPr lang="zh-CN" altLang="en-US" b="1" dirty="0">
                <a:solidFill>
                  <a:schemeClr val="bg1"/>
                </a:solidFill>
                <a:cs typeface="+mn-ea"/>
                <a:sym typeface="+mn-lt"/>
              </a:rPr>
              <a:t>第二 阶段</a:t>
            </a:r>
          </a:p>
        </p:txBody>
      </p:sp>
      <p:sp>
        <p:nvSpPr>
          <p:cNvPr id="17" name="TextBox 16"/>
          <p:cNvSpPr txBox="1"/>
          <p:nvPr/>
        </p:nvSpPr>
        <p:spPr>
          <a:xfrm>
            <a:off x="2284914" y="2378376"/>
            <a:ext cx="1694584" cy="523166"/>
          </a:xfrm>
          <a:prstGeom prst="rect">
            <a:avLst/>
          </a:prstGeom>
          <a:noFill/>
        </p:spPr>
        <p:txBody>
          <a:bodyPr wrap="none" lIns="91385" tIns="45693" rIns="91385" bIns="45693" rtlCol="0">
            <a:spAutoFit/>
          </a:bodyPr>
          <a:lstStyle/>
          <a:p>
            <a:pPr algn="ctr"/>
            <a:r>
              <a:rPr lang="zh-CN" altLang="en-US" sz="2800" b="1" dirty="0">
                <a:solidFill>
                  <a:schemeClr val="bg1"/>
                </a:solidFill>
                <a:cs typeface="+mn-ea"/>
                <a:sym typeface="+mn-lt"/>
              </a:rPr>
              <a:t>第三 阶段</a:t>
            </a:r>
          </a:p>
        </p:txBody>
      </p:sp>
      <p:sp>
        <p:nvSpPr>
          <p:cNvPr id="18" name="TextBox 17"/>
          <p:cNvSpPr txBox="1"/>
          <p:nvPr/>
        </p:nvSpPr>
        <p:spPr>
          <a:xfrm>
            <a:off x="2554219" y="1291957"/>
            <a:ext cx="1155975" cy="369277"/>
          </a:xfrm>
          <a:prstGeom prst="rect">
            <a:avLst/>
          </a:prstGeom>
          <a:noFill/>
        </p:spPr>
        <p:txBody>
          <a:bodyPr wrap="none" lIns="91385" tIns="45693" rIns="91385" bIns="45693" rtlCol="0">
            <a:spAutoFit/>
          </a:bodyPr>
          <a:lstStyle/>
          <a:p>
            <a:pPr algn="ctr"/>
            <a:r>
              <a:rPr lang="zh-CN" altLang="en-US" b="1" dirty="0">
                <a:solidFill>
                  <a:schemeClr val="bg1"/>
                </a:solidFill>
                <a:cs typeface="+mn-ea"/>
                <a:sym typeface="+mn-lt"/>
              </a:rPr>
              <a:t>第四 阶段</a:t>
            </a:r>
          </a:p>
        </p:txBody>
      </p:sp>
      <p:sp>
        <p:nvSpPr>
          <p:cNvPr id="19" name="矩形 21"/>
          <p:cNvSpPr>
            <a:spLocks noChangeArrowheads="1"/>
          </p:cNvSpPr>
          <p:nvPr/>
        </p:nvSpPr>
        <p:spPr bwMode="auto">
          <a:xfrm>
            <a:off x="6166366" y="4286520"/>
            <a:ext cx="5036625" cy="9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p>
        </p:txBody>
      </p:sp>
      <p:sp>
        <p:nvSpPr>
          <p:cNvPr id="20" name="矩形 21"/>
          <p:cNvSpPr>
            <a:spLocks noChangeArrowheads="1"/>
          </p:cNvSpPr>
          <p:nvPr/>
        </p:nvSpPr>
        <p:spPr bwMode="auto">
          <a:xfrm>
            <a:off x="6166366" y="3303174"/>
            <a:ext cx="5036625" cy="9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p>
        </p:txBody>
      </p:sp>
      <p:sp>
        <p:nvSpPr>
          <p:cNvPr id="21" name="矩形 21"/>
          <p:cNvSpPr>
            <a:spLocks noChangeArrowheads="1"/>
          </p:cNvSpPr>
          <p:nvPr/>
        </p:nvSpPr>
        <p:spPr bwMode="auto">
          <a:xfrm>
            <a:off x="6166366" y="2187345"/>
            <a:ext cx="5036625" cy="9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p>
        </p:txBody>
      </p:sp>
      <p:sp>
        <p:nvSpPr>
          <p:cNvPr id="22" name="矩形 21"/>
          <p:cNvSpPr>
            <a:spLocks noChangeArrowheads="1"/>
          </p:cNvSpPr>
          <p:nvPr/>
        </p:nvSpPr>
        <p:spPr bwMode="auto">
          <a:xfrm>
            <a:off x="6166366" y="1073294"/>
            <a:ext cx="5036625" cy="9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此处输入您的文本，或者复制您的文本粘贴到此处</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r>
              <a:rPr lang="en-US" altLang="zh-CN" sz="1600" dirty="0">
                <a:solidFill>
                  <a:schemeClr val="bg1">
                    <a:lumMod val="50000"/>
                  </a:schemeClr>
                </a:solidFill>
                <a:latin typeface="+mn-lt"/>
                <a:ea typeface="+mn-ea"/>
                <a:cs typeface="+mn-ea"/>
                <a:sym typeface="+mn-lt"/>
              </a:rPr>
              <a:t>.</a:t>
            </a:r>
            <a:r>
              <a:rPr lang="zh-CN" altLang="en-US" sz="1600" dirty="0">
                <a:solidFill>
                  <a:schemeClr val="bg1">
                    <a:lumMod val="50000"/>
                  </a:schemeClr>
                </a:solidFill>
                <a:latin typeface="+mn-lt"/>
                <a:ea typeface="+mn-ea"/>
                <a:cs typeface="+mn-ea"/>
                <a:sym typeface="+mn-lt"/>
              </a:rPr>
              <a:t>此处输入您的文本</a:t>
            </a:r>
          </a:p>
        </p:txBody>
      </p:sp>
      <p:cxnSp>
        <p:nvCxnSpPr>
          <p:cNvPr id="23" name="直接连接符 22"/>
          <p:cNvCxnSpPr/>
          <p:nvPr/>
        </p:nvCxnSpPr>
        <p:spPr>
          <a:xfrm>
            <a:off x="6166366" y="1010102"/>
            <a:ext cx="4964673" cy="0"/>
          </a:xfrm>
          <a:prstGeom prst="line">
            <a:avLst/>
          </a:prstGeom>
          <a:ln>
            <a:solidFill>
              <a:schemeClr val="accent4"/>
            </a:solidFill>
          </a:ln>
        </p:spPr>
        <p:style>
          <a:lnRef idx="2">
            <a:schemeClr val="accent3"/>
          </a:lnRef>
          <a:fillRef idx="0">
            <a:schemeClr val="accent3"/>
          </a:fillRef>
          <a:effectRef idx="1">
            <a:schemeClr val="accent3"/>
          </a:effectRef>
          <a:fontRef idx="minor">
            <a:schemeClr val="tx1"/>
          </a:fontRef>
        </p:style>
      </p:cxnSp>
      <p:cxnSp>
        <p:nvCxnSpPr>
          <p:cNvPr id="24" name="直接连接符 23"/>
          <p:cNvCxnSpPr/>
          <p:nvPr/>
        </p:nvCxnSpPr>
        <p:spPr>
          <a:xfrm>
            <a:off x="6166366" y="2126780"/>
            <a:ext cx="4964673" cy="0"/>
          </a:xfrm>
          <a:prstGeom prst="line">
            <a:avLst/>
          </a:prstGeom>
          <a:ln>
            <a:solidFill>
              <a:schemeClr val="accent3"/>
            </a:solidFill>
          </a:ln>
        </p:spPr>
        <p:style>
          <a:lnRef idx="2">
            <a:schemeClr val="accent3"/>
          </a:lnRef>
          <a:fillRef idx="0">
            <a:schemeClr val="accent3"/>
          </a:fillRef>
          <a:effectRef idx="1">
            <a:schemeClr val="accent3"/>
          </a:effectRef>
          <a:fontRef idx="minor">
            <a:schemeClr val="tx1"/>
          </a:fontRef>
        </p:style>
      </p:cxnSp>
      <p:cxnSp>
        <p:nvCxnSpPr>
          <p:cNvPr id="25" name="直接连接符 24"/>
          <p:cNvCxnSpPr/>
          <p:nvPr/>
        </p:nvCxnSpPr>
        <p:spPr>
          <a:xfrm>
            <a:off x="6166366" y="3206650"/>
            <a:ext cx="4964673"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cxnSp>
        <p:nvCxnSpPr>
          <p:cNvPr id="26" name="直接连接符 25"/>
          <p:cNvCxnSpPr/>
          <p:nvPr/>
        </p:nvCxnSpPr>
        <p:spPr>
          <a:xfrm>
            <a:off x="6166366" y="4277902"/>
            <a:ext cx="4964673" cy="0"/>
          </a:xfrm>
          <a:prstGeom prst="line">
            <a:avLst/>
          </a:prstGeom>
          <a:ln>
            <a:solidFill>
              <a:schemeClr val="accent1"/>
            </a:solidFill>
          </a:ln>
        </p:spPr>
        <p:style>
          <a:lnRef idx="2">
            <a:schemeClr val="accent3"/>
          </a:lnRef>
          <a:fillRef idx="0">
            <a:schemeClr val="accent3"/>
          </a:fillRef>
          <a:effectRef idx="1">
            <a:schemeClr val="accent3"/>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5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25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25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50"/>
                                        <p:tgtEl>
                                          <p:spTgt spid="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250"/>
                                        <p:tgtEl>
                                          <p:spTgt spid="1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25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25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250"/>
                                        <p:tgtEl>
                                          <p:spTgt spid="7"/>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par>
                                <p:cTn id="65" presetID="22" presetClass="entr" presetSubtype="8"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22" presetClass="entr" presetSubtype="8"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left)">
                                      <p:cBhvr>
                                        <p:cTn id="70" dur="500"/>
                                        <p:tgtEl>
                                          <p:spTgt spid="3"/>
                                        </p:tgtEl>
                                      </p:cBhvr>
                                    </p:animEffect>
                                  </p:childTnLst>
                                </p:cTn>
                              </p:par>
                              <p:par>
                                <p:cTn id="71" presetID="22" presetClass="entr" presetSubtype="8"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par>
                          <p:cTn id="74" fill="hold">
                            <p:stCondLst>
                              <p:cond delay="6000"/>
                            </p:stCondLst>
                            <p:childTnLst>
                              <p:par>
                                <p:cTn id="75" presetID="2" presetClass="entr" presetSubtype="4"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41" presetClass="entr" presetSubtype="0" fill="hold" grpId="0" nodeType="withEffect">
                                  <p:stCondLst>
                                    <p:cond delay="0"/>
                                  </p:stCondLst>
                                  <p:iterate type="lt">
                                    <p:tmPct val="10000"/>
                                  </p:iterate>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9"/>
                                        </p:tgtEl>
                                      </p:cBhvr>
                                    </p:animEffect>
                                  </p:childTnLst>
                                </p:cTn>
                              </p:par>
                              <p:par>
                                <p:cTn id="98" presetID="41" presetClass="entr" presetSubtype="0" fill="hold" grpId="0" nodeType="withEffect">
                                  <p:stCondLst>
                                    <p:cond delay="0"/>
                                  </p:stCondLst>
                                  <p:iterate type="lt">
                                    <p:tmPct val="10000"/>
                                  </p:iterate>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22"/>
                                        </p:tgtEl>
                                        <p:attrNameLst>
                                          <p:attrName>ppt_y</p:attrName>
                                        </p:attrNameLst>
                                      </p:cBhvr>
                                      <p:tavLst>
                                        <p:tav tm="0">
                                          <p:val>
                                            <p:strVal val="#ppt_y"/>
                                          </p:val>
                                        </p:tav>
                                        <p:tav tm="100000">
                                          <p:val>
                                            <p:strVal val="#ppt_y"/>
                                          </p:val>
                                        </p:tav>
                                      </p:tavLst>
                                    </p:anim>
                                    <p:anim calcmode="lin" valueType="num">
                                      <p:cBhvr>
                                        <p:cTn id="10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22"/>
                                        </p:tgtEl>
                                      </p:cBhvr>
                                    </p:animEffect>
                                  </p:childTnLst>
                                </p:cTn>
                              </p:par>
                              <p:par>
                                <p:cTn id="105" presetID="41" presetClass="entr" presetSubtype="0" fill="hold" grpId="0" nodeType="withEffect">
                                  <p:stCondLst>
                                    <p:cond delay="0"/>
                                  </p:stCondLst>
                                  <p:iterate type="lt">
                                    <p:tmPct val="10000"/>
                                  </p:iterate>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21"/>
                                        </p:tgtEl>
                                        <p:attrNameLst>
                                          <p:attrName>ppt_y</p:attrName>
                                        </p:attrNameLst>
                                      </p:cBhvr>
                                      <p:tavLst>
                                        <p:tav tm="0">
                                          <p:val>
                                            <p:strVal val="#ppt_y"/>
                                          </p:val>
                                        </p:tav>
                                        <p:tav tm="100000">
                                          <p:val>
                                            <p:strVal val="#ppt_y"/>
                                          </p:val>
                                        </p:tav>
                                      </p:tavLst>
                                    </p:anim>
                                    <p:anim calcmode="lin" valueType="num">
                                      <p:cBhvr>
                                        <p:cTn id="10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21"/>
                                        </p:tgtEl>
                                      </p:cBhvr>
                                    </p:animEffect>
                                  </p:childTnLst>
                                </p:cTn>
                              </p:par>
                              <p:par>
                                <p:cTn id="112" presetID="41" presetClass="entr" presetSubtype="0" fill="hold" grpId="0" nodeType="withEffect">
                                  <p:stCondLst>
                                    <p:cond delay="0"/>
                                  </p:stCondLst>
                                  <p:iterate type="lt">
                                    <p:tmPct val="10000"/>
                                  </p:iterate>
                                  <p:childTnLst>
                                    <p:set>
                                      <p:cBhvr>
                                        <p:cTn id="113" dur="1" fill="hold">
                                          <p:stCondLst>
                                            <p:cond delay="0"/>
                                          </p:stCondLst>
                                        </p:cTn>
                                        <p:tgtEl>
                                          <p:spTgt spid="20"/>
                                        </p:tgtEl>
                                        <p:attrNameLst>
                                          <p:attrName>style.visibility</p:attrName>
                                        </p:attrNameLst>
                                      </p:cBhvr>
                                      <p:to>
                                        <p:strVal val="visible"/>
                                      </p:to>
                                    </p:set>
                                    <p:anim calcmode="lin" valueType="num">
                                      <p:cBhvr>
                                        <p:cTn id="11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20"/>
                                        </p:tgtEl>
                                        <p:attrNameLst>
                                          <p:attrName>ppt_y</p:attrName>
                                        </p:attrNameLst>
                                      </p:cBhvr>
                                      <p:tavLst>
                                        <p:tav tm="0">
                                          <p:val>
                                            <p:strVal val="#ppt_y"/>
                                          </p:val>
                                        </p:tav>
                                        <p:tav tm="100000">
                                          <p:val>
                                            <p:strVal val="#ppt_y"/>
                                          </p:val>
                                        </p:tav>
                                      </p:tavLst>
                                    </p:anim>
                                    <p:anim calcmode="lin" valueType="num">
                                      <p:cBhvr>
                                        <p:cTn id="11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4250362" y="4212404"/>
            <a:ext cx="2564151" cy="194220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3" name="Freeform 20"/>
          <p:cNvSpPr/>
          <p:nvPr/>
        </p:nvSpPr>
        <p:spPr bwMode="auto">
          <a:xfrm>
            <a:off x="6823268" y="4316138"/>
            <a:ext cx="1865020" cy="73359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4" name="Freeform 21"/>
          <p:cNvSpPr/>
          <p:nvPr/>
        </p:nvSpPr>
        <p:spPr bwMode="auto">
          <a:xfrm>
            <a:off x="6900653" y="1817213"/>
            <a:ext cx="1702757" cy="695508"/>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5" name="Freeform 22"/>
          <p:cNvSpPr/>
          <p:nvPr/>
        </p:nvSpPr>
        <p:spPr bwMode="auto">
          <a:xfrm>
            <a:off x="5678676" y="2669059"/>
            <a:ext cx="739198" cy="1709706"/>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6" name="Freeform 23"/>
          <p:cNvSpPr/>
          <p:nvPr/>
        </p:nvSpPr>
        <p:spPr bwMode="auto">
          <a:xfrm>
            <a:off x="7237198" y="3105512"/>
            <a:ext cx="2071353" cy="165759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7" name="Freeform 24"/>
          <p:cNvSpPr/>
          <p:nvPr/>
        </p:nvSpPr>
        <p:spPr bwMode="auto">
          <a:xfrm>
            <a:off x="5042228" y="1253993"/>
            <a:ext cx="1792902" cy="695508"/>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8" name="Freeform 25"/>
          <p:cNvSpPr/>
          <p:nvPr/>
        </p:nvSpPr>
        <p:spPr bwMode="auto">
          <a:xfrm>
            <a:off x="4727848" y="3047880"/>
            <a:ext cx="1404274" cy="715551"/>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9" name="Freeform 26"/>
          <p:cNvSpPr/>
          <p:nvPr/>
        </p:nvSpPr>
        <p:spPr bwMode="auto">
          <a:xfrm>
            <a:off x="6362824" y="1983574"/>
            <a:ext cx="715158" cy="1405046"/>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10" name="Freeform 27"/>
          <p:cNvSpPr/>
          <p:nvPr/>
        </p:nvSpPr>
        <p:spPr bwMode="auto">
          <a:xfrm>
            <a:off x="6835130" y="620346"/>
            <a:ext cx="719165" cy="1405046"/>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2"/>
          </a:solidFill>
          <a:ln>
            <a:noFill/>
          </a:ln>
          <a:effectLst>
            <a:innerShdw blurRad="114300" dist="127000" dir="16200000">
              <a:schemeClr val="tx1">
                <a:alpha val="30000"/>
              </a:schemeClr>
            </a:innerShdw>
          </a:effectLst>
        </p:spPr>
        <p:txBody>
          <a:bodyPr vert="horz" wrap="square" lIns="91385" tIns="45693" rIns="91385" bIns="45693" numCol="1" anchor="t" anchorCtr="0" compatLnSpc="1"/>
          <a:lstStyle/>
          <a:p>
            <a:endParaRPr lang="zh-CN" altLang="en-US">
              <a:cs typeface="+mn-ea"/>
              <a:sym typeface="+mn-lt"/>
            </a:endParaRPr>
          </a:p>
        </p:txBody>
      </p:sp>
      <p:sp>
        <p:nvSpPr>
          <p:cNvPr id="11" name="椭圆 10"/>
          <p:cNvSpPr/>
          <p:nvPr/>
        </p:nvSpPr>
        <p:spPr>
          <a:xfrm>
            <a:off x="4048306" y="4164301"/>
            <a:ext cx="428693" cy="42892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2" name="椭圆 11"/>
          <p:cNvSpPr/>
          <p:nvPr/>
        </p:nvSpPr>
        <p:spPr>
          <a:xfrm>
            <a:off x="4583832" y="2748591"/>
            <a:ext cx="428693" cy="428929"/>
          </a:xfrm>
          <a:prstGeom prst="ellipse">
            <a:avLst/>
          </a:prstGeom>
          <a:solidFill>
            <a:schemeClr val="accent3">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3" name="椭圆 12"/>
          <p:cNvSpPr/>
          <p:nvPr/>
        </p:nvSpPr>
        <p:spPr>
          <a:xfrm>
            <a:off x="9081914" y="2961496"/>
            <a:ext cx="428693" cy="428929"/>
          </a:xfrm>
          <a:prstGeom prst="ellipse">
            <a:avLst/>
          </a:prstGeom>
          <a:solidFill>
            <a:schemeClr val="accent2">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4" name="椭圆 13"/>
          <p:cNvSpPr/>
          <p:nvPr/>
        </p:nvSpPr>
        <p:spPr>
          <a:xfrm>
            <a:off x="8283554" y="1530966"/>
            <a:ext cx="428693" cy="428929"/>
          </a:xfrm>
          <a:prstGeom prst="ellipse">
            <a:avLst/>
          </a:prstGeom>
          <a:solidFill>
            <a:schemeClr val="accent6">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5" name="椭圆 14"/>
          <p:cNvSpPr/>
          <p:nvPr/>
        </p:nvSpPr>
        <p:spPr>
          <a:xfrm>
            <a:off x="4909708" y="921709"/>
            <a:ext cx="428693" cy="428929"/>
          </a:xfrm>
          <a:prstGeom prst="ellipse">
            <a:avLst/>
          </a:prstGeom>
          <a:solidFill>
            <a:schemeClr val="accent4">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16" name="TextBox 22"/>
          <p:cNvSpPr txBox="1"/>
          <p:nvPr/>
        </p:nvSpPr>
        <p:spPr>
          <a:xfrm>
            <a:off x="2305168" y="3931573"/>
            <a:ext cx="1662779" cy="1384674"/>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mn-lt"/>
                <a:ea typeface="+mn-ea"/>
                <a:cs typeface="+mn-ea"/>
                <a:sym typeface="+mn-lt"/>
              </a:rPr>
              <a:t>您的内容打在这里，或者通过复制您的文本后，在此框中选择粘贴，并选择只保留文字。</a:t>
            </a:r>
            <a:endParaRPr lang="en-US" altLang="zh-CN" noProof="1">
              <a:solidFill>
                <a:schemeClr val="bg1">
                  <a:lumMod val="65000"/>
                </a:schemeClr>
              </a:solidFill>
              <a:latin typeface="+mn-lt"/>
              <a:ea typeface="+mn-ea"/>
              <a:cs typeface="+mn-ea"/>
              <a:sym typeface="+mn-lt"/>
            </a:endParaRPr>
          </a:p>
        </p:txBody>
      </p:sp>
      <p:sp>
        <p:nvSpPr>
          <p:cNvPr id="17" name="TextBox 22"/>
          <p:cNvSpPr txBox="1"/>
          <p:nvPr/>
        </p:nvSpPr>
        <p:spPr>
          <a:xfrm>
            <a:off x="2305167" y="2431433"/>
            <a:ext cx="2400313" cy="1126201"/>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mn-lt"/>
                <a:ea typeface="+mn-ea"/>
                <a:cs typeface="+mn-ea"/>
                <a:sym typeface="+mn-lt"/>
              </a:rPr>
              <a:t>您的内容打在这里，或者通过复制您的文本后，在此框中选择粘贴，并选择只保留文字。</a:t>
            </a:r>
            <a:endParaRPr lang="en-US" altLang="zh-CN" noProof="1">
              <a:solidFill>
                <a:schemeClr val="bg1">
                  <a:lumMod val="65000"/>
                </a:schemeClr>
              </a:solidFill>
              <a:latin typeface="+mn-lt"/>
              <a:ea typeface="+mn-ea"/>
              <a:cs typeface="+mn-ea"/>
              <a:sym typeface="+mn-lt"/>
            </a:endParaRPr>
          </a:p>
        </p:txBody>
      </p:sp>
      <p:sp>
        <p:nvSpPr>
          <p:cNvPr id="18" name="TextBox 22"/>
          <p:cNvSpPr txBox="1"/>
          <p:nvPr/>
        </p:nvSpPr>
        <p:spPr>
          <a:xfrm>
            <a:off x="9650841" y="2946895"/>
            <a:ext cx="1622547" cy="1384674"/>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mn-lt"/>
                <a:ea typeface="+mn-ea"/>
                <a:cs typeface="+mn-ea"/>
                <a:sym typeface="+mn-lt"/>
              </a:rPr>
              <a:t>您的内容打在这里，或者通过复制您的文本后，在此框中选择粘贴，并选择只保留文字。</a:t>
            </a:r>
            <a:endParaRPr lang="en-US" altLang="zh-CN" noProof="1">
              <a:solidFill>
                <a:schemeClr val="bg1">
                  <a:lumMod val="65000"/>
                </a:schemeClr>
              </a:solidFill>
              <a:latin typeface="+mn-lt"/>
              <a:ea typeface="+mn-ea"/>
              <a:cs typeface="+mn-ea"/>
              <a:sym typeface="+mn-lt"/>
            </a:endParaRPr>
          </a:p>
        </p:txBody>
      </p:sp>
      <p:sp>
        <p:nvSpPr>
          <p:cNvPr id="19" name="TextBox 22"/>
          <p:cNvSpPr txBox="1"/>
          <p:nvPr/>
        </p:nvSpPr>
        <p:spPr>
          <a:xfrm>
            <a:off x="8887681" y="1182330"/>
            <a:ext cx="2385707" cy="1126201"/>
          </a:xfrm>
          <a:prstGeom prst="rect">
            <a:avLst/>
          </a:prstGeom>
          <a:noFill/>
        </p:spPr>
        <p:txBody>
          <a:bodyPr wrap="square" lIns="91385" tIns="45693" rIns="91385" bIns="4569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bg1">
                    <a:lumMod val="65000"/>
                  </a:schemeClr>
                </a:solidFill>
                <a:latin typeface="+mn-lt"/>
                <a:ea typeface="+mn-ea"/>
                <a:cs typeface="+mn-ea"/>
                <a:sym typeface="+mn-lt"/>
              </a:rPr>
              <a:t>您的内容打在这里，或者通过复制您的文本后，在此框中选择粘贴，并选择只保留文字。</a:t>
            </a:r>
            <a:endParaRPr lang="en-US" altLang="zh-CN" noProof="1">
              <a:solidFill>
                <a:schemeClr val="bg1">
                  <a:lumMod val="65000"/>
                </a:schemeClr>
              </a:solidFill>
              <a:latin typeface="+mn-lt"/>
              <a:ea typeface="+mn-ea"/>
              <a:cs typeface="+mn-ea"/>
              <a:sym typeface="+mn-lt"/>
            </a:endParaRPr>
          </a:p>
        </p:txBody>
      </p:sp>
      <p:sp>
        <p:nvSpPr>
          <p:cNvPr id="20" name="TextBox 22"/>
          <p:cNvSpPr txBox="1"/>
          <p:nvPr/>
        </p:nvSpPr>
        <p:spPr>
          <a:xfrm>
            <a:off x="2305167" y="770146"/>
            <a:ext cx="2518313" cy="867729"/>
          </a:xfrm>
          <a:prstGeom prst="rect">
            <a:avLst/>
          </a:prstGeom>
          <a:noFill/>
        </p:spPr>
        <p:txBody>
          <a:bodyPr wrap="square" lIns="91385" tIns="45693" rIns="91385" bIns="45693" rtlCol="0">
            <a:spAutoFit/>
          </a:bodyPr>
          <a:lstStyle/>
          <a:p>
            <a:pPr lvl="0">
              <a:lnSpc>
                <a:spcPct val="120000"/>
              </a:lnSpc>
              <a:spcAft>
                <a:spcPct val="40000"/>
              </a:spcAft>
              <a:buClr>
                <a:srgbClr val="292929"/>
              </a:buClr>
            </a:pPr>
            <a:r>
              <a:rPr lang="zh-CN" altLang="en-US" sz="1400" dirty="0">
                <a:solidFill>
                  <a:schemeClr val="bg1">
                    <a:lumMod val="65000"/>
                  </a:schemeClr>
                </a:solidFill>
                <a:cs typeface="+mn-ea"/>
                <a:sym typeface="+mn-lt"/>
              </a:rPr>
              <a:t>您的内容打在这里，或者通过复制您的文本后，在此框中选择粘贴，并选择只保留文字。</a:t>
            </a:r>
            <a:endParaRPr lang="en-US" altLang="zh-CN" sz="1400" noProof="1">
              <a:solidFill>
                <a:schemeClr val="bg1">
                  <a:lumMod val="65000"/>
                </a:schemeClr>
              </a:solidFill>
              <a:cs typeface="+mn-ea"/>
              <a:sym typeface="+mn-lt"/>
            </a:endParaRPr>
          </a:p>
        </p:txBody>
      </p:sp>
      <p:sp>
        <p:nvSpPr>
          <p:cNvPr id="21" name="椭圆 20"/>
          <p:cNvSpPr/>
          <p:nvPr/>
        </p:nvSpPr>
        <p:spPr>
          <a:xfrm>
            <a:off x="7215458" y="523320"/>
            <a:ext cx="428693" cy="428929"/>
          </a:xfrm>
          <a:prstGeom prst="ellipse">
            <a:avLst/>
          </a:prstGeom>
          <a:solidFill>
            <a:schemeClr val="accent5">
              <a:lumMod val="75000"/>
            </a:schemeClr>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500"/>
                                        <p:tgtEl>
                                          <p:spTgt spid="7"/>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0-#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1+#ppt_w/2"/>
                                          </p:val>
                                        </p:tav>
                                        <p:tav tm="100000">
                                          <p:val>
                                            <p:strVal val="#ppt_x"/>
                                          </p:val>
                                        </p:tav>
                                      </p:tavLst>
                                    </p:anim>
                                    <p:anim calcmode="lin" valueType="num">
                                      <p:cBhvr additive="base">
                                        <p:cTn id="74" dur="500" fill="hold"/>
                                        <p:tgtEl>
                                          <p:spTgt spid="18"/>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0-#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descr="Picture"/>
          <p:cNvPicPr>
            <a:picLocks noChangeAspect="1"/>
          </p:cNvPicPr>
          <p:nvPr/>
        </p:nvPicPr>
        <p:blipFill>
          <a:blip r:embed="rId3" cstate="print"/>
          <a:stretch>
            <a:fillRect/>
          </a:stretch>
        </p:blipFill>
        <p:spPr>
          <a:xfrm rot="21586581">
            <a:off x="3770016" y="3795787"/>
            <a:ext cx="511061" cy="858983"/>
          </a:xfrm>
          <a:prstGeom prst="rect">
            <a:avLst/>
          </a:prstGeom>
        </p:spPr>
      </p:pic>
      <p:pic>
        <p:nvPicPr>
          <p:cNvPr id="14" name="Picture" descr="Picture"/>
          <p:cNvPicPr>
            <a:picLocks noChangeAspect="1"/>
          </p:cNvPicPr>
          <p:nvPr/>
        </p:nvPicPr>
        <p:blipFill>
          <a:blip r:embed="rId4" cstate="print"/>
          <a:stretch>
            <a:fillRect/>
          </a:stretch>
        </p:blipFill>
        <p:spPr>
          <a:xfrm rot="21600000">
            <a:off x="3870773" y="3937830"/>
            <a:ext cx="340756" cy="574899"/>
          </a:xfrm>
          <a:prstGeom prst="rect">
            <a:avLst/>
          </a:prstGeom>
        </p:spPr>
      </p:pic>
      <p:sp>
        <p:nvSpPr>
          <p:cNvPr id="15" name="文本框 14"/>
          <p:cNvSpPr txBox="1"/>
          <p:nvPr/>
        </p:nvSpPr>
        <p:spPr>
          <a:xfrm>
            <a:off x="3423856" y="614022"/>
            <a:ext cx="923330" cy="3325967"/>
          </a:xfrm>
          <a:prstGeom prst="rect">
            <a:avLst/>
          </a:prstGeom>
          <a:noFill/>
        </p:spPr>
        <p:txBody>
          <a:bodyPr vert="eaVert" wrap="square" rtlCol="0">
            <a:spAutoFit/>
          </a:bodyPr>
          <a:lstStyle/>
          <a:p>
            <a:r>
              <a:rPr lang="zh-CN" altLang="en-US" sz="4800" b="1" spc="1000" dirty="0">
                <a:solidFill>
                  <a:schemeClr val="tx1">
                    <a:lumMod val="85000"/>
                    <a:lumOff val="15000"/>
                  </a:schemeClr>
                </a:solidFill>
                <a:cs typeface="+mn-ea"/>
                <a:sym typeface="+mn-lt"/>
              </a:rPr>
              <a:t>谢谢欣赏</a:t>
            </a:r>
          </a:p>
        </p:txBody>
      </p:sp>
      <p:sp>
        <p:nvSpPr>
          <p:cNvPr id="16" name="文本框 15"/>
          <p:cNvSpPr txBox="1"/>
          <p:nvPr/>
        </p:nvSpPr>
        <p:spPr>
          <a:xfrm>
            <a:off x="2792222" y="3611124"/>
            <a:ext cx="492443" cy="2613273"/>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明月几时有</a:t>
            </a:r>
          </a:p>
        </p:txBody>
      </p:sp>
      <p:sp>
        <p:nvSpPr>
          <p:cNvPr id="20" name="文本框 19"/>
          <p:cNvSpPr txBox="1"/>
          <p:nvPr/>
        </p:nvSpPr>
        <p:spPr>
          <a:xfrm>
            <a:off x="2317153" y="3593685"/>
            <a:ext cx="492443" cy="2613273"/>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把酒问青天</a:t>
            </a:r>
          </a:p>
        </p:txBody>
      </p:sp>
      <p:sp>
        <p:nvSpPr>
          <p:cNvPr id="29" name="文本框 28"/>
          <p:cNvSpPr txBox="1"/>
          <p:nvPr/>
        </p:nvSpPr>
        <p:spPr>
          <a:xfrm>
            <a:off x="1779899" y="3553396"/>
            <a:ext cx="492443" cy="1724884"/>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不知天上宫阙</a:t>
            </a:r>
          </a:p>
        </p:txBody>
      </p:sp>
      <p:sp>
        <p:nvSpPr>
          <p:cNvPr id="30" name="文本框 29"/>
          <p:cNvSpPr txBox="1"/>
          <p:nvPr/>
        </p:nvSpPr>
        <p:spPr>
          <a:xfrm>
            <a:off x="1331310" y="3633821"/>
            <a:ext cx="492443" cy="1420682"/>
          </a:xfrm>
          <a:prstGeom prst="rect">
            <a:avLst/>
          </a:prstGeom>
          <a:noFill/>
        </p:spPr>
        <p:txBody>
          <a:bodyPr vert="eaVert" wrap="square" rtlCol="0">
            <a:spAutoFit/>
          </a:bodyPr>
          <a:lstStyle/>
          <a:p>
            <a:r>
              <a:rPr lang="zh-CN" altLang="en-US" sz="2000" b="1" dirty="0">
                <a:solidFill>
                  <a:schemeClr val="tx1">
                    <a:lumMod val="85000"/>
                    <a:lumOff val="15000"/>
                  </a:schemeClr>
                </a:solidFill>
                <a:cs typeface="+mn-ea"/>
                <a:sym typeface="+mn-lt"/>
              </a:rPr>
              <a:t>今夕是何年</a:t>
            </a:r>
          </a:p>
        </p:txBody>
      </p:sp>
      <p:cxnSp>
        <p:nvCxnSpPr>
          <p:cNvPr id="31" name="直接连接符 30"/>
          <p:cNvCxnSpPr/>
          <p:nvPr/>
        </p:nvCxnSpPr>
        <p:spPr>
          <a:xfrm>
            <a:off x="1267854" y="3553396"/>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810542" y="3556229"/>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353230" y="3559062"/>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809589" y="3553396"/>
            <a:ext cx="0" cy="17248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nodeType="withEffect">
                                  <p:stCondLst>
                                    <p:cond delay="60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22" presetClass="entr" presetSubtype="4" fill="hold" nodeType="withEffect">
                                  <p:stCondLst>
                                    <p:cond delay="60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par>
                                <p:cTn id="40" presetID="22" presetClass="entr" presetSubtype="4" fill="hold" nodeType="withEffect">
                                  <p:stCondLst>
                                    <p:cond delay="60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16" presetClass="entr" presetSubtype="42"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out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4804543" y="2462255"/>
            <a:ext cx="436306" cy="1517458"/>
            <a:chOff x="0" y="0"/>
            <a:chExt cx="720080" cy="2506945"/>
          </a:xfrm>
        </p:grpSpPr>
        <p:pic>
          <p:nvPicPr>
            <p:cNvPr id="3" name="图片 5" descr="图片22.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1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descr="图片23.png"/>
            <p:cNvPicPr>
              <a:picLocks noChangeAspect="1" noChangeArrowheads="1"/>
            </p:cNvPicPr>
            <p:nvPr/>
          </p:nvPicPr>
          <p:blipFill>
            <a:blip r:embed="rId6" cstate="screen">
              <a:lum bright="20000" contrast="40000"/>
              <a:extLst>
                <a:ext uri="{28A0092B-C50C-407E-A947-70E740481C1C}">
                  <a14:useLocalDpi xmlns:a14="http://schemas.microsoft.com/office/drawing/2010/main" val="0"/>
                </a:ext>
              </a:extLst>
            </a:blip>
            <a:srcRect/>
            <a:stretch>
              <a:fillRect/>
            </a:stretch>
          </p:blipFill>
          <p:spPr bwMode="auto">
            <a:xfrm>
              <a:off x="128586" y="216024"/>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31249" y="143178"/>
              <a:ext cx="660342" cy="19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latin typeface="+mn-lt"/>
                  <a:ea typeface="+mn-ea"/>
                  <a:cs typeface="+mn-ea"/>
                  <a:sym typeface="+mn-lt"/>
                </a:rPr>
                <a:t>古典水墨风格</a:t>
              </a:r>
            </a:p>
          </p:txBody>
        </p:sp>
      </p:grpSp>
      <p:sp>
        <p:nvSpPr>
          <p:cNvPr id="6" name="_14"/>
          <p:cNvSpPr txBox="1">
            <a:spLocks noChangeArrowheads="1"/>
          </p:cNvSpPr>
          <p:nvPr/>
        </p:nvSpPr>
        <p:spPr bwMode="auto">
          <a:xfrm>
            <a:off x="3673404" y="1829922"/>
            <a:ext cx="1201860" cy="2782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spc="600" dirty="0">
                <a:solidFill>
                  <a:schemeClr val="tx1"/>
                </a:solidFill>
                <a:latin typeface="+mn-lt"/>
                <a:ea typeface="+mn-ea"/>
                <a:cs typeface="+mn-ea"/>
                <a:sym typeface="+mn-lt"/>
              </a:rPr>
              <a:t>第一章</a:t>
            </a:r>
            <a:endParaRPr lang="zh-CN" sz="4800" spc="600" dirty="0">
              <a:solidFill>
                <a:schemeClr val="tx1"/>
              </a:solidFill>
              <a:latin typeface="+mn-lt"/>
              <a:ea typeface="+mn-ea"/>
              <a:cs typeface="+mn-ea"/>
              <a:sym typeface="+mn-lt"/>
            </a:endParaRPr>
          </a:p>
        </p:txBody>
      </p:sp>
      <p:grpSp>
        <p:nvGrpSpPr>
          <p:cNvPr id="7" name="组合 6"/>
          <p:cNvGrpSpPr/>
          <p:nvPr/>
        </p:nvGrpSpPr>
        <p:grpSpPr>
          <a:xfrm>
            <a:off x="5231500" y="2538094"/>
            <a:ext cx="3912500" cy="1238268"/>
            <a:chOff x="5271461" y="2863041"/>
            <a:chExt cx="3912500" cy="1238268"/>
          </a:xfrm>
        </p:grpSpPr>
        <p:sp>
          <p:nvSpPr>
            <p:cNvPr id="8" name="矩形 7"/>
            <p:cNvSpPr/>
            <p:nvPr/>
          </p:nvSpPr>
          <p:spPr>
            <a:xfrm>
              <a:off x="5397537" y="2863041"/>
              <a:ext cx="3570209" cy="769441"/>
            </a:xfrm>
            <a:prstGeom prst="rect">
              <a:avLst/>
            </a:prstGeom>
          </p:spPr>
          <p:txBody>
            <a:bodyPr wrap="none">
              <a:spAutoFit/>
            </a:bodyPr>
            <a:lstStyle/>
            <a:p>
              <a:pPr algn="ctr"/>
              <a:r>
                <a:rPr kumimoji="1" lang="zh-CN" altLang="en-US" sz="4400" dirty="0">
                  <a:cs typeface="+mn-ea"/>
                  <a:sym typeface="+mn-lt"/>
                </a:rPr>
                <a:t>年度工作概述</a:t>
              </a:r>
            </a:p>
          </p:txBody>
        </p:sp>
        <p:sp>
          <p:nvSpPr>
            <p:cNvPr id="9" name="矩形 8"/>
            <p:cNvSpPr/>
            <p:nvPr/>
          </p:nvSpPr>
          <p:spPr>
            <a:xfrm>
              <a:off x="5271461" y="3593349"/>
              <a:ext cx="3912500" cy="507960"/>
            </a:xfrm>
            <a:prstGeom prst="rect">
              <a:avLst/>
            </a:prstGeom>
          </p:spPr>
          <p:txBody>
            <a:bodyPr wrap="square">
              <a:spAutoFit/>
            </a:bodyPr>
            <a:lstStyle/>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a:spLocks noChangeAspect="1"/>
          </p:cNvSpPr>
          <p:nvPr/>
        </p:nvSpPr>
        <p:spPr>
          <a:xfrm>
            <a:off x="1555792" y="1177376"/>
            <a:ext cx="3690941" cy="3690941"/>
          </a:xfrm>
          <a:prstGeom prst="blockArc">
            <a:avLst>
              <a:gd name="adj1" fmla="val 1093135"/>
              <a:gd name="adj2" fmla="val 20040895"/>
              <a:gd name="adj3" fmla="val 19104"/>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a:cs typeface="+mn-ea"/>
              <a:sym typeface="+mn-lt"/>
            </a:endParaRPr>
          </a:p>
        </p:txBody>
      </p:sp>
      <p:sp>
        <p:nvSpPr>
          <p:cNvPr id="3" name="空心弧 2"/>
          <p:cNvSpPr>
            <a:spLocks noChangeAspect="1"/>
          </p:cNvSpPr>
          <p:nvPr/>
        </p:nvSpPr>
        <p:spPr>
          <a:xfrm>
            <a:off x="1432761" y="1054344"/>
            <a:ext cx="3937004" cy="3937004"/>
          </a:xfrm>
          <a:prstGeom prst="blockArc">
            <a:avLst>
              <a:gd name="adj1" fmla="val 1106124"/>
              <a:gd name="adj2" fmla="val 17267002"/>
              <a:gd name="adj3" fmla="val 18336"/>
            </a:avLst>
          </a:prstGeom>
          <a:solidFill>
            <a:schemeClr val="accent2"/>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a:cs typeface="+mn-ea"/>
              <a:sym typeface="+mn-lt"/>
            </a:endParaRPr>
          </a:p>
        </p:txBody>
      </p:sp>
      <p:sp>
        <p:nvSpPr>
          <p:cNvPr id="4" name="空心弧 3"/>
          <p:cNvSpPr>
            <a:spLocks noChangeAspect="1"/>
          </p:cNvSpPr>
          <p:nvPr/>
        </p:nvSpPr>
        <p:spPr>
          <a:xfrm>
            <a:off x="1309729" y="931313"/>
            <a:ext cx="4183067" cy="4183067"/>
          </a:xfrm>
          <a:prstGeom prst="blockArc">
            <a:avLst>
              <a:gd name="adj1" fmla="val 1151168"/>
              <a:gd name="adj2" fmla="val 14453560"/>
              <a:gd name="adj3" fmla="val 18376"/>
            </a:avLst>
          </a:prstGeom>
          <a:solidFill>
            <a:schemeClr val="accent3"/>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a:cs typeface="+mn-ea"/>
              <a:sym typeface="+mn-lt"/>
            </a:endParaRPr>
          </a:p>
        </p:txBody>
      </p:sp>
      <p:sp>
        <p:nvSpPr>
          <p:cNvPr id="5" name="空心弧 4"/>
          <p:cNvSpPr>
            <a:spLocks noChangeAspect="1"/>
          </p:cNvSpPr>
          <p:nvPr/>
        </p:nvSpPr>
        <p:spPr>
          <a:xfrm>
            <a:off x="1186698" y="808282"/>
            <a:ext cx="4429129" cy="4429129"/>
          </a:xfrm>
          <a:prstGeom prst="blockArc">
            <a:avLst>
              <a:gd name="adj1" fmla="val 1134833"/>
              <a:gd name="adj2" fmla="val 12891468"/>
              <a:gd name="adj3" fmla="val 17894"/>
            </a:avLst>
          </a:prstGeom>
          <a:solidFill>
            <a:schemeClr val="accent4"/>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a:cs typeface="+mn-ea"/>
              <a:sym typeface="+mn-lt"/>
            </a:endParaRPr>
          </a:p>
        </p:txBody>
      </p:sp>
      <p:grpSp>
        <p:nvGrpSpPr>
          <p:cNvPr id="19" name="组 18"/>
          <p:cNvGrpSpPr/>
          <p:nvPr/>
        </p:nvGrpSpPr>
        <p:grpSpPr>
          <a:xfrm>
            <a:off x="2854353" y="2457646"/>
            <a:ext cx="1093820" cy="1130401"/>
            <a:chOff x="2404774" y="2301787"/>
            <a:chExt cx="474663" cy="490538"/>
          </a:xfrm>
          <a:solidFill>
            <a:schemeClr val="accent5"/>
          </a:solidFill>
        </p:grpSpPr>
        <p:sp>
          <p:nvSpPr>
            <p:cNvPr id="7" name="Freeform 395"/>
            <p:cNvSpPr/>
            <p:nvPr/>
          </p:nvSpPr>
          <p:spPr bwMode="auto">
            <a:xfrm>
              <a:off x="2515899" y="2362112"/>
              <a:ext cx="363538" cy="430213"/>
            </a:xfrm>
            <a:custGeom>
              <a:avLst/>
              <a:gdLst>
                <a:gd name="T0" fmla="*/ 223 w 229"/>
                <a:gd name="T1" fmla="*/ 146 h 271"/>
                <a:gd name="T2" fmla="*/ 229 w 229"/>
                <a:gd name="T3" fmla="*/ 157 h 271"/>
                <a:gd name="T4" fmla="*/ 225 w 229"/>
                <a:gd name="T5" fmla="*/ 169 h 271"/>
                <a:gd name="T6" fmla="*/ 220 w 229"/>
                <a:gd name="T7" fmla="*/ 173 h 271"/>
                <a:gd name="T8" fmla="*/ 207 w 229"/>
                <a:gd name="T9" fmla="*/ 174 h 271"/>
                <a:gd name="T10" fmla="*/ 174 w 229"/>
                <a:gd name="T11" fmla="*/ 151 h 271"/>
                <a:gd name="T12" fmla="*/ 197 w 229"/>
                <a:gd name="T13" fmla="*/ 177 h 271"/>
                <a:gd name="T14" fmla="*/ 202 w 229"/>
                <a:gd name="T15" fmla="*/ 182 h 271"/>
                <a:gd name="T16" fmla="*/ 203 w 229"/>
                <a:gd name="T17" fmla="*/ 195 h 271"/>
                <a:gd name="T18" fmla="*/ 200 w 229"/>
                <a:gd name="T19" fmla="*/ 201 h 271"/>
                <a:gd name="T20" fmla="*/ 188 w 229"/>
                <a:gd name="T21" fmla="*/ 207 h 271"/>
                <a:gd name="T22" fmla="*/ 177 w 229"/>
                <a:gd name="T23" fmla="*/ 203 h 271"/>
                <a:gd name="T24" fmla="*/ 144 w 229"/>
                <a:gd name="T25" fmla="*/ 187 h 271"/>
                <a:gd name="T26" fmla="*/ 172 w 229"/>
                <a:gd name="T27" fmla="*/ 210 h 271"/>
                <a:gd name="T28" fmla="*/ 178 w 229"/>
                <a:gd name="T29" fmla="*/ 221 h 271"/>
                <a:gd name="T30" fmla="*/ 174 w 229"/>
                <a:gd name="T31" fmla="*/ 233 h 271"/>
                <a:gd name="T32" fmla="*/ 168 w 229"/>
                <a:gd name="T33" fmla="*/ 237 h 271"/>
                <a:gd name="T34" fmla="*/ 155 w 229"/>
                <a:gd name="T35" fmla="*/ 238 h 271"/>
                <a:gd name="T36" fmla="*/ 123 w 229"/>
                <a:gd name="T37" fmla="*/ 213 h 271"/>
                <a:gd name="T38" fmla="*/ 145 w 229"/>
                <a:gd name="T39" fmla="*/ 241 h 271"/>
                <a:gd name="T40" fmla="*/ 150 w 229"/>
                <a:gd name="T41" fmla="*/ 246 h 271"/>
                <a:gd name="T42" fmla="*/ 152 w 229"/>
                <a:gd name="T43" fmla="*/ 258 h 271"/>
                <a:gd name="T44" fmla="*/ 148 w 229"/>
                <a:gd name="T45" fmla="*/ 265 h 271"/>
                <a:gd name="T46" fmla="*/ 136 w 229"/>
                <a:gd name="T47" fmla="*/ 271 h 271"/>
                <a:gd name="T48" fmla="*/ 124 w 229"/>
                <a:gd name="T49" fmla="*/ 267 h 271"/>
                <a:gd name="T50" fmla="*/ 96 w 229"/>
                <a:gd name="T51" fmla="*/ 243 h 271"/>
                <a:gd name="T52" fmla="*/ 106 w 229"/>
                <a:gd name="T53" fmla="*/ 223 h 271"/>
                <a:gd name="T54" fmla="*/ 108 w 229"/>
                <a:gd name="T55" fmla="*/ 221 h 271"/>
                <a:gd name="T56" fmla="*/ 110 w 229"/>
                <a:gd name="T57" fmla="*/ 212 h 271"/>
                <a:gd name="T58" fmla="*/ 109 w 229"/>
                <a:gd name="T59" fmla="*/ 205 h 271"/>
                <a:gd name="T60" fmla="*/ 104 w 229"/>
                <a:gd name="T61" fmla="*/ 196 h 271"/>
                <a:gd name="T62" fmla="*/ 100 w 229"/>
                <a:gd name="T63" fmla="*/ 193 h 271"/>
                <a:gd name="T64" fmla="*/ 91 w 229"/>
                <a:gd name="T65" fmla="*/ 188 h 271"/>
                <a:gd name="T66" fmla="*/ 83 w 229"/>
                <a:gd name="T67" fmla="*/ 187 h 271"/>
                <a:gd name="T68" fmla="*/ 75 w 229"/>
                <a:gd name="T69" fmla="*/ 188 h 271"/>
                <a:gd name="T70" fmla="*/ 69 w 229"/>
                <a:gd name="T71" fmla="*/ 193 h 271"/>
                <a:gd name="T72" fmla="*/ 50 w 229"/>
                <a:gd name="T73" fmla="*/ 207 h 271"/>
                <a:gd name="T74" fmla="*/ 64 w 229"/>
                <a:gd name="T75" fmla="*/ 189 h 271"/>
                <a:gd name="T76" fmla="*/ 68 w 229"/>
                <a:gd name="T77" fmla="*/ 182 h 271"/>
                <a:gd name="T78" fmla="*/ 68 w 229"/>
                <a:gd name="T79" fmla="*/ 174 h 271"/>
                <a:gd name="T80" fmla="*/ 64 w 229"/>
                <a:gd name="T81" fmla="*/ 166 h 271"/>
                <a:gd name="T82" fmla="*/ 58 w 229"/>
                <a:gd name="T83" fmla="*/ 158 h 271"/>
                <a:gd name="T84" fmla="*/ 54 w 229"/>
                <a:gd name="T85" fmla="*/ 156 h 271"/>
                <a:gd name="T86" fmla="*/ 45 w 229"/>
                <a:gd name="T87" fmla="*/ 153 h 271"/>
                <a:gd name="T88" fmla="*/ 36 w 229"/>
                <a:gd name="T89" fmla="*/ 153 h 271"/>
                <a:gd name="T90" fmla="*/ 29 w 229"/>
                <a:gd name="T91" fmla="*/ 157 h 271"/>
                <a:gd name="T92" fmla="*/ 13 w 229"/>
                <a:gd name="T93" fmla="*/ 176 h 271"/>
                <a:gd name="T94" fmla="*/ 21 w 229"/>
                <a:gd name="T95" fmla="*/ 156 h 271"/>
                <a:gd name="T96" fmla="*/ 24 w 229"/>
                <a:gd name="T97" fmla="*/ 152 h 271"/>
                <a:gd name="T98" fmla="*/ 25 w 229"/>
                <a:gd name="T99" fmla="*/ 144 h 271"/>
                <a:gd name="T100" fmla="*/ 24 w 229"/>
                <a:gd name="T101" fmla="*/ 136 h 271"/>
                <a:gd name="T102" fmla="*/ 19 w 229"/>
                <a:gd name="T103" fmla="*/ 128 h 271"/>
                <a:gd name="T104" fmla="*/ 15 w 229"/>
                <a:gd name="T105" fmla="*/ 124 h 271"/>
                <a:gd name="T106" fmla="*/ 0 w 229"/>
                <a:gd name="T107" fmla="*/ 118 h 271"/>
                <a:gd name="T108" fmla="*/ 194 w 229"/>
                <a:gd name="T109" fmla="*/ 123 h 271"/>
                <a:gd name="T110" fmla="*/ 223 w 229"/>
                <a:gd name="T111" fmla="*/ 14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71">
                  <a:moveTo>
                    <a:pt x="223" y="146"/>
                  </a:moveTo>
                  <a:lnTo>
                    <a:pt x="223" y="146"/>
                  </a:lnTo>
                  <a:lnTo>
                    <a:pt x="227" y="151"/>
                  </a:lnTo>
                  <a:lnTo>
                    <a:pt x="229" y="157"/>
                  </a:lnTo>
                  <a:lnTo>
                    <a:pt x="228" y="163"/>
                  </a:lnTo>
                  <a:lnTo>
                    <a:pt x="225" y="169"/>
                  </a:lnTo>
                  <a:lnTo>
                    <a:pt x="225" y="169"/>
                  </a:lnTo>
                  <a:lnTo>
                    <a:pt x="220" y="173"/>
                  </a:lnTo>
                  <a:lnTo>
                    <a:pt x="214" y="176"/>
                  </a:lnTo>
                  <a:lnTo>
                    <a:pt x="207" y="174"/>
                  </a:lnTo>
                  <a:lnTo>
                    <a:pt x="202" y="172"/>
                  </a:lnTo>
                  <a:lnTo>
                    <a:pt x="174" y="151"/>
                  </a:lnTo>
                  <a:lnTo>
                    <a:pt x="170" y="156"/>
                  </a:lnTo>
                  <a:lnTo>
                    <a:pt x="197" y="177"/>
                  </a:lnTo>
                  <a:lnTo>
                    <a:pt x="197" y="177"/>
                  </a:lnTo>
                  <a:lnTo>
                    <a:pt x="202" y="182"/>
                  </a:lnTo>
                  <a:lnTo>
                    <a:pt x="203" y="188"/>
                  </a:lnTo>
                  <a:lnTo>
                    <a:pt x="203" y="195"/>
                  </a:lnTo>
                  <a:lnTo>
                    <a:pt x="200" y="201"/>
                  </a:lnTo>
                  <a:lnTo>
                    <a:pt x="200" y="201"/>
                  </a:lnTo>
                  <a:lnTo>
                    <a:pt x="194" y="205"/>
                  </a:lnTo>
                  <a:lnTo>
                    <a:pt x="188" y="207"/>
                  </a:lnTo>
                  <a:lnTo>
                    <a:pt x="182" y="206"/>
                  </a:lnTo>
                  <a:lnTo>
                    <a:pt x="177" y="203"/>
                  </a:lnTo>
                  <a:lnTo>
                    <a:pt x="149" y="182"/>
                  </a:lnTo>
                  <a:lnTo>
                    <a:pt x="144" y="187"/>
                  </a:lnTo>
                  <a:lnTo>
                    <a:pt x="172" y="210"/>
                  </a:lnTo>
                  <a:lnTo>
                    <a:pt x="172" y="210"/>
                  </a:lnTo>
                  <a:lnTo>
                    <a:pt x="175" y="215"/>
                  </a:lnTo>
                  <a:lnTo>
                    <a:pt x="178" y="221"/>
                  </a:lnTo>
                  <a:lnTo>
                    <a:pt x="177" y="227"/>
                  </a:lnTo>
                  <a:lnTo>
                    <a:pt x="174" y="233"/>
                  </a:lnTo>
                  <a:lnTo>
                    <a:pt x="174" y="233"/>
                  </a:lnTo>
                  <a:lnTo>
                    <a:pt x="168" y="237"/>
                  </a:lnTo>
                  <a:lnTo>
                    <a:pt x="163" y="240"/>
                  </a:lnTo>
                  <a:lnTo>
                    <a:pt x="155" y="238"/>
                  </a:lnTo>
                  <a:lnTo>
                    <a:pt x="150" y="236"/>
                  </a:lnTo>
                  <a:lnTo>
                    <a:pt x="123" y="213"/>
                  </a:lnTo>
                  <a:lnTo>
                    <a:pt x="119" y="218"/>
                  </a:lnTo>
                  <a:lnTo>
                    <a:pt x="145" y="241"/>
                  </a:lnTo>
                  <a:lnTo>
                    <a:pt x="145" y="241"/>
                  </a:lnTo>
                  <a:lnTo>
                    <a:pt x="150" y="246"/>
                  </a:lnTo>
                  <a:lnTo>
                    <a:pt x="152" y="252"/>
                  </a:lnTo>
                  <a:lnTo>
                    <a:pt x="152" y="258"/>
                  </a:lnTo>
                  <a:lnTo>
                    <a:pt x="148" y="265"/>
                  </a:lnTo>
                  <a:lnTo>
                    <a:pt x="148" y="265"/>
                  </a:lnTo>
                  <a:lnTo>
                    <a:pt x="143" y="268"/>
                  </a:lnTo>
                  <a:lnTo>
                    <a:pt x="136" y="271"/>
                  </a:lnTo>
                  <a:lnTo>
                    <a:pt x="130" y="270"/>
                  </a:lnTo>
                  <a:lnTo>
                    <a:pt x="124" y="267"/>
                  </a:lnTo>
                  <a:lnTo>
                    <a:pt x="98" y="246"/>
                  </a:lnTo>
                  <a:lnTo>
                    <a:pt x="96" y="243"/>
                  </a:lnTo>
                  <a:lnTo>
                    <a:pt x="93" y="241"/>
                  </a:lnTo>
                  <a:lnTo>
                    <a:pt x="106" y="223"/>
                  </a:lnTo>
                  <a:lnTo>
                    <a:pt x="106" y="223"/>
                  </a:lnTo>
                  <a:lnTo>
                    <a:pt x="108" y="221"/>
                  </a:lnTo>
                  <a:lnTo>
                    <a:pt x="109" y="217"/>
                  </a:lnTo>
                  <a:lnTo>
                    <a:pt x="110" y="212"/>
                  </a:lnTo>
                  <a:lnTo>
                    <a:pt x="109" y="208"/>
                  </a:lnTo>
                  <a:lnTo>
                    <a:pt x="109" y="205"/>
                  </a:lnTo>
                  <a:lnTo>
                    <a:pt x="106" y="200"/>
                  </a:lnTo>
                  <a:lnTo>
                    <a:pt x="104" y="196"/>
                  </a:lnTo>
                  <a:lnTo>
                    <a:pt x="100" y="193"/>
                  </a:lnTo>
                  <a:lnTo>
                    <a:pt x="100" y="193"/>
                  </a:lnTo>
                  <a:lnTo>
                    <a:pt x="96" y="191"/>
                  </a:lnTo>
                  <a:lnTo>
                    <a:pt x="91" y="188"/>
                  </a:lnTo>
                  <a:lnTo>
                    <a:pt x="88" y="187"/>
                  </a:lnTo>
                  <a:lnTo>
                    <a:pt x="83" y="187"/>
                  </a:lnTo>
                  <a:lnTo>
                    <a:pt x="79" y="187"/>
                  </a:lnTo>
                  <a:lnTo>
                    <a:pt x="75" y="188"/>
                  </a:lnTo>
                  <a:lnTo>
                    <a:pt x="71" y="191"/>
                  </a:lnTo>
                  <a:lnTo>
                    <a:pt x="69" y="193"/>
                  </a:lnTo>
                  <a:lnTo>
                    <a:pt x="55" y="211"/>
                  </a:lnTo>
                  <a:lnTo>
                    <a:pt x="50" y="207"/>
                  </a:lnTo>
                  <a:lnTo>
                    <a:pt x="64" y="189"/>
                  </a:lnTo>
                  <a:lnTo>
                    <a:pt x="64" y="189"/>
                  </a:lnTo>
                  <a:lnTo>
                    <a:pt x="65" y="186"/>
                  </a:lnTo>
                  <a:lnTo>
                    <a:pt x="68" y="182"/>
                  </a:lnTo>
                  <a:lnTo>
                    <a:pt x="68" y="178"/>
                  </a:lnTo>
                  <a:lnTo>
                    <a:pt x="68" y="174"/>
                  </a:lnTo>
                  <a:lnTo>
                    <a:pt x="66" y="169"/>
                  </a:lnTo>
                  <a:lnTo>
                    <a:pt x="64" y="166"/>
                  </a:lnTo>
                  <a:lnTo>
                    <a:pt x="61" y="162"/>
                  </a:lnTo>
                  <a:lnTo>
                    <a:pt x="58" y="158"/>
                  </a:lnTo>
                  <a:lnTo>
                    <a:pt x="58" y="158"/>
                  </a:lnTo>
                  <a:lnTo>
                    <a:pt x="54" y="156"/>
                  </a:lnTo>
                  <a:lnTo>
                    <a:pt x="49" y="154"/>
                  </a:lnTo>
                  <a:lnTo>
                    <a:pt x="45" y="153"/>
                  </a:lnTo>
                  <a:lnTo>
                    <a:pt x="40" y="153"/>
                  </a:lnTo>
                  <a:lnTo>
                    <a:pt x="36" y="153"/>
                  </a:lnTo>
                  <a:lnTo>
                    <a:pt x="33" y="154"/>
                  </a:lnTo>
                  <a:lnTo>
                    <a:pt x="29" y="157"/>
                  </a:lnTo>
                  <a:lnTo>
                    <a:pt x="26" y="159"/>
                  </a:lnTo>
                  <a:lnTo>
                    <a:pt x="13" y="176"/>
                  </a:lnTo>
                  <a:lnTo>
                    <a:pt x="8" y="172"/>
                  </a:lnTo>
                  <a:lnTo>
                    <a:pt x="21" y="156"/>
                  </a:lnTo>
                  <a:lnTo>
                    <a:pt x="21" y="156"/>
                  </a:lnTo>
                  <a:lnTo>
                    <a:pt x="24" y="152"/>
                  </a:lnTo>
                  <a:lnTo>
                    <a:pt x="25" y="148"/>
                  </a:lnTo>
                  <a:lnTo>
                    <a:pt x="25" y="144"/>
                  </a:lnTo>
                  <a:lnTo>
                    <a:pt x="25" y="139"/>
                  </a:lnTo>
                  <a:lnTo>
                    <a:pt x="24" y="136"/>
                  </a:lnTo>
                  <a:lnTo>
                    <a:pt x="21" y="132"/>
                  </a:lnTo>
                  <a:lnTo>
                    <a:pt x="19" y="128"/>
                  </a:lnTo>
                  <a:lnTo>
                    <a:pt x="15" y="124"/>
                  </a:lnTo>
                  <a:lnTo>
                    <a:pt x="15" y="124"/>
                  </a:lnTo>
                  <a:lnTo>
                    <a:pt x="8" y="121"/>
                  </a:lnTo>
                  <a:lnTo>
                    <a:pt x="0" y="118"/>
                  </a:lnTo>
                  <a:lnTo>
                    <a:pt x="43" y="0"/>
                  </a:lnTo>
                  <a:lnTo>
                    <a:pt x="194" y="123"/>
                  </a:lnTo>
                  <a:lnTo>
                    <a:pt x="195" y="124"/>
                  </a:lnTo>
                  <a:lnTo>
                    <a:pt x="223" y="146"/>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8" name="Freeform 396"/>
            <p:cNvSpPr/>
            <p:nvPr/>
          </p:nvSpPr>
          <p:spPr bwMode="auto">
            <a:xfrm>
              <a:off x="2680999" y="2301787"/>
              <a:ext cx="188913" cy="161925"/>
            </a:xfrm>
            <a:custGeom>
              <a:avLst/>
              <a:gdLst>
                <a:gd name="T0" fmla="*/ 113 w 119"/>
                <a:gd name="T1" fmla="*/ 75 h 102"/>
                <a:gd name="T2" fmla="*/ 113 w 119"/>
                <a:gd name="T3" fmla="*/ 75 h 102"/>
                <a:gd name="T4" fmla="*/ 116 w 119"/>
                <a:gd name="T5" fmla="*/ 80 h 102"/>
                <a:gd name="T6" fmla="*/ 119 w 119"/>
                <a:gd name="T7" fmla="*/ 85 h 102"/>
                <a:gd name="T8" fmla="*/ 118 w 119"/>
                <a:gd name="T9" fmla="*/ 91 h 102"/>
                <a:gd name="T10" fmla="*/ 115 w 119"/>
                <a:gd name="T11" fmla="*/ 97 h 102"/>
                <a:gd name="T12" fmla="*/ 115 w 119"/>
                <a:gd name="T13" fmla="*/ 97 h 102"/>
                <a:gd name="T14" fmla="*/ 110 w 119"/>
                <a:gd name="T15" fmla="*/ 101 h 102"/>
                <a:gd name="T16" fmla="*/ 104 w 119"/>
                <a:gd name="T17" fmla="*/ 102 h 102"/>
                <a:gd name="T18" fmla="*/ 99 w 119"/>
                <a:gd name="T19" fmla="*/ 102 h 102"/>
                <a:gd name="T20" fmla="*/ 93 w 119"/>
                <a:gd name="T21" fmla="*/ 99 h 102"/>
                <a:gd name="T22" fmla="*/ 6 w 119"/>
                <a:gd name="T23" fmla="*/ 27 h 102"/>
                <a:gd name="T24" fmla="*/ 6 w 119"/>
                <a:gd name="T25" fmla="*/ 27 h 102"/>
                <a:gd name="T26" fmla="*/ 1 w 119"/>
                <a:gd name="T27" fmla="*/ 22 h 102"/>
                <a:gd name="T28" fmla="*/ 0 w 119"/>
                <a:gd name="T29" fmla="*/ 16 h 102"/>
                <a:gd name="T30" fmla="*/ 1 w 119"/>
                <a:gd name="T31" fmla="*/ 11 h 102"/>
                <a:gd name="T32" fmla="*/ 4 w 119"/>
                <a:gd name="T33" fmla="*/ 5 h 102"/>
                <a:gd name="T34" fmla="*/ 4 w 119"/>
                <a:gd name="T35" fmla="*/ 5 h 102"/>
                <a:gd name="T36" fmla="*/ 6 w 119"/>
                <a:gd name="T37" fmla="*/ 2 h 102"/>
                <a:gd name="T38" fmla="*/ 9 w 119"/>
                <a:gd name="T39" fmla="*/ 1 h 102"/>
                <a:gd name="T40" fmla="*/ 15 w 119"/>
                <a:gd name="T41" fmla="*/ 0 h 102"/>
                <a:gd name="T42" fmla="*/ 15 w 119"/>
                <a:gd name="T43" fmla="*/ 0 h 102"/>
                <a:gd name="T44" fmla="*/ 21 w 119"/>
                <a:gd name="T45" fmla="*/ 0 h 102"/>
                <a:gd name="T46" fmla="*/ 25 w 119"/>
                <a:gd name="T47" fmla="*/ 3 h 102"/>
                <a:gd name="T48" fmla="*/ 113 w 119"/>
                <a:gd name="T4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02">
                  <a:moveTo>
                    <a:pt x="113" y="75"/>
                  </a:moveTo>
                  <a:lnTo>
                    <a:pt x="113" y="75"/>
                  </a:lnTo>
                  <a:lnTo>
                    <a:pt x="116" y="80"/>
                  </a:lnTo>
                  <a:lnTo>
                    <a:pt x="119" y="85"/>
                  </a:lnTo>
                  <a:lnTo>
                    <a:pt x="118" y="91"/>
                  </a:lnTo>
                  <a:lnTo>
                    <a:pt x="115" y="97"/>
                  </a:lnTo>
                  <a:lnTo>
                    <a:pt x="115" y="97"/>
                  </a:lnTo>
                  <a:lnTo>
                    <a:pt x="110" y="101"/>
                  </a:lnTo>
                  <a:lnTo>
                    <a:pt x="104" y="102"/>
                  </a:lnTo>
                  <a:lnTo>
                    <a:pt x="99" y="102"/>
                  </a:lnTo>
                  <a:lnTo>
                    <a:pt x="93" y="99"/>
                  </a:lnTo>
                  <a:lnTo>
                    <a:pt x="6" y="27"/>
                  </a:lnTo>
                  <a:lnTo>
                    <a:pt x="6" y="27"/>
                  </a:lnTo>
                  <a:lnTo>
                    <a:pt x="1" y="22"/>
                  </a:lnTo>
                  <a:lnTo>
                    <a:pt x="0" y="16"/>
                  </a:lnTo>
                  <a:lnTo>
                    <a:pt x="1" y="11"/>
                  </a:lnTo>
                  <a:lnTo>
                    <a:pt x="4" y="5"/>
                  </a:lnTo>
                  <a:lnTo>
                    <a:pt x="4" y="5"/>
                  </a:lnTo>
                  <a:lnTo>
                    <a:pt x="6" y="2"/>
                  </a:lnTo>
                  <a:lnTo>
                    <a:pt x="9" y="1"/>
                  </a:lnTo>
                  <a:lnTo>
                    <a:pt x="15" y="0"/>
                  </a:lnTo>
                  <a:lnTo>
                    <a:pt x="15" y="0"/>
                  </a:lnTo>
                  <a:lnTo>
                    <a:pt x="21" y="0"/>
                  </a:lnTo>
                  <a:lnTo>
                    <a:pt x="25" y="3"/>
                  </a:lnTo>
                  <a:lnTo>
                    <a:pt x="113" y="75"/>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9" name="Freeform 397"/>
            <p:cNvSpPr/>
            <p:nvPr/>
          </p:nvSpPr>
          <p:spPr bwMode="auto">
            <a:xfrm>
              <a:off x="2620674" y="2346237"/>
              <a:ext cx="212725" cy="177800"/>
            </a:xfrm>
            <a:custGeom>
              <a:avLst/>
              <a:gdLst>
                <a:gd name="T0" fmla="*/ 134 w 134"/>
                <a:gd name="T1" fmla="*/ 83 h 112"/>
                <a:gd name="T2" fmla="*/ 117 w 134"/>
                <a:gd name="T3" fmla="*/ 112 h 112"/>
                <a:gd name="T4" fmla="*/ 0 w 134"/>
                <a:gd name="T5" fmla="*/ 17 h 112"/>
                <a:gd name="T6" fmla="*/ 35 w 134"/>
                <a:gd name="T7" fmla="*/ 0 h 112"/>
                <a:gd name="T8" fmla="*/ 134 w 134"/>
                <a:gd name="T9" fmla="*/ 83 h 112"/>
              </a:gdLst>
              <a:ahLst/>
              <a:cxnLst>
                <a:cxn ang="0">
                  <a:pos x="T0" y="T1"/>
                </a:cxn>
                <a:cxn ang="0">
                  <a:pos x="T2" y="T3"/>
                </a:cxn>
                <a:cxn ang="0">
                  <a:pos x="T4" y="T5"/>
                </a:cxn>
                <a:cxn ang="0">
                  <a:pos x="T6" y="T7"/>
                </a:cxn>
                <a:cxn ang="0">
                  <a:pos x="T8" y="T9"/>
                </a:cxn>
              </a:cxnLst>
              <a:rect l="0" t="0" r="r" b="b"/>
              <a:pathLst>
                <a:path w="134" h="112">
                  <a:moveTo>
                    <a:pt x="134" y="83"/>
                  </a:moveTo>
                  <a:lnTo>
                    <a:pt x="117" y="112"/>
                  </a:lnTo>
                  <a:lnTo>
                    <a:pt x="0" y="17"/>
                  </a:lnTo>
                  <a:lnTo>
                    <a:pt x="35" y="0"/>
                  </a:lnTo>
                  <a:lnTo>
                    <a:pt x="134" y="83"/>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10" name="Freeform 398"/>
            <p:cNvSpPr/>
            <p:nvPr/>
          </p:nvSpPr>
          <p:spPr bwMode="auto">
            <a:xfrm>
              <a:off x="2587337" y="2671675"/>
              <a:ext cx="88900" cy="98425"/>
            </a:xfrm>
            <a:custGeom>
              <a:avLst/>
              <a:gdLst>
                <a:gd name="T0" fmla="*/ 50 w 56"/>
                <a:gd name="T1" fmla="*/ 3 h 62"/>
                <a:gd name="T2" fmla="*/ 50 w 56"/>
                <a:gd name="T3" fmla="*/ 3 h 62"/>
                <a:gd name="T4" fmla="*/ 55 w 56"/>
                <a:gd name="T5" fmla="*/ 8 h 62"/>
                <a:gd name="T6" fmla="*/ 56 w 56"/>
                <a:gd name="T7" fmla="*/ 15 h 62"/>
                <a:gd name="T8" fmla="*/ 56 w 56"/>
                <a:gd name="T9" fmla="*/ 21 h 62"/>
                <a:gd name="T10" fmla="*/ 53 w 56"/>
                <a:gd name="T11" fmla="*/ 27 h 62"/>
                <a:gd name="T12" fmla="*/ 30 w 56"/>
                <a:gd name="T13" fmla="*/ 56 h 62"/>
                <a:gd name="T14" fmla="*/ 30 w 56"/>
                <a:gd name="T15" fmla="*/ 56 h 62"/>
                <a:gd name="T16" fmla="*/ 25 w 56"/>
                <a:gd name="T17" fmla="*/ 60 h 62"/>
                <a:gd name="T18" fmla="*/ 19 w 56"/>
                <a:gd name="T19" fmla="*/ 62 h 62"/>
                <a:gd name="T20" fmla="*/ 13 w 56"/>
                <a:gd name="T21" fmla="*/ 61 h 62"/>
                <a:gd name="T22" fmla="*/ 6 w 56"/>
                <a:gd name="T23" fmla="*/ 58 h 62"/>
                <a:gd name="T24" fmla="*/ 6 w 56"/>
                <a:gd name="T25" fmla="*/ 58 h 62"/>
                <a:gd name="T26" fmla="*/ 4 w 56"/>
                <a:gd name="T27" fmla="*/ 56 h 62"/>
                <a:gd name="T28" fmla="*/ 1 w 56"/>
                <a:gd name="T29" fmla="*/ 52 h 62"/>
                <a:gd name="T30" fmla="*/ 0 w 56"/>
                <a:gd name="T31" fmla="*/ 48 h 62"/>
                <a:gd name="T32" fmla="*/ 0 w 56"/>
                <a:gd name="T33" fmla="*/ 45 h 62"/>
                <a:gd name="T34" fmla="*/ 0 w 56"/>
                <a:gd name="T35" fmla="*/ 45 h 62"/>
                <a:gd name="T36" fmla="*/ 1 w 56"/>
                <a:gd name="T37" fmla="*/ 40 h 62"/>
                <a:gd name="T38" fmla="*/ 4 w 56"/>
                <a:gd name="T39" fmla="*/ 35 h 62"/>
                <a:gd name="T40" fmla="*/ 26 w 56"/>
                <a:gd name="T41" fmla="*/ 6 h 62"/>
                <a:gd name="T42" fmla="*/ 26 w 56"/>
                <a:gd name="T43" fmla="*/ 6 h 62"/>
                <a:gd name="T44" fmla="*/ 33 w 56"/>
                <a:gd name="T45" fmla="*/ 2 h 62"/>
                <a:gd name="T46" fmla="*/ 38 w 56"/>
                <a:gd name="T47" fmla="*/ 0 h 62"/>
                <a:gd name="T48" fmla="*/ 45 w 56"/>
                <a:gd name="T49" fmla="*/ 1 h 62"/>
                <a:gd name="T50" fmla="*/ 50 w 56"/>
                <a:gd name="T51" fmla="*/ 3 h 62"/>
                <a:gd name="T52" fmla="*/ 50 w 56"/>
                <a:gd name="T5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2">
                  <a:moveTo>
                    <a:pt x="50" y="3"/>
                  </a:moveTo>
                  <a:lnTo>
                    <a:pt x="50" y="3"/>
                  </a:lnTo>
                  <a:lnTo>
                    <a:pt x="55" y="8"/>
                  </a:lnTo>
                  <a:lnTo>
                    <a:pt x="56" y="15"/>
                  </a:lnTo>
                  <a:lnTo>
                    <a:pt x="56" y="21"/>
                  </a:lnTo>
                  <a:lnTo>
                    <a:pt x="53" y="27"/>
                  </a:lnTo>
                  <a:lnTo>
                    <a:pt x="30" y="56"/>
                  </a:lnTo>
                  <a:lnTo>
                    <a:pt x="30" y="56"/>
                  </a:lnTo>
                  <a:lnTo>
                    <a:pt x="25" y="60"/>
                  </a:lnTo>
                  <a:lnTo>
                    <a:pt x="19" y="62"/>
                  </a:lnTo>
                  <a:lnTo>
                    <a:pt x="13" y="61"/>
                  </a:lnTo>
                  <a:lnTo>
                    <a:pt x="6" y="58"/>
                  </a:lnTo>
                  <a:lnTo>
                    <a:pt x="6" y="58"/>
                  </a:lnTo>
                  <a:lnTo>
                    <a:pt x="4" y="56"/>
                  </a:lnTo>
                  <a:lnTo>
                    <a:pt x="1" y="52"/>
                  </a:lnTo>
                  <a:lnTo>
                    <a:pt x="0" y="48"/>
                  </a:lnTo>
                  <a:lnTo>
                    <a:pt x="0" y="45"/>
                  </a:lnTo>
                  <a:lnTo>
                    <a:pt x="0" y="45"/>
                  </a:lnTo>
                  <a:lnTo>
                    <a:pt x="1" y="40"/>
                  </a:lnTo>
                  <a:lnTo>
                    <a:pt x="4" y="35"/>
                  </a:lnTo>
                  <a:lnTo>
                    <a:pt x="26" y="6"/>
                  </a:lnTo>
                  <a:lnTo>
                    <a:pt x="26" y="6"/>
                  </a:lnTo>
                  <a:lnTo>
                    <a:pt x="33" y="2"/>
                  </a:lnTo>
                  <a:lnTo>
                    <a:pt x="38" y="0"/>
                  </a:lnTo>
                  <a:lnTo>
                    <a:pt x="45" y="1"/>
                  </a:lnTo>
                  <a:lnTo>
                    <a:pt x="50" y="3"/>
                  </a:lnTo>
                  <a:lnTo>
                    <a:pt x="50" y="3"/>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11" name="Freeform 399"/>
            <p:cNvSpPr/>
            <p:nvPr/>
          </p:nvSpPr>
          <p:spPr bwMode="auto">
            <a:xfrm>
              <a:off x="2522249" y="2617700"/>
              <a:ext cx="88900" cy="98425"/>
            </a:xfrm>
            <a:custGeom>
              <a:avLst/>
              <a:gdLst>
                <a:gd name="T0" fmla="*/ 50 w 56"/>
                <a:gd name="T1" fmla="*/ 3 h 62"/>
                <a:gd name="T2" fmla="*/ 50 w 56"/>
                <a:gd name="T3" fmla="*/ 3 h 62"/>
                <a:gd name="T4" fmla="*/ 54 w 56"/>
                <a:gd name="T5" fmla="*/ 8 h 62"/>
                <a:gd name="T6" fmla="*/ 56 w 56"/>
                <a:gd name="T7" fmla="*/ 15 h 62"/>
                <a:gd name="T8" fmla="*/ 55 w 56"/>
                <a:gd name="T9" fmla="*/ 21 h 62"/>
                <a:gd name="T10" fmla="*/ 52 w 56"/>
                <a:gd name="T11" fmla="*/ 27 h 62"/>
                <a:gd name="T12" fmla="*/ 30 w 56"/>
                <a:gd name="T13" fmla="*/ 56 h 62"/>
                <a:gd name="T14" fmla="*/ 30 w 56"/>
                <a:gd name="T15" fmla="*/ 56 h 62"/>
                <a:gd name="T16" fmla="*/ 24 w 56"/>
                <a:gd name="T17" fmla="*/ 60 h 62"/>
                <a:gd name="T18" fmla="*/ 19 w 56"/>
                <a:gd name="T19" fmla="*/ 62 h 62"/>
                <a:gd name="T20" fmla="*/ 11 w 56"/>
                <a:gd name="T21" fmla="*/ 61 h 62"/>
                <a:gd name="T22" fmla="*/ 6 w 56"/>
                <a:gd name="T23" fmla="*/ 59 h 62"/>
                <a:gd name="T24" fmla="*/ 6 w 56"/>
                <a:gd name="T25" fmla="*/ 59 h 62"/>
                <a:gd name="T26" fmla="*/ 2 w 56"/>
                <a:gd name="T27" fmla="*/ 55 h 62"/>
                <a:gd name="T28" fmla="*/ 1 w 56"/>
                <a:gd name="T29" fmla="*/ 52 h 62"/>
                <a:gd name="T30" fmla="*/ 0 w 56"/>
                <a:gd name="T31" fmla="*/ 49 h 62"/>
                <a:gd name="T32" fmla="*/ 0 w 56"/>
                <a:gd name="T33" fmla="*/ 45 h 62"/>
                <a:gd name="T34" fmla="*/ 0 w 56"/>
                <a:gd name="T35" fmla="*/ 45 h 62"/>
                <a:gd name="T36" fmla="*/ 0 w 56"/>
                <a:gd name="T37" fmla="*/ 40 h 62"/>
                <a:gd name="T38" fmla="*/ 4 w 56"/>
                <a:gd name="T39" fmla="*/ 35 h 62"/>
                <a:gd name="T40" fmla="*/ 26 w 56"/>
                <a:gd name="T41" fmla="*/ 6 h 62"/>
                <a:gd name="T42" fmla="*/ 26 w 56"/>
                <a:gd name="T43" fmla="*/ 6 h 62"/>
                <a:gd name="T44" fmla="*/ 31 w 56"/>
                <a:gd name="T45" fmla="*/ 2 h 62"/>
                <a:gd name="T46" fmla="*/ 37 w 56"/>
                <a:gd name="T47" fmla="*/ 0 h 62"/>
                <a:gd name="T48" fmla="*/ 44 w 56"/>
                <a:gd name="T49" fmla="*/ 1 h 62"/>
                <a:gd name="T50" fmla="*/ 50 w 56"/>
                <a:gd name="T51" fmla="*/ 3 h 62"/>
                <a:gd name="T52" fmla="*/ 50 w 56"/>
                <a:gd name="T53"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2">
                  <a:moveTo>
                    <a:pt x="50" y="3"/>
                  </a:moveTo>
                  <a:lnTo>
                    <a:pt x="50" y="3"/>
                  </a:lnTo>
                  <a:lnTo>
                    <a:pt x="54" y="8"/>
                  </a:lnTo>
                  <a:lnTo>
                    <a:pt x="56" y="15"/>
                  </a:lnTo>
                  <a:lnTo>
                    <a:pt x="55" y="21"/>
                  </a:lnTo>
                  <a:lnTo>
                    <a:pt x="52" y="27"/>
                  </a:lnTo>
                  <a:lnTo>
                    <a:pt x="30" y="56"/>
                  </a:lnTo>
                  <a:lnTo>
                    <a:pt x="30" y="56"/>
                  </a:lnTo>
                  <a:lnTo>
                    <a:pt x="24" y="60"/>
                  </a:lnTo>
                  <a:lnTo>
                    <a:pt x="19" y="62"/>
                  </a:lnTo>
                  <a:lnTo>
                    <a:pt x="11" y="61"/>
                  </a:lnTo>
                  <a:lnTo>
                    <a:pt x="6" y="59"/>
                  </a:lnTo>
                  <a:lnTo>
                    <a:pt x="6" y="59"/>
                  </a:lnTo>
                  <a:lnTo>
                    <a:pt x="2" y="55"/>
                  </a:lnTo>
                  <a:lnTo>
                    <a:pt x="1" y="52"/>
                  </a:lnTo>
                  <a:lnTo>
                    <a:pt x="0" y="49"/>
                  </a:lnTo>
                  <a:lnTo>
                    <a:pt x="0" y="45"/>
                  </a:lnTo>
                  <a:lnTo>
                    <a:pt x="0" y="45"/>
                  </a:lnTo>
                  <a:lnTo>
                    <a:pt x="0" y="40"/>
                  </a:lnTo>
                  <a:lnTo>
                    <a:pt x="4" y="35"/>
                  </a:lnTo>
                  <a:lnTo>
                    <a:pt x="26" y="6"/>
                  </a:lnTo>
                  <a:lnTo>
                    <a:pt x="26" y="6"/>
                  </a:lnTo>
                  <a:lnTo>
                    <a:pt x="31" y="2"/>
                  </a:lnTo>
                  <a:lnTo>
                    <a:pt x="37" y="0"/>
                  </a:lnTo>
                  <a:lnTo>
                    <a:pt x="44" y="1"/>
                  </a:lnTo>
                  <a:lnTo>
                    <a:pt x="50" y="3"/>
                  </a:lnTo>
                  <a:lnTo>
                    <a:pt x="50" y="3"/>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12" name="Freeform 400"/>
            <p:cNvSpPr/>
            <p:nvPr/>
          </p:nvSpPr>
          <p:spPr bwMode="auto">
            <a:xfrm>
              <a:off x="2466687" y="2362112"/>
              <a:ext cx="103188" cy="171450"/>
            </a:xfrm>
            <a:custGeom>
              <a:avLst/>
              <a:gdLst>
                <a:gd name="T0" fmla="*/ 65 w 65"/>
                <a:gd name="T1" fmla="*/ 7 h 108"/>
                <a:gd name="T2" fmla="*/ 26 w 65"/>
                <a:gd name="T3" fmla="*/ 108 h 108"/>
                <a:gd name="T4" fmla="*/ 0 w 65"/>
                <a:gd name="T5" fmla="*/ 91 h 108"/>
                <a:gd name="T6" fmla="*/ 35 w 65"/>
                <a:gd name="T7" fmla="*/ 0 h 108"/>
                <a:gd name="T8" fmla="*/ 65 w 65"/>
                <a:gd name="T9" fmla="*/ 7 h 108"/>
              </a:gdLst>
              <a:ahLst/>
              <a:cxnLst>
                <a:cxn ang="0">
                  <a:pos x="T0" y="T1"/>
                </a:cxn>
                <a:cxn ang="0">
                  <a:pos x="T2" y="T3"/>
                </a:cxn>
                <a:cxn ang="0">
                  <a:pos x="T4" y="T5"/>
                </a:cxn>
                <a:cxn ang="0">
                  <a:pos x="T6" y="T7"/>
                </a:cxn>
                <a:cxn ang="0">
                  <a:pos x="T8" y="T9"/>
                </a:cxn>
              </a:cxnLst>
              <a:rect l="0" t="0" r="r" b="b"/>
              <a:pathLst>
                <a:path w="65" h="108">
                  <a:moveTo>
                    <a:pt x="65" y="7"/>
                  </a:moveTo>
                  <a:lnTo>
                    <a:pt x="26" y="108"/>
                  </a:lnTo>
                  <a:lnTo>
                    <a:pt x="0" y="91"/>
                  </a:lnTo>
                  <a:lnTo>
                    <a:pt x="35" y="0"/>
                  </a:lnTo>
                  <a:lnTo>
                    <a:pt x="65" y="7"/>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13" name="Freeform 401"/>
            <p:cNvSpPr/>
            <p:nvPr/>
          </p:nvSpPr>
          <p:spPr bwMode="auto">
            <a:xfrm>
              <a:off x="2453987" y="2563725"/>
              <a:ext cx="92075" cy="98425"/>
            </a:xfrm>
            <a:custGeom>
              <a:avLst/>
              <a:gdLst>
                <a:gd name="T0" fmla="*/ 52 w 58"/>
                <a:gd name="T1" fmla="*/ 4 h 62"/>
                <a:gd name="T2" fmla="*/ 52 w 58"/>
                <a:gd name="T3" fmla="*/ 4 h 62"/>
                <a:gd name="T4" fmla="*/ 55 w 58"/>
                <a:gd name="T5" fmla="*/ 9 h 62"/>
                <a:gd name="T6" fmla="*/ 58 w 58"/>
                <a:gd name="T7" fmla="*/ 15 h 62"/>
                <a:gd name="T8" fmla="*/ 57 w 58"/>
                <a:gd name="T9" fmla="*/ 21 h 62"/>
                <a:gd name="T10" fmla="*/ 54 w 58"/>
                <a:gd name="T11" fmla="*/ 27 h 62"/>
                <a:gd name="T12" fmla="*/ 30 w 58"/>
                <a:gd name="T13" fmla="*/ 56 h 62"/>
                <a:gd name="T14" fmla="*/ 30 w 58"/>
                <a:gd name="T15" fmla="*/ 56 h 62"/>
                <a:gd name="T16" fmla="*/ 25 w 58"/>
                <a:gd name="T17" fmla="*/ 60 h 62"/>
                <a:gd name="T18" fmla="*/ 19 w 58"/>
                <a:gd name="T19" fmla="*/ 62 h 62"/>
                <a:gd name="T20" fmla="*/ 13 w 58"/>
                <a:gd name="T21" fmla="*/ 61 h 62"/>
                <a:gd name="T22" fmla="*/ 7 w 58"/>
                <a:gd name="T23" fmla="*/ 59 h 62"/>
                <a:gd name="T24" fmla="*/ 7 w 58"/>
                <a:gd name="T25" fmla="*/ 59 h 62"/>
                <a:gd name="T26" fmla="*/ 4 w 58"/>
                <a:gd name="T27" fmla="*/ 56 h 62"/>
                <a:gd name="T28" fmla="*/ 3 w 58"/>
                <a:gd name="T29" fmla="*/ 52 h 62"/>
                <a:gd name="T30" fmla="*/ 2 w 58"/>
                <a:gd name="T31" fmla="*/ 49 h 62"/>
                <a:gd name="T32" fmla="*/ 0 w 58"/>
                <a:gd name="T33" fmla="*/ 45 h 62"/>
                <a:gd name="T34" fmla="*/ 0 w 58"/>
                <a:gd name="T35" fmla="*/ 45 h 62"/>
                <a:gd name="T36" fmla="*/ 2 w 58"/>
                <a:gd name="T37" fmla="*/ 40 h 62"/>
                <a:gd name="T38" fmla="*/ 4 w 58"/>
                <a:gd name="T39" fmla="*/ 35 h 62"/>
                <a:gd name="T40" fmla="*/ 28 w 58"/>
                <a:gd name="T41" fmla="*/ 6 h 62"/>
                <a:gd name="T42" fmla="*/ 28 w 58"/>
                <a:gd name="T43" fmla="*/ 6 h 62"/>
                <a:gd name="T44" fmla="*/ 33 w 58"/>
                <a:gd name="T45" fmla="*/ 2 h 62"/>
                <a:gd name="T46" fmla="*/ 39 w 58"/>
                <a:gd name="T47" fmla="*/ 0 h 62"/>
                <a:gd name="T48" fmla="*/ 45 w 58"/>
                <a:gd name="T49" fmla="*/ 1 h 62"/>
                <a:gd name="T50" fmla="*/ 52 w 58"/>
                <a:gd name="T51" fmla="*/ 4 h 62"/>
                <a:gd name="T52" fmla="*/ 52 w 58"/>
                <a:gd name="T53"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62">
                  <a:moveTo>
                    <a:pt x="52" y="4"/>
                  </a:moveTo>
                  <a:lnTo>
                    <a:pt x="52" y="4"/>
                  </a:lnTo>
                  <a:lnTo>
                    <a:pt x="55" y="9"/>
                  </a:lnTo>
                  <a:lnTo>
                    <a:pt x="58" y="15"/>
                  </a:lnTo>
                  <a:lnTo>
                    <a:pt x="57" y="21"/>
                  </a:lnTo>
                  <a:lnTo>
                    <a:pt x="54" y="27"/>
                  </a:lnTo>
                  <a:lnTo>
                    <a:pt x="30" y="56"/>
                  </a:lnTo>
                  <a:lnTo>
                    <a:pt x="30" y="56"/>
                  </a:lnTo>
                  <a:lnTo>
                    <a:pt x="25" y="60"/>
                  </a:lnTo>
                  <a:lnTo>
                    <a:pt x="19" y="62"/>
                  </a:lnTo>
                  <a:lnTo>
                    <a:pt x="13" y="61"/>
                  </a:lnTo>
                  <a:lnTo>
                    <a:pt x="7" y="59"/>
                  </a:lnTo>
                  <a:lnTo>
                    <a:pt x="7" y="59"/>
                  </a:lnTo>
                  <a:lnTo>
                    <a:pt x="4" y="56"/>
                  </a:lnTo>
                  <a:lnTo>
                    <a:pt x="3" y="52"/>
                  </a:lnTo>
                  <a:lnTo>
                    <a:pt x="2" y="49"/>
                  </a:lnTo>
                  <a:lnTo>
                    <a:pt x="0" y="45"/>
                  </a:lnTo>
                  <a:lnTo>
                    <a:pt x="0" y="45"/>
                  </a:lnTo>
                  <a:lnTo>
                    <a:pt x="2" y="40"/>
                  </a:lnTo>
                  <a:lnTo>
                    <a:pt x="4" y="35"/>
                  </a:lnTo>
                  <a:lnTo>
                    <a:pt x="28" y="6"/>
                  </a:lnTo>
                  <a:lnTo>
                    <a:pt x="28" y="6"/>
                  </a:lnTo>
                  <a:lnTo>
                    <a:pt x="33" y="2"/>
                  </a:lnTo>
                  <a:lnTo>
                    <a:pt x="39" y="0"/>
                  </a:lnTo>
                  <a:lnTo>
                    <a:pt x="45" y="1"/>
                  </a:lnTo>
                  <a:lnTo>
                    <a:pt x="52" y="4"/>
                  </a:lnTo>
                  <a:lnTo>
                    <a:pt x="52" y="4"/>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14" name="Freeform 402"/>
            <p:cNvSpPr/>
            <p:nvPr/>
          </p:nvSpPr>
          <p:spPr bwMode="auto">
            <a:xfrm>
              <a:off x="2411124" y="2328775"/>
              <a:ext cx="98425" cy="182563"/>
            </a:xfrm>
            <a:custGeom>
              <a:avLst/>
              <a:gdLst>
                <a:gd name="T0" fmla="*/ 62 w 62"/>
                <a:gd name="T1" fmla="*/ 15 h 115"/>
                <a:gd name="T2" fmla="*/ 62 w 62"/>
                <a:gd name="T3" fmla="*/ 15 h 115"/>
                <a:gd name="T4" fmla="*/ 61 w 62"/>
                <a:gd name="T5" fmla="*/ 20 h 115"/>
                <a:gd name="T6" fmla="*/ 30 w 62"/>
                <a:gd name="T7" fmla="*/ 105 h 115"/>
                <a:gd name="T8" fmla="*/ 30 w 62"/>
                <a:gd name="T9" fmla="*/ 105 h 115"/>
                <a:gd name="T10" fmla="*/ 26 w 62"/>
                <a:gd name="T11" fmla="*/ 110 h 115"/>
                <a:gd name="T12" fmla="*/ 21 w 62"/>
                <a:gd name="T13" fmla="*/ 113 h 115"/>
                <a:gd name="T14" fmla="*/ 16 w 62"/>
                <a:gd name="T15" fmla="*/ 115 h 115"/>
                <a:gd name="T16" fmla="*/ 10 w 62"/>
                <a:gd name="T17" fmla="*/ 114 h 115"/>
                <a:gd name="T18" fmla="*/ 10 w 62"/>
                <a:gd name="T19" fmla="*/ 114 h 115"/>
                <a:gd name="T20" fmla="*/ 6 w 62"/>
                <a:gd name="T21" fmla="*/ 112 h 115"/>
                <a:gd name="T22" fmla="*/ 2 w 62"/>
                <a:gd name="T23" fmla="*/ 108 h 115"/>
                <a:gd name="T24" fmla="*/ 1 w 62"/>
                <a:gd name="T25" fmla="*/ 104 h 115"/>
                <a:gd name="T26" fmla="*/ 0 w 62"/>
                <a:gd name="T27" fmla="*/ 100 h 115"/>
                <a:gd name="T28" fmla="*/ 0 w 62"/>
                <a:gd name="T29" fmla="*/ 100 h 115"/>
                <a:gd name="T30" fmla="*/ 1 w 62"/>
                <a:gd name="T31" fmla="*/ 94 h 115"/>
                <a:gd name="T32" fmla="*/ 34 w 62"/>
                <a:gd name="T33" fmla="*/ 10 h 115"/>
                <a:gd name="T34" fmla="*/ 34 w 62"/>
                <a:gd name="T35" fmla="*/ 10 h 115"/>
                <a:gd name="T36" fmla="*/ 36 w 62"/>
                <a:gd name="T37" fmla="*/ 5 h 115"/>
                <a:gd name="T38" fmla="*/ 41 w 62"/>
                <a:gd name="T39" fmla="*/ 1 h 115"/>
                <a:gd name="T40" fmla="*/ 46 w 62"/>
                <a:gd name="T41" fmla="*/ 0 h 115"/>
                <a:gd name="T42" fmla="*/ 52 w 62"/>
                <a:gd name="T43" fmla="*/ 1 h 115"/>
                <a:gd name="T44" fmla="*/ 52 w 62"/>
                <a:gd name="T45" fmla="*/ 1 h 115"/>
                <a:gd name="T46" fmla="*/ 56 w 62"/>
                <a:gd name="T47" fmla="*/ 4 h 115"/>
                <a:gd name="T48" fmla="*/ 60 w 62"/>
                <a:gd name="T49" fmla="*/ 6 h 115"/>
                <a:gd name="T50" fmla="*/ 61 w 62"/>
                <a:gd name="T51" fmla="*/ 11 h 115"/>
                <a:gd name="T52" fmla="*/ 62 w 62"/>
                <a:gd name="T53" fmla="*/ 15 h 115"/>
                <a:gd name="T54" fmla="*/ 62 w 62"/>
                <a:gd name="T5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115">
                  <a:moveTo>
                    <a:pt x="62" y="15"/>
                  </a:moveTo>
                  <a:lnTo>
                    <a:pt x="62" y="15"/>
                  </a:lnTo>
                  <a:lnTo>
                    <a:pt x="61" y="20"/>
                  </a:lnTo>
                  <a:lnTo>
                    <a:pt x="30" y="105"/>
                  </a:lnTo>
                  <a:lnTo>
                    <a:pt x="30" y="105"/>
                  </a:lnTo>
                  <a:lnTo>
                    <a:pt x="26" y="110"/>
                  </a:lnTo>
                  <a:lnTo>
                    <a:pt x="21" y="113"/>
                  </a:lnTo>
                  <a:lnTo>
                    <a:pt x="16" y="115"/>
                  </a:lnTo>
                  <a:lnTo>
                    <a:pt x="10" y="114"/>
                  </a:lnTo>
                  <a:lnTo>
                    <a:pt x="10" y="114"/>
                  </a:lnTo>
                  <a:lnTo>
                    <a:pt x="6" y="112"/>
                  </a:lnTo>
                  <a:lnTo>
                    <a:pt x="2" y="108"/>
                  </a:lnTo>
                  <a:lnTo>
                    <a:pt x="1" y="104"/>
                  </a:lnTo>
                  <a:lnTo>
                    <a:pt x="0" y="100"/>
                  </a:lnTo>
                  <a:lnTo>
                    <a:pt x="0" y="100"/>
                  </a:lnTo>
                  <a:lnTo>
                    <a:pt x="1" y="94"/>
                  </a:lnTo>
                  <a:lnTo>
                    <a:pt x="34" y="10"/>
                  </a:lnTo>
                  <a:lnTo>
                    <a:pt x="34" y="10"/>
                  </a:lnTo>
                  <a:lnTo>
                    <a:pt x="36" y="5"/>
                  </a:lnTo>
                  <a:lnTo>
                    <a:pt x="41" y="1"/>
                  </a:lnTo>
                  <a:lnTo>
                    <a:pt x="46" y="0"/>
                  </a:lnTo>
                  <a:lnTo>
                    <a:pt x="52" y="1"/>
                  </a:lnTo>
                  <a:lnTo>
                    <a:pt x="52" y="1"/>
                  </a:lnTo>
                  <a:lnTo>
                    <a:pt x="56" y="4"/>
                  </a:lnTo>
                  <a:lnTo>
                    <a:pt x="60" y="6"/>
                  </a:lnTo>
                  <a:lnTo>
                    <a:pt x="61" y="11"/>
                  </a:lnTo>
                  <a:lnTo>
                    <a:pt x="62" y="15"/>
                  </a:lnTo>
                  <a:lnTo>
                    <a:pt x="62" y="15"/>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sp>
          <p:nvSpPr>
            <p:cNvPr id="15" name="Freeform 403"/>
            <p:cNvSpPr/>
            <p:nvPr/>
          </p:nvSpPr>
          <p:spPr bwMode="auto">
            <a:xfrm>
              <a:off x="2404774" y="2524037"/>
              <a:ext cx="88900" cy="96838"/>
            </a:xfrm>
            <a:custGeom>
              <a:avLst/>
              <a:gdLst>
                <a:gd name="T0" fmla="*/ 50 w 56"/>
                <a:gd name="T1" fmla="*/ 4 h 61"/>
                <a:gd name="T2" fmla="*/ 50 w 56"/>
                <a:gd name="T3" fmla="*/ 4 h 61"/>
                <a:gd name="T4" fmla="*/ 55 w 56"/>
                <a:gd name="T5" fmla="*/ 9 h 61"/>
                <a:gd name="T6" fmla="*/ 56 w 56"/>
                <a:gd name="T7" fmla="*/ 15 h 61"/>
                <a:gd name="T8" fmla="*/ 56 w 56"/>
                <a:gd name="T9" fmla="*/ 21 h 61"/>
                <a:gd name="T10" fmla="*/ 53 w 56"/>
                <a:gd name="T11" fmla="*/ 27 h 61"/>
                <a:gd name="T12" fmla="*/ 30 w 56"/>
                <a:gd name="T13" fmla="*/ 55 h 61"/>
                <a:gd name="T14" fmla="*/ 30 w 56"/>
                <a:gd name="T15" fmla="*/ 55 h 61"/>
                <a:gd name="T16" fmla="*/ 25 w 56"/>
                <a:gd name="T17" fmla="*/ 60 h 61"/>
                <a:gd name="T18" fmla="*/ 19 w 56"/>
                <a:gd name="T19" fmla="*/ 61 h 61"/>
                <a:gd name="T20" fmla="*/ 12 w 56"/>
                <a:gd name="T21" fmla="*/ 61 h 61"/>
                <a:gd name="T22" fmla="*/ 6 w 56"/>
                <a:gd name="T23" fmla="*/ 57 h 61"/>
                <a:gd name="T24" fmla="*/ 6 w 56"/>
                <a:gd name="T25" fmla="*/ 57 h 61"/>
                <a:gd name="T26" fmla="*/ 4 w 56"/>
                <a:gd name="T27" fmla="*/ 55 h 61"/>
                <a:gd name="T28" fmla="*/ 1 w 56"/>
                <a:gd name="T29" fmla="*/ 52 h 61"/>
                <a:gd name="T30" fmla="*/ 0 w 56"/>
                <a:gd name="T31" fmla="*/ 49 h 61"/>
                <a:gd name="T32" fmla="*/ 0 w 56"/>
                <a:gd name="T33" fmla="*/ 45 h 61"/>
                <a:gd name="T34" fmla="*/ 0 w 56"/>
                <a:gd name="T35" fmla="*/ 45 h 61"/>
                <a:gd name="T36" fmla="*/ 1 w 56"/>
                <a:gd name="T37" fmla="*/ 39 h 61"/>
                <a:gd name="T38" fmla="*/ 4 w 56"/>
                <a:gd name="T39" fmla="*/ 34 h 61"/>
                <a:gd name="T40" fmla="*/ 26 w 56"/>
                <a:gd name="T41" fmla="*/ 6 h 61"/>
                <a:gd name="T42" fmla="*/ 26 w 56"/>
                <a:gd name="T43" fmla="*/ 6 h 61"/>
                <a:gd name="T44" fmla="*/ 31 w 56"/>
                <a:gd name="T45" fmla="*/ 1 h 61"/>
                <a:gd name="T46" fmla="*/ 38 w 56"/>
                <a:gd name="T47" fmla="*/ 0 h 61"/>
                <a:gd name="T48" fmla="*/ 45 w 56"/>
                <a:gd name="T49" fmla="*/ 0 h 61"/>
                <a:gd name="T50" fmla="*/ 50 w 56"/>
                <a:gd name="T51" fmla="*/ 4 h 61"/>
                <a:gd name="T52" fmla="*/ 50 w 56"/>
                <a:gd name="T53"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1">
                  <a:moveTo>
                    <a:pt x="50" y="4"/>
                  </a:moveTo>
                  <a:lnTo>
                    <a:pt x="50" y="4"/>
                  </a:lnTo>
                  <a:lnTo>
                    <a:pt x="55" y="9"/>
                  </a:lnTo>
                  <a:lnTo>
                    <a:pt x="56" y="15"/>
                  </a:lnTo>
                  <a:lnTo>
                    <a:pt x="56" y="21"/>
                  </a:lnTo>
                  <a:lnTo>
                    <a:pt x="53" y="27"/>
                  </a:lnTo>
                  <a:lnTo>
                    <a:pt x="30" y="55"/>
                  </a:lnTo>
                  <a:lnTo>
                    <a:pt x="30" y="55"/>
                  </a:lnTo>
                  <a:lnTo>
                    <a:pt x="25" y="60"/>
                  </a:lnTo>
                  <a:lnTo>
                    <a:pt x="19" y="61"/>
                  </a:lnTo>
                  <a:lnTo>
                    <a:pt x="12" y="61"/>
                  </a:lnTo>
                  <a:lnTo>
                    <a:pt x="6" y="57"/>
                  </a:lnTo>
                  <a:lnTo>
                    <a:pt x="6" y="57"/>
                  </a:lnTo>
                  <a:lnTo>
                    <a:pt x="4" y="55"/>
                  </a:lnTo>
                  <a:lnTo>
                    <a:pt x="1" y="52"/>
                  </a:lnTo>
                  <a:lnTo>
                    <a:pt x="0" y="49"/>
                  </a:lnTo>
                  <a:lnTo>
                    <a:pt x="0" y="45"/>
                  </a:lnTo>
                  <a:lnTo>
                    <a:pt x="0" y="45"/>
                  </a:lnTo>
                  <a:lnTo>
                    <a:pt x="1" y="39"/>
                  </a:lnTo>
                  <a:lnTo>
                    <a:pt x="4" y="34"/>
                  </a:lnTo>
                  <a:lnTo>
                    <a:pt x="26" y="6"/>
                  </a:lnTo>
                  <a:lnTo>
                    <a:pt x="26" y="6"/>
                  </a:lnTo>
                  <a:lnTo>
                    <a:pt x="31" y="1"/>
                  </a:lnTo>
                  <a:lnTo>
                    <a:pt x="38" y="0"/>
                  </a:lnTo>
                  <a:lnTo>
                    <a:pt x="45" y="0"/>
                  </a:lnTo>
                  <a:lnTo>
                    <a:pt x="50" y="4"/>
                  </a:lnTo>
                  <a:lnTo>
                    <a:pt x="50" y="4"/>
                  </a:lnTo>
                  <a:close/>
                </a:path>
              </a:pathLst>
            </a:custGeom>
            <a:gr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cs typeface="+mn-ea"/>
                <a:sym typeface="+mn-lt"/>
              </a:endParaRPr>
            </a:p>
          </p:txBody>
        </p:sp>
      </p:grpSp>
      <p:sp>
        <p:nvSpPr>
          <p:cNvPr id="18" name="Freeform 89"/>
          <p:cNvSpPr>
            <a:spLocks noChangeAspect="1" noEditPoints="1"/>
          </p:cNvSpPr>
          <p:nvPr/>
        </p:nvSpPr>
        <p:spPr bwMode="auto">
          <a:xfrm>
            <a:off x="6203991" y="4721323"/>
            <a:ext cx="598264" cy="480000"/>
          </a:xfrm>
          <a:custGeom>
            <a:avLst/>
            <a:gdLst>
              <a:gd name="T0" fmla="*/ 51 w 173"/>
              <a:gd name="T1" fmla="*/ 35 h 137"/>
              <a:gd name="T2" fmla="*/ 65 w 173"/>
              <a:gd name="T3" fmla="*/ 76 h 137"/>
              <a:gd name="T4" fmla="*/ 136 w 173"/>
              <a:gd name="T5" fmla="*/ 72 h 137"/>
              <a:gd name="T6" fmla="*/ 151 w 173"/>
              <a:gd name="T7" fmla="*/ 35 h 137"/>
              <a:gd name="T8" fmla="*/ 51 w 173"/>
              <a:gd name="T9" fmla="*/ 35 h 137"/>
              <a:gd name="T10" fmla="*/ 8 w 173"/>
              <a:gd name="T11" fmla="*/ 0 h 137"/>
              <a:gd name="T12" fmla="*/ 33 w 173"/>
              <a:gd name="T13" fmla="*/ 0 h 137"/>
              <a:gd name="T14" fmla="*/ 35 w 173"/>
              <a:gd name="T15" fmla="*/ 0 h 137"/>
              <a:gd name="T16" fmla="*/ 39 w 173"/>
              <a:gd name="T17" fmla="*/ 2 h 137"/>
              <a:gd name="T18" fmla="*/ 41 w 173"/>
              <a:gd name="T19" fmla="*/ 6 h 137"/>
              <a:gd name="T20" fmla="*/ 41 w 173"/>
              <a:gd name="T21" fmla="*/ 6 h 137"/>
              <a:gd name="T22" fmla="*/ 45 w 173"/>
              <a:gd name="T23" fmla="*/ 17 h 137"/>
              <a:gd name="T24" fmla="*/ 165 w 173"/>
              <a:gd name="T25" fmla="*/ 17 h 137"/>
              <a:gd name="T26" fmla="*/ 169 w 173"/>
              <a:gd name="T27" fmla="*/ 19 h 137"/>
              <a:gd name="T28" fmla="*/ 171 w 173"/>
              <a:gd name="T29" fmla="*/ 21 h 137"/>
              <a:gd name="T30" fmla="*/ 173 w 173"/>
              <a:gd name="T31" fmla="*/ 27 h 137"/>
              <a:gd name="T32" fmla="*/ 171 w 173"/>
              <a:gd name="T33" fmla="*/ 29 h 137"/>
              <a:gd name="T34" fmla="*/ 171 w 173"/>
              <a:gd name="T35" fmla="*/ 29 h 137"/>
              <a:gd name="T36" fmla="*/ 147 w 173"/>
              <a:gd name="T37" fmla="*/ 84 h 137"/>
              <a:gd name="T38" fmla="*/ 147 w 173"/>
              <a:gd name="T39" fmla="*/ 84 h 137"/>
              <a:gd name="T40" fmla="*/ 145 w 173"/>
              <a:gd name="T41" fmla="*/ 86 h 137"/>
              <a:gd name="T42" fmla="*/ 142 w 173"/>
              <a:gd name="T43" fmla="*/ 88 h 137"/>
              <a:gd name="T44" fmla="*/ 71 w 173"/>
              <a:gd name="T45" fmla="*/ 92 h 137"/>
              <a:gd name="T46" fmla="*/ 75 w 173"/>
              <a:gd name="T47" fmla="*/ 104 h 137"/>
              <a:gd name="T48" fmla="*/ 151 w 173"/>
              <a:gd name="T49" fmla="*/ 104 h 137"/>
              <a:gd name="T50" fmla="*/ 157 w 173"/>
              <a:gd name="T51" fmla="*/ 106 h 137"/>
              <a:gd name="T52" fmla="*/ 163 w 173"/>
              <a:gd name="T53" fmla="*/ 110 h 137"/>
              <a:gd name="T54" fmla="*/ 165 w 173"/>
              <a:gd name="T55" fmla="*/ 114 h 137"/>
              <a:gd name="T56" fmla="*/ 167 w 173"/>
              <a:gd name="T57" fmla="*/ 119 h 137"/>
              <a:gd name="T58" fmla="*/ 165 w 173"/>
              <a:gd name="T59" fmla="*/ 127 h 137"/>
              <a:gd name="T60" fmla="*/ 163 w 173"/>
              <a:gd name="T61" fmla="*/ 131 h 137"/>
              <a:gd name="T62" fmla="*/ 157 w 173"/>
              <a:gd name="T63" fmla="*/ 135 h 137"/>
              <a:gd name="T64" fmla="*/ 151 w 173"/>
              <a:gd name="T65" fmla="*/ 137 h 137"/>
              <a:gd name="T66" fmla="*/ 145 w 173"/>
              <a:gd name="T67" fmla="*/ 135 h 137"/>
              <a:gd name="T68" fmla="*/ 140 w 173"/>
              <a:gd name="T69" fmla="*/ 131 h 137"/>
              <a:gd name="T70" fmla="*/ 136 w 173"/>
              <a:gd name="T71" fmla="*/ 127 h 137"/>
              <a:gd name="T72" fmla="*/ 136 w 173"/>
              <a:gd name="T73" fmla="*/ 119 h 137"/>
              <a:gd name="T74" fmla="*/ 59 w 173"/>
              <a:gd name="T75" fmla="*/ 119 h 137"/>
              <a:gd name="T76" fmla="*/ 59 w 173"/>
              <a:gd name="T77" fmla="*/ 127 h 137"/>
              <a:gd name="T78" fmla="*/ 55 w 173"/>
              <a:gd name="T79" fmla="*/ 131 h 137"/>
              <a:gd name="T80" fmla="*/ 49 w 173"/>
              <a:gd name="T81" fmla="*/ 135 h 137"/>
              <a:gd name="T82" fmla="*/ 43 w 173"/>
              <a:gd name="T83" fmla="*/ 137 h 137"/>
              <a:gd name="T84" fmla="*/ 37 w 173"/>
              <a:gd name="T85" fmla="*/ 135 h 137"/>
              <a:gd name="T86" fmla="*/ 31 w 173"/>
              <a:gd name="T87" fmla="*/ 131 h 137"/>
              <a:gd name="T88" fmla="*/ 30 w 173"/>
              <a:gd name="T89" fmla="*/ 127 h 137"/>
              <a:gd name="T90" fmla="*/ 28 w 173"/>
              <a:gd name="T91" fmla="*/ 119 h 137"/>
              <a:gd name="T92" fmla="*/ 30 w 173"/>
              <a:gd name="T93" fmla="*/ 114 h 137"/>
              <a:gd name="T94" fmla="*/ 31 w 173"/>
              <a:gd name="T95" fmla="*/ 110 h 137"/>
              <a:gd name="T96" fmla="*/ 37 w 173"/>
              <a:gd name="T97" fmla="*/ 106 h 137"/>
              <a:gd name="T98" fmla="*/ 43 w 173"/>
              <a:gd name="T99" fmla="*/ 104 h 137"/>
              <a:gd name="T100" fmla="*/ 59 w 173"/>
              <a:gd name="T101" fmla="*/ 104 h 137"/>
              <a:gd name="T102" fmla="*/ 28 w 173"/>
              <a:gd name="T103" fmla="*/ 15 h 137"/>
              <a:gd name="T104" fmla="*/ 8 w 173"/>
              <a:gd name="T105" fmla="*/ 15 h 137"/>
              <a:gd name="T106" fmla="*/ 4 w 173"/>
              <a:gd name="T107" fmla="*/ 13 h 137"/>
              <a:gd name="T108" fmla="*/ 2 w 173"/>
              <a:gd name="T109" fmla="*/ 11 h 137"/>
              <a:gd name="T110" fmla="*/ 0 w 173"/>
              <a:gd name="T111" fmla="*/ 7 h 137"/>
              <a:gd name="T112" fmla="*/ 2 w 173"/>
              <a:gd name="T113" fmla="*/ 4 h 137"/>
              <a:gd name="T114" fmla="*/ 4 w 173"/>
              <a:gd name="T115" fmla="*/ 0 h 137"/>
              <a:gd name="T116" fmla="*/ 8 w 173"/>
              <a:gd name="T1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37">
                <a:moveTo>
                  <a:pt x="51" y="35"/>
                </a:moveTo>
                <a:lnTo>
                  <a:pt x="65" y="76"/>
                </a:lnTo>
                <a:lnTo>
                  <a:pt x="136" y="72"/>
                </a:lnTo>
                <a:lnTo>
                  <a:pt x="151" y="35"/>
                </a:lnTo>
                <a:lnTo>
                  <a:pt x="51" y="35"/>
                </a:lnTo>
                <a:close/>
                <a:moveTo>
                  <a:pt x="8" y="0"/>
                </a:moveTo>
                <a:lnTo>
                  <a:pt x="33" y="0"/>
                </a:lnTo>
                <a:lnTo>
                  <a:pt x="35" y="0"/>
                </a:lnTo>
                <a:lnTo>
                  <a:pt x="39" y="2"/>
                </a:lnTo>
                <a:lnTo>
                  <a:pt x="41" y="6"/>
                </a:lnTo>
                <a:lnTo>
                  <a:pt x="41" y="6"/>
                </a:lnTo>
                <a:lnTo>
                  <a:pt x="45" y="17"/>
                </a:lnTo>
                <a:lnTo>
                  <a:pt x="165" y="17"/>
                </a:lnTo>
                <a:lnTo>
                  <a:pt x="169" y="19"/>
                </a:lnTo>
                <a:lnTo>
                  <a:pt x="171" y="21"/>
                </a:lnTo>
                <a:lnTo>
                  <a:pt x="173" y="27"/>
                </a:lnTo>
                <a:lnTo>
                  <a:pt x="171" y="29"/>
                </a:lnTo>
                <a:lnTo>
                  <a:pt x="171" y="29"/>
                </a:lnTo>
                <a:lnTo>
                  <a:pt x="147" y="84"/>
                </a:lnTo>
                <a:lnTo>
                  <a:pt x="147" y="84"/>
                </a:lnTo>
                <a:lnTo>
                  <a:pt x="145" y="86"/>
                </a:lnTo>
                <a:lnTo>
                  <a:pt x="142" y="88"/>
                </a:lnTo>
                <a:lnTo>
                  <a:pt x="71" y="92"/>
                </a:lnTo>
                <a:lnTo>
                  <a:pt x="75" y="104"/>
                </a:lnTo>
                <a:lnTo>
                  <a:pt x="151" y="104"/>
                </a:lnTo>
                <a:lnTo>
                  <a:pt x="157" y="106"/>
                </a:lnTo>
                <a:lnTo>
                  <a:pt x="163" y="110"/>
                </a:lnTo>
                <a:lnTo>
                  <a:pt x="165" y="114"/>
                </a:lnTo>
                <a:lnTo>
                  <a:pt x="167" y="119"/>
                </a:lnTo>
                <a:lnTo>
                  <a:pt x="165" y="127"/>
                </a:lnTo>
                <a:lnTo>
                  <a:pt x="163" y="131"/>
                </a:lnTo>
                <a:lnTo>
                  <a:pt x="157" y="135"/>
                </a:lnTo>
                <a:lnTo>
                  <a:pt x="151" y="137"/>
                </a:lnTo>
                <a:lnTo>
                  <a:pt x="145" y="135"/>
                </a:lnTo>
                <a:lnTo>
                  <a:pt x="140" y="131"/>
                </a:lnTo>
                <a:lnTo>
                  <a:pt x="136" y="127"/>
                </a:lnTo>
                <a:lnTo>
                  <a:pt x="136" y="119"/>
                </a:lnTo>
                <a:lnTo>
                  <a:pt x="59" y="119"/>
                </a:lnTo>
                <a:lnTo>
                  <a:pt x="59" y="127"/>
                </a:lnTo>
                <a:lnTo>
                  <a:pt x="55" y="131"/>
                </a:lnTo>
                <a:lnTo>
                  <a:pt x="49" y="135"/>
                </a:lnTo>
                <a:lnTo>
                  <a:pt x="43" y="137"/>
                </a:lnTo>
                <a:lnTo>
                  <a:pt x="37" y="135"/>
                </a:lnTo>
                <a:lnTo>
                  <a:pt x="31" y="131"/>
                </a:lnTo>
                <a:lnTo>
                  <a:pt x="30" y="127"/>
                </a:lnTo>
                <a:lnTo>
                  <a:pt x="28" y="119"/>
                </a:lnTo>
                <a:lnTo>
                  <a:pt x="30" y="114"/>
                </a:lnTo>
                <a:lnTo>
                  <a:pt x="31" y="110"/>
                </a:lnTo>
                <a:lnTo>
                  <a:pt x="37" y="106"/>
                </a:lnTo>
                <a:lnTo>
                  <a:pt x="43" y="104"/>
                </a:lnTo>
                <a:lnTo>
                  <a:pt x="59" y="104"/>
                </a:lnTo>
                <a:lnTo>
                  <a:pt x="28" y="15"/>
                </a:lnTo>
                <a:lnTo>
                  <a:pt x="8" y="15"/>
                </a:lnTo>
                <a:lnTo>
                  <a:pt x="4" y="13"/>
                </a:lnTo>
                <a:lnTo>
                  <a:pt x="2" y="11"/>
                </a:lnTo>
                <a:lnTo>
                  <a:pt x="0" y="7"/>
                </a:lnTo>
                <a:lnTo>
                  <a:pt x="2" y="4"/>
                </a:lnTo>
                <a:lnTo>
                  <a:pt x="4" y="0"/>
                </a:lnTo>
                <a:lnTo>
                  <a:pt x="8" y="0"/>
                </a:lnTo>
                <a:close/>
              </a:path>
            </a:pathLst>
          </a:custGeom>
          <a:solidFill>
            <a:schemeClr val="accent4"/>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cs typeface="+mn-ea"/>
              <a:sym typeface="+mn-lt"/>
            </a:endParaRPr>
          </a:p>
        </p:txBody>
      </p:sp>
      <p:sp>
        <p:nvSpPr>
          <p:cNvPr id="20" name="Freeform 113"/>
          <p:cNvSpPr>
            <a:spLocks noChangeAspect="1"/>
          </p:cNvSpPr>
          <p:nvPr/>
        </p:nvSpPr>
        <p:spPr bwMode="auto">
          <a:xfrm>
            <a:off x="6203991" y="2398069"/>
            <a:ext cx="536104" cy="480000"/>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accent2"/>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cs typeface="+mn-ea"/>
              <a:sym typeface="+mn-lt"/>
            </a:endParaRPr>
          </a:p>
        </p:txBody>
      </p:sp>
      <p:sp>
        <p:nvSpPr>
          <p:cNvPr id="23" name="Freeform 197"/>
          <p:cNvSpPr>
            <a:spLocks noChangeAspect="1" noEditPoints="1"/>
          </p:cNvSpPr>
          <p:nvPr/>
        </p:nvSpPr>
        <p:spPr bwMode="auto">
          <a:xfrm>
            <a:off x="6203991" y="3576998"/>
            <a:ext cx="446117" cy="480000"/>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accent3"/>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cs typeface="+mn-ea"/>
              <a:sym typeface="+mn-lt"/>
            </a:endParaRPr>
          </a:p>
        </p:txBody>
      </p:sp>
      <p:sp>
        <p:nvSpPr>
          <p:cNvPr id="24" name="Freeform 234"/>
          <p:cNvSpPr>
            <a:spLocks noChangeAspect="1"/>
          </p:cNvSpPr>
          <p:nvPr/>
        </p:nvSpPr>
        <p:spPr bwMode="auto">
          <a:xfrm>
            <a:off x="6203991" y="1276699"/>
            <a:ext cx="497348" cy="480000"/>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accent1"/>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en-US">
              <a:cs typeface="+mn-ea"/>
              <a:sym typeface="+mn-lt"/>
            </a:endParaRPr>
          </a:p>
        </p:txBody>
      </p:sp>
      <p:grpSp>
        <p:nvGrpSpPr>
          <p:cNvPr id="25" name="组 36"/>
          <p:cNvGrpSpPr/>
          <p:nvPr/>
        </p:nvGrpSpPr>
        <p:grpSpPr>
          <a:xfrm>
            <a:off x="6869101" y="1119659"/>
            <a:ext cx="3956943" cy="1079285"/>
            <a:chOff x="5151825" y="1224455"/>
            <a:chExt cx="2967707" cy="809464"/>
          </a:xfrm>
        </p:grpSpPr>
        <p:sp>
          <p:nvSpPr>
            <p:cNvPr id="26" name="文本框 8"/>
            <p:cNvSpPr txBox="1"/>
            <p:nvPr/>
          </p:nvSpPr>
          <p:spPr>
            <a:xfrm>
              <a:off x="5151825" y="1512911"/>
              <a:ext cx="2967707" cy="5210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50000"/>
                      <a:lumOff val="50000"/>
                    </a:schemeClr>
                  </a:solidFill>
                  <a:cs typeface="+mn-ea"/>
                  <a:sym typeface="+mn-lt"/>
                </a:rPr>
                <a:t>点击更改内容点击更改内容点击更改内容点击更改内容点击更改内容点击更改内容</a:t>
              </a:r>
              <a:endParaRPr lang="en-US" altLang="zh-CN" sz="1600" dirty="0">
                <a:solidFill>
                  <a:schemeClr val="tx1">
                    <a:lumMod val="50000"/>
                    <a:lumOff val="50000"/>
                  </a:schemeClr>
                </a:solidFill>
                <a:cs typeface="+mn-ea"/>
                <a:sym typeface="+mn-lt"/>
              </a:endParaRPr>
            </a:p>
          </p:txBody>
        </p:sp>
        <p:sp>
          <p:nvSpPr>
            <p:cNvPr id="27" name="文本框 29"/>
            <p:cNvSpPr txBox="1"/>
            <p:nvPr/>
          </p:nvSpPr>
          <p:spPr>
            <a:xfrm>
              <a:off x="5151825" y="1224455"/>
              <a:ext cx="1213313" cy="284742"/>
            </a:xfrm>
            <a:prstGeom prst="rect">
              <a:avLst/>
            </a:prstGeom>
            <a:noFill/>
          </p:spPr>
          <p:txBody>
            <a:bodyPr wrap="none" rtlCol="0">
              <a:spAutoFit/>
            </a:bodyPr>
            <a:lstStyle/>
            <a:p>
              <a:pPr lvl="0"/>
              <a:r>
                <a:rPr lang="zh-CN" altLang="en-US"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rPr>
                <a:t>点击更改标题</a:t>
              </a:r>
              <a:endParaRPr lang="en-US" altLang="zh-CN"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endParaRPr>
            </a:p>
          </p:txBody>
        </p:sp>
      </p:grpSp>
      <p:grpSp>
        <p:nvGrpSpPr>
          <p:cNvPr id="28" name="组 35"/>
          <p:cNvGrpSpPr/>
          <p:nvPr/>
        </p:nvGrpSpPr>
        <p:grpSpPr>
          <a:xfrm>
            <a:off x="6869101" y="2240099"/>
            <a:ext cx="3956943" cy="1054916"/>
            <a:chOff x="5151825" y="2064784"/>
            <a:chExt cx="2967707" cy="791187"/>
          </a:xfrm>
        </p:grpSpPr>
        <p:sp>
          <p:nvSpPr>
            <p:cNvPr id="29" name="文本框 8"/>
            <p:cNvSpPr txBox="1"/>
            <p:nvPr/>
          </p:nvSpPr>
          <p:spPr>
            <a:xfrm>
              <a:off x="5151825" y="2334963"/>
              <a:ext cx="2967707" cy="5210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50000"/>
                      <a:lumOff val="50000"/>
                    </a:schemeClr>
                  </a:solidFill>
                  <a:cs typeface="+mn-ea"/>
                  <a:sym typeface="+mn-lt"/>
                </a:rPr>
                <a:t>点击更改内容点击更改内容点击更改内容点击更改内容点击更改内容点击更改内容</a:t>
              </a:r>
              <a:endParaRPr lang="en-US" altLang="zh-CN" sz="1600" dirty="0">
                <a:solidFill>
                  <a:schemeClr val="tx1">
                    <a:lumMod val="50000"/>
                    <a:lumOff val="50000"/>
                  </a:schemeClr>
                </a:solidFill>
                <a:cs typeface="+mn-ea"/>
                <a:sym typeface="+mn-lt"/>
              </a:endParaRPr>
            </a:p>
          </p:txBody>
        </p:sp>
        <p:sp>
          <p:nvSpPr>
            <p:cNvPr id="30" name="文本框 33"/>
            <p:cNvSpPr txBox="1"/>
            <p:nvPr/>
          </p:nvSpPr>
          <p:spPr>
            <a:xfrm>
              <a:off x="5151825" y="2064784"/>
              <a:ext cx="1213313" cy="284742"/>
            </a:xfrm>
            <a:prstGeom prst="rect">
              <a:avLst/>
            </a:prstGeom>
            <a:noFill/>
          </p:spPr>
          <p:txBody>
            <a:bodyPr wrap="none" rtlCol="0">
              <a:spAutoFit/>
            </a:bodyPr>
            <a:lstStyle/>
            <a:p>
              <a:pPr lvl="0"/>
              <a:r>
                <a:rPr lang="zh-CN" altLang="en-US"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rPr>
                <a:t>点击更改标题</a:t>
              </a:r>
              <a:endParaRPr lang="en-US" altLang="zh-CN"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endParaRPr>
            </a:p>
          </p:txBody>
        </p:sp>
      </p:grpSp>
      <p:grpSp>
        <p:nvGrpSpPr>
          <p:cNvPr id="31" name="组 37"/>
          <p:cNvGrpSpPr/>
          <p:nvPr/>
        </p:nvGrpSpPr>
        <p:grpSpPr>
          <a:xfrm>
            <a:off x="6880387" y="3441091"/>
            <a:ext cx="3956943" cy="1024156"/>
            <a:chOff x="5151825" y="1224455"/>
            <a:chExt cx="2967707" cy="768117"/>
          </a:xfrm>
        </p:grpSpPr>
        <p:sp>
          <p:nvSpPr>
            <p:cNvPr id="32" name="文本框 8"/>
            <p:cNvSpPr txBox="1"/>
            <p:nvPr/>
          </p:nvSpPr>
          <p:spPr>
            <a:xfrm>
              <a:off x="5151825" y="1471564"/>
              <a:ext cx="2967707" cy="5210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50000"/>
                      <a:lumOff val="50000"/>
                    </a:schemeClr>
                  </a:solidFill>
                  <a:cs typeface="+mn-ea"/>
                  <a:sym typeface="+mn-lt"/>
                </a:rPr>
                <a:t>点击更改内容点击更改内容点击更改内容点击更改内容点击更改内容点击更改内容</a:t>
              </a:r>
              <a:endParaRPr lang="en-US" altLang="zh-CN" sz="1600" dirty="0">
                <a:solidFill>
                  <a:schemeClr val="tx1">
                    <a:lumMod val="50000"/>
                    <a:lumOff val="50000"/>
                  </a:schemeClr>
                </a:solidFill>
                <a:cs typeface="+mn-ea"/>
                <a:sym typeface="+mn-lt"/>
              </a:endParaRPr>
            </a:p>
          </p:txBody>
        </p:sp>
        <p:sp>
          <p:nvSpPr>
            <p:cNvPr id="33" name="文本框 39"/>
            <p:cNvSpPr txBox="1"/>
            <p:nvPr/>
          </p:nvSpPr>
          <p:spPr>
            <a:xfrm>
              <a:off x="5151825" y="1224455"/>
              <a:ext cx="1213313" cy="284742"/>
            </a:xfrm>
            <a:prstGeom prst="rect">
              <a:avLst/>
            </a:prstGeom>
            <a:noFill/>
          </p:spPr>
          <p:txBody>
            <a:bodyPr wrap="none" rtlCol="0">
              <a:spAutoFit/>
            </a:bodyPr>
            <a:lstStyle/>
            <a:p>
              <a:pPr lvl="0"/>
              <a:r>
                <a:rPr lang="zh-CN" altLang="en-US"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rPr>
                <a:t>点击更改标题</a:t>
              </a:r>
              <a:endParaRPr lang="en-US" altLang="zh-CN"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endParaRPr>
            </a:p>
          </p:txBody>
        </p:sp>
      </p:grpSp>
      <p:grpSp>
        <p:nvGrpSpPr>
          <p:cNvPr id="34" name="组 40"/>
          <p:cNvGrpSpPr/>
          <p:nvPr/>
        </p:nvGrpSpPr>
        <p:grpSpPr>
          <a:xfrm>
            <a:off x="6880387" y="4561529"/>
            <a:ext cx="3956943" cy="1132504"/>
            <a:chOff x="5151825" y="2064784"/>
            <a:chExt cx="2967707" cy="849378"/>
          </a:xfrm>
        </p:grpSpPr>
        <p:sp>
          <p:nvSpPr>
            <p:cNvPr id="35" name="文本框 8"/>
            <p:cNvSpPr txBox="1"/>
            <p:nvPr/>
          </p:nvSpPr>
          <p:spPr>
            <a:xfrm>
              <a:off x="5151825" y="2393154"/>
              <a:ext cx="2967707" cy="5210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tx1">
                      <a:lumMod val="50000"/>
                      <a:lumOff val="50000"/>
                    </a:schemeClr>
                  </a:solidFill>
                  <a:cs typeface="+mn-ea"/>
                  <a:sym typeface="+mn-lt"/>
                </a:rPr>
                <a:t>点击更改内容点击更改内容点击更改内容点击更改内容点击更改内容点击更改内容</a:t>
              </a:r>
              <a:endParaRPr lang="en-US" altLang="zh-CN" sz="1600" dirty="0">
                <a:solidFill>
                  <a:schemeClr val="tx1">
                    <a:lumMod val="50000"/>
                    <a:lumOff val="50000"/>
                  </a:schemeClr>
                </a:solidFill>
                <a:cs typeface="+mn-ea"/>
                <a:sym typeface="+mn-lt"/>
              </a:endParaRPr>
            </a:p>
          </p:txBody>
        </p:sp>
        <p:sp>
          <p:nvSpPr>
            <p:cNvPr id="36" name="文本框 42"/>
            <p:cNvSpPr txBox="1"/>
            <p:nvPr/>
          </p:nvSpPr>
          <p:spPr>
            <a:xfrm>
              <a:off x="5151825" y="2064784"/>
              <a:ext cx="1213313" cy="284742"/>
            </a:xfrm>
            <a:prstGeom prst="rect">
              <a:avLst/>
            </a:prstGeom>
            <a:noFill/>
          </p:spPr>
          <p:txBody>
            <a:bodyPr wrap="none" rtlCol="0">
              <a:spAutoFit/>
            </a:bodyPr>
            <a:lstStyle/>
            <a:p>
              <a:pPr lvl="0"/>
              <a:r>
                <a:rPr lang="zh-CN" altLang="en-US"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rPr>
                <a:t>点击更改标题</a:t>
              </a:r>
              <a:endParaRPr lang="en-US" altLang="zh-CN" sz="1865" b="1" dirty="0">
                <a:solidFill>
                  <a:schemeClr val="tx1">
                    <a:lumMod val="50000"/>
                    <a:lumOff val="50000"/>
                  </a:schemeClr>
                </a:solidFill>
                <a:effectLst>
                  <a:outerShdw blurRad="50800" dist="38100" dir="2700000" algn="tl" rotWithShape="0">
                    <a:prstClr val="black">
                      <a:alpha val="40000"/>
                    </a:prstClr>
                  </a:outerShdw>
                </a:effectLst>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animBg="1"/>
      <p:bldP spid="20"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bwMode="auto">
          <a:xfrm>
            <a:off x="2817286" y="877887"/>
            <a:ext cx="5171017" cy="4514849"/>
            <a:chOff x="1429" y="1117"/>
            <a:chExt cx="2443" cy="2844"/>
          </a:xfrm>
        </p:grpSpPr>
        <p:grpSp>
          <p:nvGrpSpPr>
            <p:cNvPr id="35" name="Group 15"/>
            <p:cNvGrpSpPr/>
            <p:nvPr/>
          </p:nvGrpSpPr>
          <p:grpSpPr bwMode="auto">
            <a:xfrm>
              <a:off x="1429" y="1117"/>
              <a:ext cx="2443" cy="2844"/>
              <a:chOff x="1429" y="1117"/>
              <a:chExt cx="2443" cy="2844"/>
            </a:xfrm>
          </p:grpSpPr>
          <p:grpSp>
            <p:nvGrpSpPr>
              <p:cNvPr id="41" name="Group 9"/>
              <p:cNvGrpSpPr/>
              <p:nvPr/>
            </p:nvGrpSpPr>
            <p:grpSpPr bwMode="auto">
              <a:xfrm>
                <a:off x="1429" y="1117"/>
                <a:ext cx="2443" cy="2844"/>
                <a:chOff x="1332" y="981"/>
                <a:chExt cx="2443" cy="2844"/>
              </a:xfrm>
            </p:grpSpPr>
            <p:pic>
              <p:nvPicPr>
                <p:cNvPr id="47" name="Picture 8"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 y="993"/>
                  <a:ext cx="244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7"/>
                <p:cNvSpPr/>
                <p:nvPr/>
              </p:nvSpPr>
              <p:spPr bwMode="auto">
                <a:xfrm>
                  <a:off x="2018" y="981"/>
                  <a:ext cx="1755" cy="2818"/>
                </a:xfrm>
                <a:custGeom>
                  <a:avLst/>
                  <a:gdLst>
                    <a:gd name="T0" fmla="*/ 204943 w 528"/>
                    <a:gd name="T1" fmla="*/ 293029 h 848"/>
                    <a:gd name="T2" fmla="*/ 188712 w 528"/>
                    <a:gd name="T3" fmla="*/ 293029 h 848"/>
                    <a:gd name="T4" fmla="*/ 164295 w 528"/>
                    <a:gd name="T5" fmla="*/ 260585 h 848"/>
                    <a:gd name="T6" fmla="*/ 164295 w 528"/>
                    <a:gd name="T7" fmla="*/ 239161 h 848"/>
                    <a:gd name="T8" fmla="*/ 152100 w 528"/>
                    <a:gd name="T9" fmla="*/ 227301 h 848"/>
                    <a:gd name="T10" fmla="*/ 130621 w 528"/>
                    <a:gd name="T11" fmla="*/ 227301 h 848"/>
                    <a:gd name="T12" fmla="*/ 131097 w 528"/>
                    <a:gd name="T13" fmla="*/ 226935 h 848"/>
                    <a:gd name="T14" fmla="*/ 97755 w 528"/>
                    <a:gd name="T15" fmla="*/ 178278 h 848"/>
                    <a:gd name="T16" fmla="*/ 97389 w 528"/>
                    <a:gd name="T17" fmla="*/ 178644 h 848"/>
                    <a:gd name="T18" fmla="*/ 97389 w 528"/>
                    <a:gd name="T19" fmla="*/ 177903 h 848"/>
                    <a:gd name="T20" fmla="*/ 97755 w 528"/>
                    <a:gd name="T21" fmla="*/ 178278 h 848"/>
                    <a:gd name="T22" fmla="*/ 137924 w 528"/>
                    <a:gd name="T23" fmla="*/ 129611 h 848"/>
                    <a:gd name="T24" fmla="*/ 169178 w 528"/>
                    <a:gd name="T25" fmla="*/ 129611 h 848"/>
                    <a:gd name="T26" fmla="*/ 178947 w 528"/>
                    <a:gd name="T27" fmla="*/ 120004 h 848"/>
                    <a:gd name="T28" fmla="*/ 178947 w 528"/>
                    <a:gd name="T29" fmla="*/ 57909 h 848"/>
                    <a:gd name="T30" fmla="*/ 169178 w 528"/>
                    <a:gd name="T31" fmla="*/ 48182 h 848"/>
                    <a:gd name="T32" fmla="*/ 137924 w 528"/>
                    <a:gd name="T33" fmla="*/ 48182 h 848"/>
                    <a:gd name="T34" fmla="*/ 137924 w 528"/>
                    <a:gd name="T35" fmla="*/ 47816 h 848"/>
                    <a:gd name="T36" fmla="*/ 96914 w 528"/>
                    <a:gd name="T37" fmla="*/ 23887 h 848"/>
                    <a:gd name="T38" fmla="*/ 96914 w 528"/>
                    <a:gd name="T39" fmla="*/ 8547 h 848"/>
                    <a:gd name="T40" fmla="*/ 88505 w 528"/>
                    <a:gd name="T41" fmla="*/ 0 h 848"/>
                    <a:gd name="T42" fmla="*/ 57616 w 528"/>
                    <a:gd name="T43" fmla="*/ 0 h 848"/>
                    <a:gd name="T44" fmla="*/ 49064 w 528"/>
                    <a:gd name="T45" fmla="*/ 8547 h 848"/>
                    <a:gd name="T46" fmla="*/ 49064 w 528"/>
                    <a:gd name="T47" fmla="*/ 39269 h 848"/>
                    <a:gd name="T48" fmla="*/ 57616 w 528"/>
                    <a:gd name="T49" fmla="*/ 47816 h 848"/>
                    <a:gd name="T50" fmla="*/ 73481 w 528"/>
                    <a:gd name="T51" fmla="*/ 47816 h 848"/>
                    <a:gd name="T52" fmla="*/ 73005 w 528"/>
                    <a:gd name="T53" fmla="*/ 48182 h 848"/>
                    <a:gd name="T54" fmla="*/ 96914 w 528"/>
                    <a:gd name="T55" fmla="*/ 89139 h 848"/>
                    <a:gd name="T56" fmla="*/ 97389 w 528"/>
                    <a:gd name="T57" fmla="*/ 88777 h 848"/>
                    <a:gd name="T58" fmla="*/ 97389 w 528"/>
                    <a:gd name="T59" fmla="*/ 89139 h 848"/>
                    <a:gd name="T60" fmla="*/ 96914 w 528"/>
                    <a:gd name="T61" fmla="*/ 89139 h 848"/>
                    <a:gd name="T62" fmla="*/ 48688 w 528"/>
                    <a:gd name="T63" fmla="*/ 129611 h 848"/>
                    <a:gd name="T64" fmla="*/ 11348 w 528"/>
                    <a:gd name="T65" fmla="*/ 129611 h 848"/>
                    <a:gd name="T66" fmla="*/ 0 w 528"/>
                    <a:gd name="T67" fmla="*/ 140986 h 848"/>
                    <a:gd name="T68" fmla="*/ 0 w 528"/>
                    <a:gd name="T69" fmla="*/ 215228 h 848"/>
                    <a:gd name="T70" fmla="*/ 11348 w 528"/>
                    <a:gd name="T71" fmla="*/ 226935 h 848"/>
                    <a:gd name="T72" fmla="*/ 48688 w 528"/>
                    <a:gd name="T73" fmla="*/ 226935 h 848"/>
                    <a:gd name="T74" fmla="*/ 97389 w 528"/>
                    <a:gd name="T75" fmla="*/ 260585 h 848"/>
                    <a:gd name="T76" fmla="*/ 97755 w 528"/>
                    <a:gd name="T77" fmla="*/ 260110 h 848"/>
                    <a:gd name="T78" fmla="*/ 97755 w 528"/>
                    <a:gd name="T79" fmla="*/ 281687 h 848"/>
                    <a:gd name="T80" fmla="*/ 109508 w 528"/>
                    <a:gd name="T81" fmla="*/ 293767 h 848"/>
                    <a:gd name="T82" fmla="*/ 131097 w 528"/>
                    <a:gd name="T83" fmla="*/ 293767 h 848"/>
                    <a:gd name="T84" fmla="*/ 163554 w 528"/>
                    <a:gd name="T85" fmla="*/ 318162 h 848"/>
                    <a:gd name="T86" fmla="*/ 163554 w 528"/>
                    <a:gd name="T87" fmla="*/ 334385 h 848"/>
                    <a:gd name="T88" fmla="*/ 172482 w 528"/>
                    <a:gd name="T89" fmla="*/ 343673 h 848"/>
                    <a:gd name="T90" fmla="*/ 204943 w 528"/>
                    <a:gd name="T91" fmla="*/ 343673 h 848"/>
                    <a:gd name="T92" fmla="*/ 214200 w 528"/>
                    <a:gd name="T93" fmla="*/ 334385 h 848"/>
                    <a:gd name="T94" fmla="*/ 214200 w 528"/>
                    <a:gd name="T95" fmla="*/ 301951 h 848"/>
                    <a:gd name="T96" fmla="*/ 204943 w 528"/>
                    <a:gd name="T97" fmla="*/ 293029 h 8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848">
                      <a:moveTo>
                        <a:pt x="505" y="723"/>
                      </a:moveTo>
                      <a:cubicBezTo>
                        <a:pt x="465" y="723"/>
                        <a:pt x="465" y="723"/>
                        <a:pt x="465" y="723"/>
                      </a:cubicBezTo>
                      <a:cubicBezTo>
                        <a:pt x="405" y="723"/>
                        <a:pt x="405" y="723"/>
                        <a:pt x="405" y="643"/>
                      </a:cubicBezTo>
                      <a:cubicBezTo>
                        <a:pt x="405" y="590"/>
                        <a:pt x="405" y="590"/>
                        <a:pt x="405" y="590"/>
                      </a:cubicBezTo>
                      <a:cubicBezTo>
                        <a:pt x="405" y="574"/>
                        <a:pt x="391" y="561"/>
                        <a:pt x="375" y="561"/>
                      </a:cubicBezTo>
                      <a:cubicBezTo>
                        <a:pt x="322" y="561"/>
                        <a:pt x="322" y="561"/>
                        <a:pt x="322" y="561"/>
                      </a:cubicBezTo>
                      <a:cubicBezTo>
                        <a:pt x="323" y="560"/>
                        <a:pt x="323" y="560"/>
                        <a:pt x="323" y="560"/>
                      </a:cubicBezTo>
                      <a:cubicBezTo>
                        <a:pt x="244" y="560"/>
                        <a:pt x="241" y="555"/>
                        <a:pt x="241" y="440"/>
                      </a:cubicBezTo>
                      <a:cubicBezTo>
                        <a:pt x="240" y="441"/>
                        <a:pt x="240" y="441"/>
                        <a:pt x="240" y="441"/>
                      </a:cubicBezTo>
                      <a:cubicBezTo>
                        <a:pt x="240" y="439"/>
                        <a:pt x="240" y="439"/>
                        <a:pt x="240" y="439"/>
                      </a:cubicBezTo>
                      <a:cubicBezTo>
                        <a:pt x="241" y="440"/>
                        <a:pt x="241" y="440"/>
                        <a:pt x="241" y="440"/>
                      </a:cubicBezTo>
                      <a:cubicBezTo>
                        <a:pt x="241" y="320"/>
                        <a:pt x="241" y="320"/>
                        <a:pt x="340" y="320"/>
                      </a:cubicBezTo>
                      <a:cubicBezTo>
                        <a:pt x="417" y="320"/>
                        <a:pt x="417" y="320"/>
                        <a:pt x="417" y="320"/>
                      </a:cubicBezTo>
                      <a:cubicBezTo>
                        <a:pt x="430" y="320"/>
                        <a:pt x="441" y="309"/>
                        <a:pt x="441" y="296"/>
                      </a:cubicBezTo>
                      <a:cubicBezTo>
                        <a:pt x="441" y="143"/>
                        <a:pt x="441" y="143"/>
                        <a:pt x="441" y="143"/>
                      </a:cubicBezTo>
                      <a:cubicBezTo>
                        <a:pt x="441" y="130"/>
                        <a:pt x="430" y="119"/>
                        <a:pt x="417" y="119"/>
                      </a:cubicBezTo>
                      <a:cubicBezTo>
                        <a:pt x="340" y="119"/>
                        <a:pt x="340" y="119"/>
                        <a:pt x="340" y="119"/>
                      </a:cubicBezTo>
                      <a:cubicBezTo>
                        <a:pt x="340" y="118"/>
                        <a:pt x="340" y="118"/>
                        <a:pt x="340" y="118"/>
                      </a:cubicBezTo>
                      <a:cubicBezTo>
                        <a:pt x="239" y="118"/>
                        <a:pt x="239" y="118"/>
                        <a:pt x="239" y="59"/>
                      </a:cubicBezTo>
                      <a:cubicBezTo>
                        <a:pt x="239" y="21"/>
                        <a:pt x="239" y="21"/>
                        <a:pt x="239" y="21"/>
                      </a:cubicBezTo>
                      <a:cubicBezTo>
                        <a:pt x="239" y="10"/>
                        <a:pt x="230" y="0"/>
                        <a:pt x="218" y="0"/>
                      </a:cubicBezTo>
                      <a:cubicBezTo>
                        <a:pt x="142" y="0"/>
                        <a:pt x="142" y="0"/>
                        <a:pt x="142" y="0"/>
                      </a:cubicBezTo>
                      <a:cubicBezTo>
                        <a:pt x="130" y="0"/>
                        <a:pt x="121" y="10"/>
                        <a:pt x="121" y="21"/>
                      </a:cubicBezTo>
                      <a:cubicBezTo>
                        <a:pt x="121" y="97"/>
                        <a:pt x="121" y="97"/>
                        <a:pt x="121" y="97"/>
                      </a:cubicBezTo>
                      <a:cubicBezTo>
                        <a:pt x="121" y="109"/>
                        <a:pt x="130" y="118"/>
                        <a:pt x="142" y="118"/>
                      </a:cubicBezTo>
                      <a:cubicBezTo>
                        <a:pt x="181" y="118"/>
                        <a:pt x="181" y="118"/>
                        <a:pt x="181" y="118"/>
                      </a:cubicBezTo>
                      <a:cubicBezTo>
                        <a:pt x="180" y="119"/>
                        <a:pt x="180" y="119"/>
                        <a:pt x="180" y="119"/>
                      </a:cubicBezTo>
                      <a:cubicBezTo>
                        <a:pt x="239" y="119"/>
                        <a:pt x="239" y="119"/>
                        <a:pt x="239" y="220"/>
                      </a:cubicBezTo>
                      <a:cubicBezTo>
                        <a:pt x="240" y="219"/>
                        <a:pt x="240" y="219"/>
                        <a:pt x="240" y="219"/>
                      </a:cubicBezTo>
                      <a:cubicBezTo>
                        <a:pt x="240" y="220"/>
                        <a:pt x="240" y="220"/>
                        <a:pt x="240" y="220"/>
                      </a:cubicBezTo>
                      <a:cubicBezTo>
                        <a:pt x="239" y="220"/>
                        <a:pt x="239" y="220"/>
                        <a:pt x="239" y="220"/>
                      </a:cubicBezTo>
                      <a:cubicBezTo>
                        <a:pt x="239" y="320"/>
                        <a:pt x="239" y="320"/>
                        <a:pt x="120" y="320"/>
                      </a:cubicBezTo>
                      <a:cubicBezTo>
                        <a:pt x="28" y="320"/>
                        <a:pt x="28" y="320"/>
                        <a:pt x="28" y="320"/>
                      </a:cubicBezTo>
                      <a:cubicBezTo>
                        <a:pt x="13" y="320"/>
                        <a:pt x="0" y="333"/>
                        <a:pt x="0" y="348"/>
                      </a:cubicBezTo>
                      <a:cubicBezTo>
                        <a:pt x="0" y="531"/>
                        <a:pt x="0" y="531"/>
                        <a:pt x="0" y="531"/>
                      </a:cubicBezTo>
                      <a:cubicBezTo>
                        <a:pt x="0" y="547"/>
                        <a:pt x="13" y="560"/>
                        <a:pt x="28" y="560"/>
                      </a:cubicBezTo>
                      <a:cubicBezTo>
                        <a:pt x="120" y="560"/>
                        <a:pt x="120" y="560"/>
                        <a:pt x="120" y="560"/>
                      </a:cubicBezTo>
                      <a:cubicBezTo>
                        <a:pt x="224" y="560"/>
                        <a:pt x="240" y="571"/>
                        <a:pt x="240" y="643"/>
                      </a:cubicBezTo>
                      <a:cubicBezTo>
                        <a:pt x="241" y="642"/>
                        <a:pt x="241" y="642"/>
                        <a:pt x="241" y="642"/>
                      </a:cubicBezTo>
                      <a:cubicBezTo>
                        <a:pt x="241" y="695"/>
                        <a:pt x="241" y="695"/>
                        <a:pt x="241" y="695"/>
                      </a:cubicBezTo>
                      <a:cubicBezTo>
                        <a:pt x="241" y="711"/>
                        <a:pt x="254" y="725"/>
                        <a:pt x="270" y="725"/>
                      </a:cubicBezTo>
                      <a:cubicBezTo>
                        <a:pt x="323" y="725"/>
                        <a:pt x="323" y="725"/>
                        <a:pt x="323" y="725"/>
                      </a:cubicBezTo>
                      <a:cubicBezTo>
                        <a:pt x="403" y="725"/>
                        <a:pt x="403" y="725"/>
                        <a:pt x="403" y="785"/>
                      </a:cubicBezTo>
                      <a:cubicBezTo>
                        <a:pt x="403" y="825"/>
                        <a:pt x="403" y="825"/>
                        <a:pt x="403" y="825"/>
                      </a:cubicBezTo>
                      <a:cubicBezTo>
                        <a:pt x="403" y="838"/>
                        <a:pt x="413" y="848"/>
                        <a:pt x="425" y="848"/>
                      </a:cubicBezTo>
                      <a:cubicBezTo>
                        <a:pt x="505" y="848"/>
                        <a:pt x="505" y="848"/>
                        <a:pt x="505" y="848"/>
                      </a:cubicBezTo>
                      <a:cubicBezTo>
                        <a:pt x="518" y="848"/>
                        <a:pt x="528" y="838"/>
                        <a:pt x="528" y="825"/>
                      </a:cubicBezTo>
                      <a:cubicBezTo>
                        <a:pt x="528" y="745"/>
                        <a:pt x="528" y="745"/>
                        <a:pt x="528" y="745"/>
                      </a:cubicBezTo>
                      <a:cubicBezTo>
                        <a:pt x="528" y="733"/>
                        <a:pt x="518" y="723"/>
                        <a:pt x="505" y="723"/>
                      </a:cubicBezTo>
                      <a:close/>
                    </a:path>
                  </a:pathLst>
                </a:custGeom>
                <a:gradFill rotWithShape="1">
                  <a:gsLst>
                    <a:gs pos="0">
                      <a:srgbClr val="909090">
                        <a:alpha val="51999"/>
                      </a:srgbClr>
                    </a:gs>
                    <a:gs pos="100000">
                      <a:srgbClr val="6F6F6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cs typeface="+mn-ea"/>
                    <a:sym typeface="+mn-lt"/>
                  </a:endParaRPr>
                </a:p>
              </p:txBody>
            </p:sp>
          </p:grpSp>
          <p:sp>
            <p:nvSpPr>
              <p:cNvPr id="42" name="AutoShape 10"/>
              <p:cNvSpPr>
                <a:spLocks noChangeArrowheads="1"/>
              </p:cNvSpPr>
              <p:nvPr/>
            </p:nvSpPr>
            <p:spPr bwMode="auto">
              <a:xfrm>
                <a:off x="2556" y="1156"/>
                <a:ext cx="318" cy="318"/>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sp>
            <p:nvSpPr>
              <p:cNvPr id="43" name="AutoShape 11"/>
              <p:cNvSpPr>
                <a:spLocks noChangeArrowheads="1"/>
              </p:cNvSpPr>
              <p:nvPr/>
            </p:nvSpPr>
            <p:spPr bwMode="auto">
              <a:xfrm>
                <a:off x="2953" y="1552"/>
                <a:ext cx="589" cy="589"/>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sp>
            <p:nvSpPr>
              <p:cNvPr id="44" name="AutoShape 12"/>
              <p:cNvSpPr>
                <a:spLocks noChangeArrowheads="1"/>
              </p:cNvSpPr>
              <p:nvPr/>
            </p:nvSpPr>
            <p:spPr bwMode="auto">
              <a:xfrm>
                <a:off x="2158" y="2221"/>
                <a:ext cx="716" cy="716"/>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sp>
            <p:nvSpPr>
              <p:cNvPr id="45" name="AutoShape 13"/>
              <p:cNvSpPr>
                <a:spLocks noChangeArrowheads="1"/>
              </p:cNvSpPr>
              <p:nvPr/>
            </p:nvSpPr>
            <p:spPr bwMode="auto">
              <a:xfrm>
                <a:off x="2955" y="3016"/>
                <a:ext cx="460" cy="460"/>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sp>
            <p:nvSpPr>
              <p:cNvPr id="46" name="AutoShape 14"/>
              <p:cNvSpPr>
                <a:spLocks noChangeArrowheads="1"/>
              </p:cNvSpPr>
              <p:nvPr/>
            </p:nvSpPr>
            <p:spPr bwMode="auto">
              <a:xfrm>
                <a:off x="3488" y="3554"/>
                <a:ext cx="345" cy="345"/>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grpSp>
        <p:sp>
          <p:nvSpPr>
            <p:cNvPr id="36" name="Text Box 16"/>
            <p:cNvSpPr txBox="1">
              <a:spLocks noChangeArrowheads="1"/>
            </p:cNvSpPr>
            <p:nvPr/>
          </p:nvSpPr>
          <p:spPr bwMode="auto">
            <a:xfrm>
              <a:off x="2548" y="1140"/>
              <a:ext cx="26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665" b="0" dirty="0">
                  <a:solidFill>
                    <a:schemeClr val="accent2"/>
                  </a:solidFill>
                  <a:latin typeface="+mn-lt"/>
                  <a:ea typeface="+mn-ea"/>
                  <a:cs typeface="+mn-ea"/>
                  <a:sym typeface="+mn-lt"/>
                </a:rPr>
                <a:t>01</a:t>
              </a:r>
            </a:p>
          </p:txBody>
        </p:sp>
        <p:sp>
          <p:nvSpPr>
            <p:cNvPr id="37" name="Text Box 17"/>
            <p:cNvSpPr txBox="1">
              <a:spLocks noChangeArrowheads="1"/>
            </p:cNvSpPr>
            <p:nvPr/>
          </p:nvSpPr>
          <p:spPr bwMode="auto">
            <a:xfrm>
              <a:off x="2997" y="1583"/>
              <a:ext cx="446"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5335" b="0" dirty="0">
                  <a:solidFill>
                    <a:schemeClr val="accent1"/>
                  </a:solidFill>
                  <a:latin typeface="+mn-lt"/>
                  <a:ea typeface="+mn-ea"/>
                  <a:cs typeface="+mn-ea"/>
                  <a:sym typeface="+mn-lt"/>
                </a:rPr>
                <a:t>02</a:t>
              </a:r>
            </a:p>
          </p:txBody>
        </p:sp>
        <p:sp>
          <p:nvSpPr>
            <p:cNvPr id="38" name="Text Box 18"/>
            <p:cNvSpPr txBox="1">
              <a:spLocks noChangeArrowheads="1"/>
            </p:cNvSpPr>
            <p:nvPr/>
          </p:nvSpPr>
          <p:spPr bwMode="auto">
            <a:xfrm>
              <a:off x="2215" y="2251"/>
              <a:ext cx="537"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6665" b="0" dirty="0">
                  <a:solidFill>
                    <a:schemeClr val="accent3"/>
                  </a:solidFill>
                  <a:latin typeface="+mn-lt"/>
                  <a:ea typeface="+mn-ea"/>
                  <a:cs typeface="+mn-ea"/>
                  <a:sym typeface="+mn-lt"/>
                </a:rPr>
                <a:t>03</a:t>
              </a:r>
            </a:p>
          </p:txBody>
        </p:sp>
        <p:sp>
          <p:nvSpPr>
            <p:cNvPr id="39" name="Text Box 19"/>
            <p:cNvSpPr txBox="1">
              <a:spLocks noChangeArrowheads="1"/>
            </p:cNvSpPr>
            <p:nvPr/>
          </p:nvSpPr>
          <p:spPr bwMode="auto">
            <a:xfrm>
              <a:off x="2947" y="3021"/>
              <a:ext cx="384"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4400" b="0" dirty="0">
                  <a:solidFill>
                    <a:schemeClr val="accent4"/>
                  </a:solidFill>
                  <a:latin typeface="+mn-lt"/>
                  <a:ea typeface="+mn-ea"/>
                  <a:cs typeface="+mn-ea"/>
                  <a:sym typeface="+mn-lt"/>
                </a:rPr>
                <a:t>04</a:t>
              </a:r>
            </a:p>
          </p:txBody>
        </p:sp>
        <p:sp>
          <p:nvSpPr>
            <p:cNvPr id="40" name="Text Box 20"/>
            <p:cNvSpPr txBox="1">
              <a:spLocks noChangeArrowheads="1"/>
            </p:cNvSpPr>
            <p:nvPr/>
          </p:nvSpPr>
          <p:spPr bwMode="auto">
            <a:xfrm>
              <a:off x="3476" y="3552"/>
              <a:ext cx="284"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935" b="0" dirty="0">
                  <a:solidFill>
                    <a:schemeClr val="accent5"/>
                  </a:solidFill>
                  <a:latin typeface="+mn-lt"/>
                  <a:ea typeface="+mn-ea"/>
                  <a:cs typeface="+mn-ea"/>
                  <a:sym typeface="+mn-lt"/>
                </a:rPr>
                <a:t>05</a:t>
              </a:r>
            </a:p>
          </p:txBody>
        </p:sp>
      </p:grpSp>
      <p:grpSp>
        <p:nvGrpSpPr>
          <p:cNvPr id="4" name="Group 32"/>
          <p:cNvGrpSpPr/>
          <p:nvPr/>
        </p:nvGrpSpPr>
        <p:grpSpPr bwMode="auto">
          <a:xfrm>
            <a:off x="5922437" y="804862"/>
            <a:ext cx="4127501" cy="1149350"/>
            <a:chOff x="2971" y="1298"/>
            <a:chExt cx="1950" cy="724"/>
          </a:xfrm>
        </p:grpSpPr>
        <p:sp>
          <p:nvSpPr>
            <p:cNvPr id="29" name="Line 2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cs typeface="+mn-ea"/>
                <a:sym typeface="+mn-lt"/>
              </a:endParaRPr>
            </a:p>
          </p:txBody>
        </p:sp>
        <p:grpSp>
          <p:nvGrpSpPr>
            <p:cNvPr id="30" name="Group 31"/>
            <p:cNvGrpSpPr/>
            <p:nvPr/>
          </p:nvGrpSpPr>
          <p:grpSpPr bwMode="auto">
            <a:xfrm>
              <a:off x="3804" y="1298"/>
              <a:ext cx="1117" cy="724"/>
              <a:chOff x="3804" y="1298"/>
              <a:chExt cx="1117" cy="724"/>
            </a:xfrm>
          </p:grpSpPr>
          <p:grpSp>
            <p:nvGrpSpPr>
              <p:cNvPr id="31" name="Group 30"/>
              <p:cNvGrpSpPr/>
              <p:nvPr/>
            </p:nvGrpSpPr>
            <p:grpSpPr bwMode="auto">
              <a:xfrm>
                <a:off x="3804" y="1298"/>
                <a:ext cx="1117" cy="233"/>
                <a:chOff x="3804" y="1298"/>
                <a:chExt cx="1117" cy="233"/>
              </a:xfrm>
            </p:grpSpPr>
            <p:sp>
              <p:nvSpPr>
                <p:cNvPr id="33" name="Text Box 25"/>
                <p:cNvSpPr txBox="1">
                  <a:spLocks noChangeArrowheads="1"/>
                </p:cNvSpPr>
                <p:nvPr/>
              </p:nvSpPr>
              <p:spPr bwMode="auto">
                <a:xfrm flipH="1">
                  <a:off x="3804" y="1298"/>
                  <a:ext cx="11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dirty="0">
                      <a:solidFill>
                        <a:schemeClr val="accent2"/>
                      </a:solidFill>
                      <a:effectLst>
                        <a:outerShdw blurRad="38100" dist="38100" dir="2700000" algn="tl">
                          <a:srgbClr val="C0C0C0"/>
                        </a:outerShdw>
                      </a:effectLst>
                      <a:latin typeface="+mn-lt"/>
                      <a:ea typeface="+mn-ea"/>
                      <a:cs typeface="+mn-ea"/>
                      <a:sym typeface="+mn-lt"/>
                    </a:rPr>
                    <a:t>标题详细内容</a:t>
                  </a:r>
                </a:p>
              </p:txBody>
            </p:sp>
            <p:sp>
              <p:nvSpPr>
                <p:cNvPr id="34" name="Oval 26"/>
                <p:cNvSpPr>
                  <a:spLocks noChangeArrowheads="1"/>
                </p:cNvSpPr>
                <p:nvPr/>
              </p:nvSpPr>
              <p:spPr bwMode="auto">
                <a:xfrm flipH="1">
                  <a:off x="4757" y="1395"/>
                  <a:ext cx="85" cy="85"/>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grpSp>
          <p:sp>
            <p:nvSpPr>
              <p:cNvPr id="32" name="Rectangle 28"/>
              <p:cNvSpPr>
                <a:spLocks noChangeArrowheads="1"/>
              </p:cNvSpPr>
              <p:nvPr/>
            </p:nvSpPr>
            <p:spPr bwMode="auto">
              <a:xfrm flipH="1">
                <a:off x="3997" y="1553"/>
                <a:ext cx="764"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865">
                    <a:solidFill>
                      <a:srgbClr val="9F9F9F"/>
                    </a:solidFill>
                    <a:cs typeface="+mn-ea"/>
                    <a:sym typeface="+mn-lt"/>
                  </a:rPr>
                  <a:t>点击修改文字</a:t>
                </a:r>
              </a:p>
              <a:p>
                <a:pPr>
                  <a:lnSpc>
                    <a:spcPct val="120000"/>
                  </a:lnSpc>
                </a:pPr>
                <a:r>
                  <a:rPr lang="zh-CN" altLang="en-US" sz="1865">
                    <a:solidFill>
                      <a:srgbClr val="9F9F9F"/>
                    </a:solidFill>
                    <a:cs typeface="+mn-ea"/>
                    <a:sym typeface="+mn-lt"/>
                  </a:rPr>
                  <a:t>点击修改文字</a:t>
                </a:r>
              </a:p>
            </p:txBody>
          </p:sp>
        </p:grpSp>
      </p:grpSp>
      <p:grpSp>
        <p:nvGrpSpPr>
          <p:cNvPr id="5" name="Group 33"/>
          <p:cNvGrpSpPr/>
          <p:nvPr/>
        </p:nvGrpSpPr>
        <p:grpSpPr bwMode="auto">
          <a:xfrm>
            <a:off x="5926670" y="2749549"/>
            <a:ext cx="4127501" cy="1149350"/>
            <a:chOff x="2971" y="1298"/>
            <a:chExt cx="1950" cy="724"/>
          </a:xfrm>
        </p:grpSpPr>
        <p:sp>
          <p:nvSpPr>
            <p:cNvPr id="23" name="Line 3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cs typeface="+mn-ea"/>
                <a:sym typeface="+mn-lt"/>
              </a:endParaRPr>
            </a:p>
          </p:txBody>
        </p:sp>
        <p:grpSp>
          <p:nvGrpSpPr>
            <p:cNvPr id="24" name="Group 35"/>
            <p:cNvGrpSpPr/>
            <p:nvPr/>
          </p:nvGrpSpPr>
          <p:grpSpPr bwMode="auto">
            <a:xfrm>
              <a:off x="3804" y="1298"/>
              <a:ext cx="1117" cy="724"/>
              <a:chOff x="3804" y="1298"/>
              <a:chExt cx="1117" cy="724"/>
            </a:xfrm>
          </p:grpSpPr>
          <p:grpSp>
            <p:nvGrpSpPr>
              <p:cNvPr id="25" name="Group 36"/>
              <p:cNvGrpSpPr/>
              <p:nvPr/>
            </p:nvGrpSpPr>
            <p:grpSpPr bwMode="auto">
              <a:xfrm>
                <a:off x="3804" y="1298"/>
                <a:ext cx="1117" cy="233"/>
                <a:chOff x="3804" y="1298"/>
                <a:chExt cx="1117" cy="233"/>
              </a:xfrm>
            </p:grpSpPr>
            <p:sp>
              <p:nvSpPr>
                <p:cNvPr id="27" name="Text Box 37"/>
                <p:cNvSpPr txBox="1">
                  <a:spLocks noChangeArrowheads="1"/>
                </p:cNvSpPr>
                <p:nvPr/>
              </p:nvSpPr>
              <p:spPr bwMode="auto">
                <a:xfrm flipH="1">
                  <a:off x="3804" y="1298"/>
                  <a:ext cx="11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dirty="0">
                      <a:solidFill>
                        <a:schemeClr val="accent3"/>
                      </a:solidFill>
                      <a:effectLst>
                        <a:outerShdw blurRad="38100" dist="38100" dir="2700000" algn="tl">
                          <a:srgbClr val="C0C0C0"/>
                        </a:outerShdw>
                      </a:effectLst>
                      <a:latin typeface="+mn-lt"/>
                      <a:ea typeface="+mn-ea"/>
                      <a:cs typeface="+mn-ea"/>
                      <a:sym typeface="+mn-lt"/>
                    </a:rPr>
                    <a:t>标题详细内容</a:t>
                  </a:r>
                </a:p>
              </p:txBody>
            </p:sp>
            <p:sp>
              <p:nvSpPr>
                <p:cNvPr id="28" name="Oval 38"/>
                <p:cNvSpPr>
                  <a:spLocks noChangeArrowheads="1"/>
                </p:cNvSpPr>
                <p:nvPr/>
              </p:nvSpPr>
              <p:spPr bwMode="auto">
                <a:xfrm flipH="1">
                  <a:off x="4757" y="1395"/>
                  <a:ext cx="85" cy="85"/>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dirty="0">
                    <a:cs typeface="+mn-ea"/>
                    <a:sym typeface="+mn-lt"/>
                  </a:endParaRPr>
                </a:p>
              </p:txBody>
            </p:sp>
          </p:grpSp>
          <p:sp>
            <p:nvSpPr>
              <p:cNvPr id="26" name="Rectangle 28"/>
              <p:cNvSpPr>
                <a:spLocks noChangeArrowheads="1"/>
              </p:cNvSpPr>
              <p:nvPr/>
            </p:nvSpPr>
            <p:spPr bwMode="auto">
              <a:xfrm flipH="1">
                <a:off x="3997" y="1553"/>
                <a:ext cx="764"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865" dirty="0">
                    <a:solidFill>
                      <a:srgbClr val="9F9F9F"/>
                    </a:solidFill>
                    <a:cs typeface="+mn-ea"/>
                    <a:sym typeface="+mn-lt"/>
                  </a:rPr>
                  <a:t>点击修改文字</a:t>
                </a:r>
              </a:p>
              <a:p>
                <a:pPr>
                  <a:lnSpc>
                    <a:spcPct val="120000"/>
                  </a:lnSpc>
                </a:pPr>
                <a:r>
                  <a:rPr lang="zh-CN" altLang="en-US" sz="1865" dirty="0">
                    <a:solidFill>
                      <a:srgbClr val="9F9F9F"/>
                    </a:solidFill>
                    <a:cs typeface="+mn-ea"/>
                    <a:sym typeface="+mn-lt"/>
                  </a:rPr>
                  <a:t>点击修改文字</a:t>
                </a:r>
              </a:p>
            </p:txBody>
          </p:sp>
        </p:grpSp>
      </p:grpSp>
      <p:grpSp>
        <p:nvGrpSpPr>
          <p:cNvPr id="6" name="Group 47"/>
          <p:cNvGrpSpPr/>
          <p:nvPr/>
        </p:nvGrpSpPr>
        <p:grpSpPr bwMode="auto">
          <a:xfrm>
            <a:off x="1849969" y="1597025"/>
            <a:ext cx="4127500" cy="1149350"/>
            <a:chOff x="975" y="1797"/>
            <a:chExt cx="1950" cy="724"/>
          </a:xfrm>
        </p:grpSpPr>
        <p:sp>
          <p:nvSpPr>
            <p:cNvPr id="19" name="Line 41"/>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cs typeface="+mn-ea"/>
                <a:sym typeface="+mn-lt"/>
              </a:endParaRPr>
            </a:p>
          </p:txBody>
        </p:sp>
        <p:sp>
          <p:nvSpPr>
            <p:cNvPr id="20" name="Text Box 44"/>
            <p:cNvSpPr txBox="1">
              <a:spLocks noChangeArrowheads="1"/>
            </p:cNvSpPr>
            <p:nvPr/>
          </p:nvSpPr>
          <p:spPr bwMode="auto">
            <a:xfrm>
              <a:off x="1066" y="1797"/>
              <a:ext cx="11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dirty="0">
                  <a:solidFill>
                    <a:schemeClr val="accent1"/>
                  </a:solidFill>
                  <a:effectLst>
                    <a:outerShdw blurRad="38100" dist="38100" dir="2700000" algn="tl">
                      <a:srgbClr val="C0C0C0"/>
                    </a:outerShdw>
                  </a:effectLst>
                  <a:latin typeface="+mn-lt"/>
                  <a:ea typeface="+mn-ea"/>
                  <a:cs typeface="+mn-ea"/>
                  <a:sym typeface="+mn-lt"/>
                </a:rPr>
                <a:t>标题详细内容</a:t>
              </a:r>
            </a:p>
          </p:txBody>
        </p:sp>
        <p:sp>
          <p:nvSpPr>
            <p:cNvPr id="21" name="Oval 45"/>
            <p:cNvSpPr>
              <a:spLocks noChangeArrowheads="1"/>
            </p:cNvSpPr>
            <p:nvPr/>
          </p:nvSpPr>
          <p:spPr bwMode="auto">
            <a:xfrm>
              <a:off x="1020" y="1894"/>
              <a:ext cx="85" cy="8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sp>
          <p:nvSpPr>
            <p:cNvPr id="22" name="Rectangle 28"/>
            <p:cNvSpPr>
              <a:spLocks noChangeArrowheads="1"/>
            </p:cNvSpPr>
            <p:nvPr/>
          </p:nvSpPr>
          <p:spPr bwMode="auto">
            <a:xfrm>
              <a:off x="1066" y="2052"/>
              <a:ext cx="764"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865">
                  <a:solidFill>
                    <a:srgbClr val="9F9F9F"/>
                  </a:solidFill>
                  <a:cs typeface="+mn-ea"/>
                  <a:sym typeface="+mn-lt"/>
                </a:rPr>
                <a:t>点击修改文字</a:t>
              </a:r>
            </a:p>
            <a:p>
              <a:pPr>
                <a:lnSpc>
                  <a:spcPct val="120000"/>
                </a:lnSpc>
              </a:pPr>
              <a:r>
                <a:rPr lang="zh-CN" altLang="en-US" sz="1865">
                  <a:solidFill>
                    <a:srgbClr val="9F9F9F"/>
                  </a:solidFill>
                  <a:cs typeface="+mn-ea"/>
                  <a:sym typeface="+mn-lt"/>
                </a:rPr>
                <a:t>点击修改文字</a:t>
              </a:r>
            </a:p>
          </p:txBody>
        </p:sp>
      </p:grpSp>
      <p:grpSp>
        <p:nvGrpSpPr>
          <p:cNvPr id="7" name="Group 48"/>
          <p:cNvGrpSpPr/>
          <p:nvPr/>
        </p:nvGrpSpPr>
        <p:grpSpPr bwMode="auto">
          <a:xfrm>
            <a:off x="1845735" y="3902074"/>
            <a:ext cx="4127500" cy="1149350"/>
            <a:chOff x="975" y="1797"/>
            <a:chExt cx="1950" cy="724"/>
          </a:xfrm>
        </p:grpSpPr>
        <p:sp>
          <p:nvSpPr>
            <p:cNvPr id="15" name="Line 49"/>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cs typeface="+mn-ea"/>
                <a:sym typeface="+mn-lt"/>
              </a:endParaRPr>
            </a:p>
          </p:txBody>
        </p:sp>
        <p:sp>
          <p:nvSpPr>
            <p:cNvPr id="16" name="Text Box 50"/>
            <p:cNvSpPr txBox="1">
              <a:spLocks noChangeArrowheads="1"/>
            </p:cNvSpPr>
            <p:nvPr/>
          </p:nvSpPr>
          <p:spPr bwMode="auto">
            <a:xfrm>
              <a:off x="1066" y="1797"/>
              <a:ext cx="11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dirty="0">
                  <a:solidFill>
                    <a:schemeClr val="accent4"/>
                  </a:solidFill>
                  <a:effectLst>
                    <a:outerShdw blurRad="38100" dist="38100" dir="2700000" algn="tl">
                      <a:srgbClr val="C0C0C0"/>
                    </a:outerShdw>
                  </a:effectLst>
                  <a:latin typeface="+mn-lt"/>
                  <a:ea typeface="+mn-ea"/>
                  <a:cs typeface="+mn-ea"/>
                  <a:sym typeface="+mn-lt"/>
                </a:rPr>
                <a:t>标题详细内容</a:t>
              </a:r>
            </a:p>
          </p:txBody>
        </p:sp>
        <p:sp>
          <p:nvSpPr>
            <p:cNvPr id="17" name="Oval 51"/>
            <p:cNvSpPr>
              <a:spLocks noChangeArrowheads="1"/>
            </p:cNvSpPr>
            <p:nvPr/>
          </p:nvSpPr>
          <p:spPr bwMode="auto">
            <a:xfrm>
              <a:off x="1020" y="1894"/>
              <a:ext cx="85" cy="85"/>
            </a:xfrm>
            <a:prstGeom prst="ellipse">
              <a:avLst/>
            </a:prstGeom>
            <a:solidFill>
              <a:schemeClr val="accent4"/>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a:cs typeface="+mn-ea"/>
                <a:sym typeface="+mn-lt"/>
              </a:endParaRPr>
            </a:p>
          </p:txBody>
        </p:sp>
        <p:sp>
          <p:nvSpPr>
            <p:cNvPr id="18" name="Rectangle 28"/>
            <p:cNvSpPr>
              <a:spLocks noChangeArrowheads="1"/>
            </p:cNvSpPr>
            <p:nvPr/>
          </p:nvSpPr>
          <p:spPr bwMode="auto">
            <a:xfrm>
              <a:off x="1066" y="2052"/>
              <a:ext cx="764"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865">
                  <a:solidFill>
                    <a:srgbClr val="9F9F9F"/>
                  </a:solidFill>
                  <a:cs typeface="+mn-ea"/>
                  <a:sym typeface="+mn-lt"/>
                </a:rPr>
                <a:t>点击修改文字</a:t>
              </a:r>
            </a:p>
            <a:p>
              <a:pPr>
                <a:lnSpc>
                  <a:spcPct val="120000"/>
                </a:lnSpc>
              </a:pPr>
              <a:r>
                <a:rPr lang="zh-CN" altLang="en-US" sz="1865">
                  <a:solidFill>
                    <a:srgbClr val="9F9F9F"/>
                  </a:solidFill>
                  <a:cs typeface="+mn-ea"/>
                  <a:sym typeface="+mn-lt"/>
                </a:rPr>
                <a:t>点击修改文字</a:t>
              </a:r>
            </a:p>
          </p:txBody>
        </p:sp>
      </p:grpSp>
      <p:grpSp>
        <p:nvGrpSpPr>
          <p:cNvPr id="8" name="Group 65"/>
          <p:cNvGrpSpPr/>
          <p:nvPr/>
        </p:nvGrpSpPr>
        <p:grpSpPr bwMode="auto">
          <a:xfrm>
            <a:off x="8001005" y="4621213"/>
            <a:ext cx="2400301" cy="1149350"/>
            <a:chOff x="3923" y="3430"/>
            <a:chExt cx="1134" cy="724"/>
          </a:xfrm>
        </p:grpSpPr>
        <p:sp>
          <p:nvSpPr>
            <p:cNvPr id="9" name="Line 59"/>
            <p:cNvSpPr>
              <a:spLocks noChangeShapeType="1"/>
            </p:cNvSpPr>
            <p:nvPr/>
          </p:nvSpPr>
          <p:spPr bwMode="auto">
            <a:xfrm flipH="1" flipV="1">
              <a:off x="3923" y="3681"/>
              <a:ext cx="1134"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200">
                <a:cs typeface="+mn-ea"/>
                <a:sym typeface="+mn-lt"/>
              </a:endParaRPr>
            </a:p>
          </p:txBody>
        </p:sp>
        <p:grpSp>
          <p:nvGrpSpPr>
            <p:cNvPr id="10" name="Group 60"/>
            <p:cNvGrpSpPr/>
            <p:nvPr/>
          </p:nvGrpSpPr>
          <p:grpSpPr bwMode="auto">
            <a:xfrm>
              <a:off x="3940" y="3430"/>
              <a:ext cx="1117" cy="724"/>
              <a:chOff x="3804" y="1298"/>
              <a:chExt cx="1117" cy="724"/>
            </a:xfrm>
          </p:grpSpPr>
          <p:grpSp>
            <p:nvGrpSpPr>
              <p:cNvPr id="11" name="Group 61"/>
              <p:cNvGrpSpPr/>
              <p:nvPr/>
            </p:nvGrpSpPr>
            <p:grpSpPr bwMode="auto">
              <a:xfrm>
                <a:off x="3804" y="1298"/>
                <a:ext cx="1117" cy="233"/>
                <a:chOff x="3804" y="1298"/>
                <a:chExt cx="1117" cy="233"/>
              </a:xfrm>
            </p:grpSpPr>
            <p:sp>
              <p:nvSpPr>
                <p:cNvPr id="13" name="Text Box 62"/>
                <p:cNvSpPr txBox="1">
                  <a:spLocks noChangeArrowheads="1"/>
                </p:cNvSpPr>
                <p:nvPr/>
              </p:nvSpPr>
              <p:spPr bwMode="auto">
                <a:xfrm flipH="1">
                  <a:off x="3804" y="1298"/>
                  <a:ext cx="11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dirty="0">
                      <a:solidFill>
                        <a:schemeClr val="accent5"/>
                      </a:solidFill>
                      <a:effectLst>
                        <a:outerShdw blurRad="38100" dist="38100" dir="2700000" algn="tl">
                          <a:srgbClr val="C0C0C0"/>
                        </a:outerShdw>
                      </a:effectLst>
                      <a:latin typeface="+mn-lt"/>
                      <a:ea typeface="+mn-ea"/>
                      <a:cs typeface="+mn-ea"/>
                      <a:sym typeface="+mn-lt"/>
                    </a:rPr>
                    <a:t>标题详细内容</a:t>
                  </a:r>
                </a:p>
              </p:txBody>
            </p:sp>
            <p:sp>
              <p:nvSpPr>
                <p:cNvPr id="14" name="Oval 63"/>
                <p:cNvSpPr>
                  <a:spLocks noChangeArrowheads="1"/>
                </p:cNvSpPr>
                <p:nvPr/>
              </p:nvSpPr>
              <p:spPr bwMode="auto">
                <a:xfrm flipH="1">
                  <a:off x="4757" y="1395"/>
                  <a:ext cx="85" cy="85"/>
                </a:xfrm>
                <a:prstGeom prst="ellipse">
                  <a:avLst/>
                </a:prstGeom>
                <a:solidFill>
                  <a:schemeClr val="accent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3200" dirty="0">
                    <a:cs typeface="+mn-ea"/>
                    <a:sym typeface="+mn-lt"/>
                  </a:endParaRPr>
                </a:p>
              </p:txBody>
            </p:sp>
          </p:grpSp>
          <p:sp>
            <p:nvSpPr>
              <p:cNvPr id="12" name="Rectangle 28"/>
              <p:cNvSpPr>
                <a:spLocks noChangeArrowheads="1"/>
              </p:cNvSpPr>
              <p:nvPr/>
            </p:nvSpPr>
            <p:spPr bwMode="auto">
              <a:xfrm flipH="1">
                <a:off x="3997" y="1553"/>
                <a:ext cx="764"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en-US" sz="1865" dirty="0">
                    <a:solidFill>
                      <a:srgbClr val="9F9F9F"/>
                    </a:solidFill>
                    <a:cs typeface="+mn-ea"/>
                    <a:sym typeface="+mn-lt"/>
                  </a:rPr>
                  <a:t>点击修改文字</a:t>
                </a:r>
              </a:p>
              <a:p>
                <a:pPr>
                  <a:lnSpc>
                    <a:spcPct val="120000"/>
                  </a:lnSpc>
                </a:pPr>
                <a:r>
                  <a:rPr lang="zh-CN" altLang="en-US" sz="1865" dirty="0">
                    <a:solidFill>
                      <a:srgbClr val="9F9F9F"/>
                    </a:solidFill>
                    <a:cs typeface="+mn-ea"/>
                    <a:sym typeface="+mn-lt"/>
                  </a:rPr>
                  <a:t>点击修改文字</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flipH="1">
            <a:off x="8480598" y="3271333"/>
            <a:ext cx="1195664" cy="923378"/>
          </a:xfrm>
          <a:prstGeom prst="rect">
            <a:avLst/>
          </a:prstGeom>
          <a:noFill/>
        </p:spPr>
        <p:txBody>
          <a:bodyPr wrap="square" lIns="91486" tIns="45744" rIns="91486" bIns="45744" rtlCol="0">
            <a:spAutoFit/>
          </a:bodyPr>
          <a:lstStyle/>
          <a:p>
            <a:pPr algn="ctr"/>
            <a:r>
              <a:rPr lang="en-US" altLang="zh-CN" sz="5400" b="1" dirty="0">
                <a:solidFill>
                  <a:schemeClr val="accent3"/>
                </a:solidFill>
                <a:effectLst>
                  <a:innerShdw blurRad="114300" dist="127000" dir="16200000">
                    <a:prstClr val="black">
                      <a:alpha val="30000"/>
                    </a:prstClr>
                  </a:innerShdw>
                </a:effectLst>
                <a:cs typeface="+mn-ea"/>
                <a:sym typeface="+mn-lt"/>
              </a:rPr>
              <a:t>03</a:t>
            </a:r>
            <a:endParaRPr lang="zh-CN" altLang="en-US" sz="5400" b="1" dirty="0">
              <a:solidFill>
                <a:schemeClr val="accent3"/>
              </a:solidFill>
              <a:effectLst>
                <a:innerShdw blurRad="114300" dist="127000" dir="16200000">
                  <a:prstClr val="black">
                    <a:alpha val="30000"/>
                  </a:prstClr>
                </a:innerShdw>
              </a:effectLst>
              <a:cs typeface="+mn-ea"/>
              <a:sym typeface="+mn-lt"/>
            </a:endParaRPr>
          </a:p>
        </p:txBody>
      </p:sp>
      <p:sp>
        <p:nvSpPr>
          <p:cNvPr id="3" name="文本框 31"/>
          <p:cNvSpPr txBox="1"/>
          <p:nvPr/>
        </p:nvSpPr>
        <p:spPr>
          <a:xfrm flipH="1">
            <a:off x="5737470" y="2445947"/>
            <a:ext cx="1195664" cy="923378"/>
          </a:xfrm>
          <a:prstGeom prst="rect">
            <a:avLst/>
          </a:prstGeom>
          <a:noFill/>
        </p:spPr>
        <p:txBody>
          <a:bodyPr wrap="square" lIns="91486" tIns="45744" rIns="91486" bIns="45744" rtlCol="0">
            <a:spAutoFit/>
          </a:bodyPr>
          <a:lstStyle/>
          <a:p>
            <a:pPr algn="ctr"/>
            <a:r>
              <a:rPr lang="en-US" altLang="zh-CN" sz="5400" b="1" dirty="0">
                <a:solidFill>
                  <a:schemeClr val="accent2"/>
                </a:solidFill>
                <a:effectLst>
                  <a:innerShdw blurRad="114300" dist="127000" dir="16200000">
                    <a:prstClr val="black">
                      <a:alpha val="30000"/>
                    </a:prstClr>
                  </a:innerShdw>
                </a:effectLst>
                <a:cs typeface="+mn-ea"/>
                <a:sym typeface="+mn-lt"/>
              </a:rPr>
              <a:t>02</a:t>
            </a:r>
            <a:endParaRPr lang="zh-CN" altLang="en-US" sz="5400" b="1" dirty="0">
              <a:solidFill>
                <a:schemeClr val="accent2"/>
              </a:solidFill>
              <a:effectLst>
                <a:innerShdw blurRad="114300" dist="127000" dir="16200000">
                  <a:prstClr val="black">
                    <a:alpha val="30000"/>
                  </a:prstClr>
                </a:innerShdw>
              </a:effectLst>
              <a:cs typeface="+mn-ea"/>
              <a:sym typeface="+mn-lt"/>
            </a:endParaRPr>
          </a:p>
        </p:txBody>
      </p:sp>
      <p:sp>
        <p:nvSpPr>
          <p:cNvPr id="4" name="文本框 30"/>
          <p:cNvSpPr txBox="1"/>
          <p:nvPr/>
        </p:nvSpPr>
        <p:spPr>
          <a:xfrm flipH="1">
            <a:off x="2114205" y="3281521"/>
            <a:ext cx="1195664" cy="923378"/>
          </a:xfrm>
          <a:prstGeom prst="rect">
            <a:avLst/>
          </a:prstGeom>
          <a:noFill/>
        </p:spPr>
        <p:txBody>
          <a:bodyPr wrap="square" lIns="91486" tIns="45744" rIns="91486" bIns="45744" rtlCol="0">
            <a:spAutoFit/>
          </a:bodyPr>
          <a:lstStyle/>
          <a:p>
            <a:pPr algn="ctr"/>
            <a:r>
              <a:rPr lang="en-US" altLang="zh-CN" sz="5400" b="1" dirty="0">
                <a:solidFill>
                  <a:schemeClr val="accent1"/>
                </a:solidFill>
                <a:effectLst>
                  <a:innerShdw blurRad="114300" dist="127000" dir="16200000">
                    <a:prstClr val="black">
                      <a:alpha val="30000"/>
                    </a:prstClr>
                  </a:innerShdw>
                </a:effectLst>
                <a:cs typeface="+mn-ea"/>
                <a:sym typeface="+mn-lt"/>
              </a:rPr>
              <a:t>01</a:t>
            </a:r>
            <a:endParaRPr lang="zh-CN" altLang="en-US" sz="5400" b="1" dirty="0">
              <a:solidFill>
                <a:schemeClr val="accent1"/>
              </a:solidFill>
              <a:effectLst>
                <a:innerShdw blurRad="114300" dist="127000" dir="16200000">
                  <a:prstClr val="black">
                    <a:alpha val="30000"/>
                  </a:prstClr>
                </a:innerShdw>
              </a:effectLst>
              <a:cs typeface="+mn-ea"/>
              <a:sym typeface="+mn-lt"/>
            </a:endParaRPr>
          </a:p>
        </p:txBody>
      </p:sp>
      <p:sp>
        <p:nvSpPr>
          <p:cNvPr id="5" name="AutoShape 67"/>
          <p:cNvSpPr>
            <a:spLocks noChangeAspect="1" noChangeArrowheads="1" noTextEdit="1"/>
          </p:cNvSpPr>
          <p:nvPr/>
        </p:nvSpPr>
        <p:spPr bwMode="auto">
          <a:xfrm>
            <a:off x="5976818" y="335291"/>
            <a:ext cx="4154555" cy="12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86" tIns="45744" rIns="91486" bIns="45744" numCol="1" anchor="t" anchorCtr="0" compatLnSpc="1"/>
          <a:lstStyle/>
          <a:p>
            <a:endParaRPr lang="zh-CN" altLang="en-US">
              <a:cs typeface="+mn-ea"/>
              <a:sym typeface="+mn-lt"/>
            </a:endParaRPr>
          </a:p>
        </p:txBody>
      </p:sp>
      <p:sp>
        <p:nvSpPr>
          <p:cNvPr id="6" name="圆角矩形 5"/>
          <p:cNvSpPr/>
          <p:nvPr/>
        </p:nvSpPr>
        <p:spPr>
          <a:xfrm>
            <a:off x="1332728" y="954560"/>
            <a:ext cx="2843512" cy="246070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7" name="圆角矩形 6"/>
          <p:cNvSpPr/>
          <p:nvPr/>
        </p:nvSpPr>
        <p:spPr>
          <a:xfrm>
            <a:off x="1558558" y="1133267"/>
            <a:ext cx="2426329" cy="2101858"/>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8" name="椭圆 7"/>
          <p:cNvSpPr/>
          <p:nvPr/>
        </p:nvSpPr>
        <p:spPr>
          <a:xfrm>
            <a:off x="3531880" y="2677439"/>
            <a:ext cx="1223035" cy="1222363"/>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9" name="文本框 11"/>
          <p:cNvSpPr txBox="1"/>
          <p:nvPr/>
        </p:nvSpPr>
        <p:spPr>
          <a:xfrm flipH="1">
            <a:off x="1722996" y="1084730"/>
            <a:ext cx="2315721" cy="2031374"/>
          </a:xfrm>
          <a:prstGeom prst="rect">
            <a:avLst/>
          </a:prstGeom>
          <a:noFill/>
        </p:spPr>
        <p:txBody>
          <a:bodyPr wrap="square" lIns="91486" tIns="45744" rIns="91486" bIns="45744" rtlCol="0">
            <a:spAutoFit/>
          </a:bodyPr>
          <a:lstStyle/>
          <a:p>
            <a:pPr>
              <a:lnSpc>
                <a:spcPct val="150000"/>
              </a:lnSpc>
            </a:pPr>
            <a:r>
              <a:rPr lang="zh-CN" altLang="en-US" sz="1400" dirty="0">
                <a:cs typeface="+mn-ea"/>
                <a:sym typeface="+mn-lt"/>
              </a:rPr>
              <a:t>点击修改内容点击修改内容点击修改内容点击修改内容点击修改内容点击修改内容点击修改内容点击修改内容点击修改内容点击修改内容这里是</a:t>
            </a:r>
          </a:p>
        </p:txBody>
      </p:sp>
      <p:sp>
        <p:nvSpPr>
          <p:cNvPr id="10" name="圆角矩形 9"/>
          <p:cNvSpPr/>
          <p:nvPr/>
        </p:nvSpPr>
        <p:spPr>
          <a:xfrm>
            <a:off x="7739820" y="954560"/>
            <a:ext cx="2843512" cy="246070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11" name="圆角矩形 10"/>
          <p:cNvSpPr/>
          <p:nvPr/>
        </p:nvSpPr>
        <p:spPr>
          <a:xfrm>
            <a:off x="7965650" y="1133267"/>
            <a:ext cx="2426329" cy="2101858"/>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12" name="椭圆 11"/>
          <p:cNvSpPr/>
          <p:nvPr/>
        </p:nvSpPr>
        <p:spPr>
          <a:xfrm>
            <a:off x="9938972" y="2677439"/>
            <a:ext cx="1223035" cy="1222363"/>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13" name="文本框 18"/>
          <p:cNvSpPr txBox="1"/>
          <p:nvPr/>
        </p:nvSpPr>
        <p:spPr>
          <a:xfrm flipH="1">
            <a:off x="8130089" y="1141588"/>
            <a:ext cx="2315721" cy="2031374"/>
          </a:xfrm>
          <a:prstGeom prst="rect">
            <a:avLst/>
          </a:prstGeom>
          <a:noFill/>
        </p:spPr>
        <p:txBody>
          <a:bodyPr wrap="square" lIns="91486" tIns="45744" rIns="91486" bIns="45744" rtlCol="0">
            <a:spAutoFit/>
          </a:bodyPr>
          <a:lstStyle/>
          <a:p>
            <a:pPr>
              <a:lnSpc>
                <a:spcPct val="150000"/>
              </a:lnSpc>
            </a:pPr>
            <a:r>
              <a:rPr lang="zh-CN" altLang="en-US" sz="1400" dirty="0">
                <a:cs typeface="+mn-ea"/>
                <a:sym typeface="+mn-lt"/>
              </a:rPr>
              <a:t>点击修改内容点击修改内容点击修改内容点击修改内容点击修改内容点击修改内容点击修改内容点击修改内容点击修改内容点击修改内容这里是</a:t>
            </a:r>
          </a:p>
        </p:txBody>
      </p:sp>
      <p:sp>
        <p:nvSpPr>
          <p:cNvPr id="14" name="圆角矩形 13"/>
          <p:cNvSpPr/>
          <p:nvPr/>
        </p:nvSpPr>
        <p:spPr>
          <a:xfrm>
            <a:off x="4896308" y="3235126"/>
            <a:ext cx="2843512" cy="246070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15" name="圆角矩形 14"/>
          <p:cNvSpPr/>
          <p:nvPr/>
        </p:nvSpPr>
        <p:spPr>
          <a:xfrm>
            <a:off x="5122138" y="3413833"/>
            <a:ext cx="2426329" cy="2101858"/>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16" name="椭圆 15"/>
          <p:cNvSpPr/>
          <p:nvPr/>
        </p:nvSpPr>
        <p:spPr>
          <a:xfrm>
            <a:off x="7095460" y="4958006"/>
            <a:ext cx="1223035" cy="1222363"/>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6" tIns="45744" rIns="91486" bIns="45744" rtlCol="0" anchor="ctr"/>
          <a:lstStyle/>
          <a:p>
            <a:pPr algn="ctr"/>
            <a:endParaRPr lang="zh-CN" altLang="en-US">
              <a:cs typeface="+mn-ea"/>
              <a:sym typeface="+mn-lt"/>
            </a:endParaRPr>
          </a:p>
        </p:txBody>
      </p:sp>
      <p:sp>
        <p:nvSpPr>
          <p:cNvPr id="17" name="文本框 25"/>
          <p:cNvSpPr txBox="1"/>
          <p:nvPr/>
        </p:nvSpPr>
        <p:spPr>
          <a:xfrm flipH="1">
            <a:off x="5231904" y="3460994"/>
            <a:ext cx="2315721" cy="2031374"/>
          </a:xfrm>
          <a:prstGeom prst="rect">
            <a:avLst/>
          </a:prstGeom>
          <a:noFill/>
        </p:spPr>
        <p:txBody>
          <a:bodyPr wrap="square" lIns="91486" tIns="45744" rIns="91486" bIns="45744" rtlCol="0">
            <a:spAutoFit/>
          </a:bodyPr>
          <a:lstStyle/>
          <a:p>
            <a:pPr>
              <a:lnSpc>
                <a:spcPct val="150000"/>
              </a:lnSpc>
            </a:pPr>
            <a:r>
              <a:rPr lang="zh-CN" altLang="en-US" sz="1400" dirty="0">
                <a:cs typeface="+mn-ea"/>
                <a:sym typeface="+mn-lt"/>
              </a:rPr>
              <a:t>点击修改内容点击修改内容点击修改内容点击修改内容点击修改内容点击修改内容点击修改内容点击修改内容点击修改内容点击修改内容这里是</a:t>
            </a:r>
          </a:p>
        </p:txBody>
      </p:sp>
      <p:sp>
        <p:nvSpPr>
          <p:cNvPr id="18" name="文本框 27"/>
          <p:cNvSpPr txBox="1"/>
          <p:nvPr/>
        </p:nvSpPr>
        <p:spPr>
          <a:xfrm flipH="1">
            <a:off x="3637379" y="3050664"/>
            <a:ext cx="1012035" cy="461713"/>
          </a:xfrm>
          <a:prstGeom prst="rect">
            <a:avLst/>
          </a:prstGeom>
          <a:noFill/>
        </p:spPr>
        <p:txBody>
          <a:bodyPr wrap="square" lIns="91486" tIns="45744" rIns="91486" bIns="45744" rtlCol="0">
            <a:spAutoFit/>
          </a:bodyPr>
          <a:lstStyle/>
          <a:p>
            <a:pPr algn="ctr"/>
            <a:r>
              <a:rPr lang="zh-CN" altLang="en-US" sz="2400" dirty="0">
                <a:solidFill>
                  <a:schemeClr val="accent1"/>
                </a:solidFill>
                <a:cs typeface="+mn-ea"/>
                <a:sym typeface="+mn-lt"/>
              </a:rPr>
              <a:t>标题</a:t>
            </a:r>
          </a:p>
        </p:txBody>
      </p:sp>
      <p:sp>
        <p:nvSpPr>
          <p:cNvPr id="19" name="文本框 28"/>
          <p:cNvSpPr txBox="1"/>
          <p:nvPr/>
        </p:nvSpPr>
        <p:spPr>
          <a:xfrm flipH="1">
            <a:off x="7200959" y="5331995"/>
            <a:ext cx="1012035" cy="461713"/>
          </a:xfrm>
          <a:prstGeom prst="rect">
            <a:avLst/>
          </a:prstGeom>
          <a:noFill/>
        </p:spPr>
        <p:txBody>
          <a:bodyPr wrap="square" lIns="91486" tIns="45744" rIns="91486" bIns="45744" rtlCol="0">
            <a:spAutoFit/>
          </a:bodyPr>
          <a:lstStyle/>
          <a:p>
            <a:pPr algn="ctr"/>
            <a:r>
              <a:rPr lang="zh-CN" altLang="en-US" sz="2400" dirty="0">
                <a:solidFill>
                  <a:schemeClr val="accent2"/>
                </a:solidFill>
                <a:cs typeface="+mn-ea"/>
                <a:sym typeface="+mn-lt"/>
              </a:rPr>
              <a:t>标题</a:t>
            </a:r>
          </a:p>
        </p:txBody>
      </p:sp>
      <p:sp>
        <p:nvSpPr>
          <p:cNvPr id="20" name="文本框 29"/>
          <p:cNvSpPr txBox="1"/>
          <p:nvPr/>
        </p:nvSpPr>
        <p:spPr>
          <a:xfrm flipH="1">
            <a:off x="10044471" y="3065850"/>
            <a:ext cx="1012035" cy="461713"/>
          </a:xfrm>
          <a:prstGeom prst="rect">
            <a:avLst/>
          </a:prstGeom>
          <a:noFill/>
        </p:spPr>
        <p:txBody>
          <a:bodyPr wrap="square" lIns="91486" tIns="45744" rIns="91486" bIns="45744" rtlCol="0">
            <a:spAutoFit/>
          </a:bodyPr>
          <a:lstStyle/>
          <a:p>
            <a:pPr algn="ctr"/>
            <a:r>
              <a:rPr lang="zh-CN" altLang="en-US" sz="2400" dirty="0">
                <a:solidFill>
                  <a:schemeClr val="accent3"/>
                </a:solidFill>
                <a:cs typeface="+mn-ea"/>
                <a:sym typeface="+mn-lt"/>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000"/>
                            </p:stCondLst>
                            <p:childTnLst>
                              <p:par>
                                <p:cTn id="25" presetID="21"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500"/>
                                        <p:tgtEl>
                                          <p:spTgt spid="7"/>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5000"/>
                            </p:stCondLst>
                            <p:childTnLst>
                              <p:par>
                                <p:cTn id="53" presetID="21"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4)">
                                      <p:cBhvr>
                                        <p:cTn id="55" dur="500"/>
                                        <p:tgtEl>
                                          <p:spTgt spid="15"/>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7"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anim calcmode="lin" valueType="num">
                                      <p:cBhvr>
                                        <p:cTn id="74" dur="500" fill="hold"/>
                                        <p:tgtEl>
                                          <p:spTgt spid="10"/>
                                        </p:tgtEl>
                                        <p:attrNameLst>
                                          <p:attrName>ppt_x</p:attrName>
                                        </p:attrNameLst>
                                      </p:cBhvr>
                                      <p:tavLst>
                                        <p:tav tm="0">
                                          <p:val>
                                            <p:strVal val="#ppt_x"/>
                                          </p:val>
                                        </p:tav>
                                        <p:tav tm="100000">
                                          <p:val>
                                            <p:strVal val="#ppt_x"/>
                                          </p:val>
                                        </p:tav>
                                      </p:tavLst>
                                    </p:anim>
                                    <p:anim calcmode="lin" valueType="num">
                                      <p:cBhvr>
                                        <p:cTn id="75" dur="5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8000"/>
                            </p:stCondLst>
                            <p:childTnLst>
                              <p:par>
                                <p:cTn id="81" presetID="21" presetClass="entr" presetSubtype="4"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heel(4)">
                                      <p:cBhvr>
                                        <p:cTn id="83" dur="500"/>
                                        <p:tgtEl>
                                          <p:spTgt spid="11"/>
                                        </p:tgtEl>
                                      </p:cBhvr>
                                    </p:animEffect>
                                  </p:childTnLst>
                                </p:cTn>
                              </p:par>
                            </p:childTnLst>
                          </p:cTn>
                        </p:par>
                        <p:par>
                          <p:cTn id="84" fill="hold">
                            <p:stCondLst>
                              <p:cond delay="8500"/>
                            </p:stCondLst>
                            <p:childTnLst>
                              <p:par>
                                <p:cTn id="85" presetID="14" presetClass="entr" presetSubtype="1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randombar(horizontal)">
                                      <p:cBhvr>
                                        <p:cTn id="8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9" grpId="0"/>
      <p:bldP spid="10" grpId="0" animBg="1"/>
      <p:bldP spid="11" grpId="0" animBg="1"/>
      <p:bldP spid="12" grpId="0" animBg="1"/>
      <p:bldP spid="13" grpId="0"/>
      <p:bldP spid="14" grpId="0" animBg="1"/>
      <p:bldP spid="15" grpId="0" animBg="1"/>
      <p:bldP spid="16"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325439" y="2094965"/>
            <a:ext cx="5015716" cy="780856"/>
            <a:chOff x="3995936" y="2745020"/>
            <a:chExt cx="3482511" cy="541866"/>
          </a:xfrm>
        </p:grpSpPr>
        <p:sp>
          <p:nvSpPr>
            <p:cNvPr id="106" name="Text Box 104"/>
            <p:cNvSpPr txBox="1">
              <a:spLocks noChangeArrowheads="1"/>
            </p:cNvSpPr>
            <p:nvPr/>
          </p:nvSpPr>
          <p:spPr bwMode="auto">
            <a:xfrm>
              <a:off x="3995936" y="2786567"/>
              <a:ext cx="1053157" cy="25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b="1" dirty="0">
                  <a:solidFill>
                    <a:schemeClr val="accent3"/>
                  </a:solidFill>
                  <a:latin typeface="+mn-lt"/>
                  <a:ea typeface="+mn-ea"/>
                  <a:cs typeface="+mn-ea"/>
                  <a:sym typeface="+mn-lt"/>
                </a:rPr>
                <a:t>要点内容</a:t>
              </a:r>
            </a:p>
          </p:txBody>
        </p:sp>
        <p:sp>
          <p:nvSpPr>
            <p:cNvPr id="107" name="矩形 18"/>
            <p:cNvSpPr>
              <a:spLocks noChangeArrowheads="1"/>
            </p:cNvSpPr>
            <p:nvPr/>
          </p:nvSpPr>
          <p:spPr bwMode="auto">
            <a:xfrm>
              <a:off x="4917118" y="2745020"/>
              <a:ext cx="2561329" cy="54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rgbClr val="888888"/>
                  </a:solidFill>
                  <a:cs typeface="+mn-ea"/>
                  <a:sym typeface="+mn-lt"/>
                </a:rPr>
                <a:t>插入相应文字文字插入相应文字文字插入相应文字文字相应文字文字</a:t>
              </a:r>
            </a:p>
          </p:txBody>
        </p:sp>
      </p:grpSp>
      <p:grpSp>
        <p:nvGrpSpPr>
          <p:cNvPr id="56" name="组合 55"/>
          <p:cNvGrpSpPr/>
          <p:nvPr/>
        </p:nvGrpSpPr>
        <p:grpSpPr>
          <a:xfrm>
            <a:off x="4110803" y="901503"/>
            <a:ext cx="5089311" cy="780856"/>
            <a:chOff x="3152590" y="1916832"/>
            <a:chExt cx="3533609" cy="541866"/>
          </a:xfrm>
        </p:grpSpPr>
        <p:sp>
          <p:nvSpPr>
            <p:cNvPr id="104" name="Text Box 104"/>
            <p:cNvSpPr txBox="1">
              <a:spLocks noChangeArrowheads="1"/>
            </p:cNvSpPr>
            <p:nvPr/>
          </p:nvSpPr>
          <p:spPr bwMode="auto">
            <a:xfrm>
              <a:off x="3152590" y="1953270"/>
              <a:ext cx="1053157" cy="2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b="1" dirty="0">
                  <a:solidFill>
                    <a:schemeClr val="accent2"/>
                  </a:solidFill>
                  <a:latin typeface="+mn-lt"/>
                  <a:ea typeface="+mn-ea"/>
                  <a:cs typeface="+mn-ea"/>
                  <a:sym typeface="+mn-lt"/>
                </a:rPr>
                <a:t>要点内容</a:t>
              </a:r>
            </a:p>
          </p:txBody>
        </p:sp>
        <p:sp>
          <p:nvSpPr>
            <p:cNvPr id="105" name="矩形 18"/>
            <p:cNvSpPr>
              <a:spLocks noChangeArrowheads="1"/>
            </p:cNvSpPr>
            <p:nvPr/>
          </p:nvSpPr>
          <p:spPr bwMode="auto">
            <a:xfrm>
              <a:off x="4124870" y="1916832"/>
              <a:ext cx="2561329" cy="54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rgbClr val="888888"/>
                  </a:solidFill>
                  <a:cs typeface="+mn-ea"/>
                  <a:sym typeface="+mn-lt"/>
                </a:rPr>
                <a:t>插入相应文字文字插入相应文字文字插入相应文字文字相应文字文字</a:t>
              </a:r>
            </a:p>
          </p:txBody>
        </p:sp>
      </p:grpSp>
      <p:grpSp>
        <p:nvGrpSpPr>
          <p:cNvPr id="57" name="组合 56"/>
          <p:cNvGrpSpPr/>
          <p:nvPr/>
        </p:nvGrpSpPr>
        <p:grpSpPr>
          <a:xfrm>
            <a:off x="5344942" y="3781882"/>
            <a:ext cx="4976710" cy="780856"/>
            <a:chOff x="4009478" y="3915638"/>
            <a:chExt cx="3455428" cy="541866"/>
          </a:xfrm>
        </p:grpSpPr>
        <p:sp>
          <p:nvSpPr>
            <p:cNvPr id="102" name="Text Box 104"/>
            <p:cNvSpPr txBox="1">
              <a:spLocks noChangeArrowheads="1"/>
            </p:cNvSpPr>
            <p:nvPr/>
          </p:nvSpPr>
          <p:spPr bwMode="auto">
            <a:xfrm>
              <a:off x="4009478" y="3969931"/>
              <a:ext cx="1053157" cy="25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b="1" dirty="0">
                  <a:solidFill>
                    <a:schemeClr val="accent4"/>
                  </a:solidFill>
                  <a:latin typeface="+mn-lt"/>
                  <a:ea typeface="+mn-ea"/>
                  <a:cs typeface="+mn-ea"/>
                  <a:sym typeface="+mn-lt"/>
                </a:rPr>
                <a:t>要点内容</a:t>
              </a:r>
            </a:p>
          </p:txBody>
        </p:sp>
        <p:sp>
          <p:nvSpPr>
            <p:cNvPr id="103" name="矩形 18"/>
            <p:cNvSpPr>
              <a:spLocks noChangeArrowheads="1"/>
            </p:cNvSpPr>
            <p:nvPr/>
          </p:nvSpPr>
          <p:spPr bwMode="auto">
            <a:xfrm>
              <a:off x="4903577" y="3915638"/>
              <a:ext cx="2561329" cy="54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rgbClr val="888888"/>
                  </a:solidFill>
                  <a:cs typeface="+mn-ea"/>
                  <a:sym typeface="+mn-lt"/>
                </a:rPr>
                <a:t>插入相应文字文字插入相应文字文字插入相应文字文字相应文字文字</a:t>
              </a:r>
            </a:p>
          </p:txBody>
        </p:sp>
      </p:grpSp>
      <p:grpSp>
        <p:nvGrpSpPr>
          <p:cNvPr id="58" name="组合 57"/>
          <p:cNvGrpSpPr/>
          <p:nvPr/>
        </p:nvGrpSpPr>
        <p:grpSpPr>
          <a:xfrm>
            <a:off x="4022998" y="5196971"/>
            <a:ext cx="5010919" cy="780856"/>
            <a:chOff x="3091626" y="4897623"/>
            <a:chExt cx="3479180" cy="541866"/>
          </a:xfrm>
        </p:grpSpPr>
        <p:sp>
          <p:nvSpPr>
            <p:cNvPr id="100" name="Text Box 104"/>
            <p:cNvSpPr txBox="1">
              <a:spLocks noChangeArrowheads="1"/>
            </p:cNvSpPr>
            <p:nvPr/>
          </p:nvSpPr>
          <p:spPr bwMode="auto">
            <a:xfrm>
              <a:off x="3091626" y="4939598"/>
              <a:ext cx="1053157" cy="25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b="1" dirty="0">
                  <a:solidFill>
                    <a:schemeClr val="accent5"/>
                  </a:solidFill>
                  <a:latin typeface="+mn-lt"/>
                  <a:ea typeface="+mn-ea"/>
                  <a:cs typeface="+mn-ea"/>
                  <a:sym typeface="+mn-lt"/>
                </a:rPr>
                <a:t>要点内容</a:t>
              </a:r>
            </a:p>
          </p:txBody>
        </p:sp>
        <p:sp>
          <p:nvSpPr>
            <p:cNvPr id="101" name="矩形 18"/>
            <p:cNvSpPr>
              <a:spLocks noChangeArrowheads="1"/>
            </p:cNvSpPr>
            <p:nvPr/>
          </p:nvSpPr>
          <p:spPr bwMode="auto">
            <a:xfrm>
              <a:off x="4009477" y="4897623"/>
              <a:ext cx="2561329" cy="54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rgbClr val="888888"/>
                  </a:solidFill>
                  <a:cs typeface="+mn-ea"/>
                  <a:sym typeface="+mn-lt"/>
                </a:rPr>
                <a:t>插入相应文字文字插入相应文字文字插入相应文字文字相应文字文字</a:t>
              </a:r>
            </a:p>
          </p:txBody>
        </p:sp>
      </p:grpSp>
      <p:sp>
        <p:nvSpPr>
          <p:cNvPr id="60" name="椭圆 59"/>
          <p:cNvSpPr/>
          <p:nvPr/>
        </p:nvSpPr>
        <p:spPr>
          <a:xfrm>
            <a:off x="1538758" y="1874454"/>
            <a:ext cx="3061268" cy="3062951"/>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a:cs typeface="+mn-ea"/>
              <a:sym typeface="+mn-lt"/>
            </a:endParaRPr>
          </a:p>
        </p:txBody>
      </p:sp>
      <p:sp>
        <p:nvSpPr>
          <p:cNvPr id="61" name="Freeform 6"/>
          <p:cNvSpPr/>
          <p:nvPr/>
        </p:nvSpPr>
        <p:spPr bwMode="auto">
          <a:xfrm rot="20629266">
            <a:off x="2351688" y="1153755"/>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62" name="Freeform 6"/>
          <p:cNvSpPr/>
          <p:nvPr/>
        </p:nvSpPr>
        <p:spPr bwMode="auto">
          <a:xfrm rot="1205907">
            <a:off x="3256626" y="1794287"/>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cs typeface="+mn-ea"/>
              <a:sym typeface="+mn-lt"/>
            </a:endParaRPr>
          </a:p>
        </p:txBody>
      </p:sp>
      <p:sp>
        <p:nvSpPr>
          <p:cNvPr id="63" name="TextBox 62"/>
          <p:cNvSpPr txBox="1"/>
          <p:nvPr/>
        </p:nvSpPr>
        <p:spPr>
          <a:xfrm>
            <a:off x="3494725" y="1193471"/>
            <a:ext cx="441035" cy="369277"/>
          </a:xfrm>
          <a:prstGeom prst="rect">
            <a:avLst/>
          </a:prstGeom>
          <a:noFill/>
        </p:spPr>
        <p:txBody>
          <a:bodyPr wrap="none" lIns="91385" tIns="45693" rIns="91385" bIns="45693" rtlCol="0">
            <a:spAutoFit/>
          </a:bodyPr>
          <a:lstStyle/>
          <a:p>
            <a:r>
              <a:rPr lang="en-US" altLang="zh-CN" b="1" dirty="0">
                <a:solidFill>
                  <a:schemeClr val="lt1"/>
                </a:solidFill>
                <a:cs typeface="+mn-ea"/>
                <a:sym typeface="+mn-lt"/>
              </a:rPr>
              <a:t>01</a:t>
            </a:r>
            <a:endParaRPr lang="zh-CN" altLang="en-US" b="1" dirty="0">
              <a:solidFill>
                <a:schemeClr val="lt1"/>
              </a:solidFill>
              <a:cs typeface="+mn-ea"/>
              <a:sym typeface="+mn-lt"/>
            </a:endParaRPr>
          </a:p>
        </p:txBody>
      </p:sp>
      <p:sp>
        <p:nvSpPr>
          <p:cNvPr id="64" name="TextBox 63"/>
          <p:cNvSpPr txBox="1"/>
          <p:nvPr/>
        </p:nvSpPr>
        <p:spPr>
          <a:xfrm>
            <a:off x="4819723" y="2201583"/>
            <a:ext cx="441035" cy="369277"/>
          </a:xfrm>
          <a:prstGeom prst="rect">
            <a:avLst/>
          </a:prstGeom>
          <a:noFill/>
        </p:spPr>
        <p:txBody>
          <a:bodyPr wrap="none" lIns="91385" tIns="45693" rIns="91385" bIns="45693" rtlCol="0">
            <a:spAutoFit/>
          </a:bodyPr>
          <a:lstStyle/>
          <a:p>
            <a:r>
              <a:rPr lang="en-US" altLang="zh-CN" b="1" dirty="0">
                <a:solidFill>
                  <a:schemeClr val="lt1"/>
                </a:solidFill>
                <a:cs typeface="+mn-ea"/>
                <a:sym typeface="+mn-lt"/>
              </a:rPr>
              <a:t>02</a:t>
            </a:r>
            <a:endParaRPr lang="zh-CN" altLang="en-US" b="1" dirty="0">
              <a:solidFill>
                <a:schemeClr val="lt1"/>
              </a:solidFill>
              <a:cs typeface="+mn-ea"/>
              <a:sym typeface="+mn-lt"/>
            </a:endParaRPr>
          </a:p>
        </p:txBody>
      </p:sp>
      <p:grpSp>
        <p:nvGrpSpPr>
          <p:cNvPr id="65" name="组合 64"/>
          <p:cNvGrpSpPr/>
          <p:nvPr/>
        </p:nvGrpSpPr>
        <p:grpSpPr>
          <a:xfrm rot="828070">
            <a:off x="3256027" y="2950318"/>
            <a:ext cx="2017083" cy="1933465"/>
            <a:chOff x="2530052" y="3375172"/>
            <a:chExt cx="1400500" cy="1341706"/>
          </a:xfrm>
        </p:grpSpPr>
        <p:sp>
          <p:nvSpPr>
            <p:cNvPr id="98" name="Freeform 6"/>
            <p:cNvSpPr/>
            <p:nvPr/>
          </p:nvSpPr>
          <p:spPr bwMode="auto">
            <a:xfrm rot="2878470">
              <a:off x="2530794" y="3374430"/>
              <a:ext cx="1341706" cy="134319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99" name="TextBox 98"/>
            <p:cNvSpPr txBox="1"/>
            <p:nvPr/>
          </p:nvSpPr>
          <p:spPr>
            <a:xfrm rot="20927444">
              <a:off x="3598167" y="3943968"/>
              <a:ext cx="332385" cy="23493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ym typeface="+mn-lt"/>
                </a:rPr>
                <a:t>03</a:t>
              </a:r>
              <a:endParaRPr lang="zh-CN" altLang="en-US" dirty="0">
                <a:sym typeface="+mn-lt"/>
              </a:endParaRPr>
            </a:p>
          </p:txBody>
        </p:sp>
      </p:grpSp>
      <p:grpSp>
        <p:nvGrpSpPr>
          <p:cNvPr id="2" name="组合 1"/>
          <p:cNvGrpSpPr/>
          <p:nvPr/>
        </p:nvGrpSpPr>
        <p:grpSpPr>
          <a:xfrm>
            <a:off x="2247474" y="3693568"/>
            <a:ext cx="1934541" cy="1933465"/>
            <a:chOff x="2249230" y="3553655"/>
            <a:chExt cx="1936052" cy="1933913"/>
          </a:xfrm>
        </p:grpSpPr>
        <p:sp>
          <p:nvSpPr>
            <p:cNvPr id="66" name="Freeform 6"/>
            <p:cNvSpPr/>
            <p:nvPr/>
          </p:nvSpPr>
          <p:spPr bwMode="auto">
            <a:xfrm rot="6345673">
              <a:off x="2250299" y="3552586"/>
              <a:ext cx="1933913" cy="1936052"/>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sp>
          <p:nvSpPr>
            <p:cNvPr id="67" name="TextBox 66"/>
            <p:cNvSpPr txBox="1"/>
            <p:nvPr/>
          </p:nvSpPr>
          <p:spPr>
            <a:xfrm>
              <a:off x="3360933" y="5024069"/>
              <a:ext cx="502789" cy="33863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ym typeface="+mn-lt"/>
                </a:rPr>
                <a:t>04</a:t>
              </a:r>
              <a:endParaRPr lang="zh-CN" altLang="en-US" dirty="0">
                <a:sym typeface="+mn-lt"/>
              </a:endParaRPr>
            </a:p>
          </p:txBody>
        </p:sp>
      </p:grpSp>
      <p:sp>
        <p:nvSpPr>
          <p:cNvPr id="68" name="椭圆 67"/>
          <p:cNvSpPr/>
          <p:nvPr/>
        </p:nvSpPr>
        <p:spPr>
          <a:xfrm>
            <a:off x="1578687" y="2230399"/>
            <a:ext cx="2443547" cy="2444890"/>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cs typeface="+mn-ea"/>
              <a:sym typeface="+mn-lt"/>
            </a:endParaRPr>
          </a:p>
        </p:txBody>
      </p:sp>
      <p:sp>
        <p:nvSpPr>
          <p:cNvPr id="69" name="椭圆 68"/>
          <p:cNvSpPr/>
          <p:nvPr/>
        </p:nvSpPr>
        <p:spPr>
          <a:xfrm>
            <a:off x="1358304" y="2580327"/>
            <a:ext cx="1823318" cy="1824319"/>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a:cs typeface="+mn-ea"/>
              <a:sym typeface="+mn-lt"/>
            </a:endParaRPr>
          </a:p>
        </p:txBody>
      </p:sp>
      <p:grpSp>
        <p:nvGrpSpPr>
          <p:cNvPr id="70" name="组合 69"/>
          <p:cNvGrpSpPr/>
          <p:nvPr/>
        </p:nvGrpSpPr>
        <p:grpSpPr>
          <a:xfrm>
            <a:off x="1610303" y="2833495"/>
            <a:ext cx="1334810" cy="1334362"/>
            <a:chOff x="4753929" y="2859712"/>
            <a:chExt cx="1354273" cy="1353074"/>
          </a:xfrm>
        </p:grpSpPr>
        <p:sp>
          <p:nvSpPr>
            <p:cNvPr id="71" name="Freeform 61"/>
            <p:cNvSpPr/>
            <p:nvPr/>
          </p:nvSpPr>
          <p:spPr bwMode="auto">
            <a:xfrm>
              <a:off x="4753929" y="2859712"/>
              <a:ext cx="1354273" cy="1353074"/>
            </a:xfrm>
            <a:custGeom>
              <a:avLst/>
              <a:gdLst>
                <a:gd name="T0" fmla="*/ 271000 w 755"/>
                <a:gd name="T1" fmla="*/ 83114 h 754"/>
                <a:gd name="T2" fmla="*/ 226946 w 755"/>
                <a:gd name="T3" fmla="*/ 270623 h 754"/>
                <a:gd name="T4" fmla="*/ 39503 w 755"/>
                <a:gd name="T5" fmla="*/ 227413 h 754"/>
                <a:gd name="T6" fmla="*/ 83550 w 755"/>
                <a:gd name="T7" fmla="*/ 39908 h 754"/>
                <a:gd name="T8" fmla="*/ 271000 w 755"/>
                <a:gd name="T9" fmla="*/ 83114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 h="754">
                  <a:moveTo>
                    <a:pt x="659" y="202"/>
                  </a:moveTo>
                  <a:cubicBezTo>
                    <a:pt x="755" y="356"/>
                    <a:pt x="707" y="560"/>
                    <a:pt x="552" y="657"/>
                  </a:cubicBezTo>
                  <a:cubicBezTo>
                    <a:pt x="397" y="754"/>
                    <a:pt x="193" y="707"/>
                    <a:pt x="96" y="552"/>
                  </a:cubicBezTo>
                  <a:cubicBezTo>
                    <a:pt x="0" y="397"/>
                    <a:pt x="48" y="193"/>
                    <a:pt x="203" y="97"/>
                  </a:cubicBezTo>
                  <a:cubicBezTo>
                    <a:pt x="359" y="0"/>
                    <a:pt x="563" y="47"/>
                    <a:pt x="659" y="202"/>
                  </a:cubicBezTo>
                  <a:close/>
                </a:path>
              </a:pathLst>
            </a:custGeom>
            <a:solidFill>
              <a:srgbClr val="808080"/>
            </a:solidFill>
            <a:ln>
              <a:noFill/>
            </a:ln>
          </p:spPr>
          <p:txBody>
            <a:bodyPr/>
            <a:lstStyle/>
            <a:p>
              <a:endParaRPr lang="zh-CN" altLang="en-US">
                <a:cs typeface="+mn-ea"/>
                <a:sym typeface="+mn-lt"/>
              </a:endParaRPr>
            </a:p>
          </p:txBody>
        </p:sp>
        <p:sp>
          <p:nvSpPr>
            <p:cNvPr id="72" name="Freeform 62"/>
            <p:cNvSpPr>
              <a:spLocks noEditPoints="1"/>
            </p:cNvSpPr>
            <p:nvPr/>
          </p:nvSpPr>
          <p:spPr bwMode="auto">
            <a:xfrm>
              <a:off x="4933082" y="3003220"/>
              <a:ext cx="1002800" cy="1067577"/>
            </a:xfrm>
            <a:custGeom>
              <a:avLst/>
              <a:gdLst>
                <a:gd name="T0" fmla="*/ 46875 w 559"/>
                <a:gd name="T1" fmla="*/ 43187 h 595"/>
                <a:gd name="T2" fmla="*/ 6640 w 559"/>
                <a:gd name="T3" fmla="*/ 60049 h 595"/>
                <a:gd name="T4" fmla="*/ 7522 w 559"/>
                <a:gd name="T5" fmla="*/ 65789 h 595"/>
                <a:gd name="T6" fmla="*/ 9422 w 559"/>
                <a:gd name="T7" fmla="*/ 71188 h 595"/>
                <a:gd name="T8" fmla="*/ 22991 w 559"/>
                <a:gd name="T9" fmla="*/ 66158 h 595"/>
                <a:gd name="T10" fmla="*/ 45621 w 559"/>
                <a:gd name="T11" fmla="*/ 64919 h 595"/>
                <a:gd name="T12" fmla="*/ 56760 w 559"/>
                <a:gd name="T13" fmla="*/ 73679 h 595"/>
                <a:gd name="T14" fmla="*/ 63373 w 559"/>
                <a:gd name="T15" fmla="*/ 99897 h 595"/>
                <a:gd name="T16" fmla="*/ 85700 w 559"/>
                <a:gd name="T17" fmla="*/ 115613 h 595"/>
                <a:gd name="T18" fmla="*/ 131703 w 559"/>
                <a:gd name="T19" fmla="*/ 146382 h 595"/>
                <a:gd name="T20" fmla="*/ 130453 w 559"/>
                <a:gd name="T21" fmla="*/ 129517 h 595"/>
                <a:gd name="T22" fmla="*/ 132195 w 559"/>
                <a:gd name="T23" fmla="*/ 111405 h 595"/>
                <a:gd name="T24" fmla="*/ 150629 w 559"/>
                <a:gd name="T25" fmla="*/ 95941 h 595"/>
                <a:gd name="T26" fmla="*/ 181445 w 559"/>
                <a:gd name="T27" fmla="*/ 79079 h 595"/>
                <a:gd name="T28" fmla="*/ 167495 w 559"/>
                <a:gd name="T29" fmla="*/ 54309 h 595"/>
                <a:gd name="T30" fmla="*/ 144889 w 559"/>
                <a:gd name="T31" fmla="*/ 67939 h 595"/>
                <a:gd name="T32" fmla="*/ 141276 w 559"/>
                <a:gd name="T33" fmla="*/ 37423 h 595"/>
                <a:gd name="T34" fmla="*/ 117163 w 559"/>
                <a:gd name="T35" fmla="*/ 34491 h 595"/>
                <a:gd name="T36" fmla="*/ 77809 w 559"/>
                <a:gd name="T37" fmla="*/ 37076 h 595"/>
                <a:gd name="T38" fmla="*/ 99928 w 559"/>
                <a:gd name="T39" fmla="*/ 25944 h 595"/>
                <a:gd name="T40" fmla="*/ 88448 w 559"/>
                <a:gd name="T41" fmla="*/ 25944 h 595"/>
                <a:gd name="T42" fmla="*/ 83046 w 559"/>
                <a:gd name="T43" fmla="*/ 32052 h 595"/>
                <a:gd name="T44" fmla="*/ 129555 w 559"/>
                <a:gd name="T45" fmla="*/ 21454 h 595"/>
                <a:gd name="T46" fmla="*/ 154841 w 559"/>
                <a:gd name="T47" fmla="*/ 36261 h 595"/>
                <a:gd name="T48" fmla="*/ 163010 w 559"/>
                <a:gd name="T49" fmla="*/ 46485 h 595"/>
                <a:gd name="T50" fmla="*/ 167008 w 559"/>
                <a:gd name="T51" fmla="*/ 37792 h 595"/>
                <a:gd name="T52" fmla="*/ 145275 w 559"/>
                <a:gd name="T53" fmla="*/ 21454 h 595"/>
                <a:gd name="T54" fmla="*/ 152690 w 559"/>
                <a:gd name="T55" fmla="*/ 1557 h 595"/>
                <a:gd name="T56" fmla="*/ 132509 w 559"/>
                <a:gd name="T57" fmla="*/ 872 h 595"/>
                <a:gd name="T58" fmla="*/ 135824 w 559"/>
                <a:gd name="T59" fmla="*/ 15187 h 595"/>
                <a:gd name="T60" fmla="*/ 156029 w 559"/>
                <a:gd name="T61" fmla="*/ 7800 h 595"/>
                <a:gd name="T62" fmla="*/ 173644 w 559"/>
                <a:gd name="T63" fmla="*/ 8169 h 595"/>
                <a:gd name="T64" fmla="*/ 161765 w 559"/>
                <a:gd name="T65" fmla="*/ 15187 h 595"/>
                <a:gd name="T66" fmla="*/ 178200 w 559"/>
                <a:gd name="T67" fmla="*/ 25043 h 595"/>
                <a:gd name="T68" fmla="*/ 182686 w 559"/>
                <a:gd name="T69" fmla="*/ 34106 h 595"/>
                <a:gd name="T70" fmla="*/ 186528 w 559"/>
                <a:gd name="T71" fmla="*/ 39505 h 595"/>
                <a:gd name="T72" fmla="*/ 196250 w 559"/>
                <a:gd name="T73" fmla="*/ 54309 h 595"/>
                <a:gd name="T74" fmla="*/ 207759 w 559"/>
                <a:gd name="T75" fmla="*/ 54007 h 595"/>
                <a:gd name="T76" fmla="*/ 219770 w 559"/>
                <a:gd name="T77" fmla="*/ 48043 h 595"/>
                <a:gd name="T78" fmla="*/ 225882 w 559"/>
                <a:gd name="T79" fmla="*/ 45247 h 595"/>
                <a:gd name="T80" fmla="*/ 224641 w 559"/>
                <a:gd name="T81" fmla="*/ 38702 h 595"/>
                <a:gd name="T82" fmla="*/ 225506 w 559"/>
                <a:gd name="T83" fmla="*/ 35887 h 595"/>
                <a:gd name="T84" fmla="*/ 214371 w 559"/>
                <a:gd name="T85" fmla="*/ 27473 h 595"/>
                <a:gd name="T86" fmla="*/ 192956 w 559"/>
                <a:gd name="T87" fmla="*/ 13932 h 595"/>
                <a:gd name="T88" fmla="*/ 188085 w 559"/>
                <a:gd name="T89" fmla="*/ 14802 h 595"/>
                <a:gd name="T90" fmla="*/ 163920 w 559"/>
                <a:gd name="T91" fmla="*/ 141897 h 595"/>
                <a:gd name="T92" fmla="*/ 149760 w 559"/>
                <a:gd name="T93" fmla="*/ 151848 h 595"/>
                <a:gd name="T94" fmla="*/ 146447 w 559"/>
                <a:gd name="T95" fmla="*/ 174765 h 595"/>
                <a:gd name="T96" fmla="*/ 160080 w 559"/>
                <a:gd name="T97" fmla="*/ 197464 h 595"/>
                <a:gd name="T98" fmla="*/ 153059 w 559"/>
                <a:gd name="T99" fmla="*/ 218530 h 595"/>
                <a:gd name="T100" fmla="*/ 147699 w 559"/>
                <a:gd name="T101" fmla="*/ 238219 h 595"/>
                <a:gd name="T102" fmla="*/ 160949 w 559"/>
                <a:gd name="T103" fmla="*/ 233630 h 595"/>
                <a:gd name="T104" fmla="*/ 179004 w 559"/>
                <a:gd name="T105" fmla="*/ 213081 h 595"/>
                <a:gd name="T106" fmla="*/ 197505 w 559"/>
                <a:gd name="T107" fmla="*/ 193409 h 595"/>
                <a:gd name="T108" fmla="*/ 226751 w 559"/>
                <a:gd name="T109" fmla="*/ 164540 h 595"/>
                <a:gd name="T110" fmla="*/ 202522 w 559"/>
                <a:gd name="T111" fmla="*/ 157890 h 595"/>
                <a:gd name="T112" fmla="*/ 159711 w 559"/>
                <a:gd name="T113" fmla="*/ 4211 h 595"/>
                <a:gd name="T114" fmla="*/ 126242 w 559"/>
                <a:gd name="T115" fmla="*/ 2061 h 595"/>
                <a:gd name="T116" fmla="*/ 122624 w 559"/>
                <a:gd name="T117" fmla="*/ 16863 h 595"/>
                <a:gd name="T118" fmla="*/ 138249 w 559"/>
                <a:gd name="T119" fmla="*/ 15690 h 595"/>
                <a:gd name="T120" fmla="*/ 160581 w 559"/>
                <a:gd name="T121" fmla="*/ 7510 h 595"/>
                <a:gd name="T122" fmla="*/ 94188 w 559"/>
                <a:gd name="T123" fmla="*/ 18432 h 595"/>
                <a:gd name="T124" fmla="*/ 114733 w 559"/>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9" h="595">
                  <a:moveTo>
                    <a:pt x="167" y="82"/>
                  </a:moveTo>
                  <a:cubicBezTo>
                    <a:pt x="167" y="82"/>
                    <a:pt x="167" y="82"/>
                    <a:pt x="167" y="82"/>
                  </a:cubicBezTo>
                  <a:moveTo>
                    <a:pt x="168" y="91"/>
                  </a:moveTo>
                  <a:cubicBezTo>
                    <a:pt x="167" y="92"/>
                    <a:pt x="166" y="92"/>
                    <a:pt x="164" y="93"/>
                  </a:cubicBezTo>
                  <a:cubicBezTo>
                    <a:pt x="164" y="92"/>
                    <a:pt x="164" y="91"/>
                    <a:pt x="164" y="90"/>
                  </a:cubicBezTo>
                  <a:cubicBezTo>
                    <a:pt x="163" y="90"/>
                    <a:pt x="163" y="90"/>
                    <a:pt x="162" y="90"/>
                  </a:cubicBezTo>
                  <a:cubicBezTo>
                    <a:pt x="162" y="90"/>
                    <a:pt x="162" y="90"/>
                    <a:pt x="162" y="90"/>
                  </a:cubicBezTo>
                  <a:cubicBezTo>
                    <a:pt x="161" y="90"/>
                    <a:pt x="161" y="90"/>
                    <a:pt x="160" y="90"/>
                  </a:cubicBezTo>
                  <a:cubicBezTo>
                    <a:pt x="160" y="89"/>
                    <a:pt x="160" y="89"/>
                    <a:pt x="161" y="88"/>
                  </a:cubicBezTo>
                  <a:cubicBezTo>
                    <a:pt x="159" y="88"/>
                    <a:pt x="159" y="88"/>
                    <a:pt x="157" y="88"/>
                  </a:cubicBezTo>
                  <a:cubicBezTo>
                    <a:pt x="157" y="87"/>
                    <a:pt x="156" y="87"/>
                    <a:pt x="156" y="86"/>
                  </a:cubicBezTo>
                  <a:cubicBezTo>
                    <a:pt x="154" y="86"/>
                    <a:pt x="154" y="87"/>
                    <a:pt x="152" y="87"/>
                  </a:cubicBezTo>
                  <a:cubicBezTo>
                    <a:pt x="151" y="88"/>
                    <a:pt x="151" y="88"/>
                    <a:pt x="151" y="88"/>
                  </a:cubicBezTo>
                  <a:cubicBezTo>
                    <a:pt x="150" y="89"/>
                    <a:pt x="150" y="90"/>
                    <a:pt x="150" y="91"/>
                  </a:cubicBezTo>
                  <a:cubicBezTo>
                    <a:pt x="149" y="91"/>
                    <a:pt x="149" y="92"/>
                    <a:pt x="149" y="92"/>
                  </a:cubicBezTo>
                  <a:cubicBezTo>
                    <a:pt x="147" y="93"/>
                    <a:pt x="146" y="93"/>
                    <a:pt x="145" y="94"/>
                  </a:cubicBezTo>
                  <a:cubicBezTo>
                    <a:pt x="145" y="93"/>
                    <a:pt x="145" y="93"/>
                    <a:pt x="145" y="92"/>
                  </a:cubicBezTo>
                  <a:cubicBezTo>
                    <a:pt x="144" y="92"/>
                    <a:pt x="144" y="92"/>
                    <a:pt x="144" y="92"/>
                  </a:cubicBezTo>
                  <a:cubicBezTo>
                    <a:pt x="143" y="92"/>
                    <a:pt x="142" y="92"/>
                    <a:pt x="141" y="93"/>
                  </a:cubicBezTo>
                  <a:cubicBezTo>
                    <a:pt x="140" y="94"/>
                    <a:pt x="139" y="95"/>
                    <a:pt x="138" y="96"/>
                  </a:cubicBezTo>
                  <a:cubicBezTo>
                    <a:pt x="136" y="96"/>
                    <a:pt x="135" y="97"/>
                    <a:pt x="133" y="97"/>
                  </a:cubicBezTo>
                  <a:cubicBezTo>
                    <a:pt x="133" y="98"/>
                    <a:pt x="132" y="98"/>
                    <a:pt x="131" y="98"/>
                  </a:cubicBezTo>
                  <a:cubicBezTo>
                    <a:pt x="130" y="99"/>
                    <a:pt x="129" y="100"/>
                    <a:pt x="128" y="101"/>
                  </a:cubicBezTo>
                  <a:cubicBezTo>
                    <a:pt x="126" y="102"/>
                    <a:pt x="125" y="102"/>
                    <a:pt x="123" y="103"/>
                  </a:cubicBezTo>
                  <a:cubicBezTo>
                    <a:pt x="122" y="104"/>
                    <a:pt x="122" y="104"/>
                    <a:pt x="121" y="105"/>
                  </a:cubicBezTo>
                  <a:cubicBezTo>
                    <a:pt x="120" y="105"/>
                    <a:pt x="119" y="105"/>
                    <a:pt x="118" y="106"/>
                  </a:cubicBezTo>
                  <a:cubicBezTo>
                    <a:pt x="118" y="105"/>
                    <a:pt x="118" y="104"/>
                    <a:pt x="118" y="104"/>
                  </a:cubicBezTo>
                  <a:cubicBezTo>
                    <a:pt x="116" y="104"/>
                    <a:pt x="116" y="104"/>
                    <a:pt x="114" y="105"/>
                  </a:cubicBezTo>
                  <a:cubicBezTo>
                    <a:pt x="113" y="105"/>
                    <a:pt x="112" y="105"/>
                    <a:pt x="110" y="105"/>
                  </a:cubicBezTo>
                  <a:cubicBezTo>
                    <a:pt x="109" y="104"/>
                    <a:pt x="109" y="104"/>
                    <a:pt x="107" y="104"/>
                  </a:cubicBezTo>
                  <a:cubicBezTo>
                    <a:pt x="105" y="105"/>
                    <a:pt x="103" y="106"/>
                    <a:pt x="101" y="106"/>
                  </a:cubicBezTo>
                  <a:cubicBezTo>
                    <a:pt x="97" y="107"/>
                    <a:pt x="96" y="107"/>
                    <a:pt x="92" y="108"/>
                  </a:cubicBezTo>
                  <a:cubicBezTo>
                    <a:pt x="90" y="108"/>
                    <a:pt x="89" y="108"/>
                    <a:pt x="88" y="109"/>
                  </a:cubicBezTo>
                  <a:cubicBezTo>
                    <a:pt x="86" y="109"/>
                    <a:pt x="86" y="110"/>
                    <a:pt x="85" y="110"/>
                  </a:cubicBezTo>
                  <a:cubicBezTo>
                    <a:pt x="84" y="111"/>
                    <a:pt x="83" y="112"/>
                    <a:pt x="82" y="113"/>
                  </a:cubicBezTo>
                  <a:cubicBezTo>
                    <a:pt x="81" y="113"/>
                    <a:pt x="80" y="113"/>
                    <a:pt x="79" y="113"/>
                  </a:cubicBezTo>
                  <a:cubicBezTo>
                    <a:pt x="79" y="113"/>
                    <a:pt x="79" y="113"/>
                    <a:pt x="78" y="112"/>
                  </a:cubicBezTo>
                  <a:cubicBezTo>
                    <a:pt x="77" y="113"/>
                    <a:pt x="76" y="113"/>
                    <a:pt x="75" y="114"/>
                  </a:cubicBezTo>
                  <a:cubicBezTo>
                    <a:pt x="74" y="114"/>
                    <a:pt x="73" y="115"/>
                    <a:pt x="72" y="116"/>
                  </a:cubicBezTo>
                  <a:cubicBezTo>
                    <a:pt x="71" y="115"/>
                    <a:pt x="71" y="115"/>
                    <a:pt x="70" y="115"/>
                  </a:cubicBezTo>
                  <a:cubicBezTo>
                    <a:pt x="68" y="116"/>
                    <a:pt x="67" y="116"/>
                    <a:pt x="65" y="117"/>
                  </a:cubicBezTo>
                  <a:cubicBezTo>
                    <a:pt x="63" y="118"/>
                    <a:pt x="63" y="118"/>
                    <a:pt x="61" y="119"/>
                  </a:cubicBezTo>
                  <a:cubicBezTo>
                    <a:pt x="60" y="118"/>
                    <a:pt x="60" y="118"/>
                    <a:pt x="60" y="118"/>
                  </a:cubicBezTo>
                  <a:cubicBezTo>
                    <a:pt x="58" y="119"/>
                    <a:pt x="57" y="119"/>
                    <a:pt x="55" y="121"/>
                  </a:cubicBezTo>
                  <a:cubicBezTo>
                    <a:pt x="54" y="120"/>
                    <a:pt x="53" y="120"/>
                    <a:pt x="52" y="120"/>
                  </a:cubicBezTo>
                  <a:cubicBezTo>
                    <a:pt x="51" y="121"/>
                    <a:pt x="51" y="121"/>
                    <a:pt x="50" y="122"/>
                  </a:cubicBezTo>
                  <a:cubicBezTo>
                    <a:pt x="47" y="123"/>
                    <a:pt x="46" y="124"/>
                    <a:pt x="44" y="125"/>
                  </a:cubicBezTo>
                  <a:cubicBezTo>
                    <a:pt x="44" y="126"/>
                    <a:pt x="43" y="126"/>
                    <a:pt x="42" y="127"/>
                  </a:cubicBezTo>
                  <a:cubicBezTo>
                    <a:pt x="40" y="128"/>
                    <a:pt x="39" y="129"/>
                    <a:pt x="37" y="130"/>
                  </a:cubicBezTo>
                  <a:cubicBezTo>
                    <a:pt x="36" y="131"/>
                    <a:pt x="35" y="131"/>
                    <a:pt x="34" y="132"/>
                  </a:cubicBezTo>
                  <a:cubicBezTo>
                    <a:pt x="33" y="133"/>
                    <a:pt x="33" y="133"/>
                    <a:pt x="32" y="134"/>
                  </a:cubicBezTo>
                  <a:cubicBezTo>
                    <a:pt x="32" y="134"/>
                    <a:pt x="31" y="135"/>
                    <a:pt x="31" y="135"/>
                  </a:cubicBezTo>
                  <a:cubicBezTo>
                    <a:pt x="29" y="137"/>
                    <a:pt x="28" y="137"/>
                    <a:pt x="27" y="139"/>
                  </a:cubicBezTo>
                  <a:cubicBezTo>
                    <a:pt x="24" y="140"/>
                    <a:pt x="23" y="141"/>
                    <a:pt x="21" y="143"/>
                  </a:cubicBezTo>
                  <a:cubicBezTo>
                    <a:pt x="19" y="144"/>
                    <a:pt x="19" y="144"/>
                    <a:pt x="17" y="145"/>
                  </a:cubicBezTo>
                  <a:cubicBezTo>
                    <a:pt x="17" y="145"/>
                    <a:pt x="16" y="146"/>
                    <a:pt x="16" y="146"/>
                  </a:cubicBezTo>
                  <a:cubicBezTo>
                    <a:pt x="17" y="147"/>
                    <a:pt x="17" y="147"/>
                    <a:pt x="18" y="147"/>
                  </a:cubicBezTo>
                  <a:cubicBezTo>
                    <a:pt x="18" y="147"/>
                    <a:pt x="18" y="147"/>
                    <a:pt x="19" y="148"/>
                  </a:cubicBezTo>
                  <a:cubicBezTo>
                    <a:pt x="18" y="148"/>
                    <a:pt x="18" y="149"/>
                    <a:pt x="17" y="149"/>
                  </a:cubicBezTo>
                  <a:cubicBezTo>
                    <a:pt x="19" y="149"/>
                    <a:pt x="20" y="148"/>
                    <a:pt x="21" y="148"/>
                  </a:cubicBezTo>
                  <a:cubicBezTo>
                    <a:pt x="23" y="147"/>
                    <a:pt x="24" y="147"/>
                    <a:pt x="26" y="146"/>
                  </a:cubicBezTo>
                  <a:cubicBezTo>
                    <a:pt x="26" y="146"/>
                    <a:pt x="27" y="147"/>
                    <a:pt x="27" y="147"/>
                  </a:cubicBezTo>
                  <a:cubicBezTo>
                    <a:pt x="26" y="148"/>
                    <a:pt x="26" y="149"/>
                    <a:pt x="25" y="149"/>
                  </a:cubicBezTo>
                  <a:cubicBezTo>
                    <a:pt x="23" y="150"/>
                    <a:pt x="22" y="150"/>
                    <a:pt x="21" y="151"/>
                  </a:cubicBezTo>
                  <a:cubicBezTo>
                    <a:pt x="20" y="150"/>
                    <a:pt x="20" y="150"/>
                    <a:pt x="20" y="150"/>
                  </a:cubicBezTo>
                  <a:cubicBezTo>
                    <a:pt x="19" y="150"/>
                    <a:pt x="18" y="150"/>
                    <a:pt x="17" y="151"/>
                  </a:cubicBezTo>
                  <a:cubicBezTo>
                    <a:pt x="15" y="152"/>
                    <a:pt x="15" y="152"/>
                    <a:pt x="13" y="153"/>
                  </a:cubicBezTo>
                  <a:cubicBezTo>
                    <a:pt x="12" y="154"/>
                    <a:pt x="11" y="155"/>
                    <a:pt x="10" y="156"/>
                  </a:cubicBezTo>
                  <a:cubicBezTo>
                    <a:pt x="9" y="157"/>
                    <a:pt x="8" y="157"/>
                    <a:pt x="8" y="157"/>
                  </a:cubicBezTo>
                  <a:cubicBezTo>
                    <a:pt x="6" y="158"/>
                    <a:pt x="6" y="158"/>
                    <a:pt x="4" y="159"/>
                  </a:cubicBezTo>
                  <a:cubicBezTo>
                    <a:pt x="4" y="160"/>
                    <a:pt x="4" y="160"/>
                    <a:pt x="4" y="160"/>
                  </a:cubicBezTo>
                  <a:cubicBezTo>
                    <a:pt x="5" y="160"/>
                    <a:pt x="5" y="160"/>
                    <a:pt x="6" y="160"/>
                  </a:cubicBezTo>
                  <a:cubicBezTo>
                    <a:pt x="6" y="160"/>
                    <a:pt x="7" y="160"/>
                    <a:pt x="7" y="160"/>
                  </a:cubicBezTo>
                  <a:cubicBezTo>
                    <a:pt x="7" y="161"/>
                    <a:pt x="6" y="161"/>
                    <a:pt x="6" y="162"/>
                  </a:cubicBezTo>
                  <a:cubicBezTo>
                    <a:pt x="7" y="161"/>
                    <a:pt x="8" y="161"/>
                    <a:pt x="10" y="160"/>
                  </a:cubicBezTo>
                  <a:cubicBezTo>
                    <a:pt x="12" y="159"/>
                    <a:pt x="13" y="159"/>
                    <a:pt x="16" y="158"/>
                  </a:cubicBezTo>
                  <a:cubicBezTo>
                    <a:pt x="16" y="158"/>
                    <a:pt x="16" y="158"/>
                    <a:pt x="17" y="158"/>
                  </a:cubicBezTo>
                  <a:cubicBezTo>
                    <a:pt x="18" y="157"/>
                    <a:pt x="18" y="157"/>
                    <a:pt x="19" y="156"/>
                  </a:cubicBezTo>
                  <a:cubicBezTo>
                    <a:pt x="21" y="155"/>
                    <a:pt x="22" y="154"/>
                    <a:pt x="24" y="153"/>
                  </a:cubicBezTo>
                  <a:cubicBezTo>
                    <a:pt x="24" y="154"/>
                    <a:pt x="24" y="154"/>
                    <a:pt x="24" y="155"/>
                  </a:cubicBezTo>
                  <a:cubicBezTo>
                    <a:pt x="22" y="156"/>
                    <a:pt x="22" y="157"/>
                    <a:pt x="21" y="158"/>
                  </a:cubicBezTo>
                  <a:cubicBezTo>
                    <a:pt x="22" y="158"/>
                    <a:pt x="22" y="158"/>
                    <a:pt x="23" y="158"/>
                  </a:cubicBezTo>
                  <a:cubicBezTo>
                    <a:pt x="22" y="158"/>
                    <a:pt x="21" y="158"/>
                    <a:pt x="21" y="159"/>
                  </a:cubicBezTo>
                  <a:cubicBezTo>
                    <a:pt x="20" y="159"/>
                    <a:pt x="19" y="159"/>
                    <a:pt x="18" y="160"/>
                  </a:cubicBezTo>
                  <a:cubicBezTo>
                    <a:pt x="18" y="160"/>
                    <a:pt x="18" y="161"/>
                    <a:pt x="17" y="161"/>
                  </a:cubicBezTo>
                  <a:cubicBezTo>
                    <a:pt x="16" y="162"/>
                    <a:pt x="15" y="162"/>
                    <a:pt x="13" y="163"/>
                  </a:cubicBezTo>
                  <a:cubicBezTo>
                    <a:pt x="13" y="163"/>
                    <a:pt x="13" y="162"/>
                    <a:pt x="13" y="162"/>
                  </a:cubicBezTo>
                  <a:cubicBezTo>
                    <a:pt x="12" y="162"/>
                    <a:pt x="12" y="162"/>
                    <a:pt x="11" y="162"/>
                  </a:cubicBezTo>
                  <a:cubicBezTo>
                    <a:pt x="11" y="163"/>
                    <a:pt x="11" y="163"/>
                    <a:pt x="10" y="164"/>
                  </a:cubicBezTo>
                  <a:cubicBezTo>
                    <a:pt x="10" y="164"/>
                    <a:pt x="9" y="165"/>
                    <a:pt x="9" y="165"/>
                  </a:cubicBezTo>
                  <a:cubicBezTo>
                    <a:pt x="8" y="165"/>
                    <a:pt x="8" y="165"/>
                    <a:pt x="8" y="166"/>
                  </a:cubicBezTo>
                  <a:cubicBezTo>
                    <a:pt x="8" y="166"/>
                    <a:pt x="8" y="166"/>
                    <a:pt x="8" y="166"/>
                  </a:cubicBezTo>
                  <a:cubicBezTo>
                    <a:pt x="8" y="167"/>
                    <a:pt x="7" y="167"/>
                    <a:pt x="7" y="168"/>
                  </a:cubicBezTo>
                  <a:cubicBezTo>
                    <a:pt x="6" y="168"/>
                    <a:pt x="6" y="168"/>
                    <a:pt x="5" y="168"/>
                  </a:cubicBezTo>
                  <a:cubicBezTo>
                    <a:pt x="5" y="169"/>
                    <a:pt x="5" y="169"/>
                    <a:pt x="4" y="170"/>
                  </a:cubicBezTo>
                  <a:cubicBezTo>
                    <a:pt x="4" y="170"/>
                    <a:pt x="4" y="170"/>
                    <a:pt x="3" y="170"/>
                  </a:cubicBezTo>
                  <a:cubicBezTo>
                    <a:pt x="2" y="171"/>
                    <a:pt x="2" y="171"/>
                    <a:pt x="0" y="172"/>
                  </a:cubicBezTo>
                  <a:cubicBezTo>
                    <a:pt x="1" y="172"/>
                    <a:pt x="1" y="172"/>
                    <a:pt x="2" y="172"/>
                  </a:cubicBezTo>
                  <a:cubicBezTo>
                    <a:pt x="2" y="173"/>
                    <a:pt x="2" y="173"/>
                    <a:pt x="2" y="173"/>
                  </a:cubicBezTo>
                  <a:cubicBezTo>
                    <a:pt x="2" y="173"/>
                    <a:pt x="2" y="173"/>
                    <a:pt x="3" y="173"/>
                  </a:cubicBezTo>
                  <a:cubicBezTo>
                    <a:pt x="3" y="173"/>
                    <a:pt x="5" y="172"/>
                    <a:pt x="5" y="172"/>
                  </a:cubicBezTo>
                  <a:cubicBezTo>
                    <a:pt x="5" y="173"/>
                    <a:pt x="4" y="174"/>
                    <a:pt x="4" y="174"/>
                  </a:cubicBezTo>
                  <a:cubicBezTo>
                    <a:pt x="4" y="174"/>
                    <a:pt x="4" y="174"/>
                    <a:pt x="4" y="174"/>
                  </a:cubicBezTo>
                  <a:cubicBezTo>
                    <a:pt x="4" y="174"/>
                    <a:pt x="5" y="174"/>
                    <a:pt x="5" y="175"/>
                  </a:cubicBezTo>
                  <a:cubicBezTo>
                    <a:pt x="5" y="175"/>
                    <a:pt x="6" y="176"/>
                    <a:pt x="6" y="176"/>
                  </a:cubicBezTo>
                  <a:cubicBezTo>
                    <a:pt x="6" y="176"/>
                    <a:pt x="7" y="176"/>
                    <a:pt x="7" y="176"/>
                  </a:cubicBezTo>
                  <a:cubicBezTo>
                    <a:pt x="8" y="175"/>
                    <a:pt x="9" y="175"/>
                    <a:pt x="10" y="174"/>
                  </a:cubicBezTo>
                  <a:cubicBezTo>
                    <a:pt x="11" y="174"/>
                    <a:pt x="11" y="173"/>
                    <a:pt x="13" y="173"/>
                  </a:cubicBezTo>
                  <a:cubicBezTo>
                    <a:pt x="13" y="173"/>
                    <a:pt x="13" y="173"/>
                    <a:pt x="13" y="173"/>
                  </a:cubicBezTo>
                  <a:cubicBezTo>
                    <a:pt x="12" y="174"/>
                    <a:pt x="17" y="175"/>
                    <a:pt x="18" y="175"/>
                  </a:cubicBezTo>
                  <a:cubicBezTo>
                    <a:pt x="19" y="175"/>
                    <a:pt x="19" y="174"/>
                    <a:pt x="20" y="174"/>
                  </a:cubicBezTo>
                  <a:cubicBezTo>
                    <a:pt x="21" y="174"/>
                    <a:pt x="22" y="173"/>
                    <a:pt x="23" y="173"/>
                  </a:cubicBezTo>
                  <a:cubicBezTo>
                    <a:pt x="23" y="174"/>
                    <a:pt x="22" y="174"/>
                    <a:pt x="22" y="174"/>
                  </a:cubicBezTo>
                  <a:cubicBezTo>
                    <a:pt x="23" y="174"/>
                    <a:pt x="24" y="174"/>
                    <a:pt x="25" y="174"/>
                  </a:cubicBezTo>
                  <a:cubicBezTo>
                    <a:pt x="25" y="175"/>
                    <a:pt x="25" y="175"/>
                    <a:pt x="25" y="175"/>
                  </a:cubicBezTo>
                  <a:cubicBezTo>
                    <a:pt x="25" y="176"/>
                    <a:pt x="24" y="176"/>
                    <a:pt x="24" y="176"/>
                  </a:cubicBezTo>
                  <a:cubicBezTo>
                    <a:pt x="23" y="177"/>
                    <a:pt x="22" y="177"/>
                    <a:pt x="21" y="178"/>
                  </a:cubicBezTo>
                  <a:cubicBezTo>
                    <a:pt x="21" y="179"/>
                    <a:pt x="21" y="179"/>
                    <a:pt x="21" y="180"/>
                  </a:cubicBezTo>
                  <a:cubicBezTo>
                    <a:pt x="20" y="180"/>
                    <a:pt x="23" y="181"/>
                    <a:pt x="24" y="181"/>
                  </a:cubicBezTo>
                  <a:cubicBezTo>
                    <a:pt x="25" y="180"/>
                    <a:pt x="26" y="180"/>
                    <a:pt x="27" y="179"/>
                  </a:cubicBezTo>
                  <a:cubicBezTo>
                    <a:pt x="27" y="178"/>
                    <a:pt x="28" y="178"/>
                    <a:pt x="29" y="178"/>
                  </a:cubicBezTo>
                  <a:cubicBezTo>
                    <a:pt x="30" y="177"/>
                    <a:pt x="30" y="177"/>
                    <a:pt x="31" y="176"/>
                  </a:cubicBezTo>
                  <a:cubicBezTo>
                    <a:pt x="31" y="176"/>
                    <a:pt x="31" y="175"/>
                    <a:pt x="31" y="175"/>
                  </a:cubicBezTo>
                  <a:cubicBezTo>
                    <a:pt x="32" y="174"/>
                    <a:pt x="32" y="174"/>
                    <a:pt x="33" y="174"/>
                  </a:cubicBezTo>
                  <a:cubicBezTo>
                    <a:pt x="34" y="173"/>
                    <a:pt x="34" y="173"/>
                    <a:pt x="35" y="172"/>
                  </a:cubicBezTo>
                  <a:cubicBezTo>
                    <a:pt x="36" y="172"/>
                    <a:pt x="36" y="171"/>
                    <a:pt x="36" y="171"/>
                  </a:cubicBezTo>
                  <a:cubicBezTo>
                    <a:pt x="37" y="171"/>
                    <a:pt x="37" y="171"/>
                    <a:pt x="38" y="171"/>
                  </a:cubicBezTo>
                  <a:cubicBezTo>
                    <a:pt x="38" y="170"/>
                    <a:pt x="39" y="170"/>
                    <a:pt x="39" y="169"/>
                  </a:cubicBezTo>
                  <a:cubicBezTo>
                    <a:pt x="40" y="168"/>
                    <a:pt x="40" y="168"/>
                    <a:pt x="40" y="167"/>
                  </a:cubicBezTo>
                  <a:cubicBezTo>
                    <a:pt x="41" y="167"/>
                    <a:pt x="42" y="167"/>
                    <a:pt x="43" y="166"/>
                  </a:cubicBezTo>
                  <a:cubicBezTo>
                    <a:pt x="43" y="165"/>
                    <a:pt x="43" y="165"/>
                    <a:pt x="43" y="164"/>
                  </a:cubicBezTo>
                  <a:cubicBezTo>
                    <a:pt x="44" y="163"/>
                    <a:pt x="44" y="163"/>
                    <a:pt x="45" y="162"/>
                  </a:cubicBezTo>
                  <a:cubicBezTo>
                    <a:pt x="46" y="162"/>
                    <a:pt x="47" y="162"/>
                    <a:pt x="48" y="161"/>
                  </a:cubicBezTo>
                  <a:cubicBezTo>
                    <a:pt x="49" y="161"/>
                    <a:pt x="49" y="160"/>
                    <a:pt x="50" y="159"/>
                  </a:cubicBezTo>
                  <a:cubicBezTo>
                    <a:pt x="50" y="159"/>
                    <a:pt x="51" y="160"/>
                    <a:pt x="51" y="160"/>
                  </a:cubicBezTo>
                  <a:cubicBezTo>
                    <a:pt x="51" y="160"/>
                    <a:pt x="49" y="162"/>
                    <a:pt x="49" y="163"/>
                  </a:cubicBezTo>
                  <a:cubicBezTo>
                    <a:pt x="49" y="163"/>
                    <a:pt x="49" y="164"/>
                    <a:pt x="49" y="164"/>
                  </a:cubicBezTo>
                  <a:cubicBezTo>
                    <a:pt x="50" y="164"/>
                    <a:pt x="50" y="164"/>
                    <a:pt x="51" y="164"/>
                  </a:cubicBezTo>
                  <a:cubicBezTo>
                    <a:pt x="52" y="163"/>
                    <a:pt x="52" y="163"/>
                    <a:pt x="53" y="162"/>
                  </a:cubicBezTo>
                  <a:cubicBezTo>
                    <a:pt x="54" y="162"/>
                    <a:pt x="55" y="161"/>
                    <a:pt x="56" y="161"/>
                  </a:cubicBezTo>
                  <a:cubicBezTo>
                    <a:pt x="57" y="160"/>
                    <a:pt x="58" y="160"/>
                    <a:pt x="59" y="159"/>
                  </a:cubicBezTo>
                  <a:cubicBezTo>
                    <a:pt x="60" y="158"/>
                    <a:pt x="60" y="158"/>
                    <a:pt x="61" y="157"/>
                  </a:cubicBezTo>
                  <a:cubicBezTo>
                    <a:pt x="62" y="156"/>
                    <a:pt x="62" y="156"/>
                    <a:pt x="63" y="155"/>
                  </a:cubicBezTo>
                  <a:cubicBezTo>
                    <a:pt x="64" y="155"/>
                    <a:pt x="64" y="155"/>
                    <a:pt x="65" y="154"/>
                  </a:cubicBezTo>
                  <a:cubicBezTo>
                    <a:pt x="66" y="154"/>
                    <a:pt x="66" y="154"/>
                    <a:pt x="67" y="154"/>
                  </a:cubicBezTo>
                  <a:cubicBezTo>
                    <a:pt x="67" y="153"/>
                    <a:pt x="67" y="153"/>
                    <a:pt x="68" y="152"/>
                  </a:cubicBezTo>
                  <a:cubicBezTo>
                    <a:pt x="68" y="153"/>
                    <a:pt x="68" y="154"/>
                    <a:pt x="69" y="155"/>
                  </a:cubicBezTo>
                  <a:cubicBezTo>
                    <a:pt x="70" y="155"/>
                    <a:pt x="71" y="155"/>
                    <a:pt x="72" y="155"/>
                  </a:cubicBezTo>
                  <a:cubicBezTo>
                    <a:pt x="73" y="155"/>
                    <a:pt x="73" y="155"/>
                    <a:pt x="74" y="154"/>
                  </a:cubicBezTo>
                  <a:cubicBezTo>
                    <a:pt x="75" y="154"/>
                    <a:pt x="76" y="154"/>
                    <a:pt x="78" y="153"/>
                  </a:cubicBezTo>
                  <a:cubicBezTo>
                    <a:pt x="79" y="154"/>
                    <a:pt x="79" y="154"/>
                    <a:pt x="80" y="154"/>
                  </a:cubicBezTo>
                  <a:cubicBezTo>
                    <a:pt x="82" y="154"/>
                    <a:pt x="83" y="154"/>
                    <a:pt x="84" y="154"/>
                  </a:cubicBezTo>
                  <a:cubicBezTo>
                    <a:pt x="85" y="154"/>
                    <a:pt x="85" y="154"/>
                    <a:pt x="86" y="153"/>
                  </a:cubicBezTo>
                  <a:cubicBezTo>
                    <a:pt x="87" y="153"/>
                    <a:pt x="87" y="153"/>
                    <a:pt x="88" y="152"/>
                  </a:cubicBezTo>
                  <a:cubicBezTo>
                    <a:pt x="89" y="152"/>
                    <a:pt x="90" y="152"/>
                    <a:pt x="92" y="152"/>
                  </a:cubicBezTo>
                  <a:cubicBezTo>
                    <a:pt x="93" y="152"/>
                    <a:pt x="93" y="152"/>
                    <a:pt x="94" y="152"/>
                  </a:cubicBezTo>
                  <a:cubicBezTo>
                    <a:pt x="94" y="152"/>
                    <a:pt x="95" y="153"/>
                    <a:pt x="95" y="153"/>
                  </a:cubicBezTo>
                  <a:cubicBezTo>
                    <a:pt x="96" y="154"/>
                    <a:pt x="96" y="154"/>
                    <a:pt x="96" y="154"/>
                  </a:cubicBezTo>
                  <a:cubicBezTo>
                    <a:pt x="97" y="154"/>
                    <a:pt x="98" y="154"/>
                    <a:pt x="99" y="154"/>
                  </a:cubicBezTo>
                  <a:cubicBezTo>
                    <a:pt x="100" y="154"/>
                    <a:pt x="100" y="154"/>
                    <a:pt x="102" y="154"/>
                  </a:cubicBezTo>
                  <a:cubicBezTo>
                    <a:pt x="102" y="154"/>
                    <a:pt x="102" y="154"/>
                    <a:pt x="102" y="154"/>
                  </a:cubicBezTo>
                  <a:cubicBezTo>
                    <a:pt x="102" y="155"/>
                    <a:pt x="102" y="155"/>
                    <a:pt x="102" y="155"/>
                  </a:cubicBezTo>
                  <a:cubicBezTo>
                    <a:pt x="102" y="156"/>
                    <a:pt x="102" y="157"/>
                    <a:pt x="102" y="157"/>
                  </a:cubicBezTo>
                  <a:cubicBezTo>
                    <a:pt x="102" y="157"/>
                    <a:pt x="102" y="157"/>
                    <a:pt x="102" y="158"/>
                  </a:cubicBezTo>
                  <a:cubicBezTo>
                    <a:pt x="102" y="158"/>
                    <a:pt x="103" y="158"/>
                    <a:pt x="104" y="158"/>
                  </a:cubicBezTo>
                  <a:cubicBezTo>
                    <a:pt x="104" y="158"/>
                    <a:pt x="106" y="159"/>
                    <a:pt x="106" y="159"/>
                  </a:cubicBezTo>
                  <a:cubicBezTo>
                    <a:pt x="107" y="159"/>
                    <a:pt x="108" y="159"/>
                    <a:pt x="109" y="159"/>
                  </a:cubicBezTo>
                  <a:cubicBezTo>
                    <a:pt x="110" y="158"/>
                    <a:pt x="110" y="158"/>
                    <a:pt x="111" y="158"/>
                  </a:cubicBezTo>
                  <a:cubicBezTo>
                    <a:pt x="111" y="158"/>
                    <a:pt x="111" y="158"/>
                    <a:pt x="111" y="159"/>
                  </a:cubicBezTo>
                  <a:cubicBezTo>
                    <a:pt x="111" y="160"/>
                    <a:pt x="111" y="161"/>
                    <a:pt x="111" y="161"/>
                  </a:cubicBezTo>
                  <a:cubicBezTo>
                    <a:pt x="111" y="161"/>
                    <a:pt x="111" y="161"/>
                    <a:pt x="111" y="162"/>
                  </a:cubicBezTo>
                  <a:cubicBezTo>
                    <a:pt x="111" y="162"/>
                    <a:pt x="111" y="162"/>
                    <a:pt x="111" y="162"/>
                  </a:cubicBezTo>
                  <a:cubicBezTo>
                    <a:pt x="112" y="162"/>
                    <a:pt x="112" y="162"/>
                    <a:pt x="113" y="162"/>
                  </a:cubicBezTo>
                  <a:cubicBezTo>
                    <a:pt x="114" y="162"/>
                    <a:pt x="114" y="162"/>
                    <a:pt x="115" y="162"/>
                  </a:cubicBezTo>
                  <a:cubicBezTo>
                    <a:pt x="115" y="162"/>
                    <a:pt x="119" y="162"/>
                    <a:pt x="118" y="163"/>
                  </a:cubicBezTo>
                  <a:cubicBezTo>
                    <a:pt x="116" y="164"/>
                    <a:pt x="117" y="164"/>
                    <a:pt x="116" y="165"/>
                  </a:cubicBezTo>
                  <a:cubicBezTo>
                    <a:pt x="115" y="165"/>
                    <a:pt x="115" y="165"/>
                    <a:pt x="115" y="165"/>
                  </a:cubicBezTo>
                  <a:cubicBezTo>
                    <a:pt x="116" y="165"/>
                    <a:pt x="117" y="165"/>
                    <a:pt x="118" y="165"/>
                  </a:cubicBezTo>
                  <a:cubicBezTo>
                    <a:pt x="119" y="165"/>
                    <a:pt x="119" y="165"/>
                    <a:pt x="120" y="165"/>
                  </a:cubicBezTo>
                  <a:cubicBezTo>
                    <a:pt x="120" y="165"/>
                    <a:pt x="121" y="165"/>
                    <a:pt x="121" y="166"/>
                  </a:cubicBezTo>
                  <a:cubicBezTo>
                    <a:pt x="120" y="167"/>
                    <a:pt x="120" y="167"/>
                    <a:pt x="120" y="167"/>
                  </a:cubicBezTo>
                  <a:cubicBezTo>
                    <a:pt x="120" y="167"/>
                    <a:pt x="120" y="167"/>
                    <a:pt x="120" y="167"/>
                  </a:cubicBezTo>
                  <a:cubicBezTo>
                    <a:pt x="120" y="167"/>
                    <a:pt x="122" y="167"/>
                    <a:pt x="123" y="167"/>
                  </a:cubicBezTo>
                  <a:cubicBezTo>
                    <a:pt x="123" y="168"/>
                    <a:pt x="124" y="168"/>
                    <a:pt x="124" y="168"/>
                  </a:cubicBezTo>
                  <a:cubicBezTo>
                    <a:pt x="124" y="168"/>
                    <a:pt x="124" y="167"/>
                    <a:pt x="125" y="168"/>
                  </a:cubicBezTo>
                  <a:cubicBezTo>
                    <a:pt x="125" y="170"/>
                    <a:pt x="125" y="171"/>
                    <a:pt x="125" y="171"/>
                  </a:cubicBezTo>
                  <a:cubicBezTo>
                    <a:pt x="126" y="170"/>
                    <a:pt x="127" y="170"/>
                    <a:pt x="128" y="170"/>
                  </a:cubicBezTo>
                  <a:cubicBezTo>
                    <a:pt x="128" y="170"/>
                    <a:pt x="130" y="169"/>
                    <a:pt x="130" y="170"/>
                  </a:cubicBezTo>
                  <a:cubicBezTo>
                    <a:pt x="130" y="170"/>
                    <a:pt x="130" y="170"/>
                    <a:pt x="130" y="172"/>
                  </a:cubicBezTo>
                  <a:cubicBezTo>
                    <a:pt x="129" y="173"/>
                    <a:pt x="129" y="173"/>
                    <a:pt x="129" y="174"/>
                  </a:cubicBezTo>
                  <a:cubicBezTo>
                    <a:pt x="129" y="175"/>
                    <a:pt x="130" y="175"/>
                    <a:pt x="130" y="175"/>
                  </a:cubicBezTo>
                  <a:cubicBezTo>
                    <a:pt x="131" y="175"/>
                    <a:pt x="131" y="175"/>
                    <a:pt x="132" y="175"/>
                  </a:cubicBezTo>
                  <a:cubicBezTo>
                    <a:pt x="133" y="175"/>
                    <a:pt x="133" y="175"/>
                    <a:pt x="134" y="175"/>
                  </a:cubicBezTo>
                  <a:cubicBezTo>
                    <a:pt x="134" y="176"/>
                    <a:pt x="134" y="176"/>
                    <a:pt x="134" y="176"/>
                  </a:cubicBezTo>
                  <a:cubicBezTo>
                    <a:pt x="134" y="176"/>
                    <a:pt x="133" y="178"/>
                    <a:pt x="134" y="178"/>
                  </a:cubicBezTo>
                  <a:cubicBezTo>
                    <a:pt x="135" y="178"/>
                    <a:pt x="138" y="179"/>
                    <a:pt x="138" y="179"/>
                  </a:cubicBezTo>
                  <a:cubicBezTo>
                    <a:pt x="138" y="179"/>
                    <a:pt x="138" y="180"/>
                    <a:pt x="138" y="181"/>
                  </a:cubicBezTo>
                  <a:cubicBezTo>
                    <a:pt x="137" y="181"/>
                    <a:pt x="135" y="182"/>
                    <a:pt x="135" y="183"/>
                  </a:cubicBezTo>
                  <a:cubicBezTo>
                    <a:pt x="135" y="184"/>
                    <a:pt x="134" y="185"/>
                    <a:pt x="134" y="185"/>
                  </a:cubicBezTo>
                  <a:cubicBezTo>
                    <a:pt x="134" y="185"/>
                    <a:pt x="130" y="185"/>
                    <a:pt x="130" y="186"/>
                  </a:cubicBezTo>
                  <a:cubicBezTo>
                    <a:pt x="131" y="186"/>
                    <a:pt x="134" y="187"/>
                    <a:pt x="135" y="187"/>
                  </a:cubicBezTo>
                  <a:cubicBezTo>
                    <a:pt x="135" y="187"/>
                    <a:pt x="137" y="187"/>
                    <a:pt x="137" y="187"/>
                  </a:cubicBezTo>
                  <a:cubicBezTo>
                    <a:pt x="137" y="187"/>
                    <a:pt x="138" y="188"/>
                    <a:pt x="138" y="188"/>
                  </a:cubicBezTo>
                  <a:cubicBezTo>
                    <a:pt x="139" y="188"/>
                    <a:pt x="139" y="188"/>
                    <a:pt x="139" y="188"/>
                  </a:cubicBezTo>
                  <a:cubicBezTo>
                    <a:pt x="141" y="188"/>
                    <a:pt x="142" y="188"/>
                    <a:pt x="143" y="188"/>
                  </a:cubicBezTo>
                  <a:cubicBezTo>
                    <a:pt x="144" y="188"/>
                    <a:pt x="144" y="187"/>
                    <a:pt x="145" y="187"/>
                  </a:cubicBezTo>
                  <a:cubicBezTo>
                    <a:pt x="145" y="187"/>
                    <a:pt x="150" y="188"/>
                    <a:pt x="149" y="188"/>
                  </a:cubicBezTo>
                  <a:cubicBezTo>
                    <a:pt x="149" y="189"/>
                    <a:pt x="147" y="191"/>
                    <a:pt x="147" y="191"/>
                  </a:cubicBezTo>
                  <a:cubicBezTo>
                    <a:pt x="147" y="191"/>
                    <a:pt x="147" y="193"/>
                    <a:pt x="147" y="193"/>
                  </a:cubicBezTo>
                  <a:cubicBezTo>
                    <a:pt x="148" y="194"/>
                    <a:pt x="152" y="195"/>
                    <a:pt x="152" y="195"/>
                  </a:cubicBezTo>
                  <a:cubicBezTo>
                    <a:pt x="152" y="195"/>
                    <a:pt x="154" y="194"/>
                    <a:pt x="154" y="195"/>
                  </a:cubicBezTo>
                  <a:cubicBezTo>
                    <a:pt x="153" y="196"/>
                    <a:pt x="153" y="197"/>
                    <a:pt x="152" y="197"/>
                  </a:cubicBezTo>
                  <a:cubicBezTo>
                    <a:pt x="152" y="198"/>
                    <a:pt x="155" y="202"/>
                    <a:pt x="155" y="202"/>
                  </a:cubicBezTo>
                  <a:cubicBezTo>
                    <a:pt x="153" y="204"/>
                    <a:pt x="152" y="204"/>
                    <a:pt x="150" y="206"/>
                  </a:cubicBezTo>
                  <a:cubicBezTo>
                    <a:pt x="150" y="206"/>
                    <a:pt x="147" y="204"/>
                    <a:pt x="147" y="209"/>
                  </a:cubicBezTo>
                  <a:cubicBezTo>
                    <a:pt x="148" y="213"/>
                    <a:pt x="146" y="212"/>
                    <a:pt x="148" y="213"/>
                  </a:cubicBezTo>
                  <a:cubicBezTo>
                    <a:pt x="150" y="215"/>
                    <a:pt x="151" y="217"/>
                    <a:pt x="151" y="217"/>
                  </a:cubicBezTo>
                  <a:cubicBezTo>
                    <a:pt x="151" y="217"/>
                    <a:pt x="152" y="219"/>
                    <a:pt x="151" y="221"/>
                  </a:cubicBezTo>
                  <a:cubicBezTo>
                    <a:pt x="150" y="222"/>
                    <a:pt x="152" y="220"/>
                    <a:pt x="150" y="222"/>
                  </a:cubicBezTo>
                  <a:cubicBezTo>
                    <a:pt x="147" y="224"/>
                    <a:pt x="145" y="224"/>
                    <a:pt x="146" y="226"/>
                  </a:cubicBezTo>
                  <a:cubicBezTo>
                    <a:pt x="148" y="229"/>
                    <a:pt x="153" y="231"/>
                    <a:pt x="153" y="231"/>
                  </a:cubicBezTo>
                  <a:cubicBezTo>
                    <a:pt x="153" y="234"/>
                    <a:pt x="153" y="235"/>
                    <a:pt x="153" y="237"/>
                  </a:cubicBezTo>
                  <a:cubicBezTo>
                    <a:pt x="153" y="239"/>
                    <a:pt x="154" y="239"/>
                    <a:pt x="153" y="240"/>
                  </a:cubicBezTo>
                  <a:cubicBezTo>
                    <a:pt x="153" y="241"/>
                    <a:pt x="154" y="241"/>
                    <a:pt x="154" y="243"/>
                  </a:cubicBezTo>
                  <a:cubicBezTo>
                    <a:pt x="155" y="244"/>
                    <a:pt x="156" y="244"/>
                    <a:pt x="158" y="246"/>
                  </a:cubicBezTo>
                  <a:cubicBezTo>
                    <a:pt x="159" y="248"/>
                    <a:pt x="159" y="248"/>
                    <a:pt x="159" y="248"/>
                  </a:cubicBezTo>
                  <a:cubicBezTo>
                    <a:pt x="159" y="248"/>
                    <a:pt x="164" y="250"/>
                    <a:pt x="164" y="251"/>
                  </a:cubicBezTo>
                  <a:cubicBezTo>
                    <a:pt x="165" y="252"/>
                    <a:pt x="165" y="252"/>
                    <a:pt x="166" y="253"/>
                  </a:cubicBezTo>
                  <a:cubicBezTo>
                    <a:pt x="167" y="255"/>
                    <a:pt x="170" y="254"/>
                    <a:pt x="170" y="257"/>
                  </a:cubicBezTo>
                  <a:cubicBezTo>
                    <a:pt x="171" y="259"/>
                    <a:pt x="171" y="258"/>
                    <a:pt x="172" y="260"/>
                  </a:cubicBezTo>
                  <a:cubicBezTo>
                    <a:pt x="173" y="263"/>
                    <a:pt x="173" y="263"/>
                    <a:pt x="173" y="263"/>
                  </a:cubicBezTo>
                  <a:cubicBezTo>
                    <a:pt x="173" y="263"/>
                    <a:pt x="173" y="261"/>
                    <a:pt x="174" y="265"/>
                  </a:cubicBezTo>
                  <a:cubicBezTo>
                    <a:pt x="175" y="268"/>
                    <a:pt x="177" y="267"/>
                    <a:pt x="178" y="269"/>
                  </a:cubicBezTo>
                  <a:cubicBezTo>
                    <a:pt x="180" y="272"/>
                    <a:pt x="178" y="268"/>
                    <a:pt x="180" y="272"/>
                  </a:cubicBezTo>
                  <a:cubicBezTo>
                    <a:pt x="182" y="275"/>
                    <a:pt x="188" y="275"/>
                    <a:pt x="188" y="275"/>
                  </a:cubicBezTo>
                  <a:cubicBezTo>
                    <a:pt x="190" y="276"/>
                    <a:pt x="190" y="273"/>
                    <a:pt x="190" y="276"/>
                  </a:cubicBezTo>
                  <a:cubicBezTo>
                    <a:pt x="189" y="280"/>
                    <a:pt x="188" y="280"/>
                    <a:pt x="189" y="280"/>
                  </a:cubicBezTo>
                  <a:cubicBezTo>
                    <a:pt x="191" y="280"/>
                    <a:pt x="191" y="279"/>
                    <a:pt x="191" y="282"/>
                  </a:cubicBezTo>
                  <a:cubicBezTo>
                    <a:pt x="192" y="285"/>
                    <a:pt x="194" y="285"/>
                    <a:pt x="194" y="287"/>
                  </a:cubicBezTo>
                  <a:cubicBezTo>
                    <a:pt x="194" y="290"/>
                    <a:pt x="203" y="295"/>
                    <a:pt x="203" y="295"/>
                  </a:cubicBezTo>
                  <a:cubicBezTo>
                    <a:pt x="204" y="296"/>
                    <a:pt x="205" y="292"/>
                    <a:pt x="205" y="292"/>
                  </a:cubicBezTo>
                  <a:cubicBezTo>
                    <a:pt x="204" y="290"/>
                    <a:pt x="204" y="290"/>
                    <a:pt x="203" y="288"/>
                  </a:cubicBezTo>
                  <a:cubicBezTo>
                    <a:pt x="202" y="287"/>
                    <a:pt x="202" y="287"/>
                    <a:pt x="201" y="286"/>
                  </a:cubicBezTo>
                  <a:cubicBezTo>
                    <a:pt x="200" y="285"/>
                    <a:pt x="200" y="284"/>
                    <a:pt x="199" y="283"/>
                  </a:cubicBezTo>
                  <a:cubicBezTo>
                    <a:pt x="199" y="283"/>
                    <a:pt x="198" y="280"/>
                    <a:pt x="198" y="279"/>
                  </a:cubicBezTo>
                  <a:cubicBezTo>
                    <a:pt x="197" y="278"/>
                    <a:pt x="196" y="276"/>
                    <a:pt x="196" y="276"/>
                  </a:cubicBezTo>
                  <a:cubicBezTo>
                    <a:pt x="196" y="274"/>
                    <a:pt x="195" y="273"/>
                    <a:pt x="195" y="271"/>
                  </a:cubicBezTo>
                  <a:cubicBezTo>
                    <a:pt x="194" y="270"/>
                    <a:pt x="194" y="269"/>
                    <a:pt x="194" y="268"/>
                  </a:cubicBezTo>
                  <a:cubicBezTo>
                    <a:pt x="194" y="268"/>
                    <a:pt x="193" y="266"/>
                    <a:pt x="196" y="268"/>
                  </a:cubicBezTo>
                  <a:cubicBezTo>
                    <a:pt x="199" y="270"/>
                    <a:pt x="204" y="269"/>
                    <a:pt x="204" y="273"/>
                  </a:cubicBezTo>
                  <a:cubicBezTo>
                    <a:pt x="204" y="277"/>
                    <a:pt x="204" y="276"/>
                    <a:pt x="205" y="278"/>
                  </a:cubicBezTo>
                  <a:cubicBezTo>
                    <a:pt x="205" y="281"/>
                    <a:pt x="208" y="280"/>
                    <a:pt x="208" y="281"/>
                  </a:cubicBezTo>
                  <a:cubicBezTo>
                    <a:pt x="209" y="282"/>
                    <a:pt x="211" y="283"/>
                    <a:pt x="212" y="284"/>
                  </a:cubicBezTo>
                  <a:cubicBezTo>
                    <a:pt x="213" y="286"/>
                    <a:pt x="216" y="287"/>
                    <a:pt x="216" y="287"/>
                  </a:cubicBezTo>
                  <a:cubicBezTo>
                    <a:pt x="217" y="288"/>
                    <a:pt x="217" y="289"/>
                    <a:pt x="218" y="290"/>
                  </a:cubicBezTo>
                  <a:cubicBezTo>
                    <a:pt x="218" y="290"/>
                    <a:pt x="221" y="292"/>
                    <a:pt x="220" y="293"/>
                  </a:cubicBezTo>
                  <a:cubicBezTo>
                    <a:pt x="220" y="294"/>
                    <a:pt x="220" y="294"/>
                    <a:pt x="220" y="295"/>
                  </a:cubicBezTo>
                  <a:cubicBezTo>
                    <a:pt x="220" y="297"/>
                    <a:pt x="222" y="297"/>
                    <a:pt x="222" y="298"/>
                  </a:cubicBezTo>
                  <a:cubicBezTo>
                    <a:pt x="223" y="299"/>
                    <a:pt x="225" y="299"/>
                    <a:pt x="227" y="302"/>
                  </a:cubicBezTo>
                  <a:cubicBezTo>
                    <a:pt x="229" y="305"/>
                    <a:pt x="235" y="307"/>
                    <a:pt x="235" y="307"/>
                  </a:cubicBezTo>
                  <a:cubicBezTo>
                    <a:pt x="232" y="309"/>
                    <a:pt x="230" y="310"/>
                    <a:pt x="227" y="312"/>
                  </a:cubicBezTo>
                  <a:cubicBezTo>
                    <a:pt x="227" y="312"/>
                    <a:pt x="223" y="315"/>
                    <a:pt x="227" y="315"/>
                  </a:cubicBezTo>
                  <a:cubicBezTo>
                    <a:pt x="231" y="316"/>
                    <a:pt x="241" y="319"/>
                    <a:pt x="241" y="319"/>
                  </a:cubicBezTo>
                  <a:cubicBezTo>
                    <a:pt x="241" y="319"/>
                    <a:pt x="241" y="320"/>
                    <a:pt x="241" y="320"/>
                  </a:cubicBezTo>
                  <a:cubicBezTo>
                    <a:pt x="241" y="320"/>
                    <a:pt x="246" y="324"/>
                    <a:pt x="250" y="325"/>
                  </a:cubicBezTo>
                  <a:cubicBezTo>
                    <a:pt x="253" y="326"/>
                    <a:pt x="259" y="327"/>
                    <a:pt x="259" y="327"/>
                  </a:cubicBezTo>
                  <a:cubicBezTo>
                    <a:pt x="259" y="327"/>
                    <a:pt x="265" y="327"/>
                    <a:pt x="266" y="329"/>
                  </a:cubicBezTo>
                  <a:cubicBezTo>
                    <a:pt x="266" y="330"/>
                    <a:pt x="267" y="332"/>
                    <a:pt x="270" y="332"/>
                  </a:cubicBezTo>
                  <a:cubicBezTo>
                    <a:pt x="273" y="332"/>
                    <a:pt x="280" y="332"/>
                    <a:pt x="280" y="332"/>
                  </a:cubicBezTo>
                  <a:cubicBezTo>
                    <a:pt x="281" y="331"/>
                    <a:pt x="282" y="331"/>
                    <a:pt x="282" y="331"/>
                  </a:cubicBezTo>
                  <a:cubicBezTo>
                    <a:pt x="282" y="331"/>
                    <a:pt x="288" y="332"/>
                    <a:pt x="288" y="333"/>
                  </a:cubicBezTo>
                  <a:cubicBezTo>
                    <a:pt x="288" y="334"/>
                    <a:pt x="286" y="336"/>
                    <a:pt x="289" y="337"/>
                  </a:cubicBezTo>
                  <a:cubicBezTo>
                    <a:pt x="292" y="338"/>
                    <a:pt x="295" y="339"/>
                    <a:pt x="295" y="339"/>
                  </a:cubicBezTo>
                  <a:cubicBezTo>
                    <a:pt x="298" y="339"/>
                    <a:pt x="300" y="340"/>
                    <a:pt x="303" y="340"/>
                  </a:cubicBezTo>
                  <a:cubicBezTo>
                    <a:pt x="303" y="340"/>
                    <a:pt x="304" y="341"/>
                    <a:pt x="304" y="343"/>
                  </a:cubicBezTo>
                  <a:cubicBezTo>
                    <a:pt x="304" y="345"/>
                    <a:pt x="313" y="343"/>
                    <a:pt x="313" y="343"/>
                  </a:cubicBezTo>
                  <a:cubicBezTo>
                    <a:pt x="313" y="343"/>
                    <a:pt x="319" y="344"/>
                    <a:pt x="317" y="347"/>
                  </a:cubicBezTo>
                  <a:cubicBezTo>
                    <a:pt x="316" y="349"/>
                    <a:pt x="317" y="348"/>
                    <a:pt x="316" y="351"/>
                  </a:cubicBezTo>
                  <a:cubicBezTo>
                    <a:pt x="316" y="353"/>
                    <a:pt x="315" y="351"/>
                    <a:pt x="316" y="353"/>
                  </a:cubicBezTo>
                  <a:cubicBezTo>
                    <a:pt x="317" y="355"/>
                    <a:pt x="318" y="355"/>
                    <a:pt x="320" y="356"/>
                  </a:cubicBezTo>
                  <a:cubicBezTo>
                    <a:pt x="323" y="357"/>
                    <a:pt x="329" y="357"/>
                    <a:pt x="329" y="357"/>
                  </a:cubicBezTo>
                  <a:cubicBezTo>
                    <a:pt x="329" y="357"/>
                    <a:pt x="327" y="358"/>
                    <a:pt x="331" y="359"/>
                  </a:cubicBezTo>
                  <a:cubicBezTo>
                    <a:pt x="335" y="360"/>
                    <a:pt x="341" y="362"/>
                    <a:pt x="341" y="362"/>
                  </a:cubicBezTo>
                  <a:cubicBezTo>
                    <a:pt x="341" y="362"/>
                    <a:pt x="340" y="362"/>
                    <a:pt x="340" y="364"/>
                  </a:cubicBezTo>
                  <a:cubicBezTo>
                    <a:pt x="341" y="365"/>
                    <a:pt x="345" y="366"/>
                    <a:pt x="345" y="366"/>
                  </a:cubicBezTo>
                  <a:cubicBezTo>
                    <a:pt x="345" y="365"/>
                    <a:pt x="345" y="364"/>
                    <a:pt x="346" y="363"/>
                  </a:cubicBezTo>
                  <a:cubicBezTo>
                    <a:pt x="347" y="362"/>
                    <a:pt x="347" y="362"/>
                    <a:pt x="348" y="361"/>
                  </a:cubicBezTo>
                  <a:cubicBezTo>
                    <a:pt x="350" y="360"/>
                    <a:pt x="350" y="360"/>
                    <a:pt x="352" y="359"/>
                  </a:cubicBezTo>
                  <a:cubicBezTo>
                    <a:pt x="354" y="359"/>
                    <a:pt x="354" y="359"/>
                    <a:pt x="356" y="358"/>
                  </a:cubicBezTo>
                  <a:cubicBezTo>
                    <a:pt x="356" y="358"/>
                    <a:pt x="358" y="355"/>
                    <a:pt x="355" y="356"/>
                  </a:cubicBezTo>
                  <a:cubicBezTo>
                    <a:pt x="351" y="357"/>
                    <a:pt x="354" y="356"/>
                    <a:pt x="351" y="357"/>
                  </a:cubicBezTo>
                  <a:cubicBezTo>
                    <a:pt x="347" y="359"/>
                    <a:pt x="342" y="359"/>
                    <a:pt x="342" y="359"/>
                  </a:cubicBezTo>
                  <a:cubicBezTo>
                    <a:pt x="339" y="359"/>
                    <a:pt x="338" y="359"/>
                    <a:pt x="336" y="359"/>
                  </a:cubicBezTo>
                  <a:cubicBezTo>
                    <a:pt x="336" y="357"/>
                    <a:pt x="336" y="356"/>
                    <a:pt x="336" y="355"/>
                  </a:cubicBezTo>
                  <a:cubicBezTo>
                    <a:pt x="336" y="352"/>
                    <a:pt x="336" y="351"/>
                    <a:pt x="337" y="349"/>
                  </a:cubicBezTo>
                  <a:cubicBezTo>
                    <a:pt x="337" y="348"/>
                    <a:pt x="337" y="347"/>
                    <a:pt x="337" y="345"/>
                  </a:cubicBezTo>
                  <a:cubicBezTo>
                    <a:pt x="337" y="343"/>
                    <a:pt x="336" y="342"/>
                    <a:pt x="336" y="340"/>
                  </a:cubicBezTo>
                  <a:cubicBezTo>
                    <a:pt x="334" y="338"/>
                    <a:pt x="334" y="337"/>
                    <a:pt x="333" y="335"/>
                  </a:cubicBezTo>
                  <a:cubicBezTo>
                    <a:pt x="333" y="335"/>
                    <a:pt x="331" y="334"/>
                    <a:pt x="329" y="334"/>
                  </a:cubicBezTo>
                  <a:cubicBezTo>
                    <a:pt x="327" y="333"/>
                    <a:pt x="322" y="332"/>
                    <a:pt x="322" y="332"/>
                  </a:cubicBezTo>
                  <a:cubicBezTo>
                    <a:pt x="322" y="332"/>
                    <a:pt x="320" y="332"/>
                    <a:pt x="318" y="332"/>
                  </a:cubicBezTo>
                  <a:cubicBezTo>
                    <a:pt x="315" y="332"/>
                    <a:pt x="315" y="332"/>
                    <a:pt x="315" y="332"/>
                  </a:cubicBezTo>
                  <a:cubicBezTo>
                    <a:pt x="314" y="332"/>
                    <a:pt x="313" y="332"/>
                    <a:pt x="312" y="331"/>
                  </a:cubicBezTo>
                  <a:cubicBezTo>
                    <a:pt x="312" y="331"/>
                    <a:pt x="310" y="330"/>
                    <a:pt x="312" y="329"/>
                  </a:cubicBezTo>
                  <a:cubicBezTo>
                    <a:pt x="314" y="329"/>
                    <a:pt x="315" y="326"/>
                    <a:pt x="315" y="326"/>
                  </a:cubicBezTo>
                  <a:cubicBezTo>
                    <a:pt x="315" y="325"/>
                    <a:pt x="315" y="325"/>
                    <a:pt x="315" y="324"/>
                  </a:cubicBezTo>
                  <a:cubicBezTo>
                    <a:pt x="315" y="324"/>
                    <a:pt x="317" y="324"/>
                    <a:pt x="317" y="322"/>
                  </a:cubicBezTo>
                  <a:cubicBezTo>
                    <a:pt x="318" y="320"/>
                    <a:pt x="317" y="315"/>
                    <a:pt x="317" y="315"/>
                  </a:cubicBezTo>
                  <a:cubicBezTo>
                    <a:pt x="317" y="314"/>
                    <a:pt x="317" y="314"/>
                    <a:pt x="316" y="313"/>
                  </a:cubicBezTo>
                  <a:cubicBezTo>
                    <a:pt x="316" y="312"/>
                    <a:pt x="317" y="311"/>
                    <a:pt x="317" y="310"/>
                  </a:cubicBezTo>
                  <a:cubicBezTo>
                    <a:pt x="317" y="310"/>
                    <a:pt x="315" y="307"/>
                    <a:pt x="312" y="307"/>
                  </a:cubicBezTo>
                  <a:cubicBezTo>
                    <a:pt x="310" y="308"/>
                    <a:pt x="310" y="307"/>
                    <a:pt x="307" y="308"/>
                  </a:cubicBezTo>
                  <a:cubicBezTo>
                    <a:pt x="305" y="309"/>
                    <a:pt x="303" y="310"/>
                    <a:pt x="303" y="310"/>
                  </a:cubicBezTo>
                  <a:cubicBezTo>
                    <a:pt x="303" y="310"/>
                    <a:pt x="299" y="314"/>
                    <a:pt x="299" y="316"/>
                  </a:cubicBezTo>
                  <a:cubicBezTo>
                    <a:pt x="299" y="317"/>
                    <a:pt x="300" y="315"/>
                    <a:pt x="299" y="317"/>
                  </a:cubicBezTo>
                  <a:cubicBezTo>
                    <a:pt x="298" y="319"/>
                    <a:pt x="301" y="319"/>
                    <a:pt x="298" y="319"/>
                  </a:cubicBezTo>
                  <a:cubicBezTo>
                    <a:pt x="295" y="319"/>
                    <a:pt x="296" y="320"/>
                    <a:pt x="292" y="320"/>
                  </a:cubicBezTo>
                  <a:cubicBezTo>
                    <a:pt x="289" y="320"/>
                    <a:pt x="288" y="321"/>
                    <a:pt x="287" y="321"/>
                  </a:cubicBezTo>
                  <a:cubicBezTo>
                    <a:pt x="284" y="321"/>
                    <a:pt x="282" y="321"/>
                    <a:pt x="282" y="321"/>
                  </a:cubicBezTo>
                  <a:cubicBezTo>
                    <a:pt x="282" y="321"/>
                    <a:pt x="282" y="318"/>
                    <a:pt x="278" y="317"/>
                  </a:cubicBezTo>
                  <a:cubicBezTo>
                    <a:pt x="275" y="316"/>
                    <a:pt x="271" y="311"/>
                    <a:pt x="271" y="311"/>
                  </a:cubicBezTo>
                  <a:cubicBezTo>
                    <a:pt x="270" y="309"/>
                    <a:pt x="270" y="308"/>
                    <a:pt x="268" y="305"/>
                  </a:cubicBezTo>
                  <a:cubicBezTo>
                    <a:pt x="269" y="303"/>
                    <a:pt x="269" y="302"/>
                    <a:pt x="269" y="300"/>
                  </a:cubicBezTo>
                  <a:cubicBezTo>
                    <a:pt x="268" y="297"/>
                    <a:pt x="268" y="296"/>
                    <a:pt x="267" y="292"/>
                  </a:cubicBezTo>
                  <a:cubicBezTo>
                    <a:pt x="268" y="290"/>
                    <a:pt x="268" y="289"/>
                    <a:pt x="269" y="286"/>
                  </a:cubicBezTo>
                  <a:cubicBezTo>
                    <a:pt x="269" y="286"/>
                    <a:pt x="270" y="285"/>
                    <a:pt x="272" y="284"/>
                  </a:cubicBezTo>
                  <a:cubicBezTo>
                    <a:pt x="273" y="283"/>
                    <a:pt x="273" y="278"/>
                    <a:pt x="273" y="278"/>
                  </a:cubicBezTo>
                  <a:cubicBezTo>
                    <a:pt x="274" y="278"/>
                    <a:pt x="275" y="277"/>
                    <a:pt x="276" y="277"/>
                  </a:cubicBezTo>
                  <a:cubicBezTo>
                    <a:pt x="276" y="277"/>
                    <a:pt x="284" y="275"/>
                    <a:pt x="286" y="275"/>
                  </a:cubicBezTo>
                  <a:cubicBezTo>
                    <a:pt x="287" y="275"/>
                    <a:pt x="287" y="275"/>
                    <a:pt x="287" y="275"/>
                  </a:cubicBezTo>
                  <a:cubicBezTo>
                    <a:pt x="291" y="275"/>
                    <a:pt x="292" y="274"/>
                    <a:pt x="296" y="274"/>
                  </a:cubicBezTo>
                  <a:cubicBezTo>
                    <a:pt x="299" y="274"/>
                    <a:pt x="308" y="274"/>
                    <a:pt x="308" y="274"/>
                  </a:cubicBezTo>
                  <a:cubicBezTo>
                    <a:pt x="309" y="273"/>
                    <a:pt x="309" y="273"/>
                    <a:pt x="310" y="272"/>
                  </a:cubicBezTo>
                  <a:cubicBezTo>
                    <a:pt x="311" y="271"/>
                    <a:pt x="312" y="271"/>
                    <a:pt x="313" y="269"/>
                  </a:cubicBezTo>
                  <a:cubicBezTo>
                    <a:pt x="313" y="269"/>
                    <a:pt x="311" y="267"/>
                    <a:pt x="315" y="269"/>
                  </a:cubicBezTo>
                  <a:cubicBezTo>
                    <a:pt x="319" y="271"/>
                    <a:pt x="319" y="270"/>
                    <a:pt x="321" y="271"/>
                  </a:cubicBezTo>
                  <a:cubicBezTo>
                    <a:pt x="324" y="272"/>
                    <a:pt x="324" y="271"/>
                    <a:pt x="327" y="273"/>
                  </a:cubicBezTo>
                  <a:cubicBezTo>
                    <a:pt x="329" y="274"/>
                    <a:pt x="328" y="273"/>
                    <a:pt x="329" y="274"/>
                  </a:cubicBezTo>
                  <a:cubicBezTo>
                    <a:pt x="331" y="276"/>
                    <a:pt x="328" y="273"/>
                    <a:pt x="331" y="276"/>
                  </a:cubicBezTo>
                  <a:cubicBezTo>
                    <a:pt x="333" y="279"/>
                    <a:pt x="331" y="278"/>
                    <a:pt x="333" y="280"/>
                  </a:cubicBezTo>
                  <a:cubicBezTo>
                    <a:pt x="336" y="281"/>
                    <a:pt x="338" y="279"/>
                    <a:pt x="339" y="282"/>
                  </a:cubicBezTo>
                  <a:cubicBezTo>
                    <a:pt x="341" y="284"/>
                    <a:pt x="339" y="280"/>
                    <a:pt x="341" y="284"/>
                  </a:cubicBezTo>
                  <a:cubicBezTo>
                    <a:pt x="342" y="289"/>
                    <a:pt x="340" y="287"/>
                    <a:pt x="342" y="289"/>
                  </a:cubicBezTo>
                  <a:cubicBezTo>
                    <a:pt x="344" y="291"/>
                    <a:pt x="344" y="291"/>
                    <a:pt x="344" y="291"/>
                  </a:cubicBezTo>
                  <a:cubicBezTo>
                    <a:pt x="345" y="292"/>
                    <a:pt x="346" y="292"/>
                    <a:pt x="347" y="292"/>
                  </a:cubicBezTo>
                  <a:cubicBezTo>
                    <a:pt x="347" y="292"/>
                    <a:pt x="350" y="292"/>
                    <a:pt x="351" y="291"/>
                  </a:cubicBezTo>
                  <a:cubicBezTo>
                    <a:pt x="352" y="290"/>
                    <a:pt x="351" y="287"/>
                    <a:pt x="352" y="285"/>
                  </a:cubicBezTo>
                  <a:cubicBezTo>
                    <a:pt x="352" y="283"/>
                    <a:pt x="350" y="279"/>
                    <a:pt x="350" y="279"/>
                  </a:cubicBezTo>
                  <a:cubicBezTo>
                    <a:pt x="350" y="279"/>
                    <a:pt x="350" y="279"/>
                    <a:pt x="349" y="277"/>
                  </a:cubicBezTo>
                  <a:cubicBezTo>
                    <a:pt x="349" y="276"/>
                    <a:pt x="345" y="275"/>
                    <a:pt x="344" y="271"/>
                  </a:cubicBezTo>
                  <a:cubicBezTo>
                    <a:pt x="344" y="268"/>
                    <a:pt x="346" y="266"/>
                    <a:pt x="346" y="266"/>
                  </a:cubicBezTo>
                  <a:cubicBezTo>
                    <a:pt x="346" y="266"/>
                    <a:pt x="347" y="265"/>
                    <a:pt x="349" y="264"/>
                  </a:cubicBezTo>
                  <a:cubicBezTo>
                    <a:pt x="351" y="264"/>
                    <a:pt x="353" y="262"/>
                    <a:pt x="353" y="262"/>
                  </a:cubicBezTo>
                  <a:cubicBezTo>
                    <a:pt x="354" y="261"/>
                    <a:pt x="355" y="261"/>
                    <a:pt x="356" y="261"/>
                  </a:cubicBezTo>
                  <a:cubicBezTo>
                    <a:pt x="357" y="260"/>
                    <a:pt x="357" y="260"/>
                    <a:pt x="358" y="259"/>
                  </a:cubicBezTo>
                  <a:cubicBezTo>
                    <a:pt x="361" y="257"/>
                    <a:pt x="362" y="256"/>
                    <a:pt x="364" y="255"/>
                  </a:cubicBezTo>
                  <a:cubicBezTo>
                    <a:pt x="366" y="253"/>
                    <a:pt x="367" y="253"/>
                    <a:pt x="369" y="252"/>
                  </a:cubicBezTo>
                  <a:cubicBezTo>
                    <a:pt x="369" y="251"/>
                    <a:pt x="369" y="250"/>
                    <a:pt x="369" y="249"/>
                  </a:cubicBezTo>
                  <a:cubicBezTo>
                    <a:pt x="369" y="249"/>
                    <a:pt x="369" y="248"/>
                    <a:pt x="369" y="247"/>
                  </a:cubicBezTo>
                  <a:cubicBezTo>
                    <a:pt x="369" y="246"/>
                    <a:pt x="369" y="244"/>
                    <a:pt x="369" y="244"/>
                  </a:cubicBezTo>
                  <a:cubicBezTo>
                    <a:pt x="369" y="244"/>
                    <a:pt x="371" y="249"/>
                    <a:pt x="369" y="246"/>
                  </a:cubicBezTo>
                  <a:cubicBezTo>
                    <a:pt x="367" y="243"/>
                    <a:pt x="367" y="241"/>
                    <a:pt x="367" y="240"/>
                  </a:cubicBezTo>
                  <a:cubicBezTo>
                    <a:pt x="367" y="239"/>
                    <a:pt x="364" y="234"/>
                    <a:pt x="364" y="234"/>
                  </a:cubicBezTo>
                  <a:cubicBezTo>
                    <a:pt x="364" y="234"/>
                    <a:pt x="365" y="233"/>
                    <a:pt x="366" y="233"/>
                  </a:cubicBezTo>
                  <a:cubicBezTo>
                    <a:pt x="366" y="233"/>
                    <a:pt x="368" y="230"/>
                    <a:pt x="370" y="233"/>
                  </a:cubicBezTo>
                  <a:cubicBezTo>
                    <a:pt x="371" y="236"/>
                    <a:pt x="371" y="236"/>
                    <a:pt x="371" y="236"/>
                  </a:cubicBezTo>
                  <a:cubicBezTo>
                    <a:pt x="376" y="234"/>
                    <a:pt x="378" y="234"/>
                    <a:pt x="383" y="232"/>
                  </a:cubicBezTo>
                  <a:cubicBezTo>
                    <a:pt x="383" y="232"/>
                    <a:pt x="385" y="226"/>
                    <a:pt x="387" y="226"/>
                  </a:cubicBezTo>
                  <a:cubicBezTo>
                    <a:pt x="388" y="226"/>
                    <a:pt x="391" y="222"/>
                    <a:pt x="391" y="222"/>
                  </a:cubicBezTo>
                  <a:cubicBezTo>
                    <a:pt x="390" y="221"/>
                    <a:pt x="390" y="220"/>
                    <a:pt x="390" y="219"/>
                  </a:cubicBezTo>
                  <a:cubicBezTo>
                    <a:pt x="390" y="218"/>
                    <a:pt x="390" y="217"/>
                    <a:pt x="391" y="216"/>
                  </a:cubicBezTo>
                  <a:cubicBezTo>
                    <a:pt x="392" y="215"/>
                    <a:pt x="393" y="215"/>
                    <a:pt x="394" y="214"/>
                  </a:cubicBezTo>
                  <a:cubicBezTo>
                    <a:pt x="395" y="214"/>
                    <a:pt x="396" y="214"/>
                    <a:pt x="397" y="214"/>
                  </a:cubicBezTo>
                  <a:cubicBezTo>
                    <a:pt x="397" y="214"/>
                    <a:pt x="396" y="212"/>
                    <a:pt x="400" y="213"/>
                  </a:cubicBezTo>
                  <a:cubicBezTo>
                    <a:pt x="405" y="213"/>
                    <a:pt x="406" y="213"/>
                    <a:pt x="408" y="213"/>
                  </a:cubicBezTo>
                  <a:cubicBezTo>
                    <a:pt x="410" y="214"/>
                    <a:pt x="407" y="213"/>
                    <a:pt x="410" y="214"/>
                  </a:cubicBezTo>
                  <a:cubicBezTo>
                    <a:pt x="412" y="214"/>
                    <a:pt x="415" y="214"/>
                    <a:pt x="415" y="214"/>
                  </a:cubicBezTo>
                  <a:cubicBezTo>
                    <a:pt x="417" y="213"/>
                    <a:pt x="418" y="213"/>
                    <a:pt x="420" y="212"/>
                  </a:cubicBezTo>
                  <a:cubicBezTo>
                    <a:pt x="420" y="212"/>
                    <a:pt x="421" y="210"/>
                    <a:pt x="422" y="209"/>
                  </a:cubicBezTo>
                  <a:cubicBezTo>
                    <a:pt x="423" y="208"/>
                    <a:pt x="422" y="204"/>
                    <a:pt x="422" y="204"/>
                  </a:cubicBezTo>
                  <a:cubicBezTo>
                    <a:pt x="422" y="204"/>
                    <a:pt x="422" y="203"/>
                    <a:pt x="420" y="200"/>
                  </a:cubicBezTo>
                  <a:cubicBezTo>
                    <a:pt x="417" y="198"/>
                    <a:pt x="416" y="196"/>
                    <a:pt x="416" y="196"/>
                  </a:cubicBezTo>
                  <a:cubicBezTo>
                    <a:pt x="416" y="196"/>
                    <a:pt x="414" y="191"/>
                    <a:pt x="415" y="190"/>
                  </a:cubicBezTo>
                  <a:cubicBezTo>
                    <a:pt x="417" y="188"/>
                    <a:pt x="417" y="186"/>
                    <a:pt x="417" y="186"/>
                  </a:cubicBezTo>
                  <a:cubicBezTo>
                    <a:pt x="420" y="186"/>
                    <a:pt x="422" y="186"/>
                    <a:pt x="425" y="185"/>
                  </a:cubicBezTo>
                  <a:cubicBezTo>
                    <a:pt x="425" y="185"/>
                    <a:pt x="426" y="182"/>
                    <a:pt x="430" y="182"/>
                  </a:cubicBezTo>
                  <a:cubicBezTo>
                    <a:pt x="434" y="182"/>
                    <a:pt x="430" y="181"/>
                    <a:pt x="434" y="182"/>
                  </a:cubicBezTo>
                  <a:cubicBezTo>
                    <a:pt x="438" y="182"/>
                    <a:pt x="438" y="182"/>
                    <a:pt x="440" y="182"/>
                  </a:cubicBezTo>
                  <a:cubicBezTo>
                    <a:pt x="441" y="182"/>
                    <a:pt x="443" y="182"/>
                    <a:pt x="443" y="182"/>
                  </a:cubicBezTo>
                  <a:cubicBezTo>
                    <a:pt x="443" y="182"/>
                    <a:pt x="448" y="179"/>
                    <a:pt x="445" y="183"/>
                  </a:cubicBezTo>
                  <a:cubicBezTo>
                    <a:pt x="442" y="188"/>
                    <a:pt x="443" y="184"/>
                    <a:pt x="442" y="188"/>
                  </a:cubicBezTo>
                  <a:cubicBezTo>
                    <a:pt x="441" y="192"/>
                    <a:pt x="440" y="191"/>
                    <a:pt x="441" y="192"/>
                  </a:cubicBezTo>
                  <a:cubicBezTo>
                    <a:pt x="442" y="194"/>
                    <a:pt x="446" y="194"/>
                    <a:pt x="446" y="194"/>
                  </a:cubicBezTo>
                  <a:cubicBezTo>
                    <a:pt x="448" y="194"/>
                    <a:pt x="448" y="194"/>
                    <a:pt x="449" y="193"/>
                  </a:cubicBezTo>
                  <a:cubicBezTo>
                    <a:pt x="451" y="193"/>
                    <a:pt x="452" y="193"/>
                    <a:pt x="454" y="193"/>
                  </a:cubicBezTo>
                  <a:cubicBezTo>
                    <a:pt x="460" y="198"/>
                    <a:pt x="463" y="199"/>
                    <a:pt x="463" y="199"/>
                  </a:cubicBezTo>
                  <a:cubicBezTo>
                    <a:pt x="464" y="199"/>
                    <a:pt x="465" y="199"/>
                    <a:pt x="467" y="198"/>
                  </a:cubicBezTo>
                  <a:cubicBezTo>
                    <a:pt x="468" y="198"/>
                    <a:pt x="468" y="198"/>
                    <a:pt x="469" y="198"/>
                  </a:cubicBezTo>
                  <a:cubicBezTo>
                    <a:pt x="470" y="198"/>
                    <a:pt x="470" y="198"/>
                    <a:pt x="471" y="197"/>
                  </a:cubicBezTo>
                  <a:cubicBezTo>
                    <a:pt x="472" y="196"/>
                    <a:pt x="472" y="194"/>
                    <a:pt x="472" y="194"/>
                  </a:cubicBezTo>
                  <a:cubicBezTo>
                    <a:pt x="472" y="194"/>
                    <a:pt x="471" y="192"/>
                    <a:pt x="467" y="192"/>
                  </a:cubicBezTo>
                  <a:cubicBezTo>
                    <a:pt x="462" y="192"/>
                    <a:pt x="462" y="192"/>
                    <a:pt x="462" y="192"/>
                  </a:cubicBezTo>
                  <a:cubicBezTo>
                    <a:pt x="461" y="191"/>
                    <a:pt x="460" y="190"/>
                    <a:pt x="459" y="189"/>
                  </a:cubicBezTo>
                  <a:cubicBezTo>
                    <a:pt x="459" y="189"/>
                    <a:pt x="459" y="187"/>
                    <a:pt x="458" y="187"/>
                  </a:cubicBezTo>
                  <a:cubicBezTo>
                    <a:pt x="456" y="186"/>
                    <a:pt x="454" y="185"/>
                    <a:pt x="454" y="185"/>
                  </a:cubicBezTo>
                  <a:cubicBezTo>
                    <a:pt x="453" y="184"/>
                    <a:pt x="453" y="184"/>
                    <a:pt x="452" y="184"/>
                  </a:cubicBezTo>
                  <a:cubicBezTo>
                    <a:pt x="452" y="182"/>
                    <a:pt x="452" y="182"/>
                    <a:pt x="453" y="180"/>
                  </a:cubicBezTo>
                  <a:cubicBezTo>
                    <a:pt x="454" y="180"/>
                    <a:pt x="454" y="180"/>
                    <a:pt x="455" y="179"/>
                  </a:cubicBezTo>
                  <a:cubicBezTo>
                    <a:pt x="453" y="178"/>
                    <a:pt x="452" y="178"/>
                    <a:pt x="451" y="176"/>
                  </a:cubicBezTo>
                  <a:cubicBezTo>
                    <a:pt x="450" y="175"/>
                    <a:pt x="450" y="175"/>
                    <a:pt x="450" y="174"/>
                  </a:cubicBezTo>
                  <a:cubicBezTo>
                    <a:pt x="451" y="174"/>
                    <a:pt x="451" y="173"/>
                    <a:pt x="452" y="173"/>
                  </a:cubicBezTo>
                  <a:cubicBezTo>
                    <a:pt x="451" y="170"/>
                    <a:pt x="450" y="168"/>
                    <a:pt x="449" y="165"/>
                  </a:cubicBezTo>
                  <a:cubicBezTo>
                    <a:pt x="446" y="163"/>
                    <a:pt x="444" y="161"/>
                    <a:pt x="441" y="159"/>
                  </a:cubicBezTo>
                  <a:cubicBezTo>
                    <a:pt x="438" y="158"/>
                    <a:pt x="436" y="157"/>
                    <a:pt x="433" y="156"/>
                  </a:cubicBezTo>
                  <a:cubicBezTo>
                    <a:pt x="429" y="153"/>
                    <a:pt x="428" y="152"/>
                    <a:pt x="424" y="149"/>
                  </a:cubicBezTo>
                  <a:cubicBezTo>
                    <a:pt x="424" y="149"/>
                    <a:pt x="424" y="143"/>
                    <a:pt x="423" y="142"/>
                  </a:cubicBezTo>
                  <a:cubicBezTo>
                    <a:pt x="420" y="141"/>
                    <a:pt x="414" y="137"/>
                    <a:pt x="414" y="137"/>
                  </a:cubicBezTo>
                  <a:cubicBezTo>
                    <a:pt x="413" y="135"/>
                    <a:pt x="412" y="134"/>
                    <a:pt x="411" y="132"/>
                  </a:cubicBezTo>
                  <a:cubicBezTo>
                    <a:pt x="411" y="130"/>
                    <a:pt x="411" y="128"/>
                    <a:pt x="412" y="126"/>
                  </a:cubicBezTo>
                  <a:cubicBezTo>
                    <a:pt x="412" y="126"/>
                    <a:pt x="408" y="130"/>
                    <a:pt x="407" y="132"/>
                  </a:cubicBezTo>
                  <a:cubicBezTo>
                    <a:pt x="406" y="134"/>
                    <a:pt x="406" y="134"/>
                    <a:pt x="405" y="136"/>
                  </a:cubicBezTo>
                  <a:cubicBezTo>
                    <a:pt x="403" y="138"/>
                    <a:pt x="402" y="140"/>
                    <a:pt x="402" y="140"/>
                  </a:cubicBezTo>
                  <a:cubicBezTo>
                    <a:pt x="400" y="139"/>
                    <a:pt x="399" y="139"/>
                    <a:pt x="397" y="138"/>
                  </a:cubicBezTo>
                  <a:cubicBezTo>
                    <a:pt x="397" y="138"/>
                    <a:pt x="393" y="136"/>
                    <a:pt x="392" y="135"/>
                  </a:cubicBezTo>
                  <a:cubicBezTo>
                    <a:pt x="391" y="134"/>
                    <a:pt x="389" y="131"/>
                    <a:pt x="389" y="131"/>
                  </a:cubicBezTo>
                  <a:cubicBezTo>
                    <a:pt x="388" y="129"/>
                    <a:pt x="388" y="127"/>
                    <a:pt x="388" y="125"/>
                  </a:cubicBezTo>
                  <a:cubicBezTo>
                    <a:pt x="388" y="125"/>
                    <a:pt x="385" y="124"/>
                    <a:pt x="382" y="123"/>
                  </a:cubicBezTo>
                  <a:cubicBezTo>
                    <a:pt x="378" y="122"/>
                    <a:pt x="378" y="122"/>
                    <a:pt x="378" y="122"/>
                  </a:cubicBezTo>
                  <a:cubicBezTo>
                    <a:pt x="377" y="120"/>
                    <a:pt x="376" y="119"/>
                    <a:pt x="375" y="118"/>
                  </a:cubicBezTo>
                  <a:cubicBezTo>
                    <a:pt x="375" y="118"/>
                    <a:pt x="374" y="116"/>
                    <a:pt x="372" y="117"/>
                  </a:cubicBezTo>
                  <a:cubicBezTo>
                    <a:pt x="370" y="117"/>
                    <a:pt x="366" y="117"/>
                    <a:pt x="366" y="117"/>
                  </a:cubicBezTo>
                  <a:cubicBezTo>
                    <a:pt x="363" y="117"/>
                    <a:pt x="361" y="117"/>
                    <a:pt x="358" y="117"/>
                  </a:cubicBezTo>
                  <a:cubicBezTo>
                    <a:pt x="356" y="118"/>
                    <a:pt x="355" y="117"/>
                    <a:pt x="355" y="120"/>
                  </a:cubicBezTo>
                  <a:cubicBezTo>
                    <a:pt x="355" y="123"/>
                    <a:pt x="355" y="123"/>
                    <a:pt x="355" y="125"/>
                  </a:cubicBezTo>
                  <a:cubicBezTo>
                    <a:pt x="355" y="127"/>
                    <a:pt x="357" y="125"/>
                    <a:pt x="355" y="127"/>
                  </a:cubicBezTo>
                  <a:cubicBezTo>
                    <a:pt x="353" y="129"/>
                    <a:pt x="353" y="126"/>
                    <a:pt x="353" y="129"/>
                  </a:cubicBezTo>
                  <a:cubicBezTo>
                    <a:pt x="353" y="133"/>
                    <a:pt x="351" y="132"/>
                    <a:pt x="353" y="135"/>
                  </a:cubicBezTo>
                  <a:cubicBezTo>
                    <a:pt x="354" y="138"/>
                    <a:pt x="356" y="140"/>
                    <a:pt x="356" y="140"/>
                  </a:cubicBezTo>
                  <a:cubicBezTo>
                    <a:pt x="356" y="140"/>
                    <a:pt x="357" y="139"/>
                    <a:pt x="359" y="142"/>
                  </a:cubicBezTo>
                  <a:cubicBezTo>
                    <a:pt x="361" y="145"/>
                    <a:pt x="361" y="142"/>
                    <a:pt x="361" y="145"/>
                  </a:cubicBezTo>
                  <a:cubicBezTo>
                    <a:pt x="362" y="147"/>
                    <a:pt x="365" y="147"/>
                    <a:pt x="362" y="148"/>
                  </a:cubicBezTo>
                  <a:cubicBezTo>
                    <a:pt x="359" y="150"/>
                    <a:pt x="360" y="150"/>
                    <a:pt x="357" y="150"/>
                  </a:cubicBezTo>
                  <a:cubicBezTo>
                    <a:pt x="354" y="151"/>
                    <a:pt x="357" y="149"/>
                    <a:pt x="354" y="151"/>
                  </a:cubicBezTo>
                  <a:cubicBezTo>
                    <a:pt x="351" y="153"/>
                    <a:pt x="349" y="152"/>
                    <a:pt x="351" y="154"/>
                  </a:cubicBezTo>
                  <a:cubicBezTo>
                    <a:pt x="353" y="157"/>
                    <a:pt x="351" y="154"/>
                    <a:pt x="353" y="157"/>
                  </a:cubicBezTo>
                  <a:cubicBezTo>
                    <a:pt x="356" y="160"/>
                    <a:pt x="358" y="156"/>
                    <a:pt x="356" y="160"/>
                  </a:cubicBezTo>
                  <a:cubicBezTo>
                    <a:pt x="353" y="163"/>
                    <a:pt x="354" y="161"/>
                    <a:pt x="353" y="163"/>
                  </a:cubicBezTo>
                  <a:cubicBezTo>
                    <a:pt x="352" y="165"/>
                    <a:pt x="354" y="163"/>
                    <a:pt x="352" y="165"/>
                  </a:cubicBezTo>
                  <a:cubicBezTo>
                    <a:pt x="351" y="167"/>
                    <a:pt x="356" y="167"/>
                    <a:pt x="351" y="168"/>
                  </a:cubicBezTo>
                  <a:cubicBezTo>
                    <a:pt x="345" y="168"/>
                    <a:pt x="344" y="169"/>
                    <a:pt x="343" y="167"/>
                  </a:cubicBezTo>
                  <a:cubicBezTo>
                    <a:pt x="342" y="166"/>
                    <a:pt x="341" y="164"/>
                    <a:pt x="341" y="164"/>
                  </a:cubicBezTo>
                  <a:cubicBezTo>
                    <a:pt x="340" y="161"/>
                    <a:pt x="339" y="160"/>
                    <a:pt x="338" y="158"/>
                  </a:cubicBezTo>
                  <a:cubicBezTo>
                    <a:pt x="338" y="157"/>
                    <a:pt x="337" y="156"/>
                    <a:pt x="337" y="155"/>
                  </a:cubicBezTo>
                  <a:cubicBezTo>
                    <a:pt x="328" y="151"/>
                    <a:pt x="329" y="151"/>
                    <a:pt x="326" y="151"/>
                  </a:cubicBezTo>
                  <a:cubicBezTo>
                    <a:pt x="323" y="150"/>
                    <a:pt x="328" y="151"/>
                    <a:pt x="323" y="150"/>
                  </a:cubicBezTo>
                  <a:cubicBezTo>
                    <a:pt x="318" y="150"/>
                    <a:pt x="316" y="148"/>
                    <a:pt x="311" y="147"/>
                  </a:cubicBezTo>
                  <a:cubicBezTo>
                    <a:pt x="307" y="146"/>
                    <a:pt x="306" y="145"/>
                    <a:pt x="304" y="144"/>
                  </a:cubicBezTo>
                  <a:cubicBezTo>
                    <a:pt x="303" y="143"/>
                    <a:pt x="302" y="143"/>
                    <a:pt x="301" y="141"/>
                  </a:cubicBezTo>
                  <a:cubicBezTo>
                    <a:pt x="301" y="140"/>
                    <a:pt x="299" y="139"/>
                    <a:pt x="295" y="138"/>
                  </a:cubicBezTo>
                  <a:cubicBezTo>
                    <a:pt x="290" y="136"/>
                    <a:pt x="295" y="138"/>
                    <a:pt x="290" y="136"/>
                  </a:cubicBezTo>
                  <a:cubicBezTo>
                    <a:pt x="286" y="135"/>
                    <a:pt x="285" y="135"/>
                    <a:pt x="285" y="133"/>
                  </a:cubicBezTo>
                  <a:cubicBezTo>
                    <a:pt x="284" y="130"/>
                    <a:pt x="284" y="127"/>
                    <a:pt x="284" y="127"/>
                  </a:cubicBezTo>
                  <a:cubicBezTo>
                    <a:pt x="284" y="127"/>
                    <a:pt x="287" y="126"/>
                    <a:pt x="289" y="123"/>
                  </a:cubicBezTo>
                  <a:cubicBezTo>
                    <a:pt x="292" y="121"/>
                    <a:pt x="291" y="121"/>
                    <a:pt x="293" y="120"/>
                  </a:cubicBezTo>
                  <a:cubicBezTo>
                    <a:pt x="295" y="119"/>
                    <a:pt x="298" y="118"/>
                    <a:pt x="299" y="117"/>
                  </a:cubicBezTo>
                  <a:cubicBezTo>
                    <a:pt x="301" y="116"/>
                    <a:pt x="301" y="114"/>
                    <a:pt x="302" y="114"/>
                  </a:cubicBezTo>
                  <a:cubicBezTo>
                    <a:pt x="304" y="113"/>
                    <a:pt x="305" y="113"/>
                    <a:pt x="307" y="112"/>
                  </a:cubicBezTo>
                  <a:cubicBezTo>
                    <a:pt x="309" y="111"/>
                    <a:pt x="310" y="109"/>
                    <a:pt x="310" y="109"/>
                  </a:cubicBezTo>
                  <a:cubicBezTo>
                    <a:pt x="312" y="108"/>
                    <a:pt x="312" y="108"/>
                    <a:pt x="314" y="107"/>
                  </a:cubicBezTo>
                  <a:cubicBezTo>
                    <a:pt x="315" y="106"/>
                    <a:pt x="315" y="106"/>
                    <a:pt x="316" y="106"/>
                  </a:cubicBezTo>
                  <a:cubicBezTo>
                    <a:pt x="316" y="106"/>
                    <a:pt x="319" y="106"/>
                    <a:pt x="320" y="105"/>
                  </a:cubicBezTo>
                  <a:cubicBezTo>
                    <a:pt x="321" y="103"/>
                    <a:pt x="324" y="99"/>
                    <a:pt x="324" y="99"/>
                  </a:cubicBezTo>
                  <a:cubicBezTo>
                    <a:pt x="325" y="99"/>
                    <a:pt x="326" y="99"/>
                    <a:pt x="327" y="98"/>
                  </a:cubicBezTo>
                  <a:cubicBezTo>
                    <a:pt x="327" y="98"/>
                    <a:pt x="330" y="98"/>
                    <a:pt x="332" y="98"/>
                  </a:cubicBezTo>
                  <a:cubicBezTo>
                    <a:pt x="333" y="97"/>
                    <a:pt x="337" y="93"/>
                    <a:pt x="339" y="93"/>
                  </a:cubicBezTo>
                  <a:cubicBezTo>
                    <a:pt x="340" y="93"/>
                    <a:pt x="343" y="91"/>
                    <a:pt x="343" y="91"/>
                  </a:cubicBezTo>
                  <a:cubicBezTo>
                    <a:pt x="343" y="90"/>
                    <a:pt x="343" y="90"/>
                    <a:pt x="344" y="89"/>
                  </a:cubicBezTo>
                  <a:cubicBezTo>
                    <a:pt x="344" y="89"/>
                    <a:pt x="342" y="88"/>
                    <a:pt x="341" y="87"/>
                  </a:cubicBezTo>
                  <a:cubicBezTo>
                    <a:pt x="340" y="85"/>
                    <a:pt x="341" y="87"/>
                    <a:pt x="339" y="83"/>
                  </a:cubicBezTo>
                  <a:cubicBezTo>
                    <a:pt x="336" y="79"/>
                    <a:pt x="336" y="76"/>
                    <a:pt x="333" y="75"/>
                  </a:cubicBezTo>
                  <a:cubicBezTo>
                    <a:pt x="331" y="75"/>
                    <a:pt x="334" y="74"/>
                    <a:pt x="330" y="75"/>
                  </a:cubicBezTo>
                  <a:cubicBezTo>
                    <a:pt x="327" y="76"/>
                    <a:pt x="330" y="74"/>
                    <a:pt x="326" y="76"/>
                  </a:cubicBezTo>
                  <a:cubicBezTo>
                    <a:pt x="323" y="78"/>
                    <a:pt x="326" y="75"/>
                    <a:pt x="323" y="78"/>
                  </a:cubicBezTo>
                  <a:cubicBezTo>
                    <a:pt x="320" y="81"/>
                    <a:pt x="321" y="78"/>
                    <a:pt x="320" y="81"/>
                  </a:cubicBezTo>
                  <a:cubicBezTo>
                    <a:pt x="320" y="84"/>
                    <a:pt x="318" y="86"/>
                    <a:pt x="318" y="86"/>
                  </a:cubicBezTo>
                  <a:cubicBezTo>
                    <a:pt x="318" y="86"/>
                    <a:pt x="317" y="88"/>
                    <a:pt x="315" y="88"/>
                  </a:cubicBezTo>
                  <a:cubicBezTo>
                    <a:pt x="314" y="88"/>
                    <a:pt x="311" y="87"/>
                    <a:pt x="311" y="87"/>
                  </a:cubicBezTo>
                  <a:cubicBezTo>
                    <a:pt x="310" y="86"/>
                    <a:pt x="310" y="85"/>
                    <a:pt x="309" y="83"/>
                  </a:cubicBezTo>
                  <a:cubicBezTo>
                    <a:pt x="309" y="82"/>
                    <a:pt x="309" y="82"/>
                    <a:pt x="310" y="80"/>
                  </a:cubicBezTo>
                  <a:cubicBezTo>
                    <a:pt x="310" y="79"/>
                    <a:pt x="309" y="79"/>
                    <a:pt x="309" y="78"/>
                  </a:cubicBezTo>
                  <a:cubicBezTo>
                    <a:pt x="305" y="81"/>
                    <a:pt x="307" y="80"/>
                    <a:pt x="305" y="81"/>
                  </a:cubicBezTo>
                  <a:cubicBezTo>
                    <a:pt x="303" y="82"/>
                    <a:pt x="306" y="84"/>
                    <a:pt x="303" y="82"/>
                  </a:cubicBezTo>
                  <a:cubicBezTo>
                    <a:pt x="299" y="80"/>
                    <a:pt x="297" y="79"/>
                    <a:pt x="297" y="79"/>
                  </a:cubicBezTo>
                  <a:cubicBezTo>
                    <a:pt x="297" y="77"/>
                    <a:pt x="297" y="77"/>
                    <a:pt x="298" y="75"/>
                  </a:cubicBezTo>
                  <a:cubicBezTo>
                    <a:pt x="298" y="75"/>
                    <a:pt x="304" y="81"/>
                    <a:pt x="299" y="73"/>
                  </a:cubicBezTo>
                  <a:cubicBezTo>
                    <a:pt x="294" y="65"/>
                    <a:pt x="291" y="66"/>
                    <a:pt x="291" y="66"/>
                  </a:cubicBezTo>
                  <a:cubicBezTo>
                    <a:pt x="291" y="66"/>
                    <a:pt x="288" y="67"/>
                    <a:pt x="286" y="66"/>
                  </a:cubicBezTo>
                  <a:cubicBezTo>
                    <a:pt x="284" y="66"/>
                    <a:pt x="284" y="66"/>
                    <a:pt x="284" y="66"/>
                  </a:cubicBezTo>
                  <a:cubicBezTo>
                    <a:pt x="284" y="66"/>
                    <a:pt x="286" y="62"/>
                    <a:pt x="282" y="66"/>
                  </a:cubicBezTo>
                  <a:cubicBezTo>
                    <a:pt x="278" y="69"/>
                    <a:pt x="278" y="67"/>
                    <a:pt x="278" y="69"/>
                  </a:cubicBezTo>
                  <a:cubicBezTo>
                    <a:pt x="278" y="71"/>
                    <a:pt x="278" y="71"/>
                    <a:pt x="280" y="74"/>
                  </a:cubicBezTo>
                  <a:cubicBezTo>
                    <a:pt x="281" y="77"/>
                    <a:pt x="276" y="74"/>
                    <a:pt x="281" y="77"/>
                  </a:cubicBezTo>
                  <a:cubicBezTo>
                    <a:pt x="286" y="80"/>
                    <a:pt x="286" y="76"/>
                    <a:pt x="286" y="80"/>
                  </a:cubicBezTo>
                  <a:cubicBezTo>
                    <a:pt x="285" y="84"/>
                    <a:pt x="287" y="81"/>
                    <a:pt x="285" y="84"/>
                  </a:cubicBezTo>
                  <a:cubicBezTo>
                    <a:pt x="283" y="86"/>
                    <a:pt x="284" y="86"/>
                    <a:pt x="284" y="86"/>
                  </a:cubicBezTo>
                  <a:cubicBezTo>
                    <a:pt x="284" y="86"/>
                    <a:pt x="283" y="88"/>
                    <a:pt x="281" y="88"/>
                  </a:cubicBezTo>
                  <a:cubicBezTo>
                    <a:pt x="280" y="88"/>
                    <a:pt x="283" y="88"/>
                    <a:pt x="280" y="88"/>
                  </a:cubicBezTo>
                  <a:cubicBezTo>
                    <a:pt x="277" y="88"/>
                    <a:pt x="278" y="85"/>
                    <a:pt x="275" y="84"/>
                  </a:cubicBezTo>
                  <a:cubicBezTo>
                    <a:pt x="272" y="83"/>
                    <a:pt x="275" y="81"/>
                    <a:pt x="270" y="84"/>
                  </a:cubicBezTo>
                  <a:cubicBezTo>
                    <a:pt x="265" y="87"/>
                    <a:pt x="265" y="87"/>
                    <a:pt x="265" y="87"/>
                  </a:cubicBezTo>
                  <a:cubicBezTo>
                    <a:pt x="265" y="87"/>
                    <a:pt x="267" y="88"/>
                    <a:pt x="264" y="88"/>
                  </a:cubicBezTo>
                  <a:cubicBezTo>
                    <a:pt x="261" y="88"/>
                    <a:pt x="262" y="88"/>
                    <a:pt x="260" y="88"/>
                  </a:cubicBezTo>
                  <a:cubicBezTo>
                    <a:pt x="257" y="87"/>
                    <a:pt x="256" y="87"/>
                    <a:pt x="254" y="87"/>
                  </a:cubicBezTo>
                  <a:cubicBezTo>
                    <a:pt x="252" y="87"/>
                    <a:pt x="256" y="87"/>
                    <a:pt x="250" y="87"/>
                  </a:cubicBezTo>
                  <a:cubicBezTo>
                    <a:pt x="244" y="87"/>
                    <a:pt x="243" y="86"/>
                    <a:pt x="243" y="86"/>
                  </a:cubicBezTo>
                  <a:cubicBezTo>
                    <a:pt x="242" y="85"/>
                    <a:pt x="242" y="84"/>
                    <a:pt x="241" y="83"/>
                  </a:cubicBezTo>
                  <a:cubicBezTo>
                    <a:pt x="236" y="84"/>
                    <a:pt x="238" y="81"/>
                    <a:pt x="236" y="84"/>
                  </a:cubicBezTo>
                  <a:cubicBezTo>
                    <a:pt x="233" y="86"/>
                    <a:pt x="235" y="85"/>
                    <a:pt x="233" y="86"/>
                  </a:cubicBezTo>
                  <a:cubicBezTo>
                    <a:pt x="232" y="88"/>
                    <a:pt x="233" y="83"/>
                    <a:pt x="232" y="88"/>
                  </a:cubicBezTo>
                  <a:cubicBezTo>
                    <a:pt x="231" y="93"/>
                    <a:pt x="232" y="91"/>
                    <a:pt x="231" y="93"/>
                  </a:cubicBezTo>
                  <a:cubicBezTo>
                    <a:pt x="229" y="95"/>
                    <a:pt x="230" y="94"/>
                    <a:pt x="228" y="96"/>
                  </a:cubicBezTo>
                  <a:cubicBezTo>
                    <a:pt x="227" y="99"/>
                    <a:pt x="227" y="99"/>
                    <a:pt x="227" y="99"/>
                  </a:cubicBezTo>
                  <a:cubicBezTo>
                    <a:pt x="226" y="97"/>
                    <a:pt x="225" y="97"/>
                    <a:pt x="225" y="95"/>
                  </a:cubicBezTo>
                  <a:cubicBezTo>
                    <a:pt x="224" y="94"/>
                    <a:pt x="224" y="94"/>
                    <a:pt x="224" y="93"/>
                  </a:cubicBezTo>
                  <a:cubicBezTo>
                    <a:pt x="223" y="92"/>
                    <a:pt x="223" y="93"/>
                    <a:pt x="221" y="92"/>
                  </a:cubicBezTo>
                  <a:cubicBezTo>
                    <a:pt x="218" y="92"/>
                    <a:pt x="223" y="91"/>
                    <a:pt x="215" y="92"/>
                  </a:cubicBezTo>
                  <a:cubicBezTo>
                    <a:pt x="207" y="93"/>
                    <a:pt x="207" y="93"/>
                    <a:pt x="207" y="93"/>
                  </a:cubicBezTo>
                  <a:cubicBezTo>
                    <a:pt x="207" y="93"/>
                    <a:pt x="214" y="94"/>
                    <a:pt x="204" y="94"/>
                  </a:cubicBezTo>
                  <a:cubicBezTo>
                    <a:pt x="194" y="93"/>
                    <a:pt x="199" y="91"/>
                    <a:pt x="199" y="91"/>
                  </a:cubicBezTo>
                  <a:cubicBezTo>
                    <a:pt x="199" y="91"/>
                    <a:pt x="197" y="90"/>
                    <a:pt x="195" y="90"/>
                  </a:cubicBezTo>
                  <a:cubicBezTo>
                    <a:pt x="194" y="90"/>
                    <a:pt x="195" y="89"/>
                    <a:pt x="192" y="89"/>
                  </a:cubicBezTo>
                  <a:cubicBezTo>
                    <a:pt x="189" y="90"/>
                    <a:pt x="192" y="88"/>
                    <a:pt x="189" y="90"/>
                  </a:cubicBezTo>
                  <a:cubicBezTo>
                    <a:pt x="186" y="91"/>
                    <a:pt x="188" y="91"/>
                    <a:pt x="186" y="91"/>
                  </a:cubicBezTo>
                  <a:cubicBezTo>
                    <a:pt x="184" y="91"/>
                    <a:pt x="189" y="92"/>
                    <a:pt x="184" y="91"/>
                  </a:cubicBezTo>
                  <a:cubicBezTo>
                    <a:pt x="179" y="91"/>
                    <a:pt x="176" y="90"/>
                    <a:pt x="175" y="89"/>
                  </a:cubicBezTo>
                  <a:cubicBezTo>
                    <a:pt x="175" y="88"/>
                    <a:pt x="177" y="87"/>
                    <a:pt x="175" y="88"/>
                  </a:cubicBezTo>
                  <a:cubicBezTo>
                    <a:pt x="173" y="89"/>
                    <a:pt x="168" y="91"/>
                    <a:pt x="168" y="91"/>
                  </a:cubicBezTo>
                  <a:close/>
                  <a:moveTo>
                    <a:pt x="235" y="82"/>
                  </a:moveTo>
                  <a:cubicBezTo>
                    <a:pt x="235" y="82"/>
                    <a:pt x="235" y="82"/>
                    <a:pt x="239" y="81"/>
                  </a:cubicBezTo>
                  <a:cubicBezTo>
                    <a:pt x="243" y="80"/>
                    <a:pt x="239" y="81"/>
                    <a:pt x="240" y="80"/>
                  </a:cubicBezTo>
                  <a:cubicBezTo>
                    <a:pt x="242" y="79"/>
                    <a:pt x="242" y="80"/>
                    <a:pt x="242" y="80"/>
                  </a:cubicBezTo>
                  <a:cubicBezTo>
                    <a:pt x="242" y="81"/>
                    <a:pt x="243" y="81"/>
                    <a:pt x="243" y="82"/>
                  </a:cubicBezTo>
                  <a:cubicBezTo>
                    <a:pt x="243" y="82"/>
                    <a:pt x="243" y="84"/>
                    <a:pt x="245" y="83"/>
                  </a:cubicBezTo>
                  <a:cubicBezTo>
                    <a:pt x="247" y="83"/>
                    <a:pt x="250" y="84"/>
                    <a:pt x="252" y="84"/>
                  </a:cubicBezTo>
                  <a:cubicBezTo>
                    <a:pt x="254" y="84"/>
                    <a:pt x="253" y="84"/>
                    <a:pt x="256" y="84"/>
                  </a:cubicBezTo>
                  <a:cubicBezTo>
                    <a:pt x="256" y="84"/>
                    <a:pt x="258" y="81"/>
                    <a:pt x="260" y="80"/>
                  </a:cubicBezTo>
                  <a:cubicBezTo>
                    <a:pt x="262" y="78"/>
                    <a:pt x="260" y="80"/>
                    <a:pt x="260" y="80"/>
                  </a:cubicBezTo>
                  <a:cubicBezTo>
                    <a:pt x="260" y="80"/>
                    <a:pt x="260" y="80"/>
                    <a:pt x="262" y="79"/>
                  </a:cubicBezTo>
                  <a:cubicBezTo>
                    <a:pt x="265" y="78"/>
                    <a:pt x="262" y="79"/>
                    <a:pt x="264" y="78"/>
                  </a:cubicBezTo>
                  <a:cubicBezTo>
                    <a:pt x="265" y="78"/>
                    <a:pt x="263" y="76"/>
                    <a:pt x="263" y="76"/>
                  </a:cubicBezTo>
                  <a:cubicBezTo>
                    <a:pt x="262" y="76"/>
                    <a:pt x="262" y="75"/>
                    <a:pt x="260" y="75"/>
                  </a:cubicBezTo>
                  <a:cubicBezTo>
                    <a:pt x="260" y="75"/>
                    <a:pt x="255" y="74"/>
                    <a:pt x="254" y="74"/>
                  </a:cubicBezTo>
                  <a:cubicBezTo>
                    <a:pt x="253" y="73"/>
                    <a:pt x="252" y="73"/>
                    <a:pt x="252" y="73"/>
                  </a:cubicBezTo>
                  <a:cubicBezTo>
                    <a:pt x="252" y="73"/>
                    <a:pt x="250" y="72"/>
                    <a:pt x="249" y="71"/>
                  </a:cubicBezTo>
                  <a:cubicBezTo>
                    <a:pt x="247" y="70"/>
                    <a:pt x="249" y="71"/>
                    <a:pt x="248" y="70"/>
                  </a:cubicBezTo>
                  <a:cubicBezTo>
                    <a:pt x="247" y="68"/>
                    <a:pt x="246" y="69"/>
                    <a:pt x="246" y="69"/>
                  </a:cubicBezTo>
                  <a:cubicBezTo>
                    <a:pt x="246" y="69"/>
                    <a:pt x="246" y="69"/>
                    <a:pt x="246" y="68"/>
                  </a:cubicBezTo>
                  <a:cubicBezTo>
                    <a:pt x="247" y="66"/>
                    <a:pt x="246" y="68"/>
                    <a:pt x="247" y="65"/>
                  </a:cubicBezTo>
                  <a:cubicBezTo>
                    <a:pt x="247" y="65"/>
                    <a:pt x="245" y="65"/>
                    <a:pt x="244" y="64"/>
                  </a:cubicBezTo>
                  <a:cubicBezTo>
                    <a:pt x="243" y="63"/>
                    <a:pt x="244" y="64"/>
                    <a:pt x="243" y="63"/>
                  </a:cubicBezTo>
                  <a:cubicBezTo>
                    <a:pt x="241" y="61"/>
                    <a:pt x="242" y="63"/>
                    <a:pt x="241" y="60"/>
                  </a:cubicBezTo>
                  <a:cubicBezTo>
                    <a:pt x="239" y="58"/>
                    <a:pt x="241" y="60"/>
                    <a:pt x="239" y="61"/>
                  </a:cubicBezTo>
                  <a:cubicBezTo>
                    <a:pt x="238" y="61"/>
                    <a:pt x="239" y="61"/>
                    <a:pt x="237" y="62"/>
                  </a:cubicBezTo>
                  <a:cubicBezTo>
                    <a:pt x="238" y="62"/>
                    <a:pt x="238" y="63"/>
                    <a:pt x="239" y="63"/>
                  </a:cubicBezTo>
                  <a:cubicBezTo>
                    <a:pt x="239" y="64"/>
                    <a:pt x="240" y="64"/>
                    <a:pt x="240" y="64"/>
                  </a:cubicBezTo>
                  <a:cubicBezTo>
                    <a:pt x="241" y="65"/>
                    <a:pt x="241" y="65"/>
                    <a:pt x="241" y="65"/>
                  </a:cubicBezTo>
                  <a:cubicBezTo>
                    <a:pt x="242" y="66"/>
                    <a:pt x="242" y="67"/>
                    <a:pt x="242" y="68"/>
                  </a:cubicBezTo>
                  <a:cubicBezTo>
                    <a:pt x="242" y="68"/>
                    <a:pt x="241" y="68"/>
                    <a:pt x="241" y="69"/>
                  </a:cubicBezTo>
                  <a:cubicBezTo>
                    <a:pt x="239" y="69"/>
                    <a:pt x="238" y="69"/>
                    <a:pt x="237" y="70"/>
                  </a:cubicBezTo>
                  <a:cubicBezTo>
                    <a:pt x="237" y="70"/>
                    <a:pt x="234" y="69"/>
                    <a:pt x="234" y="67"/>
                  </a:cubicBezTo>
                  <a:cubicBezTo>
                    <a:pt x="233" y="65"/>
                    <a:pt x="234" y="67"/>
                    <a:pt x="236" y="64"/>
                  </a:cubicBezTo>
                  <a:cubicBezTo>
                    <a:pt x="238" y="61"/>
                    <a:pt x="236" y="64"/>
                    <a:pt x="235" y="62"/>
                  </a:cubicBezTo>
                  <a:cubicBezTo>
                    <a:pt x="235" y="61"/>
                    <a:pt x="234" y="62"/>
                    <a:pt x="233" y="62"/>
                  </a:cubicBezTo>
                  <a:cubicBezTo>
                    <a:pt x="231" y="62"/>
                    <a:pt x="231" y="62"/>
                    <a:pt x="231" y="62"/>
                  </a:cubicBezTo>
                  <a:cubicBezTo>
                    <a:pt x="230" y="63"/>
                    <a:pt x="230" y="64"/>
                    <a:pt x="229" y="65"/>
                  </a:cubicBezTo>
                  <a:cubicBezTo>
                    <a:pt x="229" y="65"/>
                    <a:pt x="228" y="65"/>
                    <a:pt x="227" y="65"/>
                  </a:cubicBezTo>
                  <a:cubicBezTo>
                    <a:pt x="227" y="65"/>
                    <a:pt x="227" y="65"/>
                    <a:pt x="226" y="64"/>
                  </a:cubicBezTo>
                  <a:cubicBezTo>
                    <a:pt x="226" y="64"/>
                    <a:pt x="226" y="64"/>
                    <a:pt x="226" y="64"/>
                  </a:cubicBezTo>
                  <a:cubicBezTo>
                    <a:pt x="226" y="64"/>
                    <a:pt x="226" y="64"/>
                    <a:pt x="226" y="64"/>
                  </a:cubicBezTo>
                  <a:cubicBezTo>
                    <a:pt x="225" y="63"/>
                    <a:pt x="223" y="63"/>
                    <a:pt x="223" y="63"/>
                  </a:cubicBezTo>
                  <a:cubicBezTo>
                    <a:pt x="222" y="64"/>
                    <a:pt x="222" y="64"/>
                    <a:pt x="221" y="64"/>
                  </a:cubicBezTo>
                  <a:cubicBezTo>
                    <a:pt x="222" y="65"/>
                    <a:pt x="222" y="65"/>
                    <a:pt x="223" y="66"/>
                  </a:cubicBezTo>
                  <a:cubicBezTo>
                    <a:pt x="222" y="66"/>
                    <a:pt x="222" y="67"/>
                    <a:pt x="221" y="68"/>
                  </a:cubicBezTo>
                  <a:cubicBezTo>
                    <a:pt x="221" y="68"/>
                    <a:pt x="218" y="68"/>
                    <a:pt x="217" y="67"/>
                  </a:cubicBezTo>
                  <a:cubicBezTo>
                    <a:pt x="216" y="66"/>
                    <a:pt x="216" y="65"/>
                    <a:pt x="216" y="65"/>
                  </a:cubicBezTo>
                  <a:cubicBezTo>
                    <a:pt x="216" y="65"/>
                    <a:pt x="216" y="65"/>
                    <a:pt x="217" y="64"/>
                  </a:cubicBezTo>
                  <a:cubicBezTo>
                    <a:pt x="218" y="62"/>
                    <a:pt x="217" y="64"/>
                    <a:pt x="216" y="63"/>
                  </a:cubicBezTo>
                  <a:cubicBezTo>
                    <a:pt x="216" y="62"/>
                    <a:pt x="216" y="63"/>
                    <a:pt x="215" y="63"/>
                  </a:cubicBezTo>
                  <a:cubicBezTo>
                    <a:pt x="214" y="64"/>
                    <a:pt x="213" y="65"/>
                    <a:pt x="213" y="65"/>
                  </a:cubicBezTo>
                  <a:cubicBezTo>
                    <a:pt x="211" y="65"/>
                    <a:pt x="210" y="65"/>
                    <a:pt x="209" y="65"/>
                  </a:cubicBezTo>
                  <a:cubicBezTo>
                    <a:pt x="208" y="65"/>
                    <a:pt x="208" y="64"/>
                    <a:pt x="208" y="64"/>
                  </a:cubicBezTo>
                  <a:cubicBezTo>
                    <a:pt x="208" y="64"/>
                    <a:pt x="208" y="64"/>
                    <a:pt x="208" y="63"/>
                  </a:cubicBezTo>
                  <a:cubicBezTo>
                    <a:pt x="208" y="62"/>
                    <a:pt x="208" y="63"/>
                    <a:pt x="208" y="60"/>
                  </a:cubicBezTo>
                  <a:cubicBezTo>
                    <a:pt x="209" y="56"/>
                    <a:pt x="208" y="60"/>
                    <a:pt x="207" y="60"/>
                  </a:cubicBezTo>
                  <a:cubicBezTo>
                    <a:pt x="205" y="60"/>
                    <a:pt x="207" y="60"/>
                    <a:pt x="205" y="60"/>
                  </a:cubicBezTo>
                  <a:cubicBezTo>
                    <a:pt x="204" y="60"/>
                    <a:pt x="203" y="61"/>
                    <a:pt x="203" y="61"/>
                  </a:cubicBezTo>
                  <a:cubicBezTo>
                    <a:pt x="203" y="61"/>
                    <a:pt x="202" y="61"/>
                    <a:pt x="202" y="62"/>
                  </a:cubicBezTo>
                  <a:cubicBezTo>
                    <a:pt x="201" y="62"/>
                    <a:pt x="200" y="62"/>
                    <a:pt x="200" y="62"/>
                  </a:cubicBezTo>
                  <a:cubicBezTo>
                    <a:pt x="199" y="63"/>
                    <a:pt x="198" y="63"/>
                    <a:pt x="197" y="63"/>
                  </a:cubicBezTo>
                  <a:cubicBezTo>
                    <a:pt x="197" y="63"/>
                    <a:pt x="194" y="63"/>
                    <a:pt x="193" y="62"/>
                  </a:cubicBezTo>
                  <a:cubicBezTo>
                    <a:pt x="192" y="62"/>
                    <a:pt x="190" y="63"/>
                    <a:pt x="188" y="62"/>
                  </a:cubicBezTo>
                  <a:cubicBezTo>
                    <a:pt x="186" y="62"/>
                    <a:pt x="187" y="63"/>
                    <a:pt x="185" y="63"/>
                  </a:cubicBezTo>
                  <a:cubicBezTo>
                    <a:pt x="184" y="63"/>
                    <a:pt x="185" y="63"/>
                    <a:pt x="184" y="64"/>
                  </a:cubicBezTo>
                  <a:cubicBezTo>
                    <a:pt x="183" y="64"/>
                    <a:pt x="181" y="65"/>
                    <a:pt x="180" y="65"/>
                  </a:cubicBezTo>
                  <a:cubicBezTo>
                    <a:pt x="179" y="66"/>
                    <a:pt x="178" y="66"/>
                    <a:pt x="178" y="66"/>
                  </a:cubicBezTo>
                  <a:cubicBezTo>
                    <a:pt x="177" y="68"/>
                    <a:pt x="177" y="68"/>
                    <a:pt x="176" y="69"/>
                  </a:cubicBezTo>
                  <a:cubicBezTo>
                    <a:pt x="175" y="71"/>
                    <a:pt x="174" y="72"/>
                    <a:pt x="173" y="73"/>
                  </a:cubicBezTo>
                  <a:cubicBezTo>
                    <a:pt x="173" y="75"/>
                    <a:pt x="173" y="76"/>
                    <a:pt x="173" y="77"/>
                  </a:cubicBezTo>
                  <a:cubicBezTo>
                    <a:pt x="173" y="77"/>
                    <a:pt x="176" y="79"/>
                    <a:pt x="180" y="79"/>
                  </a:cubicBezTo>
                  <a:cubicBezTo>
                    <a:pt x="184" y="79"/>
                    <a:pt x="180" y="79"/>
                    <a:pt x="183" y="78"/>
                  </a:cubicBezTo>
                  <a:cubicBezTo>
                    <a:pt x="186" y="77"/>
                    <a:pt x="183" y="78"/>
                    <a:pt x="187" y="78"/>
                  </a:cubicBezTo>
                  <a:cubicBezTo>
                    <a:pt x="190" y="77"/>
                    <a:pt x="187" y="78"/>
                    <a:pt x="190" y="77"/>
                  </a:cubicBezTo>
                  <a:cubicBezTo>
                    <a:pt x="192" y="77"/>
                    <a:pt x="190" y="77"/>
                    <a:pt x="191" y="77"/>
                  </a:cubicBezTo>
                  <a:cubicBezTo>
                    <a:pt x="192" y="77"/>
                    <a:pt x="194" y="78"/>
                    <a:pt x="194" y="78"/>
                  </a:cubicBezTo>
                  <a:cubicBezTo>
                    <a:pt x="194" y="78"/>
                    <a:pt x="198" y="79"/>
                    <a:pt x="200" y="78"/>
                  </a:cubicBezTo>
                  <a:cubicBezTo>
                    <a:pt x="203" y="78"/>
                    <a:pt x="200" y="78"/>
                    <a:pt x="202" y="78"/>
                  </a:cubicBezTo>
                  <a:cubicBezTo>
                    <a:pt x="204" y="78"/>
                    <a:pt x="204" y="78"/>
                    <a:pt x="206" y="77"/>
                  </a:cubicBezTo>
                  <a:cubicBezTo>
                    <a:pt x="208" y="77"/>
                    <a:pt x="209" y="77"/>
                    <a:pt x="212" y="76"/>
                  </a:cubicBezTo>
                  <a:cubicBezTo>
                    <a:pt x="215" y="76"/>
                    <a:pt x="216" y="76"/>
                    <a:pt x="216" y="76"/>
                  </a:cubicBezTo>
                  <a:cubicBezTo>
                    <a:pt x="217" y="76"/>
                    <a:pt x="217" y="76"/>
                    <a:pt x="217" y="77"/>
                  </a:cubicBezTo>
                  <a:cubicBezTo>
                    <a:pt x="216" y="78"/>
                    <a:pt x="216" y="78"/>
                    <a:pt x="215" y="80"/>
                  </a:cubicBezTo>
                  <a:cubicBezTo>
                    <a:pt x="214" y="80"/>
                    <a:pt x="214" y="80"/>
                    <a:pt x="213" y="80"/>
                  </a:cubicBezTo>
                  <a:cubicBezTo>
                    <a:pt x="213" y="80"/>
                    <a:pt x="205" y="81"/>
                    <a:pt x="204" y="81"/>
                  </a:cubicBezTo>
                  <a:cubicBezTo>
                    <a:pt x="203" y="82"/>
                    <a:pt x="202" y="82"/>
                    <a:pt x="202" y="82"/>
                  </a:cubicBezTo>
                  <a:cubicBezTo>
                    <a:pt x="202" y="83"/>
                    <a:pt x="202" y="83"/>
                    <a:pt x="202" y="84"/>
                  </a:cubicBezTo>
                  <a:cubicBezTo>
                    <a:pt x="202" y="85"/>
                    <a:pt x="203" y="85"/>
                    <a:pt x="204" y="86"/>
                  </a:cubicBezTo>
                  <a:cubicBezTo>
                    <a:pt x="207" y="86"/>
                    <a:pt x="208" y="86"/>
                    <a:pt x="211" y="87"/>
                  </a:cubicBezTo>
                  <a:cubicBezTo>
                    <a:pt x="213" y="87"/>
                    <a:pt x="214" y="87"/>
                    <a:pt x="216" y="88"/>
                  </a:cubicBezTo>
                  <a:cubicBezTo>
                    <a:pt x="218" y="87"/>
                    <a:pt x="219" y="87"/>
                    <a:pt x="221" y="87"/>
                  </a:cubicBezTo>
                  <a:cubicBezTo>
                    <a:pt x="223" y="87"/>
                    <a:pt x="225" y="87"/>
                    <a:pt x="228" y="87"/>
                  </a:cubicBezTo>
                  <a:cubicBezTo>
                    <a:pt x="228" y="87"/>
                    <a:pt x="231" y="87"/>
                    <a:pt x="231" y="86"/>
                  </a:cubicBezTo>
                  <a:cubicBezTo>
                    <a:pt x="232" y="85"/>
                    <a:pt x="232" y="84"/>
                    <a:pt x="232" y="84"/>
                  </a:cubicBezTo>
                  <a:cubicBezTo>
                    <a:pt x="232" y="84"/>
                    <a:pt x="233" y="84"/>
                    <a:pt x="233" y="84"/>
                  </a:cubicBezTo>
                  <a:cubicBezTo>
                    <a:pt x="234" y="83"/>
                    <a:pt x="235" y="83"/>
                    <a:pt x="236" y="83"/>
                  </a:cubicBezTo>
                  <a:lnTo>
                    <a:pt x="235" y="82"/>
                  </a:lnTo>
                  <a:close/>
                  <a:moveTo>
                    <a:pt x="347" y="50"/>
                  </a:moveTo>
                  <a:cubicBezTo>
                    <a:pt x="346" y="50"/>
                    <a:pt x="346" y="51"/>
                    <a:pt x="345" y="51"/>
                  </a:cubicBezTo>
                  <a:cubicBezTo>
                    <a:pt x="344" y="51"/>
                    <a:pt x="344" y="52"/>
                    <a:pt x="343" y="52"/>
                  </a:cubicBezTo>
                  <a:cubicBezTo>
                    <a:pt x="341" y="52"/>
                    <a:pt x="340" y="52"/>
                    <a:pt x="338" y="51"/>
                  </a:cubicBezTo>
                  <a:cubicBezTo>
                    <a:pt x="336" y="51"/>
                    <a:pt x="335" y="51"/>
                    <a:pt x="332" y="51"/>
                  </a:cubicBezTo>
                  <a:cubicBezTo>
                    <a:pt x="332" y="51"/>
                    <a:pt x="332" y="49"/>
                    <a:pt x="330" y="50"/>
                  </a:cubicBezTo>
                  <a:cubicBezTo>
                    <a:pt x="327" y="50"/>
                    <a:pt x="324" y="50"/>
                    <a:pt x="323" y="51"/>
                  </a:cubicBezTo>
                  <a:cubicBezTo>
                    <a:pt x="322" y="51"/>
                    <a:pt x="321" y="52"/>
                    <a:pt x="319" y="52"/>
                  </a:cubicBezTo>
                  <a:cubicBezTo>
                    <a:pt x="318" y="52"/>
                    <a:pt x="316" y="52"/>
                    <a:pt x="315" y="52"/>
                  </a:cubicBezTo>
                  <a:cubicBezTo>
                    <a:pt x="314" y="53"/>
                    <a:pt x="315" y="50"/>
                    <a:pt x="314" y="53"/>
                  </a:cubicBezTo>
                  <a:cubicBezTo>
                    <a:pt x="313" y="56"/>
                    <a:pt x="315" y="54"/>
                    <a:pt x="313" y="56"/>
                  </a:cubicBezTo>
                  <a:cubicBezTo>
                    <a:pt x="312" y="58"/>
                    <a:pt x="312" y="57"/>
                    <a:pt x="310" y="58"/>
                  </a:cubicBezTo>
                  <a:cubicBezTo>
                    <a:pt x="308" y="59"/>
                    <a:pt x="309" y="56"/>
                    <a:pt x="308" y="59"/>
                  </a:cubicBezTo>
                  <a:cubicBezTo>
                    <a:pt x="307" y="61"/>
                    <a:pt x="306" y="59"/>
                    <a:pt x="307" y="61"/>
                  </a:cubicBezTo>
                  <a:cubicBezTo>
                    <a:pt x="307" y="62"/>
                    <a:pt x="309" y="61"/>
                    <a:pt x="309" y="63"/>
                  </a:cubicBezTo>
                  <a:cubicBezTo>
                    <a:pt x="310" y="65"/>
                    <a:pt x="306" y="62"/>
                    <a:pt x="310" y="65"/>
                  </a:cubicBezTo>
                  <a:cubicBezTo>
                    <a:pt x="313" y="68"/>
                    <a:pt x="314" y="67"/>
                    <a:pt x="315" y="68"/>
                  </a:cubicBezTo>
                  <a:cubicBezTo>
                    <a:pt x="316" y="69"/>
                    <a:pt x="314" y="67"/>
                    <a:pt x="316" y="69"/>
                  </a:cubicBezTo>
                  <a:cubicBezTo>
                    <a:pt x="318" y="71"/>
                    <a:pt x="315" y="70"/>
                    <a:pt x="318" y="71"/>
                  </a:cubicBezTo>
                  <a:cubicBezTo>
                    <a:pt x="320" y="72"/>
                    <a:pt x="320" y="72"/>
                    <a:pt x="322" y="73"/>
                  </a:cubicBezTo>
                  <a:cubicBezTo>
                    <a:pt x="324" y="73"/>
                    <a:pt x="330" y="73"/>
                    <a:pt x="330" y="73"/>
                  </a:cubicBezTo>
                  <a:cubicBezTo>
                    <a:pt x="333" y="72"/>
                    <a:pt x="335" y="72"/>
                    <a:pt x="338" y="72"/>
                  </a:cubicBezTo>
                  <a:cubicBezTo>
                    <a:pt x="338" y="72"/>
                    <a:pt x="339" y="72"/>
                    <a:pt x="340" y="73"/>
                  </a:cubicBezTo>
                  <a:cubicBezTo>
                    <a:pt x="341" y="74"/>
                    <a:pt x="345" y="74"/>
                    <a:pt x="345" y="74"/>
                  </a:cubicBezTo>
                  <a:cubicBezTo>
                    <a:pt x="349" y="73"/>
                    <a:pt x="351" y="73"/>
                    <a:pt x="354" y="72"/>
                  </a:cubicBezTo>
                  <a:cubicBezTo>
                    <a:pt x="354" y="72"/>
                    <a:pt x="356" y="73"/>
                    <a:pt x="356" y="74"/>
                  </a:cubicBezTo>
                  <a:cubicBezTo>
                    <a:pt x="357" y="75"/>
                    <a:pt x="359" y="76"/>
                    <a:pt x="359" y="76"/>
                  </a:cubicBezTo>
                  <a:cubicBezTo>
                    <a:pt x="360" y="76"/>
                    <a:pt x="360" y="76"/>
                    <a:pt x="361" y="76"/>
                  </a:cubicBezTo>
                  <a:cubicBezTo>
                    <a:pt x="362" y="77"/>
                    <a:pt x="363" y="77"/>
                    <a:pt x="364" y="77"/>
                  </a:cubicBezTo>
                  <a:cubicBezTo>
                    <a:pt x="365" y="77"/>
                    <a:pt x="365" y="77"/>
                    <a:pt x="366" y="78"/>
                  </a:cubicBezTo>
                  <a:cubicBezTo>
                    <a:pt x="366" y="78"/>
                    <a:pt x="367" y="77"/>
                    <a:pt x="368" y="79"/>
                  </a:cubicBezTo>
                  <a:cubicBezTo>
                    <a:pt x="368" y="80"/>
                    <a:pt x="368" y="80"/>
                    <a:pt x="368" y="80"/>
                  </a:cubicBezTo>
                  <a:cubicBezTo>
                    <a:pt x="368" y="80"/>
                    <a:pt x="367" y="80"/>
                    <a:pt x="367" y="81"/>
                  </a:cubicBezTo>
                  <a:cubicBezTo>
                    <a:pt x="367" y="82"/>
                    <a:pt x="372" y="84"/>
                    <a:pt x="372" y="84"/>
                  </a:cubicBezTo>
                  <a:cubicBezTo>
                    <a:pt x="372" y="84"/>
                    <a:pt x="375" y="84"/>
                    <a:pt x="376" y="84"/>
                  </a:cubicBezTo>
                  <a:cubicBezTo>
                    <a:pt x="376" y="85"/>
                    <a:pt x="378" y="83"/>
                    <a:pt x="377" y="85"/>
                  </a:cubicBezTo>
                  <a:cubicBezTo>
                    <a:pt x="376" y="88"/>
                    <a:pt x="376" y="88"/>
                    <a:pt x="376" y="88"/>
                  </a:cubicBezTo>
                  <a:cubicBezTo>
                    <a:pt x="375" y="88"/>
                    <a:pt x="375" y="89"/>
                    <a:pt x="375" y="89"/>
                  </a:cubicBezTo>
                  <a:cubicBezTo>
                    <a:pt x="375" y="92"/>
                    <a:pt x="373" y="90"/>
                    <a:pt x="375" y="92"/>
                  </a:cubicBezTo>
                  <a:cubicBezTo>
                    <a:pt x="376" y="94"/>
                    <a:pt x="381" y="93"/>
                    <a:pt x="376" y="94"/>
                  </a:cubicBezTo>
                  <a:cubicBezTo>
                    <a:pt x="372" y="96"/>
                    <a:pt x="372" y="96"/>
                    <a:pt x="371" y="97"/>
                  </a:cubicBezTo>
                  <a:cubicBezTo>
                    <a:pt x="370" y="98"/>
                    <a:pt x="368" y="96"/>
                    <a:pt x="370" y="98"/>
                  </a:cubicBezTo>
                  <a:cubicBezTo>
                    <a:pt x="373" y="100"/>
                    <a:pt x="375" y="100"/>
                    <a:pt x="375" y="100"/>
                  </a:cubicBezTo>
                  <a:cubicBezTo>
                    <a:pt x="374" y="102"/>
                    <a:pt x="374" y="102"/>
                    <a:pt x="372" y="102"/>
                  </a:cubicBezTo>
                  <a:cubicBezTo>
                    <a:pt x="370" y="103"/>
                    <a:pt x="374" y="103"/>
                    <a:pt x="370" y="103"/>
                  </a:cubicBezTo>
                  <a:cubicBezTo>
                    <a:pt x="367" y="103"/>
                    <a:pt x="363" y="103"/>
                    <a:pt x="362" y="103"/>
                  </a:cubicBezTo>
                  <a:cubicBezTo>
                    <a:pt x="360" y="104"/>
                    <a:pt x="360" y="104"/>
                    <a:pt x="360" y="104"/>
                  </a:cubicBezTo>
                  <a:cubicBezTo>
                    <a:pt x="360" y="104"/>
                    <a:pt x="360" y="105"/>
                    <a:pt x="360" y="105"/>
                  </a:cubicBezTo>
                  <a:cubicBezTo>
                    <a:pt x="359" y="106"/>
                    <a:pt x="359" y="106"/>
                    <a:pt x="359" y="106"/>
                  </a:cubicBezTo>
                  <a:cubicBezTo>
                    <a:pt x="359" y="106"/>
                    <a:pt x="357" y="106"/>
                    <a:pt x="359" y="108"/>
                  </a:cubicBezTo>
                  <a:cubicBezTo>
                    <a:pt x="362" y="110"/>
                    <a:pt x="365" y="111"/>
                    <a:pt x="365" y="111"/>
                  </a:cubicBezTo>
                  <a:cubicBezTo>
                    <a:pt x="366" y="111"/>
                    <a:pt x="366" y="111"/>
                    <a:pt x="368" y="110"/>
                  </a:cubicBezTo>
                  <a:cubicBezTo>
                    <a:pt x="371" y="110"/>
                    <a:pt x="372" y="110"/>
                    <a:pt x="375" y="110"/>
                  </a:cubicBezTo>
                  <a:cubicBezTo>
                    <a:pt x="376" y="110"/>
                    <a:pt x="376" y="110"/>
                    <a:pt x="378" y="110"/>
                  </a:cubicBezTo>
                  <a:cubicBezTo>
                    <a:pt x="378" y="110"/>
                    <a:pt x="382" y="108"/>
                    <a:pt x="381" y="109"/>
                  </a:cubicBezTo>
                  <a:cubicBezTo>
                    <a:pt x="381" y="111"/>
                    <a:pt x="380" y="111"/>
                    <a:pt x="380" y="112"/>
                  </a:cubicBezTo>
                  <a:cubicBezTo>
                    <a:pt x="380" y="113"/>
                    <a:pt x="380" y="114"/>
                    <a:pt x="383" y="115"/>
                  </a:cubicBezTo>
                  <a:cubicBezTo>
                    <a:pt x="386" y="116"/>
                    <a:pt x="388" y="115"/>
                    <a:pt x="388" y="116"/>
                  </a:cubicBezTo>
                  <a:cubicBezTo>
                    <a:pt x="388" y="118"/>
                    <a:pt x="387" y="116"/>
                    <a:pt x="388" y="118"/>
                  </a:cubicBezTo>
                  <a:cubicBezTo>
                    <a:pt x="389" y="119"/>
                    <a:pt x="385" y="119"/>
                    <a:pt x="389" y="119"/>
                  </a:cubicBezTo>
                  <a:cubicBezTo>
                    <a:pt x="393" y="119"/>
                    <a:pt x="397" y="120"/>
                    <a:pt x="397" y="120"/>
                  </a:cubicBezTo>
                  <a:cubicBezTo>
                    <a:pt x="399" y="119"/>
                    <a:pt x="408" y="120"/>
                    <a:pt x="408" y="120"/>
                  </a:cubicBezTo>
                  <a:cubicBezTo>
                    <a:pt x="408" y="120"/>
                    <a:pt x="402" y="116"/>
                    <a:pt x="400" y="116"/>
                  </a:cubicBezTo>
                  <a:cubicBezTo>
                    <a:pt x="398" y="116"/>
                    <a:pt x="397" y="115"/>
                    <a:pt x="395" y="114"/>
                  </a:cubicBezTo>
                  <a:cubicBezTo>
                    <a:pt x="393" y="114"/>
                    <a:pt x="396" y="113"/>
                    <a:pt x="396" y="113"/>
                  </a:cubicBezTo>
                  <a:cubicBezTo>
                    <a:pt x="397" y="113"/>
                    <a:pt x="397" y="113"/>
                    <a:pt x="398" y="112"/>
                  </a:cubicBezTo>
                  <a:cubicBezTo>
                    <a:pt x="399" y="112"/>
                    <a:pt x="399" y="112"/>
                    <a:pt x="400" y="111"/>
                  </a:cubicBezTo>
                  <a:cubicBezTo>
                    <a:pt x="400" y="111"/>
                    <a:pt x="401" y="111"/>
                    <a:pt x="403" y="111"/>
                  </a:cubicBezTo>
                  <a:cubicBezTo>
                    <a:pt x="404" y="111"/>
                    <a:pt x="408" y="111"/>
                    <a:pt x="408" y="112"/>
                  </a:cubicBezTo>
                  <a:cubicBezTo>
                    <a:pt x="408" y="113"/>
                    <a:pt x="410" y="113"/>
                    <a:pt x="410" y="113"/>
                  </a:cubicBezTo>
                  <a:cubicBezTo>
                    <a:pt x="410" y="113"/>
                    <a:pt x="418" y="111"/>
                    <a:pt x="415" y="111"/>
                  </a:cubicBezTo>
                  <a:cubicBezTo>
                    <a:pt x="411" y="111"/>
                    <a:pt x="408" y="111"/>
                    <a:pt x="408" y="111"/>
                  </a:cubicBezTo>
                  <a:cubicBezTo>
                    <a:pt x="408" y="111"/>
                    <a:pt x="408" y="107"/>
                    <a:pt x="405" y="107"/>
                  </a:cubicBezTo>
                  <a:cubicBezTo>
                    <a:pt x="403" y="106"/>
                    <a:pt x="399" y="106"/>
                    <a:pt x="399" y="106"/>
                  </a:cubicBezTo>
                  <a:cubicBezTo>
                    <a:pt x="399" y="106"/>
                    <a:pt x="398" y="106"/>
                    <a:pt x="397" y="106"/>
                  </a:cubicBezTo>
                  <a:cubicBezTo>
                    <a:pt x="396" y="106"/>
                    <a:pt x="395" y="104"/>
                    <a:pt x="395" y="104"/>
                  </a:cubicBezTo>
                  <a:cubicBezTo>
                    <a:pt x="395" y="104"/>
                    <a:pt x="398" y="104"/>
                    <a:pt x="398" y="103"/>
                  </a:cubicBezTo>
                  <a:cubicBezTo>
                    <a:pt x="398" y="102"/>
                    <a:pt x="401" y="100"/>
                    <a:pt x="401" y="100"/>
                  </a:cubicBezTo>
                  <a:cubicBezTo>
                    <a:pt x="404" y="102"/>
                    <a:pt x="400" y="100"/>
                    <a:pt x="404" y="102"/>
                  </a:cubicBezTo>
                  <a:cubicBezTo>
                    <a:pt x="407" y="104"/>
                    <a:pt x="409" y="104"/>
                    <a:pt x="411" y="105"/>
                  </a:cubicBezTo>
                  <a:cubicBezTo>
                    <a:pt x="413" y="106"/>
                    <a:pt x="411" y="105"/>
                    <a:pt x="413" y="106"/>
                  </a:cubicBezTo>
                  <a:cubicBezTo>
                    <a:pt x="414" y="107"/>
                    <a:pt x="414" y="107"/>
                    <a:pt x="414" y="107"/>
                  </a:cubicBezTo>
                  <a:cubicBezTo>
                    <a:pt x="417" y="107"/>
                    <a:pt x="418" y="107"/>
                    <a:pt x="421" y="107"/>
                  </a:cubicBezTo>
                  <a:cubicBezTo>
                    <a:pt x="421" y="106"/>
                    <a:pt x="421" y="106"/>
                    <a:pt x="421" y="105"/>
                  </a:cubicBezTo>
                  <a:cubicBezTo>
                    <a:pt x="422" y="104"/>
                    <a:pt x="423" y="104"/>
                    <a:pt x="424" y="104"/>
                  </a:cubicBezTo>
                  <a:cubicBezTo>
                    <a:pt x="425" y="103"/>
                    <a:pt x="425" y="103"/>
                    <a:pt x="426" y="102"/>
                  </a:cubicBezTo>
                  <a:cubicBezTo>
                    <a:pt x="425" y="101"/>
                    <a:pt x="425" y="101"/>
                    <a:pt x="424" y="100"/>
                  </a:cubicBezTo>
                  <a:cubicBezTo>
                    <a:pt x="424" y="100"/>
                    <a:pt x="424" y="99"/>
                    <a:pt x="423" y="98"/>
                  </a:cubicBezTo>
                  <a:cubicBezTo>
                    <a:pt x="420" y="98"/>
                    <a:pt x="419" y="97"/>
                    <a:pt x="416" y="98"/>
                  </a:cubicBezTo>
                  <a:cubicBezTo>
                    <a:pt x="414" y="98"/>
                    <a:pt x="410" y="98"/>
                    <a:pt x="410" y="98"/>
                  </a:cubicBezTo>
                  <a:cubicBezTo>
                    <a:pt x="409" y="97"/>
                    <a:pt x="409" y="97"/>
                    <a:pt x="408" y="96"/>
                  </a:cubicBezTo>
                  <a:cubicBezTo>
                    <a:pt x="409" y="95"/>
                    <a:pt x="409" y="95"/>
                    <a:pt x="409" y="94"/>
                  </a:cubicBezTo>
                  <a:cubicBezTo>
                    <a:pt x="409" y="94"/>
                    <a:pt x="409" y="91"/>
                    <a:pt x="406" y="92"/>
                  </a:cubicBezTo>
                  <a:cubicBezTo>
                    <a:pt x="404" y="93"/>
                    <a:pt x="404" y="93"/>
                    <a:pt x="404" y="93"/>
                  </a:cubicBezTo>
                  <a:cubicBezTo>
                    <a:pt x="402" y="92"/>
                    <a:pt x="402" y="92"/>
                    <a:pt x="400" y="91"/>
                  </a:cubicBezTo>
                  <a:cubicBezTo>
                    <a:pt x="399" y="90"/>
                    <a:pt x="398" y="89"/>
                    <a:pt x="397" y="88"/>
                  </a:cubicBezTo>
                  <a:cubicBezTo>
                    <a:pt x="397" y="87"/>
                    <a:pt x="397" y="87"/>
                    <a:pt x="397" y="86"/>
                  </a:cubicBezTo>
                  <a:cubicBezTo>
                    <a:pt x="398" y="85"/>
                    <a:pt x="398" y="85"/>
                    <a:pt x="399" y="84"/>
                  </a:cubicBezTo>
                  <a:cubicBezTo>
                    <a:pt x="398" y="82"/>
                    <a:pt x="398" y="81"/>
                    <a:pt x="397" y="79"/>
                  </a:cubicBezTo>
                  <a:cubicBezTo>
                    <a:pt x="397" y="79"/>
                    <a:pt x="396" y="79"/>
                    <a:pt x="396" y="78"/>
                  </a:cubicBezTo>
                  <a:cubicBezTo>
                    <a:pt x="395" y="78"/>
                    <a:pt x="394" y="77"/>
                    <a:pt x="393" y="76"/>
                  </a:cubicBezTo>
                  <a:cubicBezTo>
                    <a:pt x="393" y="76"/>
                    <a:pt x="393" y="76"/>
                    <a:pt x="392" y="75"/>
                  </a:cubicBezTo>
                  <a:cubicBezTo>
                    <a:pt x="392" y="75"/>
                    <a:pt x="392" y="74"/>
                    <a:pt x="390" y="74"/>
                  </a:cubicBezTo>
                  <a:cubicBezTo>
                    <a:pt x="388" y="73"/>
                    <a:pt x="388" y="73"/>
                    <a:pt x="388" y="73"/>
                  </a:cubicBezTo>
                  <a:cubicBezTo>
                    <a:pt x="387" y="73"/>
                    <a:pt x="386" y="73"/>
                    <a:pt x="385" y="72"/>
                  </a:cubicBezTo>
                  <a:cubicBezTo>
                    <a:pt x="385" y="72"/>
                    <a:pt x="385" y="72"/>
                    <a:pt x="383" y="72"/>
                  </a:cubicBezTo>
                  <a:cubicBezTo>
                    <a:pt x="382" y="71"/>
                    <a:pt x="379" y="70"/>
                    <a:pt x="379" y="70"/>
                  </a:cubicBezTo>
                  <a:cubicBezTo>
                    <a:pt x="379" y="69"/>
                    <a:pt x="378" y="69"/>
                    <a:pt x="378" y="68"/>
                  </a:cubicBezTo>
                  <a:cubicBezTo>
                    <a:pt x="377" y="67"/>
                    <a:pt x="373" y="66"/>
                    <a:pt x="373" y="66"/>
                  </a:cubicBezTo>
                  <a:cubicBezTo>
                    <a:pt x="373" y="66"/>
                    <a:pt x="375" y="65"/>
                    <a:pt x="372" y="64"/>
                  </a:cubicBezTo>
                  <a:cubicBezTo>
                    <a:pt x="369" y="64"/>
                    <a:pt x="369" y="64"/>
                    <a:pt x="367" y="64"/>
                  </a:cubicBezTo>
                  <a:cubicBezTo>
                    <a:pt x="365" y="64"/>
                    <a:pt x="365" y="64"/>
                    <a:pt x="365" y="64"/>
                  </a:cubicBezTo>
                  <a:cubicBezTo>
                    <a:pt x="365" y="63"/>
                    <a:pt x="365" y="63"/>
                    <a:pt x="365" y="62"/>
                  </a:cubicBezTo>
                  <a:cubicBezTo>
                    <a:pt x="366" y="61"/>
                    <a:pt x="366" y="61"/>
                    <a:pt x="366" y="60"/>
                  </a:cubicBezTo>
                  <a:cubicBezTo>
                    <a:pt x="363" y="59"/>
                    <a:pt x="367" y="59"/>
                    <a:pt x="363" y="59"/>
                  </a:cubicBezTo>
                  <a:cubicBezTo>
                    <a:pt x="358" y="59"/>
                    <a:pt x="360" y="59"/>
                    <a:pt x="357" y="59"/>
                  </a:cubicBezTo>
                  <a:cubicBezTo>
                    <a:pt x="354" y="60"/>
                    <a:pt x="354" y="60"/>
                    <a:pt x="354" y="60"/>
                  </a:cubicBezTo>
                  <a:cubicBezTo>
                    <a:pt x="353" y="58"/>
                    <a:pt x="353" y="57"/>
                    <a:pt x="352" y="56"/>
                  </a:cubicBezTo>
                  <a:cubicBezTo>
                    <a:pt x="354" y="55"/>
                    <a:pt x="354" y="55"/>
                    <a:pt x="355" y="54"/>
                  </a:cubicBezTo>
                  <a:cubicBezTo>
                    <a:pt x="355" y="53"/>
                    <a:pt x="355" y="53"/>
                    <a:pt x="354" y="52"/>
                  </a:cubicBezTo>
                  <a:cubicBezTo>
                    <a:pt x="354" y="52"/>
                    <a:pt x="353" y="52"/>
                    <a:pt x="353" y="52"/>
                  </a:cubicBezTo>
                  <a:cubicBezTo>
                    <a:pt x="351" y="51"/>
                    <a:pt x="349" y="51"/>
                    <a:pt x="347" y="50"/>
                  </a:cubicBezTo>
                  <a:close/>
                  <a:moveTo>
                    <a:pt x="401" y="13"/>
                  </a:moveTo>
                  <a:cubicBezTo>
                    <a:pt x="400" y="13"/>
                    <a:pt x="400" y="12"/>
                    <a:pt x="399" y="12"/>
                  </a:cubicBezTo>
                  <a:cubicBezTo>
                    <a:pt x="398" y="12"/>
                    <a:pt x="397" y="11"/>
                    <a:pt x="397" y="11"/>
                  </a:cubicBezTo>
                  <a:cubicBezTo>
                    <a:pt x="396" y="11"/>
                    <a:pt x="396" y="11"/>
                    <a:pt x="395" y="11"/>
                  </a:cubicBezTo>
                  <a:cubicBezTo>
                    <a:pt x="395" y="11"/>
                    <a:pt x="395" y="11"/>
                    <a:pt x="395" y="11"/>
                  </a:cubicBezTo>
                  <a:cubicBezTo>
                    <a:pt x="395" y="11"/>
                    <a:pt x="395" y="11"/>
                    <a:pt x="394" y="11"/>
                  </a:cubicBezTo>
                  <a:cubicBezTo>
                    <a:pt x="394" y="11"/>
                    <a:pt x="394" y="11"/>
                    <a:pt x="394" y="11"/>
                  </a:cubicBezTo>
                  <a:cubicBezTo>
                    <a:pt x="393" y="10"/>
                    <a:pt x="393" y="10"/>
                    <a:pt x="392" y="10"/>
                  </a:cubicBezTo>
                  <a:cubicBezTo>
                    <a:pt x="392" y="10"/>
                    <a:pt x="392" y="10"/>
                    <a:pt x="392" y="10"/>
                  </a:cubicBezTo>
                  <a:cubicBezTo>
                    <a:pt x="392" y="10"/>
                    <a:pt x="390" y="10"/>
                    <a:pt x="389" y="9"/>
                  </a:cubicBezTo>
                  <a:cubicBezTo>
                    <a:pt x="389" y="9"/>
                    <a:pt x="388" y="9"/>
                    <a:pt x="388" y="9"/>
                  </a:cubicBezTo>
                  <a:cubicBezTo>
                    <a:pt x="388" y="9"/>
                    <a:pt x="388" y="9"/>
                    <a:pt x="387" y="9"/>
                  </a:cubicBezTo>
                  <a:cubicBezTo>
                    <a:pt x="387" y="9"/>
                    <a:pt x="385" y="8"/>
                    <a:pt x="385" y="7"/>
                  </a:cubicBezTo>
                  <a:cubicBezTo>
                    <a:pt x="384" y="6"/>
                    <a:pt x="384" y="7"/>
                    <a:pt x="384" y="7"/>
                  </a:cubicBezTo>
                  <a:cubicBezTo>
                    <a:pt x="384" y="7"/>
                    <a:pt x="384" y="7"/>
                    <a:pt x="384" y="7"/>
                  </a:cubicBezTo>
                  <a:cubicBezTo>
                    <a:pt x="383" y="7"/>
                    <a:pt x="383" y="7"/>
                    <a:pt x="383" y="7"/>
                  </a:cubicBezTo>
                  <a:cubicBezTo>
                    <a:pt x="383" y="7"/>
                    <a:pt x="381" y="7"/>
                    <a:pt x="380" y="6"/>
                  </a:cubicBezTo>
                  <a:cubicBezTo>
                    <a:pt x="378" y="5"/>
                    <a:pt x="380" y="6"/>
                    <a:pt x="380" y="6"/>
                  </a:cubicBezTo>
                  <a:cubicBezTo>
                    <a:pt x="380" y="6"/>
                    <a:pt x="379" y="6"/>
                    <a:pt x="379" y="6"/>
                  </a:cubicBezTo>
                  <a:cubicBezTo>
                    <a:pt x="379" y="6"/>
                    <a:pt x="379" y="6"/>
                    <a:pt x="379" y="6"/>
                  </a:cubicBezTo>
                  <a:cubicBezTo>
                    <a:pt x="379" y="6"/>
                    <a:pt x="378" y="6"/>
                    <a:pt x="378" y="7"/>
                  </a:cubicBezTo>
                  <a:cubicBezTo>
                    <a:pt x="377" y="6"/>
                    <a:pt x="377" y="6"/>
                    <a:pt x="376" y="6"/>
                  </a:cubicBezTo>
                  <a:cubicBezTo>
                    <a:pt x="376" y="6"/>
                    <a:pt x="376" y="5"/>
                    <a:pt x="375" y="5"/>
                  </a:cubicBezTo>
                  <a:cubicBezTo>
                    <a:pt x="375" y="5"/>
                    <a:pt x="375" y="5"/>
                    <a:pt x="375" y="5"/>
                  </a:cubicBezTo>
                  <a:cubicBezTo>
                    <a:pt x="374" y="5"/>
                    <a:pt x="374" y="5"/>
                    <a:pt x="374" y="5"/>
                  </a:cubicBezTo>
                  <a:cubicBezTo>
                    <a:pt x="373" y="5"/>
                    <a:pt x="372" y="5"/>
                    <a:pt x="372" y="4"/>
                  </a:cubicBezTo>
                  <a:cubicBezTo>
                    <a:pt x="372" y="4"/>
                    <a:pt x="372" y="4"/>
                    <a:pt x="371" y="4"/>
                  </a:cubicBezTo>
                  <a:cubicBezTo>
                    <a:pt x="371" y="4"/>
                    <a:pt x="371" y="3"/>
                    <a:pt x="370" y="3"/>
                  </a:cubicBezTo>
                  <a:cubicBezTo>
                    <a:pt x="370" y="3"/>
                    <a:pt x="370" y="3"/>
                    <a:pt x="369" y="3"/>
                  </a:cubicBezTo>
                  <a:cubicBezTo>
                    <a:pt x="369" y="3"/>
                    <a:pt x="368" y="3"/>
                    <a:pt x="368" y="3"/>
                  </a:cubicBezTo>
                  <a:cubicBezTo>
                    <a:pt x="367" y="3"/>
                    <a:pt x="367" y="3"/>
                    <a:pt x="367" y="3"/>
                  </a:cubicBezTo>
                  <a:cubicBezTo>
                    <a:pt x="367" y="3"/>
                    <a:pt x="367" y="3"/>
                    <a:pt x="367" y="3"/>
                  </a:cubicBezTo>
                  <a:cubicBezTo>
                    <a:pt x="367" y="4"/>
                    <a:pt x="367" y="4"/>
                    <a:pt x="367" y="5"/>
                  </a:cubicBezTo>
                  <a:cubicBezTo>
                    <a:pt x="367" y="5"/>
                    <a:pt x="366" y="4"/>
                    <a:pt x="366" y="4"/>
                  </a:cubicBezTo>
                  <a:cubicBezTo>
                    <a:pt x="366" y="4"/>
                    <a:pt x="365" y="4"/>
                    <a:pt x="365" y="4"/>
                  </a:cubicBezTo>
                  <a:cubicBezTo>
                    <a:pt x="365" y="4"/>
                    <a:pt x="364" y="4"/>
                    <a:pt x="364" y="4"/>
                  </a:cubicBezTo>
                  <a:cubicBezTo>
                    <a:pt x="364" y="4"/>
                    <a:pt x="364" y="4"/>
                    <a:pt x="364" y="4"/>
                  </a:cubicBezTo>
                  <a:cubicBezTo>
                    <a:pt x="364" y="5"/>
                    <a:pt x="364" y="5"/>
                    <a:pt x="364" y="5"/>
                  </a:cubicBezTo>
                  <a:cubicBezTo>
                    <a:pt x="363" y="5"/>
                    <a:pt x="363" y="5"/>
                    <a:pt x="362" y="5"/>
                  </a:cubicBezTo>
                  <a:cubicBezTo>
                    <a:pt x="361" y="4"/>
                    <a:pt x="361" y="4"/>
                    <a:pt x="360" y="4"/>
                  </a:cubicBezTo>
                  <a:cubicBezTo>
                    <a:pt x="360" y="4"/>
                    <a:pt x="359" y="4"/>
                    <a:pt x="359" y="3"/>
                  </a:cubicBezTo>
                  <a:cubicBezTo>
                    <a:pt x="359" y="3"/>
                    <a:pt x="358" y="3"/>
                    <a:pt x="357" y="3"/>
                  </a:cubicBezTo>
                  <a:cubicBezTo>
                    <a:pt x="357" y="3"/>
                    <a:pt x="357" y="3"/>
                    <a:pt x="357" y="3"/>
                  </a:cubicBezTo>
                  <a:cubicBezTo>
                    <a:pt x="356" y="3"/>
                    <a:pt x="355" y="3"/>
                    <a:pt x="355" y="3"/>
                  </a:cubicBezTo>
                  <a:cubicBezTo>
                    <a:pt x="354" y="3"/>
                    <a:pt x="354" y="3"/>
                    <a:pt x="353" y="3"/>
                  </a:cubicBezTo>
                  <a:cubicBezTo>
                    <a:pt x="353" y="3"/>
                    <a:pt x="353" y="3"/>
                    <a:pt x="352" y="2"/>
                  </a:cubicBezTo>
                  <a:cubicBezTo>
                    <a:pt x="352" y="2"/>
                    <a:pt x="352" y="2"/>
                    <a:pt x="351" y="2"/>
                  </a:cubicBezTo>
                  <a:cubicBezTo>
                    <a:pt x="351" y="2"/>
                    <a:pt x="351" y="2"/>
                    <a:pt x="351" y="2"/>
                  </a:cubicBezTo>
                  <a:cubicBezTo>
                    <a:pt x="350" y="2"/>
                    <a:pt x="349" y="2"/>
                    <a:pt x="348" y="2"/>
                  </a:cubicBezTo>
                  <a:cubicBezTo>
                    <a:pt x="348" y="2"/>
                    <a:pt x="348" y="2"/>
                    <a:pt x="348" y="1"/>
                  </a:cubicBezTo>
                  <a:cubicBezTo>
                    <a:pt x="347" y="1"/>
                    <a:pt x="346" y="1"/>
                    <a:pt x="345" y="1"/>
                  </a:cubicBezTo>
                  <a:cubicBezTo>
                    <a:pt x="345" y="1"/>
                    <a:pt x="342" y="3"/>
                    <a:pt x="341" y="3"/>
                  </a:cubicBezTo>
                  <a:cubicBezTo>
                    <a:pt x="340" y="3"/>
                    <a:pt x="336" y="4"/>
                    <a:pt x="333" y="4"/>
                  </a:cubicBezTo>
                  <a:cubicBezTo>
                    <a:pt x="331" y="4"/>
                    <a:pt x="329" y="3"/>
                    <a:pt x="328" y="3"/>
                  </a:cubicBezTo>
                  <a:cubicBezTo>
                    <a:pt x="327" y="3"/>
                    <a:pt x="326" y="3"/>
                    <a:pt x="322" y="2"/>
                  </a:cubicBezTo>
                  <a:cubicBezTo>
                    <a:pt x="321" y="3"/>
                    <a:pt x="320" y="4"/>
                    <a:pt x="318" y="5"/>
                  </a:cubicBezTo>
                  <a:cubicBezTo>
                    <a:pt x="317" y="5"/>
                    <a:pt x="316" y="5"/>
                    <a:pt x="315" y="6"/>
                  </a:cubicBezTo>
                  <a:cubicBezTo>
                    <a:pt x="315" y="6"/>
                    <a:pt x="312" y="6"/>
                    <a:pt x="307" y="5"/>
                  </a:cubicBezTo>
                  <a:cubicBezTo>
                    <a:pt x="302" y="5"/>
                    <a:pt x="305" y="5"/>
                    <a:pt x="304" y="6"/>
                  </a:cubicBezTo>
                  <a:cubicBezTo>
                    <a:pt x="303" y="6"/>
                    <a:pt x="301" y="7"/>
                    <a:pt x="301" y="7"/>
                  </a:cubicBezTo>
                  <a:cubicBezTo>
                    <a:pt x="300" y="8"/>
                    <a:pt x="299" y="8"/>
                    <a:pt x="298" y="8"/>
                  </a:cubicBezTo>
                  <a:cubicBezTo>
                    <a:pt x="298" y="8"/>
                    <a:pt x="298" y="8"/>
                    <a:pt x="297" y="8"/>
                  </a:cubicBezTo>
                  <a:cubicBezTo>
                    <a:pt x="295" y="9"/>
                    <a:pt x="287" y="10"/>
                    <a:pt x="287" y="10"/>
                  </a:cubicBezTo>
                  <a:cubicBezTo>
                    <a:pt x="287" y="10"/>
                    <a:pt x="285" y="10"/>
                    <a:pt x="284" y="11"/>
                  </a:cubicBezTo>
                  <a:cubicBezTo>
                    <a:pt x="283" y="11"/>
                    <a:pt x="286" y="14"/>
                    <a:pt x="286" y="15"/>
                  </a:cubicBezTo>
                  <a:cubicBezTo>
                    <a:pt x="286" y="16"/>
                    <a:pt x="286" y="18"/>
                    <a:pt x="286" y="18"/>
                  </a:cubicBezTo>
                  <a:cubicBezTo>
                    <a:pt x="288" y="19"/>
                    <a:pt x="289" y="20"/>
                    <a:pt x="292" y="21"/>
                  </a:cubicBezTo>
                  <a:cubicBezTo>
                    <a:pt x="292" y="21"/>
                    <a:pt x="293" y="21"/>
                    <a:pt x="293" y="21"/>
                  </a:cubicBezTo>
                  <a:cubicBezTo>
                    <a:pt x="295" y="23"/>
                    <a:pt x="296" y="24"/>
                    <a:pt x="297" y="26"/>
                  </a:cubicBezTo>
                  <a:cubicBezTo>
                    <a:pt x="297" y="26"/>
                    <a:pt x="297" y="26"/>
                    <a:pt x="297" y="26"/>
                  </a:cubicBezTo>
                  <a:cubicBezTo>
                    <a:pt x="297" y="26"/>
                    <a:pt x="297" y="26"/>
                    <a:pt x="300" y="27"/>
                  </a:cubicBezTo>
                  <a:cubicBezTo>
                    <a:pt x="304" y="29"/>
                    <a:pt x="302" y="27"/>
                    <a:pt x="304" y="27"/>
                  </a:cubicBezTo>
                  <a:cubicBezTo>
                    <a:pt x="307" y="27"/>
                    <a:pt x="304" y="27"/>
                    <a:pt x="306" y="27"/>
                  </a:cubicBezTo>
                  <a:cubicBezTo>
                    <a:pt x="307" y="27"/>
                    <a:pt x="308" y="26"/>
                    <a:pt x="308" y="26"/>
                  </a:cubicBezTo>
                  <a:cubicBezTo>
                    <a:pt x="309" y="27"/>
                    <a:pt x="309" y="27"/>
                    <a:pt x="310" y="28"/>
                  </a:cubicBezTo>
                  <a:cubicBezTo>
                    <a:pt x="310" y="28"/>
                    <a:pt x="311" y="29"/>
                    <a:pt x="311" y="30"/>
                  </a:cubicBezTo>
                  <a:cubicBezTo>
                    <a:pt x="312" y="31"/>
                    <a:pt x="312" y="32"/>
                    <a:pt x="313" y="33"/>
                  </a:cubicBezTo>
                  <a:cubicBezTo>
                    <a:pt x="313" y="34"/>
                    <a:pt x="314" y="34"/>
                    <a:pt x="314" y="35"/>
                  </a:cubicBezTo>
                  <a:cubicBezTo>
                    <a:pt x="314" y="36"/>
                    <a:pt x="315" y="36"/>
                    <a:pt x="315" y="37"/>
                  </a:cubicBezTo>
                  <a:cubicBezTo>
                    <a:pt x="315" y="37"/>
                    <a:pt x="315" y="37"/>
                    <a:pt x="315" y="37"/>
                  </a:cubicBezTo>
                  <a:cubicBezTo>
                    <a:pt x="315" y="37"/>
                    <a:pt x="316" y="37"/>
                    <a:pt x="326" y="36"/>
                  </a:cubicBezTo>
                  <a:cubicBezTo>
                    <a:pt x="338" y="36"/>
                    <a:pt x="326" y="36"/>
                    <a:pt x="326" y="36"/>
                  </a:cubicBezTo>
                  <a:cubicBezTo>
                    <a:pt x="326" y="36"/>
                    <a:pt x="327" y="36"/>
                    <a:pt x="330" y="37"/>
                  </a:cubicBezTo>
                  <a:cubicBezTo>
                    <a:pt x="332" y="38"/>
                    <a:pt x="333" y="38"/>
                    <a:pt x="336" y="38"/>
                  </a:cubicBezTo>
                  <a:cubicBezTo>
                    <a:pt x="339" y="37"/>
                    <a:pt x="336" y="38"/>
                    <a:pt x="339" y="38"/>
                  </a:cubicBezTo>
                  <a:cubicBezTo>
                    <a:pt x="340" y="38"/>
                    <a:pt x="340" y="38"/>
                    <a:pt x="341" y="38"/>
                  </a:cubicBezTo>
                  <a:cubicBezTo>
                    <a:pt x="341" y="38"/>
                    <a:pt x="344" y="39"/>
                    <a:pt x="345" y="40"/>
                  </a:cubicBezTo>
                  <a:cubicBezTo>
                    <a:pt x="347" y="40"/>
                    <a:pt x="347" y="39"/>
                    <a:pt x="350" y="40"/>
                  </a:cubicBezTo>
                  <a:cubicBezTo>
                    <a:pt x="353" y="40"/>
                    <a:pt x="350" y="40"/>
                    <a:pt x="350" y="40"/>
                  </a:cubicBezTo>
                  <a:cubicBezTo>
                    <a:pt x="350" y="40"/>
                    <a:pt x="350" y="40"/>
                    <a:pt x="350" y="37"/>
                  </a:cubicBezTo>
                  <a:cubicBezTo>
                    <a:pt x="351" y="34"/>
                    <a:pt x="350" y="37"/>
                    <a:pt x="350" y="36"/>
                  </a:cubicBezTo>
                  <a:cubicBezTo>
                    <a:pt x="349" y="34"/>
                    <a:pt x="350" y="36"/>
                    <a:pt x="350" y="34"/>
                  </a:cubicBezTo>
                  <a:cubicBezTo>
                    <a:pt x="349" y="32"/>
                    <a:pt x="350" y="34"/>
                    <a:pt x="351" y="33"/>
                  </a:cubicBezTo>
                  <a:cubicBezTo>
                    <a:pt x="352" y="32"/>
                    <a:pt x="351" y="33"/>
                    <a:pt x="352" y="33"/>
                  </a:cubicBezTo>
                  <a:cubicBezTo>
                    <a:pt x="353" y="33"/>
                    <a:pt x="355" y="34"/>
                    <a:pt x="359" y="34"/>
                  </a:cubicBezTo>
                  <a:cubicBezTo>
                    <a:pt x="359" y="34"/>
                    <a:pt x="360" y="33"/>
                    <a:pt x="360" y="32"/>
                  </a:cubicBezTo>
                  <a:cubicBezTo>
                    <a:pt x="361" y="31"/>
                    <a:pt x="360" y="32"/>
                    <a:pt x="358" y="28"/>
                  </a:cubicBezTo>
                  <a:cubicBezTo>
                    <a:pt x="357" y="24"/>
                    <a:pt x="360" y="27"/>
                    <a:pt x="363" y="28"/>
                  </a:cubicBezTo>
                  <a:cubicBezTo>
                    <a:pt x="365" y="28"/>
                    <a:pt x="365" y="27"/>
                    <a:pt x="365" y="27"/>
                  </a:cubicBezTo>
                  <a:cubicBezTo>
                    <a:pt x="365" y="27"/>
                    <a:pt x="365" y="27"/>
                    <a:pt x="365" y="27"/>
                  </a:cubicBezTo>
                  <a:cubicBezTo>
                    <a:pt x="365" y="27"/>
                    <a:pt x="365" y="27"/>
                    <a:pt x="366" y="26"/>
                  </a:cubicBezTo>
                  <a:cubicBezTo>
                    <a:pt x="367" y="25"/>
                    <a:pt x="366" y="26"/>
                    <a:pt x="366" y="25"/>
                  </a:cubicBezTo>
                  <a:cubicBezTo>
                    <a:pt x="367" y="24"/>
                    <a:pt x="367" y="24"/>
                    <a:pt x="367" y="24"/>
                  </a:cubicBezTo>
                  <a:cubicBezTo>
                    <a:pt x="367" y="24"/>
                    <a:pt x="367" y="24"/>
                    <a:pt x="370" y="22"/>
                  </a:cubicBezTo>
                  <a:cubicBezTo>
                    <a:pt x="373" y="20"/>
                    <a:pt x="370" y="22"/>
                    <a:pt x="370" y="22"/>
                  </a:cubicBezTo>
                  <a:cubicBezTo>
                    <a:pt x="370" y="22"/>
                    <a:pt x="370" y="22"/>
                    <a:pt x="373" y="23"/>
                  </a:cubicBezTo>
                  <a:cubicBezTo>
                    <a:pt x="375" y="24"/>
                    <a:pt x="373" y="23"/>
                    <a:pt x="375" y="24"/>
                  </a:cubicBezTo>
                  <a:cubicBezTo>
                    <a:pt x="377" y="25"/>
                    <a:pt x="376" y="23"/>
                    <a:pt x="376" y="23"/>
                  </a:cubicBezTo>
                  <a:cubicBezTo>
                    <a:pt x="376" y="23"/>
                    <a:pt x="376" y="23"/>
                    <a:pt x="378" y="22"/>
                  </a:cubicBezTo>
                  <a:cubicBezTo>
                    <a:pt x="381" y="20"/>
                    <a:pt x="378" y="22"/>
                    <a:pt x="379" y="19"/>
                  </a:cubicBezTo>
                  <a:cubicBezTo>
                    <a:pt x="380" y="17"/>
                    <a:pt x="379" y="19"/>
                    <a:pt x="379" y="19"/>
                  </a:cubicBezTo>
                  <a:cubicBezTo>
                    <a:pt x="379" y="19"/>
                    <a:pt x="379" y="19"/>
                    <a:pt x="382" y="19"/>
                  </a:cubicBezTo>
                  <a:cubicBezTo>
                    <a:pt x="384" y="18"/>
                    <a:pt x="382" y="19"/>
                    <a:pt x="384" y="19"/>
                  </a:cubicBezTo>
                  <a:cubicBezTo>
                    <a:pt x="386" y="20"/>
                    <a:pt x="384" y="19"/>
                    <a:pt x="384" y="18"/>
                  </a:cubicBezTo>
                  <a:cubicBezTo>
                    <a:pt x="384" y="18"/>
                    <a:pt x="384" y="18"/>
                    <a:pt x="384" y="17"/>
                  </a:cubicBezTo>
                  <a:cubicBezTo>
                    <a:pt x="384" y="17"/>
                    <a:pt x="384" y="17"/>
                    <a:pt x="385" y="16"/>
                  </a:cubicBezTo>
                  <a:cubicBezTo>
                    <a:pt x="385" y="16"/>
                    <a:pt x="385" y="16"/>
                    <a:pt x="387" y="17"/>
                  </a:cubicBezTo>
                  <a:cubicBezTo>
                    <a:pt x="389" y="17"/>
                    <a:pt x="387" y="16"/>
                    <a:pt x="391" y="17"/>
                  </a:cubicBezTo>
                  <a:cubicBezTo>
                    <a:pt x="394" y="17"/>
                    <a:pt x="391" y="17"/>
                    <a:pt x="392" y="17"/>
                  </a:cubicBezTo>
                  <a:cubicBezTo>
                    <a:pt x="393" y="18"/>
                    <a:pt x="396" y="18"/>
                    <a:pt x="396" y="18"/>
                  </a:cubicBezTo>
                  <a:cubicBezTo>
                    <a:pt x="396" y="16"/>
                    <a:pt x="396" y="16"/>
                    <a:pt x="397" y="15"/>
                  </a:cubicBezTo>
                  <a:cubicBezTo>
                    <a:pt x="397" y="15"/>
                    <a:pt x="397" y="15"/>
                    <a:pt x="397" y="14"/>
                  </a:cubicBezTo>
                  <a:cubicBezTo>
                    <a:pt x="398" y="13"/>
                    <a:pt x="401" y="14"/>
                    <a:pt x="401" y="14"/>
                  </a:cubicBezTo>
                  <a:lnTo>
                    <a:pt x="401" y="13"/>
                  </a:lnTo>
                  <a:close/>
                  <a:moveTo>
                    <a:pt x="438" y="25"/>
                  </a:moveTo>
                  <a:cubicBezTo>
                    <a:pt x="438" y="26"/>
                    <a:pt x="438" y="26"/>
                    <a:pt x="439" y="28"/>
                  </a:cubicBezTo>
                  <a:cubicBezTo>
                    <a:pt x="439" y="28"/>
                    <a:pt x="439" y="29"/>
                    <a:pt x="439" y="30"/>
                  </a:cubicBezTo>
                  <a:cubicBezTo>
                    <a:pt x="439" y="30"/>
                    <a:pt x="439" y="30"/>
                    <a:pt x="438" y="30"/>
                  </a:cubicBezTo>
                  <a:cubicBezTo>
                    <a:pt x="437" y="29"/>
                    <a:pt x="437" y="28"/>
                    <a:pt x="436" y="27"/>
                  </a:cubicBezTo>
                  <a:cubicBezTo>
                    <a:pt x="434" y="26"/>
                    <a:pt x="434" y="26"/>
                    <a:pt x="432" y="25"/>
                  </a:cubicBezTo>
                  <a:cubicBezTo>
                    <a:pt x="431" y="24"/>
                    <a:pt x="430" y="24"/>
                    <a:pt x="429" y="23"/>
                  </a:cubicBezTo>
                  <a:cubicBezTo>
                    <a:pt x="429" y="24"/>
                    <a:pt x="429" y="24"/>
                    <a:pt x="430" y="25"/>
                  </a:cubicBezTo>
                  <a:cubicBezTo>
                    <a:pt x="430" y="26"/>
                    <a:pt x="430" y="26"/>
                    <a:pt x="431" y="27"/>
                  </a:cubicBezTo>
                  <a:cubicBezTo>
                    <a:pt x="430" y="27"/>
                    <a:pt x="429" y="27"/>
                    <a:pt x="429" y="26"/>
                  </a:cubicBezTo>
                  <a:cubicBezTo>
                    <a:pt x="428" y="25"/>
                    <a:pt x="427" y="25"/>
                    <a:pt x="427" y="24"/>
                  </a:cubicBezTo>
                  <a:cubicBezTo>
                    <a:pt x="426" y="24"/>
                    <a:pt x="426" y="23"/>
                    <a:pt x="426" y="23"/>
                  </a:cubicBezTo>
                  <a:cubicBezTo>
                    <a:pt x="426" y="23"/>
                    <a:pt x="425" y="22"/>
                    <a:pt x="425" y="22"/>
                  </a:cubicBezTo>
                  <a:cubicBezTo>
                    <a:pt x="425" y="22"/>
                    <a:pt x="424" y="21"/>
                    <a:pt x="424" y="21"/>
                  </a:cubicBezTo>
                  <a:cubicBezTo>
                    <a:pt x="423" y="20"/>
                    <a:pt x="423" y="20"/>
                    <a:pt x="422" y="20"/>
                  </a:cubicBezTo>
                  <a:cubicBezTo>
                    <a:pt x="422" y="20"/>
                    <a:pt x="422" y="20"/>
                    <a:pt x="422" y="21"/>
                  </a:cubicBezTo>
                  <a:cubicBezTo>
                    <a:pt x="422" y="21"/>
                    <a:pt x="421" y="21"/>
                    <a:pt x="420" y="20"/>
                  </a:cubicBezTo>
                  <a:cubicBezTo>
                    <a:pt x="419" y="20"/>
                    <a:pt x="419" y="20"/>
                    <a:pt x="416" y="19"/>
                  </a:cubicBezTo>
                  <a:cubicBezTo>
                    <a:pt x="413" y="18"/>
                    <a:pt x="413" y="18"/>
                    <a:pt x="413" y="18"/>
                  </a:cubicBezTo>
                  <a:cubicBezTo>
                    <a:pt x="411" y="18"/>
                    <a:pt x="410" y="18"/>
                    <a:pt x="408" y="18"/>
                  </a:cubicBezTo>
                  <a:cubicBezTo>
                    <a:pt x="408" y="19"/>
                    <a:pt x="408" y="19"/>
                    <a:pt x="408" y="20"/>
                  </a:cubicBezTo>
                  <a:cubicBezTo>
                    <a:pt x="406" y="19"/>
                    <a:pt x="405" y="19"/>
                    <a:pt x="403" y="18"/>
                  </a:cubicBezTo>
                  <a:cubicBezTo>
                    <a:pt x="403" y="19"/>
                    <a:pt x="402" y="19"/>
                    <a:pt x="402" y="20"/>
                  </a:cubicBezTo>
                  <a:cubicBezTo>
                    <a:pt x="401" y="20"/>
                    <a:pt x="400" y="20"/>
                    <a:pt x="399" y="19"/>
                  </a:cubicBezTo>
                  <a:cubicBezTo>
                    <a:pt x="398" y="20"/>
                    <a:pt x="397" y="20"/>
                    <a:pt x="397" y="20"/>
                  </a:cubicBezTo>
                  <a:cubicBezTo>
                    <a:pt x="396" y="21"/>
                    <a:pt x="396" y="21"/>
                    <a:pt x="395" y="21"/>
                  </a:cubicBezTo>
                  <a:cubicBezTo>
                    <a:pt x="393" y="21"/>
                    <a:pt x="392" y="21"/>
                    <a:pt x="390" y="21"/>
                  </a:cubicBezTo>
                  <a:cubicBezTo>
                    <a:pt x="389" y="21"/>
                    <a:pt x="388" y="21"/>
                    <a:pt x="386" y="21"/>
                  </a:cubicBezTo>
                  <a:cubicBezTo>
                    <a:pt x="387" y="22"/>
                    <a:pt x="387" y="22"/>
                    <a:pt x="387" y="23"/>
                  </a:cubicBezTo>
                  <a:cubicBezTo>
                    <a:pt x="391" y="24"/>
                    <a:pt x="392" y="24"/>
                    <a:pt x="395" y="25"/>
                  </a:cubicBezTo>
                  <a:cubicBezTo>
                    <a:pt x="395" y="26"/>
                    <a:pt x="396" y="27"/>
                    <a:pt x="396" y="28"/>
                  </a:cubicBezTo>
                  <a:cubicBezTo>
                    <a:pt x="396" y="29"/>
                    <a:pt x="396" y="29"/>
                    <a:pt x="396" y="29"/>
                  </a:cubicBezTo>
                  <a:cubicBezTo>
                    <a:pt x="394" y="30"/>
                    <a:pt x="394" y="30"/>
                    <a:pt x="393" y="31"/>
                  </a:cubicBezTo>
                  <a:cubicBezTo>
                    <a:pt x="390" y="30"/>
                    <a:pt x="389" y="30"/>
                    <a:pt x="387" y="30"/>
                  </a:cubicBezTo>
                  <a:cubicBezTo>
                    <a:pt x="385" y="30"/>
                    <a:pt x="384" y="30"/>
                    <a:pt x="382" y="29"/>
                  </a:cubicBezTo>
                  <a:cubicBezTo>
                    <a:pt x="380" y="29"/>
                    <a:pt x="379" y="29"/>
                    <a:pt x="377" y="29"/>
                  </a:cubicBezTo>
                  <a:cubicBezTo>
                    <a:pt x="375" y="29"/>
                    <a:pt x="373" y="29"/>
                    <a:pt x="371" y="29"/>
                  </a:cubicBezTo>
                  <a:cubicBezTo>
                    <a:pt x="371" y="30"/>
                    <a:pt x="371" y="30"/>
                    <a:pt x="370" y="31"/>
                  </a:cubicBezTo>
                  <a:cubicBezTo>
                    <a:pt x="371" y="32"/>
                    <a:pt x="372" y="32"/>
                    <a:pt x="373" y="33"/>
                  </a:cubicBezTo>
                  <a:cubicBezTo>
                    <a:pt x="374" y="34"/>
                    <a:pt x="375" y="35"/>
                    <a:pt x="376" y="36"/>
                  </a:cubicBezTo>
                  <a:cubicBezTo>
                    <a:pt x="378" y="36"/>
                    <a:pt x="379" y="36"/>
                    <a:pt x="381" y="37"/>
                  </a:cubicBezTo>
                  <a:cubicBezTo>
                    <a:pt x="383" y="36"/>
                    <a:pt x="384" y="36"/>
                    <a:pt x="386" y="36"/>
                  </a:cubicBezTo>
                  <a:cubicBezTo>
                    <a:pt x="389" y="36"/>
                    <a:pt x="390" y="36"/>
                    <a:pt x="393" y="37"/>
                  </a:cubicBezTo>
                  <a:cubicBezTo>
                    <a:pt x="394" y="37"/>
                    <a:pt x="395" y="37"/>
                    <a:pt x="396" y="38"/>
                  </a:cubicBezTo>
                  <a:cubicBezTo>
                    <a:pt x="395" y="38"/>
                    <a:pt x="394" y="39"/>
                    <a:pt x="393" y="39"/>
                  </a:cubicBezTo>
                  <a:cubicBezTo>
                    <a:pt x="390" y="39"/>
                    <a:pt x="389" y="39"/>
                    <a:pt x="386" y="39"/>
                  </a:cubicBezTo>
                  <a:cubicBezTo>
                    <a:pt x="384" y="39"/>
                    <a:pt x="383" y="39"/>
                    <a:pt x="382" y="39"/>
                  </a:cubicBezTo>
                  <a:cubicBezTo>
                    <a:pt x="380" y="39"/>
                    <a:pt x="379" y="39"/>
                    <a:pt x="377" y="38"/>
                  </a:cubicBezTo>
                  <a:cubicBezTo>
                    <a:pt x="376" y="38"/>
                    <a:pt x="376" y="38"/>
                    <a:pt x="375" y="38"/>
                  </a:cubicBezTo>
                  <a:cubicBezTo>
                    <a:pt x="375" y="39"/>
                    <a:pt x="375" y="39"/>
                    <a:pt x="375" y="39"/>
                  </a:cubicBezTo>
                  <a:cubicBezTo>
                    <a:pt x="377" y="40"/>
                    <a:pt x="379" y="40"/>
                    <a:pt x="381" y="41"/>
                  </a:cubicBezTo>
                  <a:cubicBezTo>
                    <a:pt x="382" y="41"/>
                    <a:pt x="382" y="42"/>
                    <a:pt x="382" y="43"/>
                  </a:cubicBezTo>
                  <a:cubicBezTo>
                    <a:pt x="383" y="44"/>
                    <a:pt x="383" y="44"/>
                    <a:pt x="383" y="45"/>
                  </a:cubicBezTo>
                  <a:cubicBezTo>
                    <a:pt x="385" y="45"/>
                    <a:pt x="385" y="45"/>
                    <a:pt x="387" y="46"/>
                  </a:cubicBezTo>
                  <a:cubicBezTo>
                    <a:pt x="388" y="45"/>
                    <a:pt x="389" y="45"/>
                    <a:pt x="390" y="45"/>
                  </a:cubicBezTo>
                  <a:cubicBezTo>
                    <a:pt x="392" y="44"/>
                    <a:pt x="393" y="44"/>
                    <a:pt x="395" y="44"/>
                  </a:cubicBezTo>
                  <a:cubicBezTo>
                    <a:pt x="396" y="44"/>
                    <a:pt x="396" y="44"/>
                    <a:pt x="398" y="45"/>
                  </a:cubicBezTo>
                  <a:cubicBezTo>
                    <a:pt x="399" y="45"/>
                    <a:pt x="399" y="45"/>
                    <a:pt x="400" y="45"/>
                  </a:cubicBezTo>
                  <a:cubicBezTo>
                    <a:pt x="401" y="45"/>
                    <a:pt x="402" y="45"/>
                    <a:pt x="404" y="45"/>
                  </a:cubicBezTo>
                  <a:cubicBezTo>
                    <a:pt x="404" y="45"/>
                    <a:pt x="404" y="45"/>
                    <a:pt x="406" y="45"/>
                  </a:cubicBezTo>
                  <a:cubicBezTo>
                    <a:pt x="407" y="46"/>
                    <a:pt x="409" y="46"/>
                    <a:pt x="409" y="46"/>
                  </a:cubicBezTo>
                  <a:cubicBezTo>
                    <a:pt x="409" y="47"/>
                    <a:pt x="409" y="47"/>
                    <a:pt x="408" y="48"/>
                  </a:cubicBezTo>
                  <a:cubicBezTo>
                    <a:pt x="410" y="48"/>
                    <a:pt x="410" y="48"/>
                    <a:pt x="412" y="49"/>
                  </a:cubicBezTo>
                  <a:cubicBezTo>
                    <a:pt x="413" y="49"/>
                    <a:pt x="414" y="49"/>
                    <a:pt x="416" y="49"/>
                  </a:cubicBezTo>
                  <a:cubicBezTo>
                    <a:pt x="417" y="49"/>
                    <a:pt x="417" y="50"/>
                    <a:pt x="419" y="51"/>
                  </a:cubicBezTo>
                  <a:cubicBezTo>
                    <a:pt x="419" y="51"/>
                    <a:pt x="419" y="51"/>
                    <a:pt x="419" y="52"/>
                  </a:cubicBezTo>
                  <a:cubicBezTo>
                    <a:pt x="420" y="53"/>
                    <a:pt x="421" y="53"/>
                    <a:pt x="422" y="53"/>
                  </a:cubicBezTo>
                  <a:cubicBezTo>
                    <a:pt x="422" y="53"/>
                    <a:pt x="423" y="54"/>
                    <a:pt x="423" y="54"/>
                  </a:cubicBezTo>
                  <a:cubicBezTo>
                    <a:pt x="424" y="54"/>
                    <a:pt x="425" y="55"/>
                    <a:pt x="426" y="55"/>
                  </a:cubicBezTo>
                  <a:cubicBezTo>
                    <a:pt x="426" y="56"/>
                    <a:pt x="426" y="57"/>
                    <a:pt x="426" y="58"/>
                  </a:cubicBezTo>
                  <a:cubicBezTo>
                    <a:pt x="429" y="59"/>
                    <a:pt x="430" y="60"/>
                    <a:pt x="433" y="61"/>
                  </a:cubicBezTo>
                  <a:cubicBezTo>
                    <a:pt x="433" y="62"/>
                    <a:pt x="433" y="63"/>
                    <a:pt x="434" y="64"/>
                  </a:cubicBezTo>
                  <a:cubicBezTo>
                    <a:pt x="434" y="66"/>
                    <a:pt x="435" y="67"/>
                    <a:pt x="435" y="67"/>
                  </a:cubicBezTo>
                  <a:cubicBezTo>
                    <a:pt x="436" y="67"/>
                    <a:pt x="436" y="67"/>
                    <a:pt x="437" y="67"/>
                  </a:cubicBezTo>
                  <a:cubicBezTo>
                    <a:pt x="437" y="68"/>
                    <a:pt x="438" y="68"/>
                    <a:pt x="439" y="68"/>
                  </a:cubicBezTo>
                  <a:cubicBezTo>
                    <a:pt x="439" y="69"/>
                    <a:pt x="439" y="70"/>
                    <a:pt x="440" y="70"/>
                  </a:cubicBezTo>
                  <a:cubicBezTo>
                    <a:pt x="440" y="71"/>
                    <a:pt x="440" y="71"/>
                    <a:pt x="440" y="72"/>
                  </a:cubicBezTo>
                  <a:cubicBezTo>
                    <a:pt x="439" y="71"/>
                    <a:pt x="439" y="71"/>
                    <a:pt x="438" y="71"/>
                  </a:cubicBezTo>
                  <a:cubicBezTo>
                    <a:pt x="438" y="71"/>
                    <a:pt x="437" y="71"/>
                    <a:pt x="437" y="72"/>
                  </a:cubicBezTo>
                  <a:cubicBezTo>
                    <a:pt x="437" y="73"/>
                    <a:pt x="436" y="73"/>
                    <a:pt x="437" y="74"/>
                  </a:cubicBezTo>
                  <a:cubicBezTo>
                    <a:pt x="437" y="74"/>
                    <a:pt x="437" y="73"/>
                    <a:pt x="437" y="74"/>
                  </a:cubicBezTo>
                  <a:cubicBezTo>
                    <a:pt x="437" y="76"/>
                    <a:pt x="438" y="77"/>
                    <a:pt x="438" y="77"/>
                  </a:cubicBezTo>
                  <a:cubicBezTo>
                    <a:pt x="439" y="78"/>
                    <a:pt x="440" y="78"/>
                    <a:pt x="441" y="79"/>
                  </a:cubicBezTo>
                  <a:cubicBezTo>
                    <a:pt x="443" y="78"/>
                    <a:pt x="443" y="78"/>
                    <a:pt x="445" y="78"/>
                  </a:cubicBezTo>
                  <a:cubicBezTo>
                    <a:pt x="445" y="78"/>
                    <a:pt x="445" y="77"/>
                    <a:pt x="444" y="77"/>
                  </a:cubicBezTo>
                  <a:cubicBezTo>
                    <a:pt x="444" y="77"/>
                    <a:pt x="445" y="77"/>
                    <a:pt x="446" y="77"/>
                  </a:cubicBezTo>
                  <a:cubicBezTo>
                    <a:pt x="447" y="77"/>
                    <a:pt x="445" y="75"/>
                    <a:pt x="447" y="77"/>
                  </a:cubicBezTo>
                  <a:cubicBezTo>
                    <a:pt x="449" y="78"/>
                    <a:pt x="448" y="77"/>
                    <a:pt x="449" y="78"/>
                  </a:cubicBezTo>
                  <a:cubicBezTo>
                    <a:pt x="450" y="79"/>
                    <a:pt x="451" y="80"/>
                    <a:pt x="451" y="80"/>
                  </a:cubicBezTo>
                  <a:cubicBezTo>
                    <a:pt x="452" y="80"/>
                    <a:pt x="452" y="80"/>
                    <a:pt x="454" y="81"/>
                  </a:cubicBezTo>
                  <a:cubicBezTo>
                    <a:pt x="454" y="81"/>
                    <a:pt x="455" y="81"/>
                    <a:pt x="456" y="81"/>
                  </a:cubicBezTo>
                  <a:cubicBezTo>
                    <a:pt x="456" y="81"/>
                    <a:pt x="457" y="80"/>
                    <a:pt x="457" y="82"/>
                  </a:cubicBezTo>
                  <a:cubicBezTo>
                    <a:pt x="458" y="84"/>
                    <a:pt x="459" y="83"/>
                    <a:pt x="458" y="84"/>
                  </a:cubicBezTo>
                  <a:cubicBezTo>
                    <a:pt x="458" y="84"/>
                    <a:pt x="460" y="84"/>
                    <a:pt x="458" y="84"/>
                  </a:cubicBezTo>
                  <a:cubicBezTo>
                    <a:pt x="456" y="85"/>
                    <a:pt x="452" y="84"/>
                    <a:pt x="452" y="84"/>
                  </a:cubicBezTo>
                  <a:cubicBezTo>
                    <a:pt x="451" y="83"/>
                    <a:pt x="451" y="83"/>
                    <a:pt x="450" y="83"/>
                  </a:cubicBezTo>
                  <a:cubicBezTo>
                    <a:pt x="448" y="82"/>
                    <a:pt x="447" y="82"/>
                    <a:pt x="446" y="82"/>
                  </a:cubicBezTo>
                  <a:cubicBezTo>
                    <a:pt x="446" y="82"/>
                    <a:pt x="446" y="82"/>
                    <a:pt x="445" y="82"/>
                  </a:cubicBezTo>
                  <a:cubicBezTo>
                    <a:pt x="444" y="83"/>
                    <a:pt x="444" y="82"/>
                    <a:pt x="444" y="83"/>
                  </a:cubicBezTo>
                  <a:cubicBezTo>
                    <a:pt x="443" y="84"/>
                    <a:pt x="443" y="82"/>
                    <a:pt x="443" y="84"/>
                  </a:cubicBezTo>
                  <a:cubicBezTo>
                    <a:pt x="444" y="85"/>
                    <a:pt x="444" y="85"/>
                    <a:pt x="444" y="85"/>
                  </a:cubicBezTo>
                  <a:cubicBezTo>
                    <a:pt x="443" y="85"/>
                    <a:pt x="443" y="85"/>
                    <a:pt x="443" y="86"/>
                  </a:cubicBezTo>
                  <a:cubicBezTo>
                    <a:pt x="443" y="86"/>
                    <a:pt x="441" y="86"/>
                    <a:pt x="441" y="87"/>
                  </a:cubicBezTo>
                  <a:cubicBezTo>
                    <a:pt x="441" y="87"/>
                    <a:pt x="441" y="87"/>
                    <a:pt x="441" y="87"/>
                  </a:cubicBezTo>
                  <a:cubicBezTo>
                    <a:pt x="441" y="87"/>
                    <a:pt x="441" y="88"/>
                    <a:pt x="442" y="88"/>
                  </a:cubicBezTo>
                  <a:cubicBezTo>
                    <a:pt x="443" y="88"/>
                    <a:pt x="443" y="88"/>
                    <a:pt x="444" y="89"/>
                  </a:cubicBezTo>
                  <a:cubicBezTo>
                    <a:pt x="445" y="89"/>
                    <a:pt x="446" y="89"/>
                    <a:pt x="447" y="89"/>
                  </a:cubicBezTo>
                  <a:cubicBezTo>
                    <a:pt x="447" y="89"/>
                    <a:pt x="448" y="90"/>
                    <a:pt x="447" y="91"/>
                  </a:cubicBezTo>
                  <a:cubicBezTo>
                    <a:pt x="446" y="91"/>
                    <a:pt x="446" y="91"/>
                    <a:pt x="446" y="91"/>
                  </a:cubicBezTo>
                  <a:cubicBezTo>
                    <a:pt x="447" y="92"/>
                    <a:pt x="448" y="92"/>
                    <a:pt x="449" y="93"/>
                  </a:cubicBezTo>
                  <a:cubicBezTo>
                    <a:pt x="450" y="93"/>
                    <a:pt x="451" y="92"/>
                    <a:pt x="452" y="92"/>
                  </a:cubicBezTo>
                  <a:cubicBezTo>
                    <a:pt x="452" y="92"/>
                    <a:pt x="453" y="92"/>
                    <a:pt x="453" y="91"/>
                  </a:cubicBezTo>
                  <a:cubicBezTo>
                    <a:pt x="453" y="91"/>
                    <a:pt x="453" y="90"/>
                    <a:pt x="453" y="90"/>
                  </a:cubicBezTo>
                  <a:cubicBezTo>
                    <a:pt x="452" y="89"/>
                    <a:pt x="451" y="89"/>
                    <a:pt x="450" y="88"/>
                  </a:cubicBezTo>
                  <a:cubicBezTo>
                    <a:pt x="450" y="88"/>
                    <a:pt x="450" y="87"/>
                    <a:pt x="450" y="87"/>
                  </a:cubicBezTo>
                  <a:cubicBezTo>
                    <a:pt x="451" y="87"/>
                    <a:pt x="452" y="87"/>
                    <a:pt x="453" y="87"/>
                  </a:cubicBezTo>
                  <a:cubicBezTo>
                    <a:pt x="454" y="87"/>
                    <a:pt x="455" y="87"/>
                    <a:pt x="456" y="87"/>
                  </a:cubicBezTo>
                  <a:cubicBezTo>
                    <a:pt x="456" y="87"/>
                    <a:pt x="457" y="88"/>
                    <a:pt x="458" y="88"/>
                  </a:cubicBezTo>
                  <a:cubicBezTo>
                    <a:pt x="459" y="89"/>
                    <a:pt x="459" y="90"/>
                    <a:pt x="459" y="90"/>
                  </a:cubicBezTo>
                  <a:cubicBezTo>
                    <a:pt x="458" y="91"/>
                    <a:pt x="458" y="91"/>
                    <a:pt x="458" y="92"/>
                  </a:cubicBezTo>
                  <a:cubicBezTo>
                    <a:pt x="458" y="93"/>
                    <a:pt x="458" y="93"/>
                    <a:pt x="458" y="93"/>
                  </a:cubicBezTo>
                  <a:cubicBezTo>
                    <a:pt x="458" y="93"/>
                    <a:pt x="456" y="91"/>
                    <a:pt x="458" y="93"/>
                  </a:cubicBezTo>
                  <a:cubicBezTo>
                    <a:pt x="459" y="95"/>
                    <a:pt x="461" y="96"/>
                    <a:pt x="461" y="96"/>
                  </a:cubicBezTo>
                  <a:cubicBezTo>
                    <a:pt x="461" y="96"/>
                    <a:pt x="460" y="97"/>
                    <a:pt x="459" y="97"/>
                  </a:cubicBezTo>
                  <a:cubicBezTo>
                    <a:pt x="458" y="97"/>
                    <a:pt x="458" y="97"/>
                    <a:pt x="458" y="97"/>
                  </a:cubicBezTo>
                  <a:cubicBezTo>
                    <a:pt x="456" y="97"/>
                    <a:pt x="455" y="96"/>
                    <a:pt x="454" y="96"/>
                  </a:cubicBezTo>
                  <a:cubicBezTo>
                    <a:pt x="453" y="96"/>
                    <a:pt x="453" y="96"/>
                    <a:pt x="453" y="96"/>
                  </a:cubicBezTo>
                  <a:cubicBezTo>
                    <a:pt x="453" y="98"/>
                    <a:pt x="453" y="98"/>
                    <a:pt x="453" y="98"/>
                  </a:cubicBezTo>
                  <a:cubicBezTo>
                    <a:pt x="453" y="98"/>
                    <a:pt x="456" y="99"/>
                    <a:pt x="454" y="99"/>
                  </a:cubicBezTo>
                  <a:cubicBezTo>
                    <a:pt x="452" y="99"/>
                    <a:pt x="452" y="99"/>
                    <a:pt x="452" y="99"/>
                  </a:cubicBezTo>
                  <a:cubicBezTo>
                    <a:pt x="452" y="99"/>
                    <a:pt x="451" y="99"/>
                    <a:pt x="451" y="100"/>
                  </a:cubicBezTo>
                  <a:cubicBezTo>
                    <a:pt x="451" y="101"/>
                    <a:pt x="451" y="103"/>
                    <a:pt x="451" y="103"/>
                  </a:cubicBezTo>
                  <a:cubicBezTo>
                    <a:pt x="453" y="103"/>
                    <a:pt x="453" y="103"/>
                    <a:pt x="454" y="104"/>
                  </a:cubicBezTo>
                  <a:cubicBezTo>
                    <a:pt x="454" y="104"/>
                    <a:pt x="454" y="105"/>
                    <a:pt x="454" y="105"/>
                  </a:cubicBezTo>
                  <a:cubicBezTo>
                    <a:pt x="454" y="106"/>
                    <a:pt x="454" y="106"/>
                    <a:pt x="454" y="106"/>
                  </a:cubicBezTo>
                  <a:cubicBezTo>
                    <a:pt x="455" y="107"/>
                    <a:pt x="455" y="107"/>
                    <a:pt x="456" y="108"/>
                  </a:cubicBezTo>
                  <a:cubicBezTo>
                    <a:pt x="456" y="108"/>
                    <a:pt x="453" y="109"/>
                    <a:pt x="455" y="110"/>
                  </a:cubicBezTo>
                  <a:cubicBezTo>
                    <a:pt x="457" y="110"/>
                    <a:pt x="459" y="111"/>
                    <a:pt x="459" y="111"/>
                  </a:cubicBezTo>
                  <a:cubicBezTo>
                    <a:pt x="460" y="111"/>
                    <a:pt x="459" y="112"/>
                    <a:pt x="459" y="112"/>
                  </a:cubicBezTo>
                  <a:cubicBezTo>
                    <a:pt x="459" y="112"/>
                    <a:pt x="459" y="113"/>
                    <a:pt x="459" y="113"/>
                  </a:cubicBezTo>
                  <a:cubicBezTo>
                    <a:pt x="459" y="113"/>
                    <a:pt x="460" y="114"/>
                    <a:pt x="460" y="114"/>
                  </a:cubicBezTo>
                  <a:cubicBezTo>
                    <a:pt x="461" y="115"/>
                    <a:pt x="463" y="116"/>
                    <a:pt x="463" y="116"/>
                  </a:cubicBezTo>
                  <a:cubicBezTo>
                    <a:pt x="463" y="116"/>
                    <a:pt x="463" y="117"/>
                    <a:pt x="463" y="118"/>
                  </a:cubicBezTo>
                  <a:cubicBezTo>
                    <a:pt x="463" y="118"/>
                    <a:pt x="463" y="118"/>
                    <a:pt x="463" y="118"/>
                  </a:cubicBezTo>
                  <a:cubicBezTo>
                    <a:pt x="463" y="118"/>
                    <a:pt x="463" y="118"/>
                    <a:pt x="463" y="119"/>
                  </a:cubicBezTo>
                  <a:cubicBezTo>
                    <a:pt x="463" y="120"/>
                    <a:pt x="464" y="121"/>
                    <a:pt x="464" y="121"/>
                  </a:cubicBezTo>
                  <a:cubicBezTo>
                    <a:pt x="464" y="121"/>
                    <a:pt x="464" y="121"/>
                    <a:pt x="465" y="121"/>
                  </a:cubicBezTo>
                  <a:cubicBezTo>
                    <a:pt x="466" y="122"/>
                    <a:pt x="469" y="122"/>
                    <a:pt x="469" y="123"/>
                  </a:cubicBezTo>
                  <a:cubicBezTo>
                    <a:pt x="470" y="123"/>
                    <a:pt x="469" y="125"/>
                    <a:pt x="469" y="125"/>
                  </a:cubicBezTo>
                  <a:cubicBezTo>
                    <a:pt x="469" y="125"/>
                    <a:pt x="470" y="126"/>
                    <a:pt x="471" y="126"/>
                  </a:cubicBezTo>
                  <a:cubicBezTo>
                    <a:pt x="472" y="127"/>
                    <a:pt x="472" y="126"/>
                    <a:pt x="472" y="127"/>
                  </a:cubicBezTo>
                  <a:cubicBezTo>
                    <a:pt x="473" y="128"/>
                    <a:pt x="473" y="128"/>
                    <a:pt x="474" y="128"/>
                  </a:cubicBezTo>
                  <a:cubicBezTo>
                    <a:pt x="474" y="129"/>
                    <a:pt x="474" y="128"/>
                    <a:pt x="474" y="129"/>
                  </a:cubicBezTo>
                  <a:cubicBezTo>
                    <a:pt x="474" y="130"/>
                    <a:pt x="473" y="128"/>
                    <a:pt x="475" y="130"/>
                  </a:cubicBezTo>
                  <a:cubicBezTo>
                    <a:pt x="476" y="131"/>
                    <a:pt x="477" y="132"/>
                    <a:pt x="477" y="132"/>
                  </a:cubicBezTo>
                  <a:cubicBezTo>
                    <a:pt x="477" y="132"/>
                    <a:pt x="477" y="132"/>
                    <a:pt x="478" y="132"/>
                  </a:cubicBezTo>
                  <a:cubicBezTo>
                    <a:pt x="478" y="132"/>
                    <a:pt x="477" y="130"/>
                    <a:pt x="480" y="132"/>
                  </a:cubicBezTo>
                  <a:cubicBezTo>
                    <a:pt x="482" y="134"/>
                    <a:pt x="480" y="133"/>
                    <a:pt x="481" y="136"/>
                  </a:cubicBezTo>
                  <a:cubicBezTo>
                    <a:pt x="481" y="136"/>
                    <a:pt x="482" y="136"/>
                    <a:pt x="482" y="136"/>
                  </a:cubicBezTo>
                  <a:cubicBezTo>
                    <a:pt x="483" y="136"/>
                    <a:pt x="483" y="136"/>
                    <a:pt x="484" y="136"/>
                  </a:cubicBezTo>
                  <a:cubicBezTo>
                    <a:pt x="485" y="136"/>
                    <a:pt x="485" y="136"/>
                    <a:pt x="486" y="136"/>
                  </a:cubicBezTo>
                  <a:cubicBezTo>
                    <a:pt x="487" y="136"/>
                    <a:pt x="487" y="136"/>
                    <a:pt x="487" y="136"/>
                  </a:cubicBezTo>
                  <a:cubicBezTo>
                    <a:pt x="488" y="136"/>
                    <a:pt x="488" y="136"/>
                    <a:pt x="489" y="136"/>
                  </a:cubicBezTo>
                  <a:cubicBezTo>
                    <a:pt x="489" y="135"/>
                    <a:pt x="489" y="135"/>
                    <a:pt x="489" y="134"/>
                  </a:cubicBezTo>
                  <a:cubicBezTo>
                    <a:pt x="489" y="134"/>
                    <a:pt x="490" y="134"/>
                    <a:pt x="490" y="135"/>
                  </a:cubicBezTo>
                  <a:cubicBezTo>
                    <a:pt x="491" y="136"/>
                    <a:pt x="491" y="136"/>
                    <a:pt x="491" y="137"/>
                  </a:cubicBezTo>
                  <a:cubicBezTo>
                    <a:pt x="491" y="138"/>
                    <a:pt x="491" y="138"/>
                    <a:pt x="491" y="138"/>
                  </a:cubicBezTo>
                  <a:cubicBezTo>
                    <a:pt x="491" y="138"/>
                    <a:pt x="491" y="139"/>
                    <a:pt x="492" y="139"/>
                  </a:cubicBezTo>
                  <a:cubicBezTo>
                    <a:pt x="492" y="140"/>
                    <a:pt x="494" y="140"/>
                    <a:pt x="494" y="140"/>
                  </a:cubicBezTo>
                  <a:cubicBezTo>
                    <a:pt x="495" y="141"/>
                    <a:pt x="496" y="141"/>
                    <a:pt x="497" y="142"/>
                  </a:cubicBezTo>
                  <a:cubicBezTo>
                    <a:pt x="497" y="142"/>
                    <a:pt x="499" y="143"/>
                    <a:pt x="499" y="143"/>
                  </a:cubicBezTo>
                  <a:cubicBezTo>
                    <a:pt x="499" y="143"/>
                    <a:pt x="499" y="143"/>
                    <a:pt x="500" y="143"/>
                  </a:cubicBezTo>
                  <a:cubicBezTo>
                    <a:pt x="500" y="142"/>
                    <a:pt x="500" y="142"/>
                    <a:pt x="501" y="142"/>
                  </a:cubicBezTo>
                  <a:cubicBezTo>
                    <a:pt x="501" y="142"/>
                    <a:pt x="501" y="142"/>
                    <a:pt x="502" y="142"/>
                  </a:cubicBezTo>
                  <a:cubicBezTo>
                    <a:pt x="502" y="141"/>
                    <a:pt x="503" y="141"/>
                    <a:pt x="503" y="141"/>
                  </a:cubicBezTo>
                  <a:cubicBezTo>
                    <a:pt x="503" y="140"/>
                    <a:pt x="502" y="140"/>
                    <a:pt x="502" y="139"/>
                  </a:cubicBezTo>
                  <a:cubicBezTo>
                    <a:pt x="502" y="139"/>
                    <a:pt x="502" y="138"/>
                    <a:pt x="502" y="138"/>
                  </a:cubicBezTo>
                  <a:cubicBezTo>
                    <a:pt x="502" y="138"/>
                    <a:pt x="502" y="137"/>
                    <a:pt x="503" y="137"/>
                  </a:cubicBezTo>
                  <a:cubicBezTo>
                    <a:pt x="503" y="137"/>
                    <a:pt x="503" y="137"/>
                    <a:pt x="503" y="137"/>
                  </a:cubicBezTo>
                  <a:cubicBezTo>
                    <a:pt x="504" y="136"/>
                    <a:pt x="504" y="136"/>
                    <a:pt x="505" y="135"/>
                  </a:cubicBezTo>
                  <a:cubicBezTo>
                    <a:pt x="505" y="135"/>
                    <a:pt x="505" y="135"/>
                    <a:pt x="505" y="134"/>
                  </a:cubicBezTo>
                  <a:cubicBezTo>
                    <a:pt x="505" y="134"/>
                    <a:pt x="505" y="133"/>
                    <a:pt x="504" y="133"/>
                  </a:cubicBezTo>
                  <a:cubicBezTo>
                    <a:pt x="504" y="132"/>
                    <a:pt x="504" y="132"/>
                    <a:pt x="505" y="131"/>
                  </a:cubicBezTo>
                  <a:cubicBezTo>
                    <a:pt x="505" y="131"/>
                    <a:pt x="505" y="131"/>
                    <a:pt x="506" y="131"/>
                  </a:cubicBezTo>
                  <a:cubicBezTo>
                    <a:pt x="506" y="131"/>
                    <a:pt x="506" y="131"/>
                    <a:pt x="507" y="131"/>
                  </a:cubicBezTo>
                  <a:cubicBezTo>
                    <a:pt x="507" y="130"/>
                    <a:pt x="508" y="130"/>
                    <a:pt x="508" y="129"/>
                  </a:cubicBezTo>
                  <a:cubicBezTo>
                    <a:pt x="508" y="129"/>
                    <a:pt x="507" y="128"/>
                    <a:pt x="507" y="128"/>
                  </a:cubicBezTo>
                  <a:cubicBezTo>
                    <a:pt x="507" y="127"/>
                    <a:pt x="507" y="127"/>
                    <a:pt x="506" y="126"/>
                  </a:cubicBezTo>
                  <a:cubicBezTo>
                    <a:pt x="507" y="126"/>
                    <a:pt x="507" y="125"/>
                    <a:pt x="507" y="125"/>
                  </a:cubicBezTo>
                  <a:cubicBezTo>
                    <a:pt x="507" y="125"/>
                    <a:pt x="508" y="125"/>
                    <a:pt x="508" y="125"/>
                  </a:cubicBezTo>
                  <a:cubicBezTo>
                    <a:pt x="508" y="124"/>
                    <a:pt x="508" y="124"/>
                    <a:pt x="508" y="123"/>
                  </a:cubicBezTo>
                  <a:cubicBezTo>
                    <a:pt x="508" y="122"/>
                    <a:pt x="508" y="122"/>
                    <a:pt x="508" y="121"/>
                  </a:cubicBezTo>
                  <a:cubicBezTo>
                    <a:pt x="508" y="121"/>
                    <a:pt x="508" y="121"/>
                    <a:pt x="508" y="120"/>
                  </a:cubicBezTo>
                  <a:cubicBezTo>
                    <a:pt x="509" y="120"/>
                    <a:pt x="510" y="120"/>
                    <a:pt x="511" y="120"/>
                  </a:cubicBezTo>
                  <a:cubicBezTo>
                    <a:pt x="511" y="120"/>
                    <a:pt x="513" y="120"/>
                    <a:pt x="514" y="121"/>
                  </a:cubicBezTo>
                  <a:cubicBezTo>
                    <a:pt x="515" y="122"/>
                    <a:pt x="514" y="121"/>
                    <a:pt x="515" y="122"/>
                  </a:cubicBezTo>
                  <a:cubicBezTo>
                    <a:pt x="517" y="123"/>
                    <a:pt x="520" y="123"/>
                    <a:pt x="520" y="123"/>
                  </a:cubicBezTo>
                  <a:cubicBezTo>
                    <a:pt x="521" y="123"/>
                    <a:pt x="521" y="123"/>
                    <a:pt x="521" y="123"/>
                  </a:cubicBezTo>
                  <a:cubicBezTo>
                    <a:pt x="522" y="122"/>
                    <a:pt x="522" y="121"/>
                    <a:pt x="522" y="120"/>
                  </a:cubicBezTo>
                  <a:cubicBezTo>
                    <a:pt x="522" y="120"/>
                    <a:pt x="522" y="120"/>
                    <a:pt x="522" y="119"/>
                  </a:cubicBezTo>
                  <a:cubicBezTo>
                    <a:pt x="523" y="120"/>
                    <a:pt x="523" y="120"/>
                    <a:pt x="524" y="120"/>
                  </a:cubicBezTo>
                  <a:cubicBezTo>
                    <a:pt x="525" y="120"/>
                    <a:pt x="525" y="119"/>
                    <a:pt x="526" y="119"/>
                  </a:cubicBezTo>
                  <a:cubicBezTo>
                    <a:pt x="526" y="119"/>
                    <a:pt x="526" y="119"/>
                    <a:pt x="527" y="119"/>
                  </a:cubicBezTo>
                  <a:cubicBezTo>
                    <a:pt x="527" y="119"/>
                    <a:pt x="527" y="118"/>
                    <a:pt x="528" y="118"/>
                  </a:cubicBezTo>
                  <a:cubicBezTo>
                    <a:pt x="528" y="118"/>
                    <a:pt x="528" y="117"/>
                    <a:pt x="529" y="117"/>
                  </a:cubicBezTo>
                  <a:cubicBezTo>
                    <a:pt x="529" y="117"/>
                    <a:pt x="529" y="117"/>
                    <a:pt x="529" y="117"/>
                  </a:cubicBezTo>
                  <a:cubicBezTo>
                    <a:pt x="530" y="118"/>
                    <a:pt x="530" y="118"/>
                    <a:pt x="531" y="118"/>
                  </a:cubicBezTo>
                  <a:cubicBezTo>
                    <a:pt x="532" y="118"/>
                    <a:pt x="532" y="118"/>
                    <a:pt x="533" y="118"/>
                  </a:cubicBezTo>
                  <a:cubicBezTo>
                    <a:pt x="533" y="117"/>
                    <a:pt x="532" y="117"/>
                    <a:pt x="532" y="117"/>
                  </a:cubicBezTo>
                  <a:cubicBezTo>
                    <a:pt x="533" y="117"/>
                    <a:pt x="533" y="117"/>
                    <a:pt x="533" y="117"/>
                  </a:cubicBezTo>
                  <a:cubicBezTo>
                    <a:pt x="533" y="117"/>
                    <a:pt x="534" y="117"/>
                    <a:pt x="534" y="117"/>
                  </a:cubicBezTo>
                  <a:cubicBezTo>
                    <a:pt x="534" y="117"/>
                    <a:pt x="536" y="118"/>
                    <a:pt x="536" y="118"/>
                  </a:cubicBezTo>
                  <a:cubicBezTo>
                    <a:pt x="536" y="117"/>
                    <a:pt x="536" y="117"/>
                    <a:pt x="536" y="117"/>
                  </a:cubicBezTo>
                  <a:cubicBezTo>
                    <a:pt x="537" y="117"/>
                    <a:pt x="537" y="117"/>
                    <a:pt x="538" y="117"/>
                  </a:cubicBezTo>
                  <a:cubicBezTo>
                    <a:pt x="538" y="117"/>
                    <a:pt x="540" y="117"/>
                    <a:pt x="540" y="117"/>
                  </a:cubicBezTo>
                  <a:cubicBezTo>
                    <a:pt x="541" y="118"/>
                    <a:pt x="542" y="118"/>
                    <a:pt x="542" y="118"/>
                  </a:cubicBezTo>
                  <a:cubicBezTo>
                    <a:pt x="543" y="119"/>
                    <a:pt x="544" y="119"/>
                    <a:pt x="544" y="119"/>
                  </a:cubicBezTo>
                  <a:cubicBezTo>
                    <a:pt x="545" y="119"/>
                    <a:pt x="545" y="118"/>
                    <a:pt x="545" y="118"/>
                  </a:cubicBezTo>
                  <a:cubicBezTo>
                    <a:pt x="545" y="118"/>
                    <a:pt x="545" y="118"/>
                    <a:pt x="545" y="118"/>
                  </a:cubicBezTo>
                  <a:cubicBezTo>
                    <a:pt x="545" y="118"/>
                    <a:pt x="549" y="119"/>
                    <a:pt x="550" y="119"/>
                  </a:cubicBezTo>
                  <a:cubicBezTo>
                    <a:pt x="550" y="119"/>
                    <a:pt x="550" y="118"/>
                    <a:pt x="550" y="118"/>
                  </a:cubicBezTo>
                  <a:cubicBezTo>
                    <a:pt x="550" y="118"/>
                    <a:pt x="550" y="118"/>
                    <a:pt x="550" y="117"/>
                  </a:cubicBezTo>
                  <a:cubicBezTo>
                    <a:pt x="550" y="117"/>
                    <a:pt x="550" y="117"/>
                    <a:pt x="550" y="117"/>
                  </a:cubicBezTo>
                  <a:cubicBezTo>
                    <a:pt x="551" y="117"/>
                    <a:pt x="551" y="117"/>
                    <a:pt x="552" y="117"/>
                  </a:cubicBezTo>
                  <a:cubicBezTo>
                    <a:pt x="552" y="117"/>
                    <a:pt x="552" y="117"/>
                    <a:pt x="552" y="117"/>
                  </a:cubicBezTo>
                  <a:cubicBezTo>
                    <a:pt x="553" y="117"/>
                    <a:pt x="553" y="118"/>
                    <a:pt x="553" y="118"/>
                  </a:cubicBezTo>
                  <a:cubicBezTo>
                    <a:pt x="554" y="118"/>
                    <a:pt x="554" y="118"/>
                    <a:pt x="555" y="119"/>
                  </a:cubicBezTo>
                  <a:cubicBezTo>
                    <a:pt x="555" y="119"/>
                    <a:pt x="556" y="119"/>
                    <a:pt x="556" y="119"/>
                  </a:cubicBezTo>
                  <a:cubicBezTo>
                    <a:pt x="556" y="119"/>
                    <a:pt x="556" y="118"/>
                    <a:pt x="556" y="118"/>
                  </a:cubicBezTo>
                  <a:cubicBezTo>
                    <a:pt x="556" y="118"/>
                    <a:pt x="556" y="118"/>
                    <a:pt x="556" y="118"/>
                  </a:cubicBezTo>
                  <a:cubicBezTo>
                    <a:pt x="556" y="117"/>
                    <a:pt x="556" y="117"/>
                    <a:pt x="556" y="117"/>
                  </a:cubicBezTo>
                  <a:cubicBezTo>
                    <a:pt x="556" y="117"/>
                    <a:pt x="556" y="117"/>
                    <a:pt x="556" y="117"/>
                  </a:cubicBezTo>
                  <a:cubicBezTo>
                    <a:pt x="556" y="117"/>
                    <a:pt x="552" y="114"/>
                    <a:pt x="552" y="114"/>
                  </a:cubicBezTo>
                  <a:cubicBezTo>
                    <a:pt x="551" y="113"/>
                    <a:pt x="551" y="113"/>
                    <a:pt x="551" y="113"/>
                  </a:cubicBezTo>
                  <a:cubicBezTo>
                    <a:pt x="550" y="113"/>
                    <a:pt x="550" y="112"/>
                    <a:pt x="549" y="112"/>
                  </a:cubicBezTo>
                  <a:cubicBezTo>
                    <a:pt x="548" y="111"/>
                    <a:pt x="547" y="111"/>
                    <a:pt x="546" y="110"/>
                  </a:cubicBezTo>
                  <a:cubicBezTo>
                    <a:pt x="546" y="110"/>
                    <a:pt x="546" y="109"/>
                    <a:pt x="547" y="109"/>
                  </a:cubicBezTo>
                  <a:cubicBezTo>
                    <a:pt x="547" y="109"/>
                    <a:pt x="546" y="108"/>
                    <a:pt x="547" y="109"/>
                  </a:cubicBezTo>
                  <a:cubicBezTo>
                    <a:pt x="549" y="110"/>
                    <a:pt x="547" y="108"/>
                    <a:pt x="549" y="110"/>
                  </a:cubicBezTo>
                  <a:cubicBezTo>
                    <a:pt x="551" y="112"/>
                    <a:pt x="552" y="112"/>
                    <a:pt x="552" y="112"/>
                  </a:cubicBezTo>
                  <a:cubicBezTo>
                    <a:pt x="552" y="112"/>
                    <a:pt x="552" y="113"/>
                    <a:pt x="553" y="113"/>
                  </a:cubicBezTo>
                  <a:cubicBezTo>
                    <a:pt x="553" y="114"/>
                    <a:pt x="558" y="116"/>
                    <a:pt x="558" y="116"/>
                  </a:cubicBezTo>
                  <a:cubicBezTo>
                    <a:pt x="559" y="116"/>
                    <a:pt x="559" y="116"/>
                    <a:pt x="559" y="116"/>
                  </a:cubicBezTo>
                  <a:cubicBezTo>
                    <a:pt x="559" y="115"/>
                    <a:pt x="558" y="115"/>
                    <a:pt x="558" y="115"/>
                  </a:cubicBezTo>
                  <a:cubicBezTo>
                    <a:pt x="557" y="114"/>
                    <a:pt x="557" y="114"/>
                    <a:pt x="557" y="113"/>
                  </a:cubicBezTo>
                  <a:cubicBezTo>
                    <a:pt x="556" y="113"/>
                    <a:pt x="555" y="113"/>
                    <a:pt x="555" y="112"/>
                  </a:cubicBezTo>
                  <a:cubicBezTo>
                    <a:pt x="555" y="112"/>
                    <a:pt x="554" y="111"/>
                    <a:pt x="554" y="111"/>
                  </a:cubicBezTo>
                  <a:cubicBezTo>
                    <a:pt x="553" y="111"/>
                    <a:pt x="552" y="110"/>
                    <a:pt x="552" y="110"/>
                  </a:cubicBezTo>
                  <a:cubicBezTo>
                    <a:pt x="552" y="110"/>
                    <a:pt x="552" y="109"/>
                    <a:pt x="552" y="109"/>
                  </a:cubicBezTo>
                  <a:cubicBezTo>
                    <a:pt x="552" y="109"/>
                    <a:pt x="551" y="108"/>
                    <a:pt x="552" y="108"/>
                  </a:cubicBezTo>
                  <a:cubicBezTo>
                    <a:pt x="552" y="108"/>
                    <a:pt x="552" y="108"/>
                    <a:pt x="552" y="108"/>
                  </a:cubicBezTo>
                  <a:cubicBezTo>
                    <a:pt x="553" y="108"/>
                    <a:pt x="553" y="108"/>
                    <a:pt x="553" y="108"/>
                  </a:cubicBezTo>
                  <a:cubicBezTo>
                    <a:pt x="553" y="108"/>
                    <a:pt x="551" y="106"/>
                    <a:pt x="551" y="106"/>
                  </a:cubicBezTo>
                  <a:cubicBezTo>
                    <a:pt x="552" y="106"/>
                    <a:pt x="552" y="105"/>
                    <a:pt x="552" y="105"/>
                  </a:cubicBezTo>
                  <a:cubicBezTo>
                    <a:pt x="553" y="105"/>
                    <a:pt x="551" y="103"/>
                    <a:pt x="551" y="103"/>
                  </a:cubicBezTo>
                  <a:cubicBezTo>
                    <a:pt x="551" y="103"/>
                    <a:pt x="551" y="102"/>
                    <a:pt x="551" y="102"/>
                  </a:cubicBezTo>
                  <a:cubicBezTo>
                    <a:pt x="552" y="103"/>
                    <a:pt x="552" y="103"/>
                    <a:pt x="553" y="103"/>
                  </a:cubicBezTo>
                  <a:cubicBezTo>
                    <a:pt x="553" y="103"/>
                    <a:pt x="554" y="103"/>
                    <a:pt x="554" y="103"/>
                  </a:cubicBezTo>
                  <a:cubicBezTo>
                    <a:pt x="554" y="103"/>
                    <a:pt x="554" y="103"/>
                    <a:pt x="554" y="103"/>
                  </a:cubicBezTo>
                  <a:cubicBezTo>
                    <a:pt x="554" y="102"/>
                    <a:pt x="554" y="102"/>
                    <a:pt x="553" y="101"/>
                  </a:cubicBezTo>
                  <a:cubicBezTo>
                    <a:pt x="553" y="101"/>
                    <a:pt x="552" y="101"/>
                    <a:pt x="552" y="100"/>
                  </a:cubicBezTo>
                  <a:cubicBezTo>
                    <a:pt x="551" y="99"/>
                    <a:pt x="551" y="99"/>
                    <a:pt x="550" y="99"/>
                  </a:cubicBezTo>
                  <a:cubicBezTo>
                    <a:pt x="550" y="98"/>
                    <a:pt x="550" y="98"/>
                    <a:pt x="550" y="98"/>
                  </a:cubicBezTo>
                  <a:cubicBezTo>
                    <a:pt x="550" y="98"/>
                    <a:pt x="550" y="98"/>
                    <a:pt x="551" y="98"/>
                  </a:cubicBezTo>
                  <a:cubicBezTo>
                    <a:pt x="550" y="98"/>
                    <a:pt x="550" y="97"/>
                    <a:pt x="550" y="97"/>
                  </a:cubicBezTo>
                  <a:cubicBezTo>
                    <a:pt x="549" y="97"/>
                    <a:pt x="549" y="96"/>
                    <a:pt x="549" y="96"/>
                  </a:cubicBezTo>
                  <a:cubicBezTo>
                    <a:pt x="548" y="95"/>
                    <a:pt x="547" y="95"/>
                    <a:pt x="546" y="94"/>
                  </a:cubicBezTo>
                  <a:cubicBezTo>
                    <a:pt x="547" y="94"/>
                    <a:pt x="548" y="95"/>
                    <a:pt x="549" y="95"/>
                  </a:cubicBezTo>
                  <a:cubicBezTo>
                    <a:pt x="549" y="95"/>
                    <a:pt x="550" y="95"/>
                    <a:pt x="550" y="95"/>
                  </a:cubicBezTo>
                  <a:cubicBezTo>
                    <a:pt x="550" y="95"/>
                    <a:pt x="551" y="96"/>
                    <a:pt x="551" y="95"/>
                  </a:cubicBezTo>
                  <a:cubicBezTo>
                    <a:pt x="551" y="95"/>
                    <a:pt x="549" y="93"/>
                    <a:pt x="549" y="93"/>
                  </a:cubicBezTo>
                  <a:cubicBezTo>
                    <a:pt x="548" y="92"/>
                    <a:pt x="547" y="92"/>
                    <a:pt x="547" y="92"/>
                  </a:cubicBezTo>
                  <a:cubicBezTo>
                    <a:pt x="546" y="91"/>
                    <a:pt x="545" y="91"/>
                    <a:pt x="544" y="90"/>
                  </a:cubicBezTo>
                  <a:cubicBezTo>
                    <a:pt x="544" y="90"/>
                    <a:pt x="541" y="88"/>
                    <a:pt x="541" y="88"/>
                  </a:cubicBezTo>
                  <a:cubicBezTo>
                    <a:pt x="540" y="87"/>
                    <a:pt x="539" y="86"/>
                    <a:pt x="538" y="85"/>
                  </a:cubicBezTo>
                  <a:cubicBezTo>
                    <a:pt x="537" y="85"/>
                    <a:pt x="536" y="84"/>
                    <a:pt x="537" y="84"/>
                  </a:cubicBezTo>
                  <a:cubicBezTo>
                    <a:pt x="537" y="85"/>
                    <a:pt x="539" y="85"/>
                    <a:pt x="539" y="85"/>
                  </a:cubicBezTo>
                  <a:cubicBezTo>
                    <a:pt x="540" y="85"/>
                    <a:pt x="541" y="86"/>
                    <a:pt x="542" y="86"/>
                  </a:cubicBezTo>
                  <a:cubicBezTo>
                    <a:pt x="542" y="87"/>
                    <a:pt x="542" y="86"/>
                    <a:pt x="542" y="86"/>
                  </a:cubicBezTo>
                  <a:cubicBezTo>
                    <a:pt x="541" y="86"/>
                    <a:pt x="541" y="85"/>
                    <a:pt x="540" y="84"/>
                  </a:cubicBezTo>
                  <a:cubicBezTo>
                    <a:pt x="540" y="84"/>
                    <a:pt x="540" y="84"/>
                    <a:pt x="540" y="84"/>
                  </a:cubicBezTo>
                  <a:cubicBezTo>
                    <a:pt x="540" y="84"/>
                    <a:pt x="540" y="84"/>
                    <a:pt x="540" y="84"/>
                  </a:cubicBezTo>
                  <a:cubicBezTo>
                    <a:pt x="541" y="85"/>
                    <a:pt x="542" y="85"/>
                    <a:pt x="542" y="85"/>
                  </a:cubicBezTo>
                  <a:cubicBezTo>
                    <a:pt x="543" y="85"/>
                    <a:pt x="543" y="86"/>
                    <a:pt x="543" y="86"/>
                  </a:cubicBezTo>
                  <a:cubicBezTo>
                    <a:pt x="542" y="85"/>
                    <a:pt x="542" y="85"/>
                    <a:pt x="542" y="84"/>
                  </a:cubicBezTo>
                  <a:cubicBezTo>
                    <a:pt x="542" y="84"/>
                    <a:pt x="542" y="84"/>
                    <a:pt x="542" y="84"/>
                  </a:cubicBezTo>
                  <a:cubicBezTo>
                    <a:pt x="543" y="84"/>
                    <a:pt x="543" y="85"/>
                    <a:pt x="544" y="85"/>
                  </a:cubicBezTo>
                  <a:cubicBezTo>
                    <a:pt x="544" y="85"/>
                    <a:pt x="544" y="85"/>
                    <a:pt x="545" y="85"/>
                  </a:cubicBezTo>
                  <a:cubicBezTo>
                    <a:pt x="545" y="85"/>
                    <a:pt x="544" y="84"/>
                    <a:pt x="543" y="84"/>
                  </a:cubicBezTo>
                  <a:cubicBezTo>
                    <a:pt x="542" y="83"/>
                    <a:pt x="540" y="82"/>
                    <a:pt x="540" y="81"/>
                  </a:cubicBezTo>
                  <a:cubicBezTo>
                    <a:pt x="539" y="81"/>
                    <a:pt x="538" y="80"/>
                    <a:pt x="538" y="80"/>
                  </a:cubicBezTo>
                  <a:cubicBezTo>
                    <a:pt x="538" y="80"/>
                    <a:pt x="539" y="80"/>
                    <a:pt x="540" y="81"/>
                  </a:cubicBezTo>
                  <a:cubicBezTo>
                    <a:pt x="541" y="82"/>
                    <a:pt x="543" y="83"/>
                    <a:pt x="544" y="84"/>
                  </a:cubicBezTo>
                  <a:cubicBezTo>
                    <a:pt x="544" y="84"/>
                    <a:pt x="545" y="85"/>
                    <a:pt x="545" y="85"/>
                  </a:cubicBezTo>
                  <a:cubicBezTo>
                    <a:pt x="546" y="86"/>
                    <a:pt x="547" y="86"/>
                    <a:pt x="548" y="87"/>
                  </a:cubicBezTo>
                  <a:cubicBezTo>
                    <a:pt x="548" y="87"/>
                    <a:pt x="548" y="87"/>
                    <a:pt x="548" y="87"/>
                  </a:cubicBezTo>
                  <a:cubicBezTo>
                    <a:pt x="548" y="87"/>
                    <a:pt x="548" y="87"/>
                    <a:pt x="548" y="87"/>
                  </a:cubicBezTo>
                  <a:cubicBezTo>
                    <a:pt x="548" y="87"/>
                    <a:pt x="548" y="87"/>
                    <a:pt x="548" y="87"/>
                  </a:cubicBezTo>
                  <a:cubicBezTo>
                    <a:pt x="548" y="87"/>
                    <a:pt x="548" y="87"/>
                    <a:pt x="548" y="87"/>
                  </a:cubicBezTo>
                  <a:cubicBezTo>
                    <a:pt x="548" y="86"/>
                    <a:pt x="548" y="86"/>
                    <a:pt x="547" y="86"/>
                  </a:cubicBezTo>
                  <a:cubicBezTo>
                    <a:pt x="547" y="86"/>
                    <a:pt x="547" y="85"/>
                    <a:pt x="546" y="85"/>
                  </a:cubicBezTo>
                  <a:cubicBezTo>
                    <a:pt x="546" y="85"/>
                    <a:pt x="546" y="85"/>
                    <a:pt x="544" y="84"/>
                  </a:cubicBezTo>
                  <a:cubicBezTo>
                    <a:pt x="543" y="82"/>
                    <a:pt x="543" y="83"/>
                    <a:pt x="543" y="82"/>
                  </a:cubicBezTo>
                  <a:cubicBezTo>
                    <a:pt x="542" y="82"/>
                    <a:pt x="542" y="82"/>
                    <a:pt x="539" y="80"/>
                  </a:cubicBezTo>
                  <a:cubicBezTo>
                    <a:pt x="537" y="78"/>
                    <a:pt x="537" y="78"/>
                    <a:pt x="537" y="78"/>
                  </a:cubicBezTo>
                  <a:cubicBezTo>
                    <a:pt x="537" y="78"/>
                    <a:pt x="537" y="78"/>
                    <a:pt x="536" y="78"/>
                  </a:cubicBezTo>
                  <a:cubicBezTo>
                    <a:pt x="536" y="77"/>
                    <a:pt x="536" y="78"/>
                    <a:pt x="536" y="77"/>
                  </a:cubicBezTo>
                  <a:cubicBezTo>
                    <a:pt x="535" y="77"/>
                    <a:pt x="536" y="78"/>
                    <a:pt x="535" y="77"/>
                  </a:cubicBezTo>
                  <a:cubicBezTo>
                    <a:pt x="534" y="76"/>
                    <a:pt x="535" y="77"/>
                    <a:pt x="534" y="76"/>
                  </a:cubicBezTo>
                  <a:cubicBezTo>
                    <a:pt x="533" y="76"/>
                    <a:pt x="535" y="77"/>
                    <a:pt x="533" y="76"/>
                  </a:cubicBezTo>
                  <a:cubicBezTo>
                    <a:pt x="531" y="74"/>
                    <a:pt x="531" y="74"/>
                    <a:pt x="531" y="74"/>
                  </a:cubicBezTo>
                  <a:cubicBezTo>
                    <a:pt x="531" y="74"/>
                    <a:pt x="531" y="75"/>
                    <a:pt x="530" y="74"/>
                  </a:cubicBezTo>
                  <a:cubicBezTo>
                    <a:pt x="528" y="73"/>
                    <a:pt x="528" y="72"/>
                    <a:pt x="527" y="72"/>
                  </a:cubicBezTo>
                  <a:cubicBezTo>
                    <a:pt x="527" y="72"/>
                    <a:pt x="527" y="72"/>
                    <a:pt x="526" y="72"/>
                  </a:cubicBezTo>
                  <a:cubicBezTo>
                    <a:pt x="526" y="72"/>
                    <a:pt x="527" y="72"/>
                    <a:pt x="526" y="72"/>
                  </a:cubicBezTo>
                  <a:cubicBezTo>
                    <a:pt x="526" y="71"/>
                    <a:pt x="526" y="72"/>
                    <a:pt x="525" y="71"/>
                  </a:cubicBezTo>
                  <a:cubicBezTo>
                    <a:pt x="524" y="71"/>
                    <a:pt x="525" y="71"/>
                    <a:pt x="524" y="71"/>
                  </a:cubicBezTo>
                  <a:cubicBezTo>
                    <a:pt x="523" y="70"/>
                    <a:pt x="522" y="69"/>
                    <a:pt x="522" y="69"/>
                  </a:cubicBezTo>
                  <a:cubicBezTo>
                    <a:pt x="521" y="69"/>
                    <a:pt x="521" y="68"/>
                    <a:pt x="521" y="68"/>
                  </a:cubicBezTo>
                  <a:cubicBezTo>
                    <a:pt x="521" y="68"/>
                    <a:pt x="521" y="68"/>
                    <a:pt x="521" y="68"/>
                  </a:cubicBezTo>
                  <a:cubicBezTo>
                    <a:pt x="522" y="68"/>
                    <a:pt x="523" y="69"/>
                    <a:pt x="523" y="69"/>
                  </a:cubicBezTo>
                  <a:cubicBezTo>
                    <a:pt x="522" y="68"/>
                    <a:pt x="522" y="68"/>
                    <a:pt x="522" y="67"/>
                  </a:cubicBezTo>
                  <a:cubicBezTo>
                    <a:pt x="522" y="67"/>
                    <a:pt x="521" y="67"/>
                    <a:pt x="521" y="67"/>
                  </a:cubicBezTo>
                  <a:cubicBezTo>
                    <a:pt x="521" y="67"/>
                    <a:pt x="522" y="67"/>
                    <a:pt x="522" y="67"/>
                  </a:cubicBezTo>
                  <a:cubicBezTo>
                    <a:pt x="522" y="67"/>
                    <a:pt x="522" y="67"/>
                    <a:pt x="522" y="67"/>
                  </a:cubicBezTo>
                  <a:cubicBezTo>
                    <a:pt x="523" y="67"/>
                    <a:pt x="523" y="67"/>
                    <a:pt x="523" y="67"/>
                  </a:cubicBezTo>
                  <a:cubicBezTo>
                    <a:pt x="523" y="67"/>
                    <a:pt x="523" y="67"/>
                    <a:pt x="523" y="67"/>
                  </a:cubicBezTo>
                  <a:cubicBezTo>
                    <a:pt x="520" y="65"/>
                    <a:pt x="519" y="65"/>
                    <a:pt x="517" y="63"/>
                  </a:cubicBezTo>
                  <a:cubicBezTo>
                    <a:pt x="516" y="62"/>
                    <a:pt x="516" y="62"/>
                    <a:pt x="515" y="61"/>
                  </a:cubicBezTo>
                  <a:cubicBezTo>
                    <a:pt x="514" y="60"/>
                    <a:pt x="513" y="60"/>
                    <a:pt x="511" y="59"/>
                  </a:cubicBezTo>
                  <a:cubicBezTo>
                    <a:pt x="511" y="58"/>
                    <a:pt x="511" y="58"/>
                    <a:pt x="510" y="58"/>
                  </a:cubicBezTo>
                  <a:cubicBezTo>
                    <a:pt x="509" y="57"/>
                    <a:pt x="509" y="57"/>
                    <a:pt x="508" y="56"/>
                  </a:cubicBezTo>
                  <a:cubicBezTo>
                    <a:pt x="506" y="55"/>
                    <a:pt x="506" y="54"/>
                    <a:pt x="504" y="54"/>
                  </a:cubicBezTo>
                  <a:cubicBezTo>
                    <a:pt x="503" y="53"/>
                    <a:pt x="503" y="52"/>
                    <a:pt x="502" y="52"/>
                  </a:cubicBezTo>
                  <a:cubicBezTo>
                    <a:pt x="499" y="50"/>
                    <a:pt x="498" y="49"/>
                    <a:pt x="495" y="47"/>
                  </a:cubicBezTo>
                  <a:cubicBezTo>
                    <a:pt x="493" y="46"/>
                    <a:pt x="492" y="46"/>
                    <a:pt x="490" y="44"/>
                  </a:cubicBezTo>
                  <a:cubicBezTo>
                    <a:pt x="490" y="44"/>
                    <a:pt x="486" y="42"/>
                    <a:pt x="486" y="42"/>
                  </a:cubicBezTo>
                  <a:cubicBezTo>
                    <a:pt x="486" y="42"/>
                    <a:pt x="486" y="43"/>
                    <a:pt x="486" y="43"/>
                  </a:cubicBezTo>
                  <a:cubicBezTo>
                    <a:pt x="486" y="43"/>
                    <a:pt x="484" y="42"/>
                    <a:pt x="484" y="42"/>
                  </a:cubicBezTo>
                  <a:cubicBezTo>
                    <a:pt x="483" y="42"/>
                    <a:pt x="483" y="41"/>
                    <a:pt x="482" y="41"/>
                  </a:cubicBezTo>
                  <a:cubicBezTo>
                    <a:pt x="482" y="40"/>
                    <a:pt x="481" y="40"/>
                    <a:pt x="481" y="40"/>
                  </a:cubicBezTo>
                  <a:cubicBezTo>
                    <a:pt x="481" y="40"/>
                    <a:pt x="481" y="39"/>
                    <a:pt x="480" y="39"/>
                  </a:cubicBezTo>
                  <a:cubicBezTo>
                    <a:pt x="480" y="39"/>
                    <a:pt x="479" y="38"/>
                    <a:pt x="478" y="38"/>
                  </a:cubicBezTo>
                  <a:cubicBezTo>
                    <a:pt x="477" y="37"/>
                    <a:pt x="479" y="38"/>
                    <a:pt x="477" y="37"/>
                  </a:cubicBezTo>
                  <a:cubicBezTo>
                    <a:pt x="476" y="37"/>
                    <a:pt x="476" y="37"/>
                    <a:pt x="474" y="36"/>
                  </a:cubicBezTo>
                  <a:cubicBezTo>
                    <a:pt x="473" y="35"/>
                    <a:pt x="474" y="36"/>
                    <a:pt x="473" y="35"/>
                  </a:cubicBezTo>
                  <a:cubicBezTo>
                    <a:pt x="472" y="35"/>
                    <a:pt x="472" y="35"/>
                    <a:pt x="472" y="35"/>
                  </a:cubicBezTo>
                  <a:cubicBezTo>
                    <a:pt x="472" y="35"/>
                    <a:pt x="471" y="34"/>
                    <a:pt x="470" y="34"/>
                  </a:cubicBezTo>
                  <a:cubicBezTo>
                    <a:pt x="469" y="34"/>
                    <a:pt x="469" y="34"/>
                    <a:pt x="469" y="34"/>
                  </a:cubicBezTo>
                  <a:cubicBezTo>
                    <a:pt x="468" y="34"/>
                    <a:pt x="468" y="34"/>
                    <a:pt x="468" y="34"/>
                  </a:cubicBezTo>
                  <a:cubicBezTo>
                    <a:pt x="468" y="34"/>
                    <a:pt x="468" y="34"/>
                    <a:pt x="469" y="34"/>
                  </a:cubicBezTo>
                  <a:cubicBezTo>
                    <a:pt x="469" y="35"/>
                    <a:pt x="470" y="36"/>
                    <a:pt x="469" y="35"/>
                  </a:cubicBezTo>
                  <a:cubicBezTo>
                    <a:pt x="467" y="35"/>
                    <a:pt x="467" y="35"/>
                    <a:pt x="467" y="35"/>
                  </a:cubicBezTo>
                  <a:cubicBezTo>
                    <a:pt x="467" y="35"/>
                    <a:pt x="468" y="35"/>
                    <a:pt x="467" y="34"/>
                  </a:cubicBezTo>
                  <a:cubicBezTo>
                    <a:pt x="466" y="34"/>
                    <a:pt x="467" y="35"/>
                    <a:pt x="466" y="34"/>
                  </a:cubicBezTo>
                  <a:cubicBezTo>
                    <a:pt x="464" y="33"/>
                    <a:pt x="466" y="35"/>
                    <a:pt x="464" y="33"/>
                  </a:cubicBezTo>
                  <a:cubicBezTo>
                    <a:pt x="463" y="33"/>
                    <a:pt x="463" y="33"/>
                    <a:pt x="463" y="33"/>
                  </a:cubicBezTo>
                  <a:cubicBezTo>
                    <a:pt x="463" y="33"/>
                    <a:pt x="462" y="32"/>
                    <a:pt x="462" y="31"/>
                  </a:cubicBezTo>
                  <a:cubicBezTo>
                    <a:pt x="462" y="31"/>
                    <a:pt x="462" y="31"/>
                    <a:pt x="461" y="31"/>
                  </a:cubicBezTo>
                  <a:cubicBezTo>
                    <a:pt x="461" y="30"/>
                    <a:pt x="462" y="30"/>
                    <a:pt x="460" y="30"/>
                  </a:cubicBezTo>
                  <a:cubicBezTo>
                    <a:pt x="458" y="29"/>
                    <a:pt x="460" y="30"/>
                    <a:pt x="458" y="29"/>
                  </a:cubicBezTo>
                  <a:cubicBezTo>
                    <a:pt x="456" y="28"/>
                    <a:pt x="456" y="28"/>
                    <a:pt x="456" y="28"/>
                  </a:cubicBezTo>
                  <a:cubicBezTo>
                    <a:pt x="457" y="29"/>
                    <a:pt x="457" y="29"/>
                    <a:pt x="457" y="29"/>
                  </a:cubicBezTo>
                  <a:cubicBezTo>
                    <a:pt x="457" y="29"/>
                    <a:pt x="457" y="30"/>
                    <a:pt x="457" y="30"/>
                  </a:cubicBezTo>
                  <a:cubicBezTo>
                    <a:pt x="457" y="30"/>
                    <a:pt x="457" y="30"/>
                    <a:pt x="457" y="30"/>
                  </a:cubicBezTo>
                  <a:cubicBezTo>
                    <a:pt x="456" y="30"/>
                    <a:pt x="458" y="30"/>
                    <a:pt x="456" y="30"/>
                  </a:cubicBezTo>
                  <a:cubicBezTo>
                    <a:pt x="454" y="29"/>
                    <a:pt x="454" y="29"/>
                    <a:pt x="454" y="29"/>
                  </a:cubicBezTo>
                  <a:cubicBezTo>
                    <a:pt x="454" y="29"/>
                    <a:pt x="453" y="28"/>
                    <a:pt x="454" y="29"/>
                  </a:cubicBezTo>
                  <a:cubicBezTo>
                    <a:pt x="454" y="30"/>
                    <a:pt x="454" y="31"/>
                    <a:pt x="455" y="31"/>
                  </a:cubicBezTo>
                  <a:cubicBezTo>
                    <a:pt x="455" y="32"/>
                    <a:pt x="453" y="30"/>
                    <a:pt x="452" y="30"/>
                  </a:cubicBezTo>
                  <a:cubicBezTo>
                    <a:pt x="452" y="29"/>
                    <a:pt x="451" y="29"/>
                    <a:pt x="451" y="29"/>
                  </a:cubicBezTo>
                  <a:cubicBezTo>
                    <a:pt x="450" y="29"/>
                    <a:pt x="450" y="29"/>
                    <a:pt x="449" y="29"/>
                  </a:cubicBezTo>
                  <a:cubicBezTo>
                    <a:pt x="449" y="29"/>
                    <a:pt x="449" y="29"/>
                    <a:pt x="449" y="29"/>
                  </a:cubicBezTo>
                  <a:cubicBezTo>
                    <a:pt x="449" y="29"/>
                    <a:pt x="449" y="29"/>
                    <a:pt x="449" y="30"/>
                  </a:cubicBezTo>
                  <a:cubicBezTo>
                    <a:pt x="449" y="30"/>
                    <a:pt x="449" y="30"/>
                    <a:pt x="450" y="31"/>
                  </a:cubicBezTo>
                  <a:cubicBezTo>
                    <a:pt x="451" y="32"/>
                    <a:pt x="451" y="32"/>
                    <a:pt x="452" y="33"/>
                  </a:cubicBezTo>
                  <a:cubicBezTo>
                    <a:pt x="452" y="33"/>
                    <a:pt x="451" y="33"/>
                    <a:pt x="452" y="33"/>
                  </a:cubicBezTo>
                  <a:cubicBezTo>
                    <a:pt x="453" y="34"/>
                    <a:pt x="454" y="34"/>
                    <a:pt x="455" y="35"/>
                  </a:cubicBezTo>
                  <a:cubicBezTo>
                    <a:pt x="457" y="36"/>
                    <a:pt x="456" y="35"/>
                    <a:pt x="457" y="36"/>
                  </a:cubicBezTo>
                  <a:cubicBezTo>
                    <a:pt x="457" y="36"/>
                    <a:pt x="458" y="36"/>
                    <a:pt x="457" y="36"/>
                  </a:cubicBezTo>
                  <a:cubicBezTo>
                    <a:pt x="456" y="36"/>
                    <a:pt x="457" y="37"/>
                    <a:pt x="456" y="37"/>
                  </a:cubicBezTo>
                  <a:cubicBezTo>
                    <a:pt x="455" y="36"/>
                    <a:pt x="455" y="36"/>
                    <a:pt x="454" y="36"/>
                  </a:cubicBezTo>
                  <a:cubicBezTo>
                    <a:pt x="453" y="35"/>
                    <a:pt x="454" y="36"/>
                    <a:pt x="452" y="35"/>
                  </a:cubicBezTo>
                  <a:cubicBezTo>
                    <a:pt x="451" y="34"/>
                    <a:pt x="450" y="33"/>
                    <a:pt x="449" y="33"/>
                  </a:cubicBezTo>
                  <a:cubicBezTo>
                    <a:pt x="449" y="32"/>
                    <a:pt x="448" y="31"/>
                    <a:pt x="448" y="31"/>
                  </a:cubicBezTo>
                  <a:cubicBezTo>
                    <a:pt x="448" y="31"/>
                    <a:pt x="447" y="31"/>
                    <a:pt x="447" y="30"/>
                  </a:cubicBezTo>
                  <a:cubicBezTo>
                    <a:pt x="446" y="30"/>
                    <a:pt x="446" y="30"/>
                    <a:pt x="445" y="29"/>
                  </a:cubicBezTo>
                  <a:cubicBezTo>
                    <a:pt x="444" y="28"/>
                    <a:pt x="444" y="28"/>
                    <a:pt x="443" y="27"/>
                  </a:cubicBezTo>
                  <a:cubicBezTo>
                    <a:pt x="443" y="27"/>
                    <a:pt x="443" y="27"/>
                    <a:pt x="442" y="26"/>
                  </a:cubicBezTo>
                  <a:cubicBezTo>
                    <a:pt x="441" y="26"/>
                    <a:pt x="441" y="26"/>
                    <a:pt x="440" y="25"/>
                  </a:cubicBezTo>
                  <a:cubicBezTo>
                    <a:pt x="440" y="25"/>
                    <a:pt x="439" y="25"/>
                    <a:pt x="438" y="25"/>
                  </a:cubicBezTo>
                  <a:close/>
                  <a:moveTo>
                    <a:pt x="439" y="354"/>
                  </a:moveTo>
                  <a:cubicBezTo>
                    <a:pt x="438" y="353"/>
                    <a:pt x="438" y="353"/>
                    <a:pt x="437" y="352"/>
                  </a:cubicBezTo>
                  <a:cubicBezTo>
                    <a:pt x="436" y="351"/>
                    <a:pt x="435" y="350"/>
                    <a:pt x="434" y="349"/>
                  </a:cubicBezTo>
                  <a:cubicBezTo>
                    <a:pt x="432" y="349"/>
                    <a:pt x="431" y="349"/>
                    <a:pt x="429" y="349"/>
                  </a:cubicBezTo>
                  <a:cubicBezTo>
                    <a:pt x="427" y="350"/>
                    <a:pt x="426" y="351"/>
                    <a:pt x="424" y="352"/>
                  </a:cubicBezTo>
                  <a:cubicBezTo>
                    <a:pt x="424" y="352"/>
                    <a:pt x="423" y="352"/>
                    <a:pt x="421" y="352"/>
                  </a:cubicBezTo>
                  <a:cubicBezTo>
                    <a:pt x="419" y="352"/>
                    <a:pt x="418" y="352"/>
                    <a:pt x="416" y="352"/>
                  </a:cubicBezTo>
                  <a:cubicBezTo>
                    <a:pt x="415" y="352"/>
                    <a:pt x="415" y="352"/>
                    <a:pt x="415" y="352"/>
                  </a:cubicBezTo>
                  <a:cubicBezTo>
                    <a:pt x="415" y="352"/>
                    <a:pt x="409" y="351"/>
                    <a:pt x="406" y="351"/>
                  </a:cubicBezTo>
                  <a:cubicBezTo>
                    <a:pt x="403" y="351"/>
                    <a:pt x="405" y="350"/>
                    <a:pt x="405" y="350"/>
                  </a:cubicBezTo>
                  <a:cubicBezTo>
                    <a:pt x="406" y="349"/>
                    <a:pt x="406" y="349"/>
                    <a:pt x="407" y="348"/>
                  </a:cubicBezTo>
                  <a:cubicBezTo>
                    <a:pt x="407" y="348"/>
                    <a:pt x="404" y="347"/>
                    <a:pt x="402" y="347"/>
                  </a:cubicBezTo>
                  <a:cubicBezTo>
                    <a:pt x="401" y="348"/>
                    <a:pt x="401" y="348"/>
                    <a:pt x="401" y="348"/>
                  </a:cubicBezTo>
                  <a:cubicBezTo>
                    <a:pt x="401" y="347"/>
                    <a:pt x="400" y="347"/>
                    <a:pt x="400" y="346"/>
                  </a:cubicBezTo>
                  <a:cubicBezTo>
                    <a:pt x="400" y="345"/>
                    <a:pt x="400" y="345"/>
                    <a:pt x="400" y="344"/>
                  </a:cubicBezTo>
                  <a:cubicBezTo>
                    <a:pt x="400" y="344"/>
                    <a:pt x="399" y="344"/>
                    <a:pt x="398" y="345"/>
                  </a:cubicBezTo>
                  <a:cubicBezTo>
                    <a:pt x="397" y="346"/>
                    <a:pt x="398" y="343"/>
                    <a:pt x="397" y="346"/>
                  </a:cubicBezTo>
                  <a:cubicBezTo>
                    <a:pt x="397" y="349"/>
                    <a:pt x="397" y="349"/>
                    <a:pt x="397" y="349"/>
                  </a:cubicBezTo>
                  <a:cubicBezTo>
                    <a:pt x="397" y="349"/>
                    <a:pt x="398" y="347"/>
                    <a:pt x="397" y="349"/>
                  </a:cubicBezTo>
                  <a:cubicBezTo>
                    <a:pt x="395" y="351"/>
                    <a:pt x="395" y="353"/>
                    <a:pt x="395" y="353"/>
                  </a:cubicBezTo>
                  <a:cubicBezTo>
                    <a:pt x="394" y="354"/>
                    <a:pt x="393" y="354"/>
                    <a:pt x="392" y="354"/>
                  </a:cubicBezTo>
                  <a:cubicBezTo>
                    <a:pt x="391" y="352"/>
                    <a:pt x="390" y="352"/>
                    <a:pt x="389" y="351"/>
                  </a:cubicBezTo>
                  <a:cubicBezTo>
                    <a:pt x="389" y="350"/>
                    <a:pt x="390" y="349"/>
                    <a:pt x="390" y="348"/>
                  </a:cubicBezTo>
                  <a:cubicBezTo>
                    <a:pt x="390" y="348"/>
                    <a:pt x="390" y="347"/>
                    <a:pt x="391" y="346"/>
                  </a:cubicBezTo>
                  <a:cubicBezTo>
                    <a:pt x="390" y="346"/>
                    <a:pt x="390" y="346"/>
                    <a:pt x="390" y="345"/>
                  </a:cubicBezTo>
                  <a:cubicBezTo>
                    <a:pt x="385" y="345"/>
                    <a:pt x="388" y="343"/>
                    <a:pt x="385" y="345"/>
                  </a:cubicBezTo>
                  <a:cubicBezTo>
                    <a:pt x="382" y="347"/>
                    <a:pt x="384" y="345"/>
                    <a:pt x="382" y="347"/>
                  </a:cubicBezTo>
                  <a:cubicBezTo>
                    <a:pt x="380" y="349"/>
                    <a:pt x="380" y="349"/>
                    <a:pt x="380" y="349"/>
                  </a:cubicBezTo>
                  <a:cubicBezTo>
                    <a:pt x="380" y="349"/>
                    <a:pt x="383" y="348"/>
                    <a:pt x="380" y="349"/>
                  </a:cubicBezTo>
                  <a:cubicBezTo>
                    <a:pt x="377" y="351"/>
                    <a:pt x="379" y="349"/>
                    <a:pt x="377" y="351"/>
                  </a:cubicBezTo>
                  <a:cubicBezTo>
                    <a:pt x="374" y="352"/>
                    <a:pt x="374" y="353"/>
                    <a:pt x="374" y="354"/>
                  </a:cubicBezTo>
                  <a:cubicBezTo>
                    <a:pt x="373" y="356"/>
                    <a:pt x="375" y="353"/>
                    <a:pt x="373" y="356"/>
                  </a:cubicBezTo>
                  <a:cubicBezTo>
                    <a:pt x="371" y="359"/>
                    <a:pt x="373" y="358"/>
                    <a:pt x="371" y="359"/>
                  </a:cubicBezTo>
                  <a:cubicBezTo>
                    <a:pt x="370" y="360"/>
                    <a:pt x="370" y="360"/>
                    <a:pt x="370" y="360"/>
                  </a:cubicBezTo>
                  <a:cubicBezTo>
                    <a:pt x="370" y="360"/>
                    <a:pt x="370" y="361"/>
                    <a:pt x="368" y="360"/>
                  </a:cubicBezTo>
                  <a:cubicBezTo>
                    <a:pt x="367" y="360"/>
                    <a:pt x="366" y="359"/>
                    <a:pt x="366" y="359"/>
                  </a:cubicBezTo>
                  <a:cubicBezTo>
                    <a:pt x="365" y="358"/>
                    <a:pt x="365" y="358"/>
                    <a:pt x="364" y="357"/>
                  </a:cubicBezTo>
                  <a:cubicBezTo>
                    <a:pt x="363" y="357"/>
                    <a:pt x="362" y="357"/>
                    <a:pt x="360" y="357"/>
                  </a:cubicBezTo>
                  <a:cubicBezTo>
                    <a:pt x="359" y="356"/>
                    <a:pt x="358" y="356"/>
                    <a:pt x="357" y="356"/>
                  </a:cubicBezTo>
                  <a:cubicBezTo>
                    <a:pt x="357" y="356"/>
                    <a:pt x="359" y="360"/>
                    <a:pt x="361" y="361"/>
                  </a:cubicBezTo>
                  <a:cubicBezTo>
                    <a:pt x="362" y="362"/>
                    <a:pt x="361" y="361"/>
                    <a:pt x="362" y="362"/>
                  </a:cubicBezTo>
                  <a:cubicBezTo>
                    <a:pt x="364" y="363"/>
                    <a:pt x="363" y="361"/>
                    <a:pt x="364" y="363"/>
                  </a:cubicBezTo>
                  <a:cubicBezTo>
                    <a:pt x="365" y="365"/>
                    <a:pt x="366" y="364"/>
                    <a:pt x="365" y="367"/>
                  </a:cubicBezTo>
                  <a:cubicBezTo>
                    <a:pt x="364" y="369"/>
                    <a:pt x="365" y="367"/>
                    <a:pt x="364" y="369"/>
                  </a:cubicBezTo>
                  <a:cubicBezTo>
                    <a:pt x="363" y="371"/>
                    <a:pt x="363" y="371"/>
                    <a:pt x="363" y="371"/>
                  </a:cubicBezTo>
                  <a:cubicBezTo>
                    <a:pt x="363" y="371"/>
                    <a:pt x="363" y="375"/>
                    <a:pt x="363" y="376"/>
                  </a:cubicBezTo>
                  <a:cubicBezTo>
                    <a:pt x="363" y="377"/>
                    <a:pt x="365" y="375"/>
                    <a:pt x="363" y="377"/>
                  </a:cubicBezTo>
                  <a:cubicBezTo>
                    <a:pt x="361" y="378"/>
                    <a:pt x="360" y="379"/>
                    <a:pt x="359" y="380"/>
                  </a:cubicBezTo>
                  <a:cubicBezTo>
                    <a:pt x="358" y="381"/>
                    <a:pt x="356" y="378"/>
                    <a:pt x="358" y="381"/>
                  </a:cubicBezTo>
                  <a:cubicBezTo>
                    <a:pt x="360" y="384"/>
                    <a:pt x="360" y="383"/>
                    <a:pt x="358" y="385"/>
                  </a:cubicBezTo>
                  <a:cubicBezTo>
                    <a:pt x="356" y="386"/>
                    <a:pt x="356" y="386"/>
                    <a:pt x="356" y="386"/>
                  </a:cubicBezTo>
                  <a:cubicBezTo>
                    <a:pt x="356" y="386"/>
                    <a:pt x="356" y="388"/>
                    <a:pt x="355" y="388"/>
                  </a:cubicBezTo>
                  <a:cubicBezTo>
                    <a:pt x="354" y="388"/>
                    <a:pt x="354" y="387"/>
                    <a:pt x="352" y="388"/>
                  </a:cubicBezTo>
                  <a:cubicBezTo>
                    <a:pt x="350" y="389"/>
                    <a:pt x="351" y="387"/>
                    <a:pt x="350" y="389"/>
                  </a:cubicBezTo>
                  <a:cubicBezTo>
                    <a:pt x="348" y="390"/>
                    <a:pt x="346" y="389"/>
                    <a:pt x="348" y="390"/>
                  </a:cubicBezTo>
                  <a:cubicBezTo>
                    <a:pt x="351" y="392"/>
                    <a:pt x="358" y="391"/>
                    <a:pt x="357" y="392"/>
                  </a:cubicBezTo>
                  <a:cubicBezTo>
                    <a:pt x="357" y="393"/>
                    <a:pt x="351" y="396"/>
                    <a:pt x="351" y="396"/>
                  </a:cubicBezTo>
                  <a:cubicBezTo>
                    <a:pt x="348" y="396"/>
                    <a:pt x="348" y="396"/>
                    <a:pt x="348" y="396"/>
                  </a:cubicBezTo>
                  <a:cubicBezTo>
                    <a:pt x="348" y="396"/>
                    <a:pt x="348" y="396"/>
                    <a:pt x="348" y="397"/>
                  </a:cubicBezTo>
                  <a:cubicBezTo>
                    <a:pt x="347" y="398"/>
                    <a:pt x="347" y="398"/>
                    <a:pt x="347" y="398"/>
                  </a:cubicBezTo>
                  <a:cubicBezTo>
                    <a:pt x="347" y="398"/>
                    <a:pt x="347" y="398"/>
                    <a:pt x="348" y="400"/>
                  </a:cubicBezTo>
                  <a:cubicBezTo>
                    <a:pt x="349" y="402"/>
                    <a:pt x="349" y="402"/>
                    <a:pt x="349" y="402"/>
                  </a:cubicBezTo>
                  <a:cubicBezTo>
                    <a:pt x="349" y="402"/>
                    <a:pt x="350" y="403"/>
                    <a:pt x="349" y="404"/>
                  </a:cubicBezTo>
                  <a:cubicBezTo>
                    <a:pt x="348" y="404"/>
                    <a:pt x="350" y="403"/>
                    <a:pt x="348" y="404"/>
                  </a:cubicBezTo>
                  <a:cubicBezTo>
                    <a:pt x="347" y="406"/>
                    <a:pt x="345" y="406"/>
                    <a:pt x="344" y="407"/>
                  </a:cubicBezTo>
                  <a:cubicBezTo>
                    <a:pt x="343" y="407"/>
                    <a:pt x="344" y="405"/>
                    <a:pt x="343" y="407"/>
                  </a:cubicBezTo>
                  <a:cubicBezTo>
                    <a:pt x="341" y="409"/>
                    <a:pt x="339" y="407"/>
                    <a:pt x="341" y="409"/>
                  </a:cubicBezTo>
                  <a:cubicBezTo>
                    <a:pt x="343" y="412"/>
                    <a:pt x="342" y="410"/>
                    <a:pt x="343" y="412"/>
                  </a:cubicBezTo>
                  <a:cubicBezTo>
                    <a:pt x="344" y="413"/>
                    <a:pt x="347" y="416"/>
                    <a:pt x="347" y="416"/>
                  </a:cubicBezTo>
                  <a:cubicBezTo>
                    <a:pt x="347" y="416"/>
                    <a:pt x="353" y="417"/>
                    <a:pt x="354" y="418"/>
                  </a:cubicBezTo>
                  <a:cubicBezTo>
                    <a:pt x="354" y="419"/>
                    <a:pt x="355" y="422"/>
                    <a:pt x="355" y="422"/>
                  </a:cubicBezTo>
                  <a:cubicBezTo>
                    <a:pt x="355" y="423"/>
                    <a:pt x="355" y="424"/>
                    <a:pt x="356" y="425"/>
                  </a:cubicBezTo>
                  <a:cubicBezTo>
                    <a:pt x="357" y="425"/>
                    <a:pt x="357" y="425"/>
                    <a:pt x="359" y="426"/>
                  </a:cubicBezTo>
                  <a:cubicBezTo>
                    <a:pt x="359" y="426"/>
                    <a:pt x="359" y="423"/>
                    <a:pt x="360" y="427"/>
                  </a:cubicBezTo>
                  <a:cubicBezTo>
                    <a:pt x="361" y="430"/>
                    <a:pt x="362" y="431"/>
                    <a:pt x="362" y="431"/>
                  </a:cubicBezTo>
                  <a:cubicBezTo>
                    <a:pt x="362" y="432"/>
                    <a:pt x="362" y="432"/>
                    <a:pt x="362" y="434"/>
                  </a:cubicBezTo>
                  <a:cubicBezTo>
                    <a:pt x="362" y="435"/>
                    <a:pt x="359" y="436"/>
                    <a:pt x="362" y="437"/>
                  </a:cubicBezTo>
                  <a:cubicBezTo>
                    <a:pt x="365" y="438"/>
                    <a:pt x="368" y="438"/>
                    <a:pt x="368" y="438"/>
                  </a:cubicBezTo>
                  <a:cubicBezTo>
                    <a:pt x="369" y="439"/>
                    <a:pt x="369" y="439"/>
                    <a:pt x="368" y="441"/>
                  </a:cubicBezTo>
                  <a:cubicBezTo>
                    <a:pt x="367" y="442"/>
                    <a:pt x="367" y="440"/>
                    <a:pt x="367" y="442"/>
                  </a:cubicBezTo>
                  <a:cubicBezTo>
                    <a:pt x="367" y="445"/>
                    <a:pt x="367" y="443"/>
                    <a:pt x="367" y="445"/>
                  </a:cubicBezTo>
                  <a:cubicBezTo>
                    <a:pt x="368" y="446"/>
                    <a:pt x="365" y="445"/>
                    <a:pt x="368" y="446"/>
                  </a:cubicBezTo>
                  <a:cubicBezTo>
                    <a:pt x="370" y="446"/>
                    <a:pt x="371" y="446"/>
                    <a:pt x="371" y="446"/>
                  </a:cubicBezTo>
                  <a:cubicBezTo>
                    <a:pt x="371" y="446"/>
                    <a:pt x="372" y="446"/>
                    <a:pt x="373" y="447"/>
                  </a:cubicBezTo>
                  <a:cubicBezTo>
                    <a:pt x="374" y="447"/>
                    <a:pt x="375" y="446"/>
                    <a:pt x="376" y="448"/>
                  </a:cubicBezTo>
                  <a:cubicBezTo>
                    <a:pt x="377" y="450"/>
                    <a:pt x="375" y="448"/>
                    <a:pt x="377" y="450"/>
                  </a:cubicBezTo>
                  <a:cubicBezTo>
                    <a:pt x="378" y="451"/>
                    <a:pt x="380" y="451"/>
                    <a:pt x="380" y="452"/>
                  </a:cubicBezTo>
                  <a:cubicBezTo>
                    <a:pt x="380" y="453"/>
                    <a:pt x="380" y="453"/>
                    <a:pt x="380" y="453"/>
                  </a:cubicBezTo>
                  <a:cubicBezTo>
                    <a:pt x="380" y="453"/>
                    <a:pt x="381" y="454"/>
                    <a:pt x="382" y="454"/>
                  </a:cubicBezTo>
                  <a:cubicBezTo>
                    <a:pt x="383" y="454"/>
                    <a:pt x="385" y="454"/>
                    <a:pt x="385" y="454"/>
                  </a:cubicBezTo>
                  <a:cubicBezTo>
                    <a:pt x="386" y="454"/>
                    <a:pt x="386" y="454"/>
                    <a:pt x="387" y="455"/>
                  </a:cubicBezTo>
                  <a:cubicBezTo>
                    <a:pt x="387" y="455"/>
                    <a:pt x="388" y="452"/>
                    <a:pt x="389" y="456"/>
                  </a:cubicBezTo>
                  <a:cubicBezTo>
                    <a:pt x="390" y="459"/>
                    <a:pt x="395" y="458"/>
                    <a:pt x="393" y="460"/>
                  </a:cubicBezTo>
                  <a:cubicBezTo>
                    <a:pt x="392" y="461"/>
                    <a:pt x="393" y="460"/>
                    <a:pt x="392" y="461"/>
                  </a:cubicBezTo>
                  <a:cubicBezTo>
                    <a:pt x="391" y="463"/>
                    <a:pt x="392" y="461"/>
                    <a:pt x="391" y="463"/>
                  </a:cubicBezTo>
                  <a:cubicBezTo>
                    <a:pt x="390" y="465"/>
                    <a:pt x="394" y="467"/>
                    <a:pt x="394" y="467"/>
                  </a:cubicBezTo>
                  <a:cubicBezTo>
                    <a:pt x="391" y="470"/>
                    <a:pt x="390" y="470"/>
                    <a:pt x="390" y="472"/>
                  </a:cubicBezTo>
                  <a:cubicBezTo>
                    <a:pt x="389" y="473"/>
                    <a:pt x="390" y="476"/>
                    <a:pt x="390" y="477"/>
                  </a:cubicBezTo>
                  <a:cubicBezTo>
                    <a:pt x="391" y="477"/>
                    <a:pt x="393" y="477"/>
                    <a:pt x="391" y="478"/>
                  </a:cubicBezTo>
                  <a:cubicBezTo>
                    <a:pt x="389" y="480"/>
                    <a:pt x="389" y="480"/>
                    <a:pt x="389" y="480"/>
                  </a:cubicBezTo>
                  <a:cubicBezTo>
                    <a:pt x="389" y="480"/>
                    <a:pt x="389" y="480"/>
                    <a:pt x="389" y="481"/>
                  </a:cubicBezTo>
                  <a:cubicBezTo>
                    <a:pt x="388" y="482"/>
                    <a:pt x="389" y="482"/>
                    <a:pt x="389" y="483"/>
                  </a:cubicBezTo>
                  <a:cubicBezTo>
                    <a:pt x="389" y="484"/>
                    <a:pt x="389" y="483"/>
                    <a:pt x="389" y="484"/>
                  </a:cubicBezTo>
                  <a:cubicBezTo>
                    <a:pt x="389" y="486"/>
                    <a:pt x="390" y="484"/>
                    <a:pt x="389" y="486"/>
                  </a:cubicBezTo>
                  <a:cubicBezTo>
                    <a:pt x="387" y="488"/>
                    <a:pt x="387" y="489"/>
                    <a:pt x="387" y="490"/>
                  </a:cubicBezTo>
                  <a:cubicBezTo>
                    <a:pt x="386" y="491"/>
                    <a:pt x="386" y="489"/>
                    <a:pt x="386" y="491"/>
                  </a:cubicBezTo>
                  <a:cubicBezTo>
                    <a:pt x="387" y="492"/>
                    <a:pt x="388" y="492"/>
                    <a:pt x="387" y="493"/>
                  </a:cubicBezTo>
                  <a:cubicBezTo>
                    <a:pt x="386" y="495"/>
                    <a:pt x="386" y="493"/>
                    <a:pt x="386" y="495"/>
                  </a:cubicBezTo>
                  <a:cubicBezTo>
                    <a:pt x="385" y="496"/>
                    <a:pt x="387" y="493"/>
                    <a:pt x="385" y="496"/>
                  </a:cubicBezTo>
                  <a:cubicBezTo>
                    <a:pt x="383" y="499"/>
                    <a:pt x="383" y="498"/>
                    <a:pt x="383" y="499"/>
                  </a:cubicBezTo>
                  <a:cubicBezTo>
                    <a:pt x="383" y="500"/>
                    <a:pt x="384" y="499"/>
                    <a:pt x="383" y="501"/>
                  </a:cubicBezTo>
                  <a:cubicBezTo>
                    <a:pt x="382" y="502"/>
                    <a:pt x="381" y="502"/>
                    <a:pt x="382" y="502"/>
                  </a:cubicBezTo>
                  <a:cubicBezTo>
                    <a:pt x="384" y="503"/>
                    <a:pt x="385" y="501"/>
                    <a:pt x="384" y="503"/>
                  </a:cubicBezTo>
                  <a:cubicBezTo>
                    <a:pt x="383" y="504"/>
                    <a:pt x="383" y="504"/>
                    <a:pt x="383" y="506"/>
                  </a:cubicBezTo>
                  <a:cubicBezTo>
                    <a:pt x="383" y="507"/>
                    <a:pt x="384" y="508"/>
                    <a:pt x="384" y="508"/>
                  </a:cubicBezTo>
                  <a:cubicBezTo>
                    <a:pt x="384" y="508"/>
                    <a:pt x="385" y="507"/>
                    <a:pt x="384" y="509"/>
                  </a:cubicBezTo>
                  <a:cubicBezTo>
                    <a:pt x="382" y="510"/>
                    <a:pt x="384" y="511"/>
                    <a:pt x="382" y="512"/>
                  </a:cubicBezTo>
                  <a:cubicBezTo>
                    <a:pt x="381" y="513"/>
                    <a:pt x="383" y="510"/>
                    <a:pt x="381" y="513"/>
                  </a:cubicBezTo>
                  <a:cubicBezTo>
                    <a:pt x="379" y="516"/>
                    <a:pt x="378" y="516"/>
                    <a:pt x="379" y="516"/>
                  </a:cubicBezTo>
                  <a:cubicBezTo>
                    <a:pt x="380" y="516"/>
                    <a:pt x="381" y="514"/>
                    <a:pt x="380" y="516"/>
                  </a:cubicBezTo>
                  <a:cubicBezTo>
                    <a:pt x="378" y="519"/>
                    <a:pt x="378" y="519"/>
                    <a:pt x="378" y="519"/>
                  </a:cubicBezTo>
                  <a:cubicBezTo>
                    <a:pt x="378" y="519"/>
                    <a:pt x="378" y="520"/>
                    <a:pt x="378" y="520"/>
                  </a:cubicBezTo>
                  <a:cubicBezTo>
                    <a:pt x="378" y="520"/>
                    <a:pt x="377" y="521"/>
                    <a:pt x="377" y="521"/>
                  </a:cubicBezTo>
                  <a:cubicBezTo>
                    <a:pt x="377" y="522"/>
                    <a:pt x="376" y="522"/>
                    <a:pt x="376" y="524"/>
                  </a:cubicBezTo>
                  <a:cubicBezTo>
                    <a:pt x="375" y="526"/>
                    <a:pt x="375" y="526"/>
                    <a:pt x="376" y="527"/>
                  </a:cubicBezTo>
                  <a:cubicBezTo>
                    <a:pt x="376" y="528"/>
                    <a:pt x="376" y="530"/>
                    <a:pt x="376" y="530"/>
                  </a:cubicBezTo>
                  <a:cubicBezTo>
                    <a:pt x="376" y="530"/>
                    <a:pt x="377" y="530"/>
                    <a:pt x="375" y="531"/>
                  </a:cubicBezTo>
                  <a:cubicBezTo>
                    <a:pt x="374" y="531"/>
                    <a:pt x="372" y="531"/>
                    <a:pt x="372" y="531"/>
                  </a:cubicBezTo>
                  <a:cubicBezTo>
                    <a:pt x="370" y="535"/>
                    <a:pt x="372" y="535"/>
                    <a:pt x="371" y="536"/>
                  </a:cubicBezTo>
                  <a:cubicBezTo>
                    <a:pt x="371" y="537"/>
                    <a:pt x="370" y="536"/>
                    <a:pt x="371" y="537"/>
                  </a:cubicBezTo>
                  <a:cubicBezTo>
                    <a:pt x="372" y="539"/>
                    <a:pt x="373" y="537"/>
                    <a:pt x="372" y="539"/>
                  </a:cubicBezTo>
                  <a:cubicBezTo>
                    <a:pt x="372" y="540"/>
                    <a:pt x="373" y="538"/>
                    <a:pt x="372" y="540"/>
                  </a:cubicBezTo>
                  <a:cubicBezTo>
                    <a:pt x="372" y="543"/>
                    <a:pt x="374" y="543"/>
                    <a:pt x="372" y="544"/>
                  </a:cubicBezTo>
                  <a:cubicBezTo>
                    <a:pt x="369" y="544"/>
                    <a:pt x="369" y="544"/>
                    <a:pt x="369" y="544"/>
                  </a:cubicBezTo>
                  <a:cubicBezTo>
                    <a:pt x="369" y="544"/>
                    <a:pt x="369" y="543"/>
                    <a:pt x="368" y="545"/>
                  </a:cubicBezTo>
                  <a:cubicBezTo>
                    <a:pt x="366" y="546"/>
                    <a:pt x="365" y="546"/>
                    <a:pt x="367" y="547"/>
                  </a:cubicBezTo>
                  <a:cubicBezTo>
                    <a:pt x="368" y="548"/>
                    <a:pt x="372" y="548"/>
                    <a:pt x="372" y="548"/>
                  </a:cubicBezTo>
                  <a:cubicBezTo>
                    <a:pt x="372" y="549"/>
                    <a:pt x="372" y="549"/>
                    <a:pt x="371" y="549"/>
                  </a:cubicBezTo>
                  <a:cubicBezTo>
                    <a:pt x="372" y="551"/>
                    <a:pt x="374" y="550"/>
                    <a:pt x="372" y="551"/>
                  </a:cubicBezTo>
                  <a:cubicBezTo>
                    <a:pt x="370" y="552"/>
                    <a:pt x="370" y="552"/>
                    <a:pt x="370" y="552"/>
                  </a:cubicBezTo>
                  <a:cubicBezTo>
                    <a:pt x="370" y="552"/>
                    <a:pt x="372" y="552"/>
                    <a:pt x="371" y="553"/>
                  </a:cubicBezTo>
                  <a:cubicBezTo>
                    <a:pt x="369" y="555"/>
                    <a:pt x="371" y="554"/>
                    <a:pt x="369" y="555"/>
                  </a:cubicBezTo>
                  <a:cubicBezTo>
                    <a:pt x="367" y="555"/>
                    <a:pt x="369" y="555"/>
                    <a:pt x="367" y="555"/>
                  </a:cubicBezTo>
                  <a:cubicBezTo>
                    <a:pt x="366" y="556"/>
                    <a:pt x="367" y="554"/>
                    <a:pt x="366" y="556"/>
                  </a:cubicBezTo>
                  <a:cubicBezTo>
                    <a:pt x="365" y="558"/>
                    <a:pt x="363" y="557"/>
                    <a:pt x="365" y="558"/>
                  </a:cubicBezTo>
                  <a:cubicBezTo>
                    <a:pt x="367" y="560"/>
                    <a:pt x="369" y="559"/>
                    <a:pt x="369" y="560"/>
                  </a:cubicBezTo>
                  <a:cubicBezTo>
                    <a:pt x="369" y="561"/>
                    <a:pt x="367" y="563"/>
                    <a:pt x="366" y="563"/>
                  </a:cubicBezTo>
                  <a:cubicBezTo>
                    <a:pt x="364" y="563"/>
                    <a:pt x="364" y="563"/>
                    <a:pt x="363" y="564"/>
                  </a:cubicBezTo>
                  <a:cubicBezTo>
                    <a:pt x="362" y="564"/>
                    <a:pt x="364" y="563"/>
                    <a:pt x="362" y="564"/>
                  </a:cubicBezTo>
                  <a:cubicBezTo>
                    <a:pt x="360" y="565"/>
                    <a:pt x="360" y="563"/>
                    <a:pt x="360" y="565"/>
                  </a:cubicBezTo>
                  <a:cubicBezTo>
                    <a:pt x="361" y="567"/>
                    <a:pt x="362" y="567"/>
                    <a:pt x="361" y="568"/>
                  </a:cubicBezTo>
                  <a:cubicBezTo>
                    <a:pt x="361" y="568"/>
                    <a:pt x="361" y="568"/>
                    <a:pt x="361" y="569"/>
                  </a:cubicBezTo>
                  <a:cubicBezTo>
                    <a:pt x="361" y="571"/>
                    <a:pt x="362" y="570"/>
                    <a:pt x="363" y="571"/>
                  </a:cubicBezTo>
                  <a:cubicBezTo>
                    <a:pt x="363" y="572"/>
                    <a:pt x="363" y="572"/>
                    <a:pt x="361" y="573"/>
                  </a:cubicBezTo>
                  <a:cubicBezTo>
                    <a:pt x="359" y="575"/>
                    <a:pt x="358" y="573"/>
                    <a:pt x="359" y="575"/>
                  </a:cubicBezTo>
                  <a:cubicBezTo>
                    <a:pt x="360" y="577"/>
                    <a:pt x="359" y="577"/>
                    <a:pt x="359" y="579"/>
                  </a:cubicBezTo>
                  <a:cubicBezTo>
                    <a:pt x="359" y="580"/>
                    <a:pt x="360" y="580"/>
                    <a:pt x="360" y="582"/>
                  </a:cubicBezTo>
                  <a:cubicBezTo>
                    <a:pt x="360" y="584"/>
                    <a:pt x="360" y="582"/>
                    <a:pt x="362" y="584"/>
                  </a:cubicBezTo>
                  <a:cubicBezTo>
                    <a:pt x="363" y="586"/>
                    <a:pt x="364" y="585"/>
                    <a:pt x="365" y="586"/>
                  </a:cubicBezTo>
                  <a:cubicBezTo>
                    <a:pt x="366" y="587"/>
                    <a:pt x="366" y="586"/>
                    <a:pt x="368" y="587"/>
                  </a:cubicBezTo>
                  <a:cubicBezTo>
                    <a:pt x="369" y="589"/>
                    <a:pt x="369" y="587"/>
                    <a:pt x="369" y="589"/>
                  </a:cubicBezTo>
                  <a:cubicBezTo>
                    <a:pt x="370" y="591"/>
                    <a:pt x="372" y="590"/>
                    <a:pt x="372" y="591"/>
                  </a:cubicBezTo>
                  <a:cubicBezTo>
                    <a:pt x="371" y="593"/>
                    <a:pt x="368" y="592"/>
                    <a:pt x="371" y="593"/>
                  </a:cubicBezTo>
                  <a:cubicBezTo>
                    <a:pt x="374" y="595"/>
                    <a:pt x="374" y="595"/>
                    <a:pt x="374" y="595"/>
                  </a:cubicBezTo>
                  <a:cubicBezTo>
                    <a:pt x="374" y="595"/>
                    <a:pt x="375" y="594"/>
                    <a:pt x="377" y="595"/>
                  </a:cubicBezTo>
                  <a:cubicBezTo>
                    <a:pt x="378" y="595"/>
                    <a:pt x="380" y="595"/>
                    <a:pt x="380" y="595"/>
                  </a:cubicBezTo>
                  <a:cubicBezTo>
                    <a:pt x="380" y="595"/>
                    <a:pt x="383" y="594"/>
                    <a:pt x="384" y="593"/>
                  </a:cubicBezTo>
                  <a:cubicBezTo>
                    <a:pt x="384" y="593"/>
                    <a:pt x="386" y="591"/>
                    <a:pt x="386" y="591"/>
                  </a:cubicBezTo>
                  <a:cubicBezTo>
                    <a:pt x="387" y="591"/>
                    <a:pt x="387" y="591"/>
                    <a:pt x="387" y="591"/>
                  </a:cubicBezTo>
                  <a:cubicBezTo>
                    <a:pt x="388" y="590"/>
                    <a:pt x="389" y="590"/>
                    <a:pt x="390" y="589"/>
                  </a:cubicBezTo>
                  <a:cubicBezTo>
                    <a:pt x="390" y="589"/>
                    <a:pt x="393" y="588"/>
                    <a:pt x="394" y="588"/>
                  </a:cubicBezTo>
                  <a:cubicBezTo>
                    <a:pt x="395" y="587"/>
                    <a:pt x="396" y="586"/>
                    <a:pt x="396" y="586"/>
                  </a:cubicBezTo>
                  <a:cubicBezTo>
                    <a:pt x="396" y="586"/>
                    <a:pt x="395" y="584"/>
                    <a:pt x="394" y="585"/>
                  </a:cubicBezTo>
                  <a:cubicBezTo>
                    <a:pt x="392" y="585"/>
                    <a:pt x="388" y="586"/>
                    <a:pt x="388" y="586"/>
                  </a:cubicBezTo>
                  <a:cubicBezTo>
                    <a:pt x="386" y="585"/>
                    <a:pt x="385" y="585"/>
                    <a:pt x="383" y="584"/>
                  </a:cubicBezTo>
                  <a:cubicBezTo>
                    <a:pt x="383" y="583"/>
                    <a:pt x="383" y="583"/>
                    <a:pt x="383" y="582"/>
                  </a:cubicBezTo>
                  <a:cubicBezTo>
                    <a:pt x="383" y="581"/>
                    <a:pt x="383" y="580"/>
                    <a:pt x="384" y="579"/>
                  </a:cubicBezTo>
                  <a:cubicBezTo>
                    <a:pt x="385" y="578"/>
                    <a:pt x="385" y="578"/>
                    <a:pt x="386" y="577"/>
                  </a:cubicBezTo>
                  <a:cubicBezTo>
                    <a:pt x="386" y="577"/>
                    <a:pt x="388" y="575"/>
                    <a:pt x="387" y="575"/>
                  </a:cubicBezTo>
                  <a:cubicBezTo>
                    <a:pt x="386" y="574"/>
                    <a:pt x="386" y="573"/>
                    <a:pt x="386" y="573"/>
                  </a:cubicBezTo>
                  <a:cubicBezTo>
                    <a:pt x="385" y="573"/>
                    <a:pt x="385" y="572"/>
                    <a:pt x="385" y="572"/>
                  </a:cubicBezTo>
                  <a:cubicBezTo>
                    <a:pt x="385" y="571"/>
                    <a:pt x="386" y="571"/>
                    <a:pt x="387" y="570"/>
                  </a:cubicBezTo>
                  <a:cubicBezTo>
                    <a:pt x="387" y="570"/>
                    <a:pt x="387" y="570"/>
                    <a:pt x="388" y="569"/>
                  </a:cubicBezTo>
                  <a:cubicBezTo>
                    <a:pt x="389" y="569"/>
                    <a:pt x="391" y="568"/>
                    <a:pt x="391" y="568"/>
                  </a:cubicBezTo>
                  <a:cubicBezTo>
                    <a:pt x="391" y="567"/>
                    <a:pt x="391" y="567"/>
                    <a:pt x="391" y="566"/>
                  </a:cubicBezTo>
                  <a:cubicBezTo>
                    <a:pt x="392" y="565"/>
                    <a:pt x="393" y="565"/>
                    <a:pt x="394" y="564"/>
                  </a:cubicBezTo>
                  <a:cubicBezTo>
                    <a:pt x="395" y="564"/>
                    <a:pt x="395" y="564"/>
                    <a:pt x="396" y="564"/>
                  </a:cubicBezTo>
                  <a:cubicBezTo>
                    <a:pt x="396" y="562"/>
                    <a:pt x="396" y="562"/>
                    <a:pt x="396" y="561"/>
                  </a:cubicBezTo>
                  <a:cubicBezTo>
                    <a:pt x="395" y="560"/>
                    <a:pt x="394" y="560"/>
                    <a:pt x="393" y="559"/>
                  </a:cubicBezTo>
                  <a:cubicBezTo>
                    <a:pt x="393" y="559"/>
                    <a:pt x="392" y="559"/>
                    <a:pt x="392" y="558"/>
                  </a:cubicBezTo>
                  <a:cubicBezTo>
                    <a:pt x="392" y="558"/>
                    <a:pt x="391" y="557"/>
                    <a:pt x="391" y="556"/>
                  </a:cubicBezTo>
                  <a:cubicBezTo>
                    <a:pt x="392" y="555"/>
                    <a:pt x="392" y="555"/>
                    <a:pt x="392" y="554"/>
                  </a:cubicBezTo>
                  <a:cubicBezTo>
                    <a:pt x="392" y="554"/>
                    <a:pt x="393" y="553"/>
                    <a:pt x="394" y="552"/>
                  </a:cubicBezTo>
                  <a:cubicBezTo>
                    <a:pt x="395" y="551"/>
                    <a:pt x="396" y="550"/>
                    <a:pt x="398" y="549"/>
                  </a:cubicBezTo>
                  <a:cubicBezTo>
                    <a:pt x="399" y="548"/>
                    <a:pt x="401" y="547"/>
                    <a:pt x="401" y="547"/>
                  </a:cubicBezTo>
                  <a:cubicBezTo>
                    <a:pt x="401" y="546"/>
                    <a:pt x="402" y="545"/>
                    <a:pt x="402" y="544"/>
                  </a:cubicBezTo>
                  <a:cubicBezTo>
                    <a:pt x="402" y="543"/>
                    <a:pt x="402" y="543"/>
                    <a:pt x="403" y="542"/>
                  </a:cubicBezTo>
                  <a:cubicBezTo>
                    <a:pt x="402" y="541"/>
                    <a:pt x="402" y="541"/>
                    <a:pt x="401" y="541"/>
                  </a:cubicBezTo>
                  <a:cubicBezTo>
                    <a:pt x="403" y="540"/>
                    <a:pt x="404" y="540"/>
                    <a:pt x="405" y="540"/>
                  </a:cubicBezTo>
                  <a:cubicBezTo>
                    <a:pt x="406" y="539"/>
                    <a:pt x="407" y="539"/>
                    <a:pt x="408" y="539"/>
                  </a:cubicBezTo>
                  <a:cubicBezTo>
                    <a:pt x="409" y="538"/>
                    <a:pt x="409" y="538"/>
                    <a:pt x="410" y="537"/>
                  </a:cubicBezTo>
                  <a:cubicBezTo>
                    <a:pt x="410" y="537"/>
                    <a:pt x="411" y="536"/>
                    <a:pt x="412" y="535"/>
                  </a:cubicBezTo>
                  <a:cubicBezTo>
                    <a:pt x="413" y="533"/>
                    <a:pt x="413" y="532"/>
                    <a:pt x="413" y="532"/>
                  </a:cubicBezTo>
                  <a:cubicBezTo>
                    <a:pt x="413" y="532"/>
                    <a:pt x="414" y="532"/>
                    <a:pt x="415" y="531"/>
                  </a:cubicBezTo>
                  <a:cubicBezTo>
                    <a:pt x="416" y="531"/>
                    <a:pt x="416" y="530"/>
                    <a:pt x="417" y="529"/>
                  </a:cubicBezTo>
                  <a:cubicBezTo>
                    <a:pt x="419" y="527"/>
                    <a:pt x="419" y="527"/>
                    <a:pt x="419" y="527"/>
                  </a:cubicBezTo>
                  <a:cubicBezTo>
                    <a:pt x="420" y="526"/>
                    <a:pt x="420" y="526"/>
                    <a:pt x="421" y="526"/>
                  </a:cubicBezTo>
                  <a:cubicBezTo>
                    <a:pt x="421" y="526"/>
                    <a:pt x="423" y="525"/>
                    <a:pt x="424" y="525"/>
                  </a:cubicBezTo>
                  <a:cubicBezTo>
                    <a:pt x="426" y="525"/>
                    <a:pt x="427" y="525"/>
                    <a:pt x="428" y="525"/>
                  </a:cubicBezTo>
                  <a:cubicBezTo>
                    <a:pt x="429" y="524"/>
                    <a:pt x="431" y="523"/>
                    <a:pt x="431" y="523"/>
                  </a:cubicBezTo>
                  <a:cubicBezTo>
                    <a:pt x="432" y="522"/>
                    <a:pt x="432" y="521"/>
                    <a:pt x="433" y="519"/>
                  </a:cubicBezTo>
                  <a:cubicBezTo>
                    <a:pt x="434" y="519"/>
                    <a:pt x="434" y="519"/>
                    <a:pt x="435" y="518"/>
                  </a:cubicBezTo>
                  <a:cubicBezTo>
                    <a:pt x="436" y="517"/>
                    <a:pt x="436" y="517"/>
                    <a:pt x="437" y="516"/>
                  </a:cubicBezTo>
                  <a:cubicBezTo>
                    <a:pt x="438" y="515"/>
                    <a:pt x="438" y="514"/>
                    <a:pt x="439" y="513"/>
                  </a:cubicBezTo>
                  <a:cubicBezTo>
                    <a:pt x="439" y="512"/>
                    <a:pt x="439" y="512"/>
                    <a:pt x="438" y="512"/>
                  </a:cubicBezTo>
                  <a:cubicBezTo>
                    <a:pt x="438" y="512"/>
                    <a:pt x="439" y="512"/>
                    <a:pt x="437" y="511"/>
                  </a:cubicBezTo>
                  <a:cubicBezTo>
                    <a:pt x="436" y="510"/>
                    <a:pt x="436" y="510"/>
                    <a:pt x="436" y="510"/>
                  </a:cubicBezTo>
                  <a:cubicBezTo>
                    <a:pt x="435" y="510"/>
                    <a:pt x="435" y="509"/>
                    <a:pt x="434" y="509"/>
                  </a:cubicBezTo>
                  <a:cubicBezTo>
                    <a:pt x="434" y="508"/>
                    <a:pt x="434" y="508"/>
                    <a:pt x="433" y="507"/>
                  </a:cubicBezTo>
                  <a:cubicBezTo>
                    <a:pt x="433" y="507"/>
                    <a:pt x="429" y="505"/>
                    <a:pt x="434" y="506"/>
                  </a:cubicBezTo>
                  <a:cubicBezTo>
                    <a:pt x="438" y="507"/>
                    <a:pt x="437" y="505"/>
                    <a:pt x="438" y="507"/>
                  </a:cubicBezTo>
                  <a:cubicBezTo>
                    <a:pt x="439" y="508"/>
                    <a:pt x="439" y="508"/>
                    <a:pt x="440" y="509"/>
                  </a:cubicBezTo>
                  <a:cubicBezTo>
                    <a:pt x="442" y="509"/>
                    <a:pt x="444" y="509"/>
                    <a:pt x="444" y="509"/>
                  </a:cubicBezTo>
                  <a:cubicBezTo>
                    <a:pt x="445" y="508"/>
                    <a:pt x="446" y="508"/>
                    <a:pt x="447" y="507"/>
                  </a:cubicBezTo>
                  <a:cubicBezTo>
                    <a:pt x="447" y="507"/>
                    <a:pt x="449" y="506"/>
                    <a:pt x="450" y="505"/>
                  </a:cubicBezTo>
                  <a:cubicBezTo>
                    <a:pt x="450" y="504"/>
                    <a:pt x="450" y="502"/>
                    <a:pt x="451" y="502"/>
                  </a:cubicBezTo>
                  <a:cubicBezTo>
                    <a:pt x="452" y="502"/>
                    <a:pt x="452" y="502"/>
                    <a:pt x="452" y="502"/>
                  </a:cubicBezTo>
                  <a:cubicBezTo>
                    <a:pt x="452" y="502"/>
                    <a:pt x="454" y="500"/>
                    <a:pt x="455" y="498"/>
                  </a:cubicBezTo>
                  <a:cubicBezTo>
                    <a:pt x="455" y="497"/>
                    <a:pt x="455" y="496"/>
                    <a:pt x="455" y="496"/>
                  </a:cubicBezTo>
                  <a:cubicBezTo>
                    <a:pt x="456" y="495"/>
                    <a:pt x="456" y="495"/>
                    <a:pt x="457" y="494"/>
                  </a:cubicBezTo>
                  <a:cubicBezTo>
                    <a:pt x="459" y="494"/>
                    <a:pt x="459" y="494"/>
                    <a:pt x="461" y="493"/>
                  </a:cubicBezTo>
                  <a:cubicBezTo>
                    <a:pt x="463" y="491"/>
                    <a:pt x="464" y="490"/>
                    <a:pt x="467" y="488"/>
                  </a:cubicBezTo>
                  <a:cubicBezTo>
                    <a:pt x="467" y="488"/>
                    <a:pt x="469" y="487"/>
                    <a:pt x="470" y="486"/>
                  </a:cubicBezTo>
                  <a:cubicBezTo>
                    <a:pt x="471" y="486"/>
                    <a:pt x="473" y="484"/>
                    <a:pt x="473" y="484"/>
                  </a:cubicBezTo>
                  <a:cubicBezTo>
                    <a:pt x="473" y="483"/>
                    <a:pt x="473" y="482"/>
                    <a:pt x="474" y="482"/>
                  </a:cubicBezTo>
                  <a:cubicBezTo>
                    <a:pt x="474" y="481"/>
                    <a:pt x="474" y="481"/>
                    <a:pt x="475" y="480"/>
                  </a:cubicBezTo>
                  <a:cubicBezTo>
                    <a:pt x="475" y="480"/>
                    <a:pt x="475" y="479"/>
                    <a:pt x="475" y="478"/>
                  </a:cubicBezTo>
                  <a:cubicBezTo>
                    <a:pt x="475" y="477"/>
                    <a:pt x="475" y="474"/>
                    <a:pt x="475" y="474"/>
                  </a:cubicBezTo>
                  <a:cubicBezTo>
                    <a:pt x="475" y="474"/>
                    <a:pt x="475" y="473"/>
                    <a:pt x="475" y="472"/>
                  </a:cubicBezTo>
                  <a:cubicBezTo>
                    <a:pt x="477" y="471"/>
                    <a:pt x="478" y="471"/>
                    <a:pt x="480" y="470"/>
                  </a:cubicBezTo>
                  <a:cubicBezTo>
                    <a:pt x="481" y="469"/>
                    <a:pt x="482" y="468"/>
                    <a:pt x="483" y="467"/>
                  </a:cubicBezTo>
                  <a:cubicBezTo>
                    <a:pt x="485" y="467"/>
                    <a:pt x="485" y="466"/>
                    <a:pt x="487" y="466"/>
                  </a:cubicBezTo>
                  <a:cubicBezTo>
                    <a:pt x="487" y="466"/>
                    <a:pt x="489" y="464"/>
                    <a:pt x="490" y="464"/>
                  </a:cubicBezTo>
                  <a:cubicBezTo>
                    <a:pt x="491" y="463"/>
                    <a:pt x="493" y="463"/>
                    <a:pt x="493" y="463"/>
                  </a:cubicBezTo>
                  <a:cubicBezTo>
                    <a:pt x="494" y="462"/>
                    <a:pt x="495" y="462"/>
                    <a:pt x="496" y="462"/>
                  </a:cubicBezTo>
                  <a:cubicBezTo>
                    <a:pt x="498" y="460"/>
                    <a:pt x="499" y="460"/>
                    <a:pt x="501" y="459"/>
                  </a:cubicBezTo>
                  <a:cubicBezTo>
                    <a:pt x="502" y="458"/>
                    <a:pt x="503" y="458"/>
                    <a:pt x="504" y="458"/>
                  </a:cubicBezTo>
                  <a:cubicBezTo>
                    <a:pt x="505" y="457"/>
                    <a:pt x="505" y="457"/>
                    <a:pt x="506" y="457"/>
                  </a:cubicBezTo>
                  <a:cubicBezTo>
                    <a:pt x="507" y="456"/>
                    <a:pt x="507" y="456"/>
                    <a:pt x="508" y="455"/>
                  </a:cubicBezTo>
                  <a:cubicBezTo>
                    <a:pt x="508" y="454"/>
                    <a:pt x="509" y="453"/>
                    <a:pt x="509" y="452"/>
                  </a:cubicBezTo>
                  <a:cubicBezTo>
                    <a:pt x="510" y="451"/>
                    <a:pt x="511" y="451"/>
                    <a:pt x="512" y="451"/>
                  </a:cubicBezTo>
                  <a:cubicBezTo>
                    <a:pt x="515" y="448"/>
                    <a:pt x="516" y="447"/>
                    <a:pt x="518" y="445"/>
                  </a:cubicBezTo>
                  <a:cubicBezTo>
                    <a:pt x="520" y="444"/>
                    <a:pt x="520" y="443"/>
                    <a:pt x="522" y="442"/>
                  </a:cubicBezTo>
                  <a:cubicBezTo>
                    <a:pt x="522" y="441"/>
                    <a:pt x="522" y="440"/>
                    <a:pt x="522" y="439"/>
                  </a:cubicBezTo>
                  <a:cubicBezTo>
                    <a:pt x="523" y="438"/>
                    <a:pt x="523" y="437"/>
                    <a:pt x="523" y="436"/>
                  </a:cubicBezTo>
                  <a:cubicBezTo>
                    <a:pt x="524" y="435"/>
                    <a:pt x="524" y="435"/>
                    <a:pt x="524" y="434"/>
                  </a:cubicBezTo>
                  <a:cubicBezTo>
                    <a:pt x="525" y="432"/>
                    <a:pt x="526" y="432"/>
                    <a:pt x="527" y="430"/>
                  </a:cubicBezTo>
                  <a:cubicBezTo>
                    <a:pt x="527" y="429"/>
                    <a:pt x="527" y="429"/>
                    <a:pt x="526" y="428"/>
                  </a:cubicBezTo>
                  <a:cubicBezTo>
                    <a:pt x="527" y="427"/>
                    <a:pt x="527" y="427"/>
                    <a:pt x="527" y="426"/>
                  </a:cubicBezTo>
                  <a:cubicBezTo>
                    <a:pt x="527" y="425"/>
                    <a:pt x="527" y="424"/>
                    <a:pt x="527" y="424"/>
                  </a:cubicBezTo>
                  <a:cubicBezTo>
                    <a:pt x="527" y="424"/>
                    <a:pt x="527" y="421"/>
                    <a:pt x="528" y="421"/>
                  </a:cubicBezTo>
                  <a:cubicBezTo>
                    <a:pt x="529" y="420"/>
                    <a:pt x="529" y="419"/>
                    <a:pt x="531" y="418"/>
                  </a:cubicBezTo>
                  <a:cubicBezTo>
                    <a:pt x="532" y="418"/>
                    <a:pt x="534" y="417"/>
                    <a:pt x="534" y="417"/>
                  </a:cubicBezTo>
                  <a:cubicBezTo>
                    <a:pt x="534" y="417"/>
                    <a:pt x="538" y="413"/>
                    <a:pt x="539" y="412"/>
                  </a:cubicBezTo>
                  <a:cubicBezTo>
                    <a:pt x="539" y="411"/>
                    <a:pt x="541" y="410"/>
                    <a:pt x="541" y="410"/>
                  </a:cubicBezTo>
                  <a:cubicBezTo>
                    <a:pt x="541" y="410"/>
                    <a:pt x="543" y="409"/>
                    <a:pt x="544" y="408"/>
                  </a:cubicBezTo>
                  <a:cubicBezTo>
                    <a:pt x="545" y="408"/>
                    <a:pt x="546" y="406"/>
                    <a:pt x="546" y="406"/>
                  </a:cubicBezTo>
                  <a:cubicBezTo>
                    <a:pt x="548" y="404"/>
                    <a:pt x="549" y="403"/>
                    <a:pt x="551" y="400"/>
                  </a:cubicBezTo>
                  <a:cubicBezTo>
                    <a:pt x="551" y="399"/>
                    <a:pt x="551" y="398"/>
                    <a:pt x="550" y="397"/>
                  </a:cubicBezTo>
                  <a:cubicBezTo>
                    <a:pt x="549" y="396"/>
                    <a:pt x="548" y="395"/>
                    <a:pt x="547" y="394"/>
                  </a:cubicBezTo>
                  <a:cubicBezTo>
                    <a:pt x="547" y="393"/>
                    <a:pt x="549" y="394"/>
                    <a:pt x="547" y="393"/>
                  </a:cubicBezTo>
                  <a:cubicBezTo>
                    <a:pt x="545" y="392"/>
                    <a:pt x="547" y="392"/>
                    <a:pt x="545" y="392"/>
                  </a:cubicBezTo>
                  <a:cubicBezTo>
                    <a:pt x="543" y="392"/>
                    <a:pt x="541" y="392"/>
                    <a:pt x="541" y="392"/>
                  </a:cubicBezTo>
                  <a:cubicBezTo>
                    <a:pt x="541" y="392"/>
                    <a:pt x="542" y="393"/>
                    <a:pt x="539" y="392"/>
                  </a:cubicBezTo>
                  <a:cubicBezTo>
                    <a:pt x="537" y="391"/>
                    <a:pt x="537" y="391"/>
                    <a:pt x="537" y="391"/>
                  </a:cubicBezTo>
                  <a:cubicBezTo>
                    <a:pt x="536" y="391"/>
                    <a:pt x="535" y="391"/>
                    <a:pt x="534" y="390"/>
                  </a:cubicBezTo>
                  <a:cubicBezTo>
                    <a:pt x="534" y="390"/>
                    <a:pt x="533" y="389"/>
                    <a:pt x="532" y="389"/>
                  </a:cubicBezTo>
                  <a:cubicBezTo>
                    <a:pt x="532" y="389"/>
                    <a:pt x="533" y="388"/>
                    <a:pt x="533" y="388"/>
                  </a:cubicBezTo>
                  <a:cubicBezTo>
                    <a:pt x="532" y="387"/>
                    <a:pt x="537" y="385"/>
                    <a:pt x="532" y="387"/>
                  </a:cubicBezTo>
                  <a:cubicBezTo>
                    <a:pt x="528" y="389"/>
                    <a:pt x="531" y="387"/>
                    <a:pt x="528" y="389"/>
                  </a:cubicBezTo>
                  <a:cubicBezTo>
                    <a:pt x="525" y="390"/>
                    <a:pt x="527" y="389"/>
                    <a:pt x="525" y="390"/>
                  </a:cubicBezTo>
                  <a:cubicBezTo>
                    <a:pt x="522" y="391"/>
                    <a:pt x="522" y="391"/>
                    <a:pt x="522" y="391"/>
                  </a:cubicBezTo>
                  <a:cubicBezTo>
                    <a:pt x="522" y="391"/>
                    <a:pt x="519" y="388"/>
                    <a:pt x="517" y="388"/>
                  </a:cubicBezTo>
                  <a:cubicBezTo>
                    <a:pt x="516" y="389"/>
                    <a:pt x="516" y="389"/>
                    <a:pt x="516" y="389"/>
                  </a:cubicBezTo>
                  <a:cubicBezTo>
                    <a:pt x="516" y="389"/>
                    <a:pt x="519" y="388"/>
                    <a:pt x="516" y="389"/>
                  </a:cubicBezTo>
                  <a:cubicBezTo>
                    <a:pt x="512" y="389"/>
                    <a:pt x="512" y="389"/>
                    <a:pt x="512" y="389"/>
                  </a:cubicBezTo>
                  <a:cubicBezTo>
                    <a:pt x="512" y="389"/>
                    <a:pt x="514" y="390"/>
                    <a:pt x="510" y="390"/>
                  </a:cubicBezTo>
                  <a:cubicBezTo>
                    <a:pt x="507" y="390"/>
                    <a:pt x="506" y="389"/>
                    <a:pt x="506" y="388"/>
                  </a:cubicBezTo>
                  <a:cubicBezTo>
                    <a:pt x="506" y="388"/>
                    <a:pt x="507" y="385"/>
                    <a:pt x="507" y="385"/>
                  </a:cubicBezTo>
                  <a:cubicBezTo>
                    <a:pt x="507" y="384"/>
                    <a:pt x="508" y="383"/>
                    <a:pt x="505" y="385"/>
                  </a:cubicBezTo>
                  <a:cubicBezTo>
                    <a:pt x="503" y="386"/>
                    <a:pt x="505" y="385"/>
                    <a:pt x="503" y="386"/>
                  </a:cubicBezTo>
                  <a:cubicBezTo>
                    <a:pt x="502" y="386"/>
                    <a:pt x="503" y="386"/>
                    <a:pt x="502" y="386"/>
                  </a:cubicBezTo>
                  <a:cubicBezTo>
                    <a:pt x="500" y="387"/>
                    <a:pt x="499" y="385"/>
                    <a:pt x="498" y="385"/>
                  </a:cubicBezTo>
                  <a:cubicBezTo>
                    <a:pt x="497" y="385"/>
                    <a:pt x="497" y="385"/>
                    <a:pt x="497" y="385"/>
                  </a:cubicBezTo>
                  <a:cubicBezTo>
                    <a:pt x="497" y="385"/>
                    <a:pt x="498" y="383"/>
                    <a:pt x="495" y="384"/>
                  </a:cubicBezTo>
                  <a:cubicBezTo>
                    <a:pt x="493" y="384"/>
                    <a:pt x="493" y="384"/>
                    <a:pt x="492" y="384"/>
                  </a:cubicBezTo>
                  <a:cubicBezTo>
                    <a:pt x="491" y="384"/>
                    <a:pt x="493" y="384"/>
                    <a:pt x="491" y="384"/>
                  </a:cubicBezTo>
                  <a:cubicBezTo>
                    <a:pt x="488" y="384"/>
                    <a:pt x="486" y="384"/>
                    <a:pt x="486" y="384"/>
                  </a:cubicBezTo>
                  <a:cubicBezTo>
                    <a:pt x="486" y="384"/>
                    <a:pt x="486" y="382"/>
                    <a:pt x="485" y="384"/>
                  </a:cubicBezTo>
                  <a:cubicBezTo>
                    <a:pt x="483" y="385"/>
                    <a:pt x="484" y="383"/>
                    <a:pt x="483" y="385"/>
                  </a:cubicBezTo>
                  <a:cubicBezTo>
                    <a:pt x="482" y="388"/>
                    <a:pt x="485" y="386"/>
                    <a:pt x="481" y="388"/>
                  </a:cubicBezTo>
                  <a:cubicBezTo>
                    <a:pt x="478" y="390"/>
                    <a:pt x="478" y="390"/>
                    <a:pt x="478" y="390"/>
                  </a:cubicBezTo>
                  <a:cubicBezTo>
                    <a:pt x="478" y="388"/>
                    <a:pt x="478" y="388"/>
                    <a:pt x="478" y="386"/>
                  </a:cubicBezTo>
                  <a:cubicBezTo>
                    <a:pt x="479" y="385"/>
                    <a:pt x="479" y="385"/>
                    <a:pt x="479" y="384"/>
                  </a:cubicBezTo>
                  <a:cubicBezTo>
                    <a:pt x="479" y="384"/>
                    <a:pt x="481" y="382"/>
                    <a:pt x="482" y="382"/>
                  </a:cubicBezTo>
                  <a:cubicBezTo>
                    <a:pt x="483" y="382"/>
                    <a:pt x="486" y="380"/>
                    <a:pt x="486" y="380"/>
                  </a:cubicBezTo>
                  <a:cubicBezTo>
                    <a:pt x="486" y="380"/>
                    <a:pt x="487" y="379"/>
                    <a:pt x="487" y="379"/>
                  </a:cubicBezTo>
                  <a:cubicBezTo>
                    <a:pt x="487" y="377"/>
                    <a:pt x="488" y="377"/>
                    <a:pt x="488" y="375"/>
                  </a:cubicBezTo>
                  <a:cubicBezTo>
                    <a:pt x="487" y="374"/>
                    <a:pt x="487" y="374"/>
                    <a:pt x="486" y="373"/>
                  </a:cubicBezTo>
                  <a:cubicBezTo>
                    <a:pt x="486" y="373"/>
                    <a:pt x="481" y="371"/>
                    <a:pt x="481" y="370"/>
                  </a:cubicBezTo>
                  <a:cubicBezTo>
                    <a:pt x="480" y="368"/>
                    <a:pt x="480" y="368"/>
                    <a:pt x="480" y="368"/>
                  </a:cubicBezTo>
                  <a:cubicBezTo>
                    <a:pt x="480" y="368"/>
                    <a:pt x="478" y="367"/>
                    <a:pt x="477" y="367"/>
                  </a:cubicBezTo>
                  <a:cubicBezTo>
                    <a:pt x="476" y="366"/>
                    <a:pt x="475" y="365"/>
                    <a:pt x="475" y="365"/>
                  </a:cubicBezTo>
                  <a:cubicBezTo>
                    <a:pt x="475" y="365"/>
                    <a:pt x="475" y="365"/>
                    <a:pt x="472" y="365"/>
                  </a:cubicBezTo>
                  <a:cubicBezTo>
                    <a:pt x="469" y="364"/>
                    <a:pt x="470" y="365"/>
                    <a:pt x="468" y="364"/>
                  </a:cubicBezTo>
                  <a:cubicBezTo>
                    <a:pt x="465" y="364"/>
                    <a:pt x="470" y="363"/>
                    <a:pt x="462" y="363"/>
                  </a:cubicBezTo>
                  <a:cubicBezTo>
                    <a:pt x="454" y="363"/>
                    <a:pt x="454" y="363"/>
                    <a:pt x="454" y="363"/>
                  </a:cubicBezTo>
                  <a:cubicBezTo>
                    <a:pt x="454" y="363"/>
                    <a:pt x="456" y="363"/>
                    <a:pt x="452" y="363"/>
                  </a:cubicBezTo>
                  <a:cubicBezTo>
                    <a:pt x="448" y="363"/>
                    <a:pt x="447" y="361"/>
                    <a:pt x="447" y="361"/>
                  </a:cubicBezTo>
                  <a:cubicBezTo>
                    <a:pt x="446" y="360"/>
                    <a:pt x="445" y="360"/>
                    <a:pt x="445" y="358"/>
                  </a:cubicBezTo>
                  <a:cubicBezTo>
                    <a:pt x="444" y="358"/>
                    <a:pt x="444" y="358"/>
                    <a:pt x="444" y="357"/>
                  </a:cubicBezTo>
                  <a:cubicBezTo>
                    <a:pt x="443" y="357"/>
                    <a:pt x="443" y="356"/>
                    <a:pt x="443" y="356"/>
                  </a:cubicBezTo>
                  <a:cubicBezTo>
                    <a:pt x="442" y="355"/>
                    <a:pt x="441" y="355"/>
                    <a:pt x="439" y="354"/>
                  </a:cubicBezTo>
                  <a:close/>
                  <a:moveTo>
                    <a:pt x="388" y="10"/>
                  </a:moveTo>
                  <a:cubicBezTo>
                    <a:pt x="387" y="10"/>
                    <a:pt x="387" y="9"/>
                    <a:pt x="386" y="9"/>
                  </a:cubicBezTo>
                  <a:cubicBezTo>
                    <a:pt x="386" y="9"/>
                    <a:pt x="386" y="9"/>
                    <a:pt x="384" y="7"/>
                  </a:cubicBezTo>
                  <a:cubicBezTo>
                    <a:pt x="383" y="6"/>
                    <a:pt x="382" y="7"/>
                    <a:pt x="381" y="6"/>
                  </a:cubicBezTo>
                  <a:cubicBezTo>
                    <a:pt x="379" y="5"/>
                    <a:pt x="379" y="6"/>
                    <a:pt x="379" y="6"/>
                  </a:cubicBezTo>
                  <a:cubicBezTo>
                    <a:pt x="379" y="6"/>
                    <a:pt x="378" y="6"/>
                    <a:pt x="378" y="7"/>
                  </a:cubicBezTo>
                  <a:cubicBezTo>
                    <a:pt x="377" y="7"/>
                    <a:pt x="376" y="7"/>
                    <a:pt x="375" y="8"/>
                  </a:cubicBezTo>
                  <a:cubicBezTo>
                    <a:pt x="375" y="8"/>
                    <a:pt x="374" y="8"/>
                    <a:pt x="374" y="8"/>
                  </a:cubicBezTo>
                  <a:cubicBezTo>
                    <a:pt x="374" y="8"/>
                    <a:pt x="374" y="8"/>
                    <a:pt x="374" y="7"/>
                  </a:cubicBezTo>
                  <a:cubicBezTo>
                    <a:pt x="374" y="5"/>
                    <a:pt x="372" y="4"/>
                    <a:pt x="372" y="4"/>
                  </a:cubicBezTo>
                  <a:cubicBezTo>
                    <a:pt x="370" y="5"/>
                    <a:pt x="370" y="5"/>
                    <a:pt x="369" y="5"/>
                  </a:cubicBezTo>
                  <a:cubicBezTo>
                    <a:pt x="366" y="5"/>
                    <a:pt x="365" y="5"/>
                    <a:pt x="362" y="5"/>
                  </a:cubicBezTo>
                  <a:cubicBezTo>
                    <a:pt x="362" y="5"/>
                    <a:pt x="362" y="5"/>
                    <a:pt x="360" y="4"/>
                  </a:cubicBezTo>
                  <a:cubicBezTo>
                    <a:pt x="358" y="3"/>
                    <a:pt x="359" y="3"/>
                    <a:pt x="357" y="3"/>
                  </a:cubicBezTo>
                  <a:cubicBezTo>
                    <a:pt x="356" y="3"/>
                    <a:pt x="357" y="3"/>
                    <a:pt x="357" y="3"/>
                  </a:cubicBezTo>
                  <a:cubicBezTo>
                    <a:pt x="355" y="3"/>
                    <a:pt x="355" y="3"/>
                    <a:pt x="353" y="3"/>
                  </a:cubicBezTo>
                  <a:cubicBezTo>
                    <a:pt x="353" y="3"/>
                    <a:pt x="351" y="5"/>
                    <a:pt x="350" y="5"/>
                  </a:cubicBezTo>
                  <a:cubicBezTo>
                    <a:pt x="349" y="6"/>
                    <a:pt x="347" y="7"/>
                    <a:pt x="347" y="7"/>
                  </a:cubicBezTo>
                  <a:cubicBezTo>
                    <a:pt x="347" y="7"/>
                    <a:pt x="343" y="6"/>
                    <a:pt x="337" y="3"/>
                  </a:cubicBezTo>
                  <a:cubicBezTo>
                    <a:pt x="332" y="0"/>
                    <a:pt x="337" y="3"/>
                    <a:pt x="335" y="4"/>
                  </a:cubicBezTo>
                  <a:cubicBezTo>
                    <a:pt x="333" y="5"/>
                    <a:pt x="335" y="4"/>
                    <a:pt x="333" y="4"/>
                  </a:cubicBezTo>
                  <a:cubicBezTo>
                    <a:pt x="332" y="4"/>
                    <a:pt x="331" y="5"/>
                    <a:pt x="330" y="5"/>
                  </a:cubicBezTo>
                  <a:cubicBezTo>
                    <a:pt x="329" y="5"/>
                    <a:pt x="328" y="4"/>
                    <a:pt x="326" y="4"/>
                  </a:cubicBezTo>
                  <a:cubicBezTo>
                    <a:pt x="325" y="4"/>
                    <a:pt x="324" y="4"/>
                    <a:pt x="322" y="2"/>
                  </a:cubicBezTo>
                  <a:cubicBezTo>
                    <a:pt x="320" y="1"/>
                    <a:pt x="322" y="2"/>
                    <a:pt x="320" y="3"/>
                  </a:cubicBezTo>
                  <a:cubicBezTo>
                    <a:pt x="319" y="4"/>
                    <a:pt x="320" y="4"/>
                    <a:pt x="320" y="4"/>
                  </a:cubicBezTo>
                  <a:cubicBezTo>
                    <a:pt x="319" y="5"/>
                    <a:pt x="319" y="6"/>
                    <a:pt x="318" y="7"/>
                  </a:cubicBezTo>
                  <a:cubicBezTo>
                    <a:pt x="318" y="7"/>
                    <a:pt x="313" y="7"/>
                    <a:pt x="312" y="7"/>
                  </a:cubicBezTo>
                  <a:cubicBezTo>
                    <a:pt x="310" y="8"/>
                    <a:pt x="308" y="7"/>
                    <a:pt x="307" y="5"/>
                  </a:cubicBezTo>
                  <a:cubicBezTo>
                    <a:pt x="306" y="3"/>
                    <a:pt x="304" y="6"/>
                    <a:pt x="301" y="7"/>
                  </a:cubicBezTo>
                  <a:cubicBezTo>
                    <a:pt x="298" y="9"/>
                    <a:pt x="300" y="8"/>
                    <a:pt x="300" y="8"/>
                  </a:cubicBezTo>
                  <a:cubicBezTo>
                    <a:pt x="301" y="8"/>
                    <a:pt x="302" y="9"/>
                    <a:pt x="303" y="9"/>
                  </a:cubicBezTo>
                  <a:cubicBezTo>
                    <a:pt x="304" y="10"/>
                    <a:pt x="304" y="10"/>
                    <a:pt x="305" y="11"/>
                  </a:cubicBezTo>
                  <a:cubicBezTo>
                    <a:pt x="306" y="12"/>
                    <a:pt x="306" y="12"/>
                    <a:pt x="307" y="13"/>
                  </a:cubicBezTo>
                  <a:cubicBezTo>
                    <a:pt x="307" y="14"/>
                    <a:pt x="307" y="14"/>
                    <a:pt x="306" y="15"/>
                  </a:cubicBezTo>
                  <a:cubicBezTo>
                    <a:pt x="306" y="16"/>
                    <a:pt x="305" y="16"/>
                    <a:pt x="304" y="17"/>
                  </a:cubicBezTo>
                  <a:cubicBezTo>
                    <a:pt x="304" y="17"/>
                    <a:pt x="303" y="17"/>
                    <a:pt x="301" y="15"/>
                  </a:cubicBezTo>
                  <a:cubicBezTo>
                    <a:pt x="299" y="14"/>
                    <a:pt x="297" y="13"/>
                    <a:pt x="297" y="13"/>
                  </a:cubicBezTo>
                  <a:cubicBezTo>
                    <a:pt x="297" y="13"/>
                    <a:pt x="297" y="13"/>
                    <a:pt x="296" y="11"/>
                  </a:cubicBezTo>
                  <a:cubicBezTo>
                    <a:pt x="295" y="9"/>
                    <a:pt x="297" y="8"/>
                    <a:pt x="294" y="7"/>
                  </a:cubicBezTo>
                  <a:cubicBezTo>
                    <a:pt x="291" y="6"/>
                    <a:pt x="287" y="10"/>
                    <a:pt x="287" y="10"/>
                  </a:cubicBezTo>
                  <a:cubicBezTo>
                    <a:pt x="286" y="10"/>
                    <a:pt x="285" y="10"/>
                    <a:pt x="284" y="11"/>
                  </a:cubicBezTo>
                  <a:cubicBezTo>
                    <a:pt x="285" y="11"/>
                    <a:pt x="285" y="11"/>
                    <a:pt x="286" y="12"/>
                  </a:cubicBezTo>
                  <a:cubicBezTo>
                    <a:pt x="286" y="13"/>
                    <a:pt x="287" y="13"/>
                    <a:pt x="287" y="14"/>
                  </a:cubicBezTo>
                  <a:cubicBezTo>
                    <a:pt x="288" y="15"/>
                    <a:pt x="288" y="15"/>
                    <a:pt x="289" y="16"/>
                  </a:cubicBezTo>
                  <a:cubicBezTo>
                    <a:pt x="289" y="16"/>
                    <a:pt x="289" y="16"/>
                    <a:pt x="287" y="17"/>
                  </a:cubicBezTo>
                  <a:cubicBezTo>
                    <a:pt x="286" y="17"/>
                    <a:pt x="289" y="19"/>
                    <a:pt x="289" y="19"/>
                  </a:cubicBezTo>
                  <a:cubicBezTo>
                    <a:pt x="289" y="19"/>
                    <a:pt x="289" y="19"/>
                    <a:pt x="291" y="20"/>
                  </a:cubicBezTo>
                  <a:cubicBezTo>
                    <a:pt x="293" y="21"/>
                    <a:pt x="292" y="21"/>
                    <a:pt x="292" y="21"/>
                  </a:cubicBezTo>
                  <a:cubicBezTo>
                    <a:pt x="291" y="22"/>
                    <a:pt x="291" y="22"/>
                    <a:pt x="290" y="23"/>
                  </a:cubicBezTo>
                  <a:cubicBezTo>
                    <a:pt x="290" y="23"/>
                    <a:pt x="291" y="25"/>
                    <a:pt x="293" y="27"/>
                  </a:cubicBezTo>
                  <a:cubicBezTo>
                    <a:pt x="294" y="28"/>
                    <a:pt x="295" y="28"/>
                    <a:pt x="295" y="28"/>
                  </a:cubicBezTo>
                  <a:cubicBezTo>
                    <a:pt x="295" y="28"/>
                    <a:pt x="297" y="29"/>
                    <a:pt x="300" y="30"/>
                  </a:cubicBezTo>
                  <a:cubicBezTo>
                    <a:pt x="304" y="31"/>
                    <a:pt x="302" y="34"/>
                    <a:pt x="302" y="34"/>
                  </a:cubicBezTo>
                  <a:cubicBezTo>
                    <a:pt x="301" y="35"/>
                    <a:pt x="301" y="35"/>
                    <a:pt x="300" y="36"/>
                  </a:cubicBezTo>
                  <a:cubicBezTo>
                    <a:pt x="300" y="37"/>
                    <a:pt x="300" y="38"/>
                    <a:pt x="300" y="39"/>
                  </a:cubicBezTo>
                  <a:cubicBezTo>
                    <a:pt x="299" y="40"/>
                    <a:pt x="299" y="40"/>
                    <a:pt x="298" y="41"/>
                  </a:cubicBezTo>
                  <a:cubicBezTo>
                    <a:pt x="297" y="42"/>
                    <a:pt x="297" y="42"/>
                    <a:pt x="295" y="43"/>
                  </a:cubicBezTo>
                  <a:cubicBezTo>
                    <a:pt x="293" y="44"/>
                    <a:pt x="292" y="45"/>
                    <a:pt x="290" y="47"/>
                  </a:cubicBezTo>
                  <a:cubicBezTo>
                    <a:pt x="288" y="48"/>
                    <a:pt x="287" y="48"/>
                    <a:pt x="285" y="49"/>
                  </a:cubicBezTo>
                  <a:cubicBezTo>
                    <a:pt x="284" y="50"/>
                    <a:pt x="283" y="51"/>
                    <a:pt x="282" y="52"/>
                  </a:cubicBezTo>
                  <a:cubicBezTo>
                    <a:pt x="282" y="53"/>
                    <a:pt x="282" y="53"/>
                    <a:pt x="282" y="54"/>
                  </a:cubicBezTo>
                  <a:cubicBezTo>
                    <a:pt x="282" y="54"/>
                    <a:pt x="285" y="57"/>
                    <a:pt x="287" y="57"/>
                  </a:cubicBezTo>
                  <a:cubicBezTo>
                    <a:pt x="290" y="57"/>
                    <a:pt x="289" y="58"/>
                    <a:pt x="292" y="58"/>
                  </a:cubicBezTo>
                  <a:cubicBezTo>
                    <a:pt x="295" y="57"/>
                    <a:pt x="296" y="57"/>
                    <a:pt x="299" y="56"/>
                  </a:cubicBezTo>
                  <a:cubicBezTo>
                    <a:pt x="302" y="55"/>
                    <a:pt x="301" y="56"/>
                    <a:pt x="301" y="51"/>
                  </a:cubicBezTo>
                  <a:cubicBezTo>
                    <a:pt x="301" y="47"/>
                    <a:pt x="298" y="49"/>
                    <a:pt x="301" y="47"/>
                  </a:cubicBezTo>
                  <a:cubicBezTo>
                    <a:pt x="303" y="45"/>
                    <a:pt x="301" y="47"/>
                    <a:pt x="301" y="47"/>
                  </a:cubicBezTo>
                  <a:cubicBezTo>
                    <a:pt x="301" y="47"/>
                    <a:pt x="301" y="47"/>
                    <a:pt x="302" y="47"/>
                  </a:cubicBezTo>
                  <a:cubicBezTo>
                    <a:pt x="303" y="47"/>
                    <a:pt x="311" y="48"/>
                    <a:pt x="314" y="48"/>
                  </a:cubicBezTo>
                  <a:cubicBezTo>
                    <a:pt x="317" y="48"/>
                    <a:pt x="316" y="49"/>
                    <a:pt x="320" y="48"/>
                  </a:cubicBezTo>
                  <a:cubicBezTo>
                    <a:pt x="325" y="48"/>
                    <a:pt x="326" y="48"/>
                    <a:pt x="329" y="48"/>
                  </a:cubicBezTo>
                  <a:cubicBezTo>
                    <a:pt x="331" y="48"/>
                    <a:pt x="333" y="48"/>
                    <a:pt x="335" y="47"/>
                  </a:cubicBezTo>
                  <a:cubicBezTo>
                    <a:pt x="338" y="47"/>
                    <a:pt x="339" y="47"/>
                    <a:pt x="345" y="46"/>
                  </a:cubicBezTo>
                  <a:cubicBezTo>
                    <a:pt x="351" y="44"/>
                    <a:pt x="345" y="44"/>
                    <a:pt x="345" y="44"/>
                  </a:cubicBezTo>
                  <a:cubicBezTo>
                    <a:pt x="345" y="44"/>
                    <a:pt x="339" y="43"/>
                    <a:pt x="338" y="43"/>
                  </a:cubicBezTo>
                  <a:cubicBezTo>
                    <a:pt x="336" y="42"/>
                    <a:pt x="336" y="42"/>
                    <a:pt x="336" y="42"/>
                  </a:cubicBezTo>
                  <a:cubicBezTo>
                    <a:pt x="336" y="42"/>
                    <a:pt x="331" y="42"/>
                    <a:pt x="326" y="41"/>
                  </a:cubicBezTo>
                  <a:cubicBezTo>
                    <a:pt x="320" y="41"/>
                    <a:pt x="325" y="41"/>
                    <a:pt x="311" y="38"/>
                  </a:cubicBezTo>
                  <a:cubicBezTo>
                    <a:pt x="296" y="36"/>
                    <a:pt x="312" y="38"/>
                    <a:pt x="312" y="38"/>
                  </a:cubicBezTo>
                  <a:cubicBezTo>
                    <a:pt x="312" y="38"/>
                    <a:pt x="313" y="38"/>
                    <a:pt x="321" y="38"/>
                  </a:cubicBezTo>
                  <a:cubicBezTo>
                    <a:pt x="329" y="37"/>
                    <a:pt x="324" y="38"/>
                    <a:pt x="324" y="36"/>
                  </a:cubicBezTo>
                  <a:cubicBezTo>
                    <a:pt x="324" y="35"/>
                    <a:pt x="324" y="36"/>
                    <a:pt x="324" y="35"/>
                  </a:cubicBezTo>
                  <a:cubicBezTo>
                    <a:pt x="325" y="33"/>
                    <a:pt x="324" y="35"/>
                    <a:pt x="326" y="35"/>
                  </a:cubicBezTo>
                  <a:cubicBezTo>
                    <a:pt x="328" y="35"/>
                    <a:pt x="336" y="38"/>
                    <a:pt x="336" y="38"/>
                  </a:cubicBezTo>
                  <a:cubicBezTo>
                    <a:pt x="336" y="38"/>
                    <a:pt x="336" y="38"/>
                    <a:pt x="341" y="38"/>
                  </a:cubicBezTo>
                  <a:cubicBezTo>
                    <a:pt x="345" y="39"/>
                    <a:pt x="341" y="37"/>
                    <a:pt x="343" y="38"/>
                  </a:cubicBezTo>
                  <a:cubicBezTo>
                    <a:pt x="345" y="38"/>
                    <a:pt x="345" y="38"/>
                    <a:pt x="347" y="38"/>
                  </a:cubicBezTo>
                  <a:cubicBezTo>
                    <a:pt x="348" y="38"/>
                    <a:pt x="351" y="38"/>
                    <a:pt x="351" y="38"/>
                  </a:cubicBezTo>
                  <a:cubicBezTo>
                    <a:pt x="351" y="38"/>
                    <a:pt x="351" y="38"/>
                    <a:pt x="347" y="34"/>
                  </a:cubicBezTo>
                  <a:cubicBezTo>
                    <a:pt x="343" y="30"/>
                    <a:pt x="347" y="34"/>
                    <a:pt x="350" y="34"/>
                  </a:cubicBezTo>
                  <a:cubicBezTo>
                    <a:pt x="352" y="33"/>
                    <a:pt x="351" y="33"/>
                    <a:pt x="351" y="33"/>
                  </a:cubicBezTo>
                  <a:cubicBezTo>
                    <a:pt x="351" y="31"/>
                    <a:pt x="351" y="31"/>
                    <a:pt x="351" y="30"/>
                  </a:cubicBezTo>
                  <a:cubicBezTo>
                    <a:pt x="354" y="30"/>
                    <a:pt x="355" y="30"/>
                    <a:pt x="357" y="30"/>
                  </a:cubicBezTo>
                  <a:cubicBezTo>
                    <a:pt x="357" y="30"/>
                    <a:pt x="359" y="31"/>
                    <a:pt x="360" y="32"/>
                  </a:cubicBezTo>
                  <a:cubicBezTo>
                    <a:pt x="361" y="33"/>
                    <a:pt x="362" y="30"/>
                    <a:pt x="362" y="30"/>
                  </a:cubicBezTo>
                  <a:cubicBezTo>
                    <a:pt x="362" y="30"/>
                    <a:pt x="362" y="30"/>
                    <a:pt x="365" y="28"/>
                  </a:cubicBezTo>
                  <a:cubicBezTo>
                    <a:pt x="368" y="26"/>
                    <a:pt x="365" y="28"/>
                    <a:pt x="365" y="27"/>
                  </a:cubicBezTo>
                  <a:cubicBezTo>
                    <a:pt x="365" y="26"/>
                    <a:pt x="364" y="27"/>
                    <a:pt x="361" y="25"/>
                  </a:cubicBezTo>
                  <a:cubicBezTo>
                    <a:pt x="358" y="24"/>
                    <a:pt x="361" y="25"/>
                    <a:pt x="358" y="25"/>
                  </a:cubicBezTo>
                  <a:cubicBezTo>
                    <a:pt x="356" y="25"/>
                    <a:pt x="356" y="24"/>
                    <a:pt x="355" y="22"/>
                  </a:cubicBezTo>
                  <a:cubicBezTo>
                    <a:pt x="354" y="19"/>
                    <a:pt x="355" y="21"/>
                    <a:pt x="356" y="22"/>
                  </a:cubicBezTo>
                  <a:cubicBezTo>
                    <a:pt x="357" y="22"/>
                    <a:pt x="360" y="22"/>
                    <a:pt x="363" y="22"/>
                  </a:cubicBezTo>
                  <a:cubicBezTo>
                    <a:pt x="365" y="22"/>
                    <a:pt x="367" y="24"/>
                    <a:pt x="367" y="24"/>
                  </a:cubicBezTo>
                  <a:cubicBezTo>
                    <a:pt x="369" y="24"/>
                    <a:pt x="369" y="24"/>
                    <a:pt x="370" y="24"/>
                  </a:cubicBezTo>
                  <a:cubicBezTo>
                    <a:pt x="370" y="24"/>
                    <a:pt x="370" y="22"/>
                    <a:pt x="373" y="22"/>
                  </a:cubicBezTo>
                  <a:cubicBezTo>
                    <a:pt x="375" y="21"/>
                    <a:pt x="376" y="23"/>
                    <a:pt x="376" y="23"/>
                  </a:cubicBezTo>
                  <a:cubicBezTo>
                    <a:pt x="376" y="23"/>
                    <a:pt x="376" y="22"/>
                    <a:pt x="377" y="21"/>
                  </a:cubicBezTo>
                  <a:cubicBezTo>
                    <a:pt x="378" y="20"/>
                    <a:pt x="379" y="21"/>
                    <a:pt x="379" y="19"/>
                  </a:cubicBezTo>
                  <a:cubicBezTo>
                    <a:pt x="380" y="18"/>
                    <a:pt x="382" y="20"/>
                    <a:pt x="382" y="20"/>
                  </a:cubicBezTo>
                  <a:cubicBezTo>
                    <a:pt x="383" y="20"/>
                    <a:pt x="383" y="20"/>
                    <a:pt x="384" y="19"/>
                  </a:cubicBezTo>
                  <a:cubicBezTo>
                    <a:pt x="384" y="18"/>
                    <a:pt x="384" y="18"/>
                    <a:pt x="384" y="17"/>
                  </a:cubicBezTo>
                  <a:cubicBezTo>
                    <a:pt x="384" y="17"/>
                    <a:pt x="389" y="18"/>
                    <a:pt x="390" y="18"/>
                  </a:cubicBezTo>
                  <a:cubicBezTo>
                    <a:pt x="391" y="18"/>
                    <a:pt x="392" y="17"/>
                    <a:pt x="396" y="18"/>
                  </a:cubicBezTo>
                  <a:cubicBezTo>
                    <a:pt x="399" y="18"/>
                    <a:pt x="397" y="16"/>
                    <a:pt x="397" y="16"/>
                  </a:cubicBezTo>
                  <a:cubicBezTo>
                    <a:pt x="398" y="16"/>
                    <a:pt x="398" y="16"/>
                    <a:pt x="400" y="16"/>
                  </a:cubicBezTo>
                  <a:cubicBezTo>
                    <a:pt x="399" y="14"/>
                    <a:pt x="399" y="14"/>
                    <a:pt x="399" y="12"/>
                  </a:cubicBezTo>
                  <a:cubicBezTo>
                    <a:pt x="395" y="11"/>
                    <a:pt x="393" y="11"/>
                    <a:pt x="388" y="10"/>
                  </a:cubicBezTo>
                  <a:close/>
                  <a:moveTo>
                    <a:pt x="228" y="31"/>
                  </a:moveTo>
                  <a:cubicBezTo>
                    <a:pt x="227" y="32"/>
                    <a:pt x="226" y="33"/>
                    <a:pt x="225" y="34"/>
                  </a:cubicBezTo>
                  <a:cubicBezTo>
                    <a:pt x="223" y="35"/>
                    <a:pt x="223" y="36"/>
                    <a:pt x="221" y="37"/>
                  </a:cubicBezTo>
                  <a:cubicBezTo>
                    <a:pt x="220" y="38"/>
                    <a:pt x="219" y="38"/>
                    <a:pt x="218" y="39"/>
                  </a:cubicBezTo>
                  <a:cubicBezTo>
                    <a:pt x="220" y="39"/>
                    <a:pt x="221" y="39"/>
                    <a:pt x="222" y="40"/>
                  </a:cubicBezTo>
                  <a:cubicBezTo>
                    <a:pt x="222" y="40"/>
                    <a:pt x="222" y="40"/>
                    <a:pt x="223" y="39"/>
                  </a:cubicBezTo>
                  <a:cubicBezTo>
                    <a:pt x="225" y="39"/>
                    <a:pt x="227" y="39"/>
                    <a:pt x="230" y="37"/>
                  </a:cubicBezTo>
                  <a:cubicBezTo>
                    <a:pt x="234" y="35"/>
                    <a:pt x="230" y="37"/>
                    <a:pt x="230" y="34"/>
                  </a:cubicBezTo>
                  <a:cubicBezTo>
                    <a:pt x="230" y="32"/>
                    <a:pt x="230" y="34"/>
                    <a:pt x="232" y="32"/>
                  </a:cubicBezTo>
                  <a:cubicBezTo>
                    <a:pt x="235" y="30"/>
                    <a:pt x="236" y="29"/>
                    <a:pt x="236" y="29"/>
                  </a:cubicBezTo>
                  <a:cubicBezTo>
                    <a:pt x="233" y="30"/>
                    <a:pt x="231" y="31"/>
                    <a:pt x="228" y="31"/>
                  </a:cubicBezTo>
                  <a:close/>
                  <a:moveTo>
                    <a:pt x="284" y="26"/>
                  </a:moveTo>
                  <a:cubicBezTo>
                    <a:pt x="282" y="26"/>
                    <a:pt x="282" y="26"/>
                    <a:pt x="280" y="26"/>
                  </a:cubicBezTo>
                  <a:cubicBezTo>
                    <a:pt x="278" y="27"/>
                    <a:pt x="277" y="27"/>
                    <a:pt x="275" y="27"/>
                  </a:cubicBezTo>
                  <a:cubicBezTo>
                    <a:pt x="274" y="27"/>
                    <a:pt x="274" y="27"/>
                    <a:pt x="272" y="27"/>
                  </a:cubicBezTo>
                  <a:cubicBezTo>
                    <a:pt x="273" y="28"/>
                    <a:pt x="273" y="29"/>
                    <a:pt x="274" y="30"/>
                  </a:cubicBezTo>
                  <a:cubicBezTo>
                    <a:pt x="274" y="30"/>
                    <a:pt x="274" y="30"/>
                    <a:pt x="275" y="30"/>
                  </a:cubicBezTo>
                  <a:cubicBezTo>
                    <a:pt x="276" y="31"/>
                    <a:pt x="277" y="32"/>
                    <a:pt x="281" y="32"/>
                  </a:cubicBezTo>
                  <a:cubicBezTo>
                    <a:pt x="284" y="33"/>
                    <a:pt x="281" y="32"/>
                    <a:pt x="283" y="30"/>
                  </a:cubicBezTo>
                  <a:cubicBezTo>
                    <a:pt x="285" y="28"/>
                    <a:pt x="283" y="30"/>
                    <a:pt x="286" y="30"/>
                  </a:cubicBezTo>
                  <a:cubicBezTo>
                    <a:pt x="289" y="29"/>
                    <a:pt x="290" y="29"/>
                    <a:pt x="290" y="29"/>
                  </a:cubicBezTo>
                  <a:cubicBezTo>
                    <a:pt x="288" y="28"/>
                    <a:pt x="287" y="27"/>
                    <a:pt x="284" y="26"/>
                  </a:cubicBezTo>
                  <a:close/>
                  <a:moveTo>
                    <a:pt x="229" y="45"/>
                  </a:moveTo>
                  <a:cubicBezTo>
                    <a:pt x="228" y="46"/>
                    <a:pt x="227" y="47"/>
                    <a:pt x="226" y="49"/>
                  </a:cubicBezTo>
                  <a:cubicBezTo>
                    <a:pt x="226" y="50"/>
                    <a:pt x="227" y="51"/>
                    <a:pt x="227" y="52"/>
                  </a:cubicBezTo>
                  <a:cubicBezTo>
                    <a:pt x="227" y="52"/>
                    <a:pt x="227" y="52"/>
                    <a:pt x="230" y="51"/>
                  </a:cubicBezTo>
                  <a:cubicBezTo>
                    <a:pt x="233" y="51"/>
                    <a:pt x="233" y="51"/>
                    <a:pt x="235" y="51"/>
                  </a:cubicBezTo>
                  <a:cubicBezTo>
                    <a:pt x="236" y="50"/>
                    <a:pt x="239" y="51"/>
                    <a:pt x="242" y="50"/>
                  </a:cubicBezTo>
                  <a:cubicBezTo>
                    <a:pt x="245" y="49"/>
                    <a:pt x="244" y="48"/>
                    <a:pt x="244" y="48"/>
                  </a:cubicBezTo>
                  <a:cubicBezTo>
                    <a:pt x="244" y="48"/>
                    <a:pt x="244" y="48"/>
                    <a:pt x="245" y="46"/>
                  </a:cubicBezTo>
                  <a:cubicBezTo>
                    <a:pt x="247" y="44"/>
                    <a:pt x="245" y="46"/>
                    <a:pt x="248" y="42"/>
                  </a:cubicBezTo>
                  <a:cubicBezTo>
                    <a:pt x="252" y="38"/>
                    <a:pt x="246" y="42"/>
                    <a:pt x="246" y="42"/>
                  </a:cubicBezTo>
                  <a:cubicBezTo>
                    <a:pt x="246" y="42"/>
                    <a:pt x="243" y="43"/>
                    <a:pt x="243" y="43"/>
                  </a:cubicBezTo>
                  <a:cubicBezTo>
                    <a:pt x="244" y="42"/>
                    <a:pt x="241" y="43"/>
                    <a:pt x="241" y="43"/>
                  </a:cubicBezTo>
                  <a:cubicBezTo>
                    <a:pt x="239" y="43"/>
                    <a:pt x="238" y="43"/>
                    <a:pt x="236" y="42"/>
                  </a:cubicBezTo>
                  <a:cubicBezTo>
                    <a:pt x="236" y="41"/>
                    <a:pt x="235" y="41"/>
                    <a:pt x="235" y="40"/>
                  </a:cubicBezTo>
                  <a:cubicBezTo>
                    <a:pt x="233" y="42"/>
                    <a:pt x="231" y="43"/>
                    <a:pt x="229" y="45"/>
                  </a:cubicBezTo>
                  <a:close/>
                  <a:moveTo>
                    <a:pt x="272" y="37"/>
                  </a:moveTo>
                  <a:cubicBezTo>
                    <a:pt x="269" y="37"/>
                    <a:pt x="268" y="37"/>
                    <a:pt x="266" y="37"/>
                  </a:cubicBezTo>
                  <a:cubicBezTo>
                    <a:pt x="265" y="38"/>
                    <a:pt x="264" y="38"/>
                    <a:pt x="263" y="39"/>
                  </a:cubicBezTo>
                  <a:cubicBezTo>
                    <a:pt x="263" y="39"/>
                    <a:pt x="262" y="39"/>
                    <a:pt x="263" y="41"/>
                  </a:cubicBezTo>
                  <a:cubicBezTo>
                    <a:pt x="264" y="43"/>
                    <a:pt x="264" y="43"/>
                    <a:pt x="265" y="44"/>
                  </a:cubicBezTo>
                  <a:cubicBezTo>
                    <a:pt x="265" y="45"/>
                    <a:pt x="265" y="47"/>
                    <a:pt x="266" y="49"/>
                  </a:cubicBezTo>
                  <a:cubicBezTo>
                    <a:pt x="268" y="51"/>
                    <a:pt x="270" y="49"/>
                    <a:pt x="270" y="49"/>
                  </a:cubicBezTo>
                  <a:cubicBezTo>
                    <a:pt x="270" y="49"/>
                    <a:pt x="270" y="49"/>
                    <a:pt x="272" y="49"/>
                  </a:cubicBezTo>
                  <a:cubicBezTo>
                    <a:pt x="275" y="49"/>
                    <a:pt x="272" y="49"/>
                    <a:pt x="278" y="50"/>
                  </a:cubicBezTo>
                  <a:cubicBezTo>
                    <a:pt x="284" y="51"/>
                    <a:pt x="277" y="49"/>
                    <a:pt x="277" y="49"/>
                  </a:cubicBezTo>
                  <a:cubicBezTo>
                    <a:pt x="277" y="49"/>
                    <a:pt x="275" y="46"/>
                    <a:pt x="276" y="46"/>
                  </a:cubicBezTo>
                  <a:cubicBezTo>
                    <a:pt x="277" y="46"/>
                    <a:pt x="276" y="44"/>
                    <a:pt x="276" y="44"/>
                  </a:cubicBezTo>
                  <a:cubicBezTo>
                    <a:pt x="276" y="43"/>
                    <a:pt x="276" y="42"/>
                    <a:pt x="275" y="41"/>
                  </a:cubicBezTo>
                  <a:cubicBezTo>
                    <a:pt x="277" y="40"/>
                    <a:pt x="277" y="40"/>
                    <a:pt x="279" y="39"/>
                  </a:cubicBezTo>
                  <a:cubicBezTo>
                    <a:pt x="276" y="38"/>
                    <a:pt x="274" y="37"/>
                    <a:pt x="272" y="37"/>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3" name="Freeform 63"/>
            <p:cNvSpPr>
              <a:spLocks noEditPoints="1"/>
            </p:cNvSpPr>
            <p:nvPr/>
          </p:nvSpPr>
          <p:spPr bwMode="auto">
            <a:xfrm>
              <a:off x="4927768" y="2997905"/>
              <a:ext cx="1001281" cy="1067577"/>
            </a:xfrm>
            <a:custGeom>
              <a:avLst/>
              <a:gdLst>
                <a:gd name="T0" fmla="*/ 46583 w 558"/>
                <a:gd name="T1" fmla="*/ 43187 h 595"/>
                <a:gd name="T2" fmla="*/ 6113 w 558"/>
                <a:gd name="T3" fmla="*/ 60434 h 595"/>
                <a:gd name="T4" fmla="*/ 7526 w 558"/>
                <a:gd name="T5" fmla="*/ 65789 h 595"/>
                <a:gd name="T6" fmla="*/ 9086 w 558"/>
                <a:gd name="T7" fmla="*/ 71188 h 595"/>
                <a:gd name="T8" fmla="*/ 22664 w 558"/>
                <a:gd name="T9" fmla="*/ 66158 h 595"/>
                <a:gd name="T10" fmla="*/ 45394 w 558"/>
                <a:gd name="T11" fmla="*/ 64919 h 595"/>
                <a:gd name="T12" fmla="*/ 56887 w 558"/>
                <a:gd name="T13" fmla="*/ 73679 h 595"/>
                <a:gd name="T14" fmla="*/ 63475 w 558"/>
                <a:gd name="T15" fmla="*/ 99897 h 595"/>
                <a:gd name="T16" fmla="*/ 85321 w 558"/>
                <a:gd name="T17" fmla="*/ 115613 h 595"/>
                <a:gd name="T18" fmla="*/ 131883 w 558"/>
                <a:gd name="T19" fmla="*/ 146382 h 595"/>
                <a:gd name="T20" fmla="*/ 130307 w 558"/>
                <a:gd name="T21" fmla="*/ 129517 h 595"/>
                <a:gd name="T22" fmla="*/ 131883 w 558"/>
                <a:gd name="T23" fmla="*/ 111405 h 595"/>
                <a:gd name="T24" fmla="*/ 150546 w 558"/>
                <a:gd name="T25" fmla="*/ 95941 h 595"/>
                <a:gd name="T26" fmla="*/ 181393 w 558"/>
                <a:gd name="T27" fmla="*/ 79419 h 595"/>
                <a:gd name="T28" fmla="*/ 167437 w 558"/>
                <a:gd name="T29" fmla="*/ 54309 h 595"/>
                <a:gd name="T30" fmla="*/ 145182 w 558"/>
                <a:gd name="T31" fmla="*/ 68218 h 595"/>
                <a:gd name="T32" fmla="*/ 140968 w 558"/>
                <a:gd name="T33" fmla="*/ 37792 h 595"/>
                <a:gd name="T34" fmla="*/ 117578 w 558"/>
                <a:gd name="T35" fmla="*/ 34491 h 595"/>
                <a:gd name="T36" fmla="*/ 77488 w 558"/>
                <a:gd name="T37" fmla="*/ 37076 h 595"/>
                <a:gd name="T38" fmla="*/ 99788 w 558"/>
                <a:gd name="T39" fmla="*/ 25944 h 595"/>
                <a:gd name="T40" fmla="*/ 88255 w 558"/>
                <a:gd name="T41" fmla="*/ 26312 h 595"/>
                <a:gd name="T42" fmla="*/ 82891 w 558"/>
                <a:gd name="T43" fmla="*/ 32553 h 595"/>
                <a:gd name="T44" fmla="*/ 129435 w 558"/>
                <a:gd name="T45" fmla="*/ 21733 h 595"/>
                <a:gd name="T46" fmla="*/ 154545 w 558"/>
                <a:gd name="T47" fmla="*/ 36261 h 595"/>
                <a:gd name="T48" fmla="*/ 162944 w 558"/>
                <a:gd name="T49" fmla="*/ 46485 h 595"/>
                <a:gd name="T50" fmla="*/ 166934 w 558"/>
                <a:gd name="T51" fmla="*/ 37792 h 595"/>
                <a:gd name="T52" fmla="*/ 145182 w 558"/>
                <a:gd name="T53" fmla="*/ 21454 h 595"/>
                <a:gd name="T54" fmla="*/ 152987 w 558"/>
                <a:gd name="T55" fmla="*/ 1557 h 595"/>
                <a:gd name="T56" fmla="*/ 132408 w 558"/>
                <a:gd name="T57" fmla="*/ 872 h 595"/>
                <a:gd name="T58" fmla="*/ 135710 w 558"/>
                <a:gd name="T59" fmla="*/ 15187 h 595"/>
                <a:gd name="T60" fmla="*/ 155942 w 558"/>
                <a:gd name="T61" fmla="*/ 7800 h 595"/>
                <a:gd name="T62" fmla="*/ 174091 w 558"/>
                <a:gd name="T63" fmla="*/ 8169 h 595"/>
                <a:gd name="T64" fmla="*/ 161693 w 558"/>
                <a:gd name="T65" fmla="*/ 15187 h 595"/>
                <a:gd name="T66" fmla="*/ 178082 w 558"/>
                <a:gd name="T67" fmla="*/ 25575 h 595"/>
                <a:gd name="T68" fmla="*/ 182641 w 558"/>
                <a:gd name="T69" fmla="*/ 34106 h 595"/>
                <a:gd name="T70" fmla="*/ 186362 w 558"/>
                <a:gd name="T71" fmla="*/ 39505 h 595"/>
                <a:gd name="T72" fmla="*/ 196219 w 558"/>
                <a:gd name="T73" fmla="*/ 54309 h 595"/>
                <a:gd name="T74" fmla="*/ 207745 w 558"/>
                <a:gd name="T75" fmla="*/ 54309 h 595"/>
                <a:gd name="T76" fmla="*/ 219765 w 558"/>
                <a:gd name="T77" fmla="*/ 48043 h 595"/>
                <a:gd name="T78" fmla="*/ 225904 w 558"/>
                <a:gd name="T79" fmla="*/ 45247 h 595"/>
                <a:gd name="T80" fmla="*/ 224731 w 558"/>
                <a:gd name="T81" fmla="*/ 38702 h 595"/>
                <a:gd name="T82" fmla="*/ 225535 w 558"/>
                <a:gd name="T83" fmla="*/ 35887 h 595"/>
                <a:gd name="T84" fmla="*/ 214891 w 558"/>
                <a:gd name="T85" fmla="*/ 27473 h 595"/>
                <a:gd name="T86" fmla="*/ 192917 w 558"/>
                <a:gd name="T87" fmla="*/ 14433 h 595"/>
                <a:gd name="T88" fmla="*/ 188038 w 558"/>
                <a:gd name="T89" fmla="*/ 14802 h 595"/>
                <a:gd name="T90" fmla="*/ 163632 w 558"/>
                <a:gd name="T91" fmla="*/ 141897 h 595"/>
                <a:gd name="T92" fmla="*/ 149673 w 558"/>
                <a:gd name="T93" fmla="*/ 151848 h 595"/>
                <a:gd name="T94" fmla="*/ 146333 w 558"/>
                <a:gd name="T95" fmla="*/ 174765 h 595"/>
                <a:gd name="T96" fmla="*/ 159998 w 558"/>
                <a:gd name="T97" fmla="*/ 197464 h 595"/>
                <a:gd name="T98" fmla="*/ 152987 w 558"/>
                <a:gd name="T99" fmla="*/ 218821 h 595"/>
                <a:gd name="T100" fmla="*/ 148116 w 558"/>
                <a:gd name="T101" fmla="*/ 238219 h 595"/>
                <a:gd name="T102" fmla="*/ 160821 w 558"/>
                <a:gd name="T103" fmla="*/ 233630 h 595"/>
                <a:gd name="T104" fmla="*/ 178951 w 558"/>
                <a:gd name="T105" fmla="*/ 213081 h 595"/>
                <a:gd name="T106" fmla="*/ 198001 w 558"/>
                <a:gd name="T107" fmla="*/ 193409 h 595"/>
                <a:gd name="T108" fmla="*/ 226792 w 558"/>
                <a:gd name="T109" fmla="*/ 165027 h 595"/>
                <a:gd name="T110" fmla="*/ 202504 w 558"/>
                <a:gd name="T111" fmla="*/ 157890 h 595"/>
                <a:gd name="T112" fmla="*/ 159998 w 558"/>
                <a:gd name="T113" fmla="*/ 4211 h 595"/>
                <a:gd name="T114" fmla="*/ 126132 w 558"/>
                <a:gd name="T115" fmla="*/ 2061 h 595"/>
                <a:gd name="T116" fmla="*/ 122452 w 558"/>
                <a:gd name="T117" fmla="*/ 17243 h 595"/>
                <a:gd name="T118" fmla="*/ 138152 w 558"/>
                <a:gd name="T119" fmla="*/ 15690 h 595"/>
                <a:gd name="T120" fmla="*/ 160502 w 558"/>
                <a:gd name="T121" fmla="*/ 7510 h 595"/>
                <a:gd name="T122" fmla="*/ 93999 w 558"/>
                <a:gd name="T123" fmla="*/ 18432 h 595"/>
                <a:gd name="T124" fmla="*/ 114618 w 558"/>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8" h="595">
                  <a:moveTo>
                    <a:pt x="166" y="82"/>
                  </a:moveTo>
                  <a:cubicBezTo>
                    <a:pt x="166" y="82"/>
                    <a:pt x="166" y="82"/>
                    <a:pt x="166" y="82"/>
                  </a:cubicBezTo>
                  <a:moveTo>
                    <a:pt x="168" y="91"/>
                  </a:moveTo>
                  <a:cubicBezTo>
                    <a:pt x="166" y="92"/>
                    <a:pt x="165" y="92"/>
                    <a:pt x="163" y="93"/>
                  </a:cubicBezTo>
                  <a:cubicBezTo>
                    <a:pt x="163" y="92"/>
                    <a:pt x="163" y="91"/>
                    <a:pt x="163" y="90"/>
                  </a:cubicBezTo>
                  <a:cubicBezTo>
                    <a:pt x="162" y="90"/>
                    <a:pt x="162" y="90"/>
                    <a:pt x="161" y="90"/>
                  </a:cubicBezTo>
                  <a:cubicBezTo>
                    <a:pt x="161" y="90"/>
                    <a:pt x="161" y="90"/>
                    <a:pt x="161" y="90"/>
                  </a:cubicBezTo>
                  <a:cubicBezTo>
                    <a:pt x="160" y="90"/>
                    <a:pt x="160" y="90"/>
                    <a:pt x="159" y="90"/>
                  </a:cubicBezTo>
                  <a:cubicBezTo>
                    <a:pt x="159" y="90"/>
                    <a:pt x="159" y="89"/>
                    <a:pt x="160" y="88"/>
                  </a:cubicBezTo>
                  <a:cubicBezTo>
                    <a:pt x="159" y="88"/>
                    <a:pt x="158" y="88"/>
                    <a:pt x="156" y="89"/>
                  </a:cubicBezTo>
                  <a:cubicBezTo>
                    <a:pt x="156" y="88"/>
                    <a:pt x="155" y="87"/>
                    <a:pt x="155" y="86"/>
                  </a:cubicBezTo>
                  <a:cubicBezTo>
                    <a:pt x="153" y="87"/>
                    <a:pt x="153" y="87"/>
                    <a:pt x="151" y="87"/>
                  </a:cubicBezTo>
                  <a:cubicBezTo>
                    <a:pt x="151" y="88"/>
                    <a:pt x="150" y="88"/>
                    <a:pt x="150" y="89"/>
                  </a:cubicBezTo>
                  <a:cubicBezTo>
                    <a:pt x="149" y="90"/>
                    <a:pt x="149" y="90"/>
                    <a:pt x="149" y="91"/>
                  </a:cubicBezTo>
                  <a:cubicBezTo>
                    <a:pt x="148" y="92"/>
                    <a:pt x="148" y="92"/>
                    <a:pt x="148" y="92"/>
                  </a:cubicBezTo>
                  <a:cubicBezTo>
                    <a:pt x="146" y="93"/>
                    <a:pt x="146" y="93"/>
                    <a:pt x="144" y="94"/>
                  </a:cubicBezTo>
                  <a:cubicBezTo>
                    <a:pt x="144" y="93"/>
                    <a:pt x="144" y="93"/>
                    <a:pt x="144" y="93"/>
                  </a:cubicBezTo>
                  <a:cubicBezTo>
                    <a:pt x="144" y="92"/>
                    <a:pt x="144" y="92"/>
                    <a:pt x="143" y="92"/>
                  </a:cubicBezTo>
                  <a:cubicBezTo>
                    <a:pt x="142" y="92"/>
                    <a:pt x="141" y="93"/>
                    <a:pt x="140" y="93"/>
                  </a:cubicBezTo>
                  <a:cubicBezTo>
                    <a:pt x="139" y="94"/>
                    <a:pt x="138" y="95"/>
                    <a:pt x="137" y="96"/>
                  </a:cubicBezTo>
                  <a:cubicBezTo>
                    <a:pt x="135" y="97"/>
                    <a:pt x="134" y="97"/>
                    <a:pt x="133" y="97"/>
                  </a:cubicBezTo>
                  <a:cubicBezTo>
                    <a:pt x="132" y="98"/>
                    <a:pt x="131" y="98"/>
                    <a:pt x="131" y="99"/>
                  </a:cubicBezTo>
                  <a:cubicBezTo>
                    <a:pt x="129" y="100"/>
                    <a:pt x="128" y="100"/>
                    <a:pt x="127" y="101"/>
                  </a:cubicBezTo>
                  <a:cubicBezTo>
                    <a:pt x="125" y="102"/>
                    <a:pt x="124" y="102"/>
                    <a:pt x="122" y="103"/>
                  </a:cubicBezTo>
                  <a:cubicBezTo>
                    <a:pt x="122" y="104"/>
                    <a:pt x="121" y="104"/>
                    <a:pt x="120" y="105"/>
                  </a:cubicBezTo>
                  <a:cubicBezTo>
                    <a:pt x="119" y="105"/>
                    <a:pt x="118" y="106"/>
                    <a:pt x="117" y="106"/>
                  </a:cubicBezTo>
                  <a:cubicBezTo>
                    <a:pt x="117" y="105"/>
                    <a:pt x="117" y="105"/>
                    <a:pt x="117" y="104"/>
                  </a:cubicBezTo>
                  <a:cubicBezTo>
                    <a:pt x="116" y="104"/>
                    <a:pt x="115" y="104"/>
                    <a:pt x="113" y="105"/>
                  </a:cubicBezTo>
                  <a:cubicBezTo>
                    <a:pt x="112" y="105"/>
                    <a:pt x="111" y="105"/>
                    <a:pt x="110" y="105"/>
                  </a:cubicBezTo>
                  <a:cubicBezTo>
                    <a:pt x="108" y="105"/>
                    <a:pt x="108" y="105"/>
                    <a:pt x="107" y="104"/>
                  </a:cubicBezTo>
                  <a:cubicBezTo>
                    <a:pt x="104" y="105"/>
                    <a:pt x="102" y="106"/>
                    <a:pt x="100" y="107"/>
                  </a:cubicBezTo>
                  <a:cubicBezTo>
                    <a:pt x="96" y="107"/>
                    <a:pt x="95" y="108"/>
                    <a:pt x="91" y="108"/>
                  </a:cubicBezTo>
                  <a:cubicBezTo>
                    <a:pt x="90" y="109"/>
                    <a:pt x="89" y="109"/>
                    <a:pt x="87" y="109"/>
                  </a:cubicBezTo>
                  <a:cubicBezTo>
                    <a:pt x="86" y="110"/>
                    <a:pt x="85" y="110"/>
                    <a:pt x="84" y="110"/>
                  </a:cubicBezTo>
                  <a:cubicBezTo>
                    <a:pt x="83" y="111"/>
                    <a:pt x="82" y="112"/>
                    <a:pt x="81" y="113"/>
                  </a:cubicBezTo>
                  <a:cubicBezTo>
                    <a:pt x="80" y="113"/>
                    <a:pt x="79" y="113"/>
                    <a:pt x="78" y="113"/>
                  </a:cubicBezTo>
                  <a:cubicBezTo>
                    <a:pt x="78" y="113"/>
                    <a:pt x="78" y="113"/>
                    <a:pt x="77" y="113"/>
                  </a:cubicBezTo>
                  <a:cubicBezTo>
                    <a:pt x="76" y="113"/>
                    <a:pt x="75" y="113"/>
                    <a:pt x="74" y="114"/>
                  </a:cubicBezTo>
                  <a:cubicBezTo>
                    <a:pt x="73" y="115"/>
                    <a:pt x="72" y="115"/>
                    <a:pt x="71" y="116"/>
                  </a:cubicBezTo>
                  <a:cubicBezTo>
                    <a:pt x="70" y="116"/>
                    <a:pt x="70" y="115"/>
                    <a:pt x="69" y="115"/>
                  </a:cubicBezTo>
                  <a:cubicBezTo>
                    <a:pt x="67" y="116"/>
                    <a:pt x="66" y="116"/>
                    <a:pt x="64" y="117"/>
                  </a:cubicBezTo>
                  <a:cubicBezTo>
                    <a:pt x="63" y="118"/>
                    <a:pt x="62" y="118"/>
                    <a:pt x="60" y="119"/>
                  </a:cubicBezTo>
                  <a:cubicBezTo>
                    <a:pt x="60" y="119"/>
                    <a:pt x="60" y="118"/>
                    <a:pt x="59" y="118"/>
                  </a:cubicBezTo>
                  <a:cubicBezTo>
                    <a:pt x="57" y="119"/>
                    <a:pt x="56" y="120"/>
                    <a:pt x="54" y="121"/>
                  </a:cubicBezTo>
                  <a:cubicBezTo>
                    <a:pt x="53" y="121"/>
                    <a:pt x="52" y="121"/>
                    <a:pt x="51" y="120"/>
                  </a:cubicBezTo>
                  <a:cubicBezTo>
                    <a:pt x="50" y="121"/>
                    <a:pt x="50" y="122"/>
                    <a:pt x="49" y="122"/>
                  </a:cubicBezTo>
                  <a:cubicBezTo>
                    <a:pt x="47" y="124"/>
                    <a:pt x="46" y="124"/>
                    <a:pt x="43" y="126"/>
                  </a:cubicBezTo>
                  <a:cubicBezTo>
                    <a:pt x="43" y="126"/>
                    <a:pt x="42" y="126"/>
                    <a:pt x="41" y="127"/>
                  </a:cubicBezTo>
                  <a:cubicBezTo>
                    <a:pt x="39" y="128"/>
                    <a:pt x="38" y="129"/>
                    <a:pt x="36" y="131"/>
                  </a:cubicBezTo>
                  <a:cubicBezTo>
                    <a:pt x="35" y="131"/>
                    <a:pt x="34" y="132"/>
                    <a:pt x="33" y="132"/>
                  </a:cubicBezTo>
                  <a:cubicBezTo>
                    <a:pt x="32" y="133"/>
                    <a:pt x="32" y="133"/>
                    <a:pt x="31" y="134"/>
                  </a:cubicBezTo>
                  <a:cubicBezTo>
                    <a:pt x="31" y="135"/>
                    <a:pt x="30" y="135"/>
                    <a:pt x="30" y="135"/>
                  </a:cubicBezTo>
                  <a:cubicBezTo>
                    <a:pt x="28" y="137"/>
                    <a:pt x="28" y="137"/>
                    <a:pt x="26" y="139"/>
                  </a:cubicBezTo>
                  <a:cubicBezTo>
                    <a:pt x="23" y="141"/>
                    <a:pt x="22" y="141"/>
                    <a:pt x="20" y="143"/>
                  </a:cubicBezTo>
                  <a:cubicBezTo>
                    <a:pt x="19" y="144"/>
                    <a:pt x="18" y="144"/>
                    <a:pt x="16" y="145"/>
                  </a:cubicBezTo>
                  <a:cubicBezTo>
                    <a:pt x="16" y="146"/>
                    <a:pt x="16" y="146"/>
                    <a:pt x="15" y="147"/>
                  </a:cubicBezTo>
                  <a:cubicBezTo>
                    <a:pt x="16" y="147"/>
                    <a:pt x="17" y="147"/>
                    <a:pt x="17" y="147"/>
                  </a:cubicBezTo>
                  <a:cubicBezTo>
                    <a:pt x="18" y="147"/>
                    <a:pt x="18" y="148"/>
                    <a:pt x="18" y="148"/>
                  </a:cubicBezTo>
                  <a:cubicBezTo>
                    <a:pt x="17" y="149"/>
                    <a:pt x="17" y="149"/>
                    <a:pt x="17" y="149"/>
                  </a:cubicBezTo>
                  <a:cubicBezTo>
                    <a:pt x="18" y="149"/>
                    <a:pt x="19" y="149"/>
                    <a:pt x="20" y="148"/>
                  </a:cubicBezTo>
                  <a:cubicBezTo>
                    <a:pt x="22" y="147"/>
                    <a:pt x="23" y="147"/>
                    <a:pt x="25" y="146"/>
                  </a:cubicBezTo>
                  <a:cubicBezTo>
                    <a:pt x="26" y="147"/>
                    <a:pt x="26" y="147"/>
                    <a:pt x="26" y="147"/>
                  </a:cubicBezTo>
                  <a:cubicBezTo>
                    <a:pt x="25" y="148"/>
                    <a:pt x="25" y="149"/>
                    <a:pt x="24" y="150"/>
                  </a:cubicBezTo>
                  <a:cubicBezTo>
                    <a:pt x="22" y="150"/>
                    <a:pt x="22" y="150"/>
                    <a:pt x="20" y="151"/>
                  </a:cubicBezTo>
                  <a:cubicBezTo>
                    <a:pt x="19" y="151"/>
                    <a:pt x="19" y="151"/>
                    <a:pt x="19" y="150"/>
                  </a:cubicBezTo>
                  <a:cubicBezTo>
                    <a:pt x="18" y="151"/>
                    <a:pt x="17" y="151"/>
                    <a:pt x="16" y="151"/>
                  </a:cubicBezTo>
                  <a:cubicBezTo>
                    <a:pt x="15" y="152"/>
                    <a:pt x="14" y="152"/>
                    <a:pt x="12" y="153"/>
                  </a:cubicBezTo>
                  <a:cubicBezTo>
                    <a:pt x="11" y="155"/>
                    <a:pt x="10" y="155"/>
                    <a:pt x="9" y="156"/>
                  </a:cubicBezTo>
                  <a:cubicBezTo>
                    <a:pt x="8" y="157"/>
                    <a:pt x="8" y="157"/>
                    <a:pt x="7" y="157"/>
                  </a:cubicBezTo>
                  <a:cubicBezTo>
                    <a:pt x="5" y="158"/>
                    <a:pt x="5" y="159"/>
                    <a:pt x="3" y="159"/>
                  </a:cubicBezTo>
                  <a:cubicBezTo>
                    <a:pt x="3" y="160"/>
                    <a:pt x="3" y="160"/>
                    <a:pt x="3" y="160"/>
                  </a:cubicBezTo>
                  <a:cubicBezTo>
                    <a:pt x="4" y="160"/>
                    <a:pt x="4" y="160"/>
                    <a:pt x="5" y="160"/>
                  </a:cubicBezTo>
                  <a:cubicBezTo>
                    <a:pt x="6" y="160"/>
                    <a:pt x="6" y="160"/>
                    <a:pt x="6" y="161"/>
                  </a:cubicBezTo>
                  <a:cubicBezTo>
                    <a:pt x="6" y="161"/>
                    <a:pt x="5" y="162"/>
                    <a:pt x="5" y="162"/>
                  </a:cubicBezTo>
                  <a:cubicBezTo>
                    <a:pt x="6" y="162"/>
                    <a:pt x="7" y="161"/>
                    <a:pt x="9" y="161"/>
                  </a:cubicBezTo>
                  <a:cubicBezTo>
                    <a:pt x="11" y="160"/>
                    <a:pt x="12" y="159"/>
                    <a:pt x="15" y="158"/>
                  </a:cubicBezTo>
                  <a:cubicBezTo>
                    <a:pt x="15" y="158"/>
                    <a:pt x="15" y="158"/>
                    <a:pt x="16" y="158"/>
                  </a:cubicBezTo>
                  <a:cubicBezTo>
                    <a:pt x="17" y="158"/>
                    <a:pt x="17" y="157"/>
                    <a:pt x="18" y="156"/>
                  </a:cubicBezTo>
                  <a:cubicBezTo>
                    <a:pt x="20" y="155"/>
                    <a:pt x="21" y="155"/>
                    <a:pt x="23" y="154"/>
                  </a:cubicBezTo>
                  <a:cubicBezTo>
                    <a:pt x="23" y="154"/>
                    <a:pt x="23" y="154"/>
                    <a:pt x="23" y="155"/>
                  </a:cubicBezTo>
                  <a:cubicBezTo>
                    <a:pt x="22" y="156"/>
                    <a:pt x="21" y="157"/>
                    <a:pt x="20" y="158"/>
                  </a:cubicBezTo>
                  <a:cubicBezTo>
                    <a:pt x="21" y="158"/>
                    <a:pt x="21" y="158"/>
                    <a:pt x="22" y="158"/>
                  </a:cubicBezTo>
                  <a:cubicBezTo>
                    <a:pt x="21" y="158"/>
                    <a:pt x="21" y="159"/>
                    <a:pt x="20" y="159"/>
                  </a:cubicBezTo>
                  <a:cubicBezTo>
                    <a:pt x="19" y="159"/>
                    <a:pt x="18" y="160"/>
                    <a:pt x="18" y="160"/>
                  </a:cubicBezTo>
                  <a:cubicBezTo>
                    <a:pt x="17" y="161"/>
                    <a:pt x="17" y="161"/>
                    <a:pt x="16" y="161"/>
                  </a:cubicBezTo>
                  <a:cubicBezTo>
                    <a:pt x="15" y="162"/>
                    <a:pt x="14" y="162"/>
                    <a:pt x="13" y="163"/>
                  </a:cubicBezTo>
                  <a:cubicBezTo>
                    <a:pt x="12" y="163"/>
                    <a:pt x="12" y="163"/>
                    <a:pt x="12" y="162"/>
                  </a:cubicBezTo>
                  <a:cubicBezTo>
                    <a:pt x="11" y="162"/>
                    <a:pt x="11" y="162"/>
                    <a:pt x="11" y="163"/>
                  </a:cubicBezTo>
                  <a:cubicBezTo>
                    <a:pt x="10" y="163"/>
                    <a:pt x="10" y="163"/>
                    <a:pt x="10" y="164"/>
                  </a:cubicBezTo>
                  <a:cubicBezTo>
                    <a:pt x="9" y="165"/>
                    <a:pt x="9" y="165"/>
                    <a:pt x="8" y="165"/>
                  </a:cubicBezTo>
                  <a:cubicBezTo>
                    <a:pt x="8" y="166"/>
                    <a:pt x="7" y="166"/>
                    <a:pt x="7" y="166"/>
                  </a:cubicBezTo>
                  <a:cubicBezTo>
                    <a:pt x="7" y="166"/>
                    <a:pt x="7" y="166"/>
                    <a:pt x="8" y="167"/>
                  </a:cubicBezTo>
                  <a:cubicBezTo>
                    <a:pt x="7" y="167"/>
                    <a:pt x="7" y="168"/>
                    <a:pt x="6" y="168"/>
                  </a:cubicBezTo>
                  <a:cubicBezTo>
                    <a:pt x="5" y="168"/>
                    <a:pt x="5" y="168"/>
                    <a:pt x="5" y="169"/>
                  </a:cubicBezTo>
                  <a:cubicBezTo>
                    <a:pt x="4" y="169"/>
                    <a:pt x="4" y="169"/>
                    <a:pt x="3" y="170"/>
                  </a:cubicBezTo>
                  <a:cubicBezTo>
                    <a:pt x="3" y="170"/>
                    <a:pt x="3" y="170"/>
                    <a:pt x="2" y="171"/>
                  </a:cubicBezTo>
                  <a:cubicBezTo>
                    <a:pt x="1" y="171"/>
                    <a:pt x="1" y="172"/>
                    <a:pt x="0" y="172"/>
                  </a:cubicBezTo>
                  <a:cubicBezTo>
                    <a:pt x="0" y="172"/>
                    <a:pt x="0" y="172"/>
                    <a:pt x="1" y="173"/>
                  </a:cubicBezTo>
                  <a:cubicBezTo>
                    <a:pt x="1" y="173"/>
                    <a:pt x="1" y="173"/>
                    <a:pt x="1" y="173"/>
                  </a:cubicBezTo>
                  <a:cubicBezTo>
                    <a:pt x="1" y="173"/>
                    <a:pt x="2" y="173"/>
                    <a:pt x="2" y="173"/>
                  </a:cubicBezTo>
                  <a:cubicBezTo>
                    <a:pt x="2" y="173"/>
                    <a:pt x="4" y="172"/>
                    <a:pt x="4" y="173"/>
                  </a:cubicBezTo>
                  <a:cubicBezTo>
                    <a:pt x="4" y="173"/>
                    <a:pt x="3" y="174"/>
                    <a:pt x="3" y="174"/>
                  </a:cubicBezTo>
                  <a:cubicBezTo>
                    <a:pt x="3" y="174"/>
                    <a:pt x="3" y="174"/>
                    <a:pt x="4" y="175"/>
                  </a:cubicBezTo>
                  <a:cubicBezTo>
                    <a:pt x="4" y="175"/>
                    <a:pt x="4" y="174"/>
                    <a:pt x="4" y="175"/>
                  </a:cubicBezTo>
                  <a:cubicBezTo>
                    <a:pt x="4" y="176"/>
                    <a:pt x="5" y="176"/>
                    <a:pt x="5" y="176"/>
                  </a:cubicBezTo>
                  <a:cubicBezTo>
                    <a:pt x="5" y="176"/>
                    <a:pt x="6" y="176"/>
                    <a:pt x="6" y="176"/>
                  </a:cubicBezTo>
                  <a:cubicBezTo>
                    <a:pt x="7" y="175"/>
                    <a:pt x="8" y="175"/>
                    <a:pt x="9" y="175"/>
                  </a:cubicBezTo>
                  <a:cubicBezTo>
                    <a:pt x="10" y="174"/>
                    <a:pt x="11" y="174"/>
                    <a:pt x="12" y="173"/>
                  </a:cubicBezTo>
                  <a:cubicBezTo>
                    <a:pt x="12" y="173"/>
                    <a:pt x="12" y="173"/>
                    <a:pt x="12" y="174"/>
                  </a:cubicBezTo>
                  <a:cubicBezTo>
                    <a:pt x="11" y="174"/>
                    <a:pt x="16" y="176"/>
                    <a:pt x="17" y="175"/>
                  </a:cubicBezTo>
                  <a:cubicBezTo>
                    <a:pt x="18" y="175"/>
                    <a:pt x="18" y="175"/>
                    <a:pt x="19" y="174"/>
                  </a:cubicBezTo>
                  <a:cubicBezTo>
                    <a:pt x="20" y="174"/>
                    <a:pt x="21" y="174"/>
                    <a:pt x="22" y="173"/>
                  </a:cubicBezTo>
                  <a:cubicBezTo>
                    <a:pt x="22" y="174"/>
                    <a:pt x="22" y="174"/>
                    <a:pt x="21" y="175"/>
                  </a:cubicBezTo>
                  <a:cubicBezTo>
                    <a:pt x="22" y="175"/>
                    <a:pt x="23" y="175"/>
                    <a:pt x="24" y="175"/>
                  </a:cubicBezTo>
                  <a:cubicBezTo>
                    <a:pt x="24" y="175"/>
                    <a:pt x="24" y="175"/>
                    <a:pt x="24" y="175"/>
                  </a:cubicBezTo>
                  <a:cubicBezTo>
                    <a:pt x="24" y="176"/>
                    <a:pt x="24" y="176"/>
                    <a:pt x="23" y="177"/>
                  </a:cubicBezTo>
                  <a:cubicBezTo>
                    <a:pt x="22" y="177"/>
                    <a:pt x="22" y="178"/>
                    <a:pt x="21" y="178"/>
                  </a:cubicBezTo>
                  <a:cubicBezTo>
                    <a:pt x="20" y="179"/>
                    <a:pt x="20" y="179"/>
                    <a:pt x="20" y="180"/>
                  </a:cubicBezTo>
                  <a:cubicBezTo>
                    <a:pt x="19" y="181"/>
                    <a:pt x="22" y="182"/>
                    <a:pt x="23" y="181"/>
                  </a:cubicBezTo>
                  <a:cubicBezTo>
                    <a:pt x="24" y="180"/>
                    <a:pt x="25" y="180"/>
                    <a:pt x="26" y="179"/>
                  </a:cubicBezTo>
                  <a:cubicBezTo>
                    <a:pt x="27" y="179"/>
                    <a:pt x="27" y="178"/>
                    <a:pt x="28" y="178"/>
                  </a:cubicBezTo>
                  <a:cubicBezTo>
                    <a:pt x="29" y="177"/>
                    <a:pt x="29" y="177"/>
                    <a:pt x="30" y="177"/>
                  </a:cubicBezTo>
                  <a:cubicBezTo>
                    <a:pt x="30" y="176"/>
                    <a:pt x="30" y="175"/>
                    <a:pt x="30" y="175"/>
                  </a:cubicBezTo>
                  <a:cubicBezTo>
                    <a:pt x="31" y="175"/>
                    <a:pt x="31" y="174"/>
                    <a:pt x="32" y="174"/>
                  </a:cubicBezTo>
                  <a:cubicBezTo>
                    <a:pt x="33" y="174"/>
                    <a:pt x="33" y="173"/>
                    <a:pt x="34" y="173"/>
                  </a:cubicBezTo>
                  <a:cubicBezTo>
                    <a:pt x="35" y="172"/>
                    <a:pt x="35" y="172"/>
                    <a:pt x="36" y="171"/>
                  </a:cubicBezTo>
                  <a:cubicBezTo>
                    <a:pt x="36" y="171"/>
                    <a:pt x="36" y="171"/>
                    <a:pt x="37" y="171"/>
                  </a:cubicBezTo>
                  <a:cubicBezTo>
                    <a:pt x="37" y="170"/>
                    <a:pt x="38" y="170"/>
                    <a:pt x="38" y="170"/>
                  </a:cubicBezTo>
                  <a:cubicBezTo>
                    <a:pt x="39" y="169"/>
                    <a:pt x="39" y="168"/>
                    <a:pt x="39" y="167"/>
                  </a:cubicBezTo>
                  <a:cubicBezTo>
                    <a:pt x="41" y="167"/>
                    <a:pt x="41" y="167"/>
                    <a:pt x="42" y="167"/>
                  </a:cubicBezTo>
                  <a:cubicBezTo>
                    <a:pt x="42" y="166"/>
                    <a:pt x="42" y="165"/>
                    <a:pt x="42" y="164"/>
                  </a:cubicBezTo>
                  <a:cubicBezTo>
                    <a:pt x="43" y="164"/>
                    <a:pt x="43" y="163"/>
                    <a:pt x="44" y="163"/>
                  </a:cubicBezTo>
                  <a:cubicBezTo>
                    <a:pt x="46" y="162"/>
                    <a:pt x="46" y="162"/>
                    <a:pt x="47" y="162"/>
                  </a:cubicBezTo>
                  <a:cubicBezTo>
                    <a:pt x="48" y="161"/>
                    <a:pt x="48" y="160"/>
                    <a:pt x="49" y="160"/>
                  </a:cubicBezTo>
                  <a:cubicBezTo>
                    <a:pt x="49" y="160"/>
                    <a:pt x="50" y="160"/>
                    <a:pt x="50" y="160"/>
                  </a:cubicBezTo>
                  <a:cubicBezTo>
                    <a:pt x="50" y="161"/>
                    <a:pt x="49" y="162"/>
                    <a:pt x="48" y="163"/>
                  </a:cubicBezTo>
                  <a:cubicBezTo>
                    <a:pt x="48" y="163"/>
                    <a:pt x="48" y="164"/>
                    <a:pt x="48" y="164"/>
                  </a:cubicBezTo>
                  <a:cubicBezTo>
                    <a:pt x="49" y="164"/>
                    <a:pt x="49" y="164"/>
                    <a:pt x="50" y="164"/>
                  </a:cubicBezTo>
                  <a:cubicBezTo>
                    <a:pt x="51" y="163"/>
                    <a:pt x="51" y="163"/>
                    <a:pt x="52" y="163"/>
                  </a:cubicBezTo>
                  <a:cubicBezTo>
                    <a:pt x="53" y="162"/>
                    <a:pt x="54" y="161"/>
                    <a:pt x="55" y="161"/>
                  </a:cubicBezTo>
                  <a:cubicBezTo>
                    <a:pt x="56" y="160"/>
                    <a:pt x="57" y="160"/>
                    <a:pt x="58" y="159"/>
                  </a:cubicBezTo>
                  <a:cubicBezTo>
                    <a:pt x="59" y="158"/>
                    <a:pt x="59" y="158"/>
                    <a:pt x="60" y="157"/>
                  </a:cubicBezTo>
                  <a:cubicBezTo>
                    <a:pt x="61" y="156"/>
                    <a:pt x="61" y="156"/>
                    <a:pt x="62" y="155"/>
                  </a:cubicBezTo>
                  <a:cubicBezTo>
                    <a:pt x="63" y="155"/>
                    <a:pt x="64" y="155"/>
                    <a:pt x="64" y="155"/>
                  </a:cubicBezTo>
                  <a:cubicBezTo>
                    <a:pt x="65" y="154"/>
                    <a:pt x="65" y="154"/>
                    <a:pt x="66" y="154"/>
                  </a:cubicBezTo>
                  <a:cubicBezTo>
                    <a:pt x="66" y="153"/>
                    <a:pt x="67" y="153"/>
                    <a:pt x="67" y="153"/>
                  </a:cubicBezTo>
                  <a:cubicBezTo>
                    <a:pt x="67" y="154"/>
                    <a:pt x="68" y="154"/>
                    <a:pt x="68" y="155"/>
                  </a:cubicBezTo>
                  <a:cubicBezTo>
                    <a:pt x="69" y="155"/>
                    <a:pt x="70" y="155"/>
                    <a:pt x="71" y="156"/>
                  </a:cubicBezTo>
                  <a:cubicBezTo>
                    <a:pt x="72" y="155"/>
                    <a:pt x="72" y="155"/>
                    <a:pt x="73" y="155"/>
                  </a:cubicBezTo>
                  <a:cubicBezTo>
                    <a:pt x="75" y="154"/>
                    <a:pt x="75" y="154"/>
                    <a:pt x="77" y="154"/>
                  </a:cubicBezTo>
                  <a:cubicBezTo>
                    <a:pt x="78" y="154"/>
                    <a:pt x="78" y="154"/>
                    <a:pt x="79" y="154"/>
                  </a:cubicBezTo>
                  <a:cubicBezTo>
                    <a:pt x="81" y="154"/>
                    <a:pt x="82" y="154"/>
                    <a:pt x="83" y="154"/>
                  </a:cubicBezTo>
                  <a:cubicBezTo>
                    <a:pt x="84" y="154"/>
                    <a:pt x="84" y="154"/>
                    <a:pt x="85" y="154"/>
                  </a:cubicBezTo>
                  <a:cubicBezTo>
                    <a:pt x="86" y="153"/>
                    <a:pt x="86" y="153"/>
                    <a:pt x="87" y="153"/>
                  </a:cubicBezTo>
                  <a:cubicBezTo>
                    <a:pt x="89" y="152"/>
                    <a:pt x="89" y="152"/>
                    <a:pt x="91" y="152"/>
                  </a:cubicBezTo>
                  <a:cubicBezTo>
                    <a:pt x="92" y="152"/>
                    <a:pt x="92" y="152"/>
                    <a:pt x="93" y="152"/>
                  </a:cubicBezTo>
                  <a:cubicBezTo>
                    <a:pt x="94" y="153"/>
                    <a:pt x="94" y="153"/>
                    <a:pt x="94" y="154"/>
                  </a:cubicBezTo>
                  <a:cubicBezTo>
                    <a:pt x="95" y="154"/>
                    <a:pt x="95" y="154"/>
                    <a:pt x="95" y="154"/>
                  </a:cubicBezTo>
                  <a:cubicBezTo>
                    <a:pt x="96" y="154"/>
                    <a:pt x="97" y="154"/>
                    <a:pt x="98" y="155"/>
                  </a:cubicBezTo>
                  <a:cubicBezTo>
                    <a:pt x="99" y="154"/>
                    <a:pt x="100" y="154"/>
                    <a:pt x="101" y="154"/>
                  </a:cubicBezTo>
                  <a:cubicBezTo>
                    <a:pt x="101" y="154"/>
                    <a:pt x="101" y="154"/>
                    <a:pt x="101" y="154"/>
                  </a:cubicBezTo>
                  <a:cubicBezTo>
                    <a:pt x="101" y="155"/>
                    <a:pt x="101" y="155"/>
                    <a:pt x="101" y="156"/>
                  </a:cubicBezTo>
                  <a:cubicBezTo>
                    <a:pt x="101" y="156"/>
                    <a:pt x="101" y="157"/>
                    <a:pt x="101" y="157"/>
                  </a:cubicBezTo>
                  <a:cubicBezTo>
                    <a:pt x="101" y="157"/>
                    <a:pt x="101" y="157"/>
                    <a:pt x="101" y="158"/>
                  </a:cubicBezTo>
                  <a:cubicBezTo>
                    <a:pt x="101" y="158"/>
                    <a:pt x="103" y="158"/>
                    <a:pt x="103" y="158"/>
                  </a:cubicBezTo>
                  <a:cubicBezTo>
                    <a:pt x="103" y="159"/>
                    <a:pt x="105" y="159"/>
                    <a:pt x="105" y="159"/>
                  </a:cubicBezTo>
                  <a:cubicBezTo>
                    <a:pt x="106" y="159"/>
                    <a:pt x="107" y="159"/>
                    <a:pt x="108" y="159"/>
                  </a:cubicBezTo>
                  <a:cubicBezTo>
                    <a:pt x="109" y="159"/>
                    <a:pt x="109" y="158"/>
                    <a:pt x="110" y="158"/>
                  </a:cubicBezTo>
                  <a:cubicBezTo>
                    <a:pt x="110" y="158"/>
                    <a:pt x="110" y="159"/>
                    <a:pt x="110" y="159"/>
                  </a:cubicBezTo>
                  <a:cubicBezTo>
                    <a:pt x="110" y="160"/>
                    <a:pt x="110" y="161"/>
                    <a:pt x="110" y="161"/>
                  </a:cubicBezTo>
                  <a:cubicBezTo>
                    <a:pt x="110" y="161"/>
                    <a:pt x="110" y="162"/>
                    <a:pt x="110" y="162"/>
                  </a:cubicBezTo>
                  <a:cubicBezTo>
                    <a:pt x="110" y="162"/>
                    <a:pt x="110" y="162"/>
                    <a:pt x="111" y="163"/>
                  </a:cubicBezTo>
                  <a:cubicBezTo>
                    <a:pt x="111" y="162"/>
                    <a:pt x="111" y="162"/>
                    <a:pt x="112" y="162"/>
                  </a:cubicBezTo>
                  <a:cubicBezTo>
                    <a:pt x="113" y="162"/>
                    <a:pt x="113" y="162"/>
                    <a:pt x="115" y="162"/>
                  </a:cubicBezTo>
                  <a:cubicBezTo>
                    <a:pt x="115" y="162"/>
                    <a:pt x="118" y="162"/>
                    <a:pt x="117" y="163"/>
                  </a:cubicBezTo>
                  <a:cubicBezTo>
                    <a:pt x="116" y="164"/>
                    <a:pt x="116" y="164"/>
                    <a:pt x="115" y="165"/>
                  </a:cubicBezTo>
                  <a:cubicBezTo>
                    <a:pt x="114" y="166"/>
                    <a:pt x="114" y="166"/>
                    <a:pt x="114" y="166"/>
                  </a:cubicBezTo>
                  <a:cubicBezTo>
                    <a:pt x="116" y="166"/>
                    <a:pt x="116" y="166"/>
                    <a:pt x="117" y="165"/>
                  </a:cubicBezTo>
                  <a:cubicBezTo>
                    <a:pt x="118" y="165"/>
                    <a:pt x="119" y="165"/>
                    <a:pt x="119" y="165"/>
                  </a:cubicBezTo>
                  <a:cubicBezTo>
                    <a:pt x="119" y="165"/>
                    <a:pt x="121" y="166"/>
                    <a:pt x="120" y="166"/>
                  </a:cubicBezTo>
                  <a:cubicBezTo>
                    <a:pt x="120" y="167"/>
                    <a:pt x="120" y="167"/>
                    <a:pt x="120" y="167"/>
                  </a:cubicBezTo>
                  <a:cubicBezTo>
                    <a:pt x="120" y="167"/>
                    <a:pt x="120" y="167"/>
                    <a:pt x="120" y="167"/>
                  </a:cubicBezTo>
                  <a:cubicBezTo>
                    <a:pt x="120" y="167"/>
                    <a:pt x="122" y="167"/>
                    <a:pt x="122" y="167"/>
                  </a:cubicBezTo>
                  <a:cubicBezTo>
                    <a:pt x="122" y="168"/>
                    <a:pt x="123" y="168"/>
                    <a:pt x="123" y="168"/>
                  </a:cubicBezTo>
                  <a:cubicBezTo>
                    <a:pt x="123" y="168"/>
                    <a:pt x="123" y="167"/>
                    <a:pt x="124" y="169"/>
                  </a:cubicBezTo>
                  <a:cubicBezTo>
                    <a:pt x="124" y="170"/>
                    <a:pt x="124" y="171"/>
                    <a:pt x="124" y="171"/>
                  </a:cubicBezTo>
                  <a:cubicBezTo>
                    <a:pt x="125" y="171"/>
                    <a:pt x="126" y="171"/>
                    <a:pt x="127" y="171"/>
                  </a:cubicBezTo>
                  <a:cubicBezTo>
                    <a:pt x="127" y="171"/>
                    <a:pt x="129" y="169"/>
                    <a:pt x="129" y="170"/>
                  </a:cubicBezTo>
                  <a:cubicBezTo>
                    <a:pt x="129" y="170"/>
                    <a:pt x="129" y="171"/>
                    <a:pt x="129" y="172"/>
                  </a:cubicBezTo>
                  <a:cubicBezTo>
                    <a:pt x="128" y="173"/>
                    <a:pt x="128" y="173"/>
                    <a:pt x="128" y="174"/>
                  </a:cubicBezTo>
                  <a:cubicBezTo>
                    <a:pt x="128" y="175"/>
                    <a:pt x="130" y="175"/>
                    <a:pt x="130" y="175"/>
                  </a:cubicBezTo>
                  <a:cubicBezTo>
                    <a:pt x="130" y="175"/>
                    <a:pt x="130" y="175"/>
                    <a:pt x="131" y="175"/>
                  </a:cubicBezTo>
                  <a:cubicBezTo>
                    <a:pt x="132" y="175"/>
                    <a:pt x="133" y="175"/>
                    <a:pt x="134" y="175"/>
                  </a:cubicBezTo>
                  <a:cubicBezTo>
                    <a:pt x="134" y="176"/>
                    <a:pt x="134" y="176"/>
                    <a:pt x="134" y="176"/>
                  </a:cubicBezTo>
                  <a:cubicBezTo>
                    <a:pt x="134" y="176"/>
                    <a:pt x="132" y="178"/>
                    <a:pt x="133" y="178"/>
                  </a:cubicBezTo>
                  <a:cubicBezTo>
                    <a:pt x="134" y="178"/>
                    <a:pt x="138" y="179"/>
                    <a:pt x="138" y="179"/>
                  </a:cubicBezTo>
                  <a:cubicBezTo>
                    <a:pt x="138" y="179"/>
                    <a:pt x="137" y="181"/>
                    <a:pt x="137" y="181"/>
                  </a:cubicBezTo>
                  <a:cubicBezTo>
                    <a:pt x="136" y="182"/>
                    <a:pt x="135" y="182"/>
                    <a:pt x="134" y="183"/>
                  </a:cubicBezTo>
                  <a:cubicBezTo>
                    <a:pt x="134" y="184"/>
                    <a:pt x="133" y="185"/>
                    <a:pt x="133" y="185"/>
                  </a:cubicBezTo>
                  <a:cubicBezTo>
                    <a:pt x="133" y="185"/>
                    <a:pt x="129" y="185"/>
                    <a:pt x="130" y="186"/>
                  </a:cubicBezTo>
                  <a:cubicBezTo>
                    <a:pt x="130" y="187"/>
                    <a:pt x="133" y="188"/>
                    <a:pt x="134" y="188"/>
                  </a:cubicBezTo>
                  <a:cubicBezTo>
                    <a:pt x="134" y="187"/>
                    <a:pt x="136" y="188"/>
                    <a:pt x="136" y="188"/>
                  </a:cubicBezTo>
                  <a:cubicBezTo>
                    <a:pt x="136" y="188"/>
                    <a:pt x="137" y="188"/>
                    <a:pt x="137" y="188"/>
                  </a:cubicBezTo>
                  <a:cubicBezTo>
                    <a:pt x="138" y="188"/>
                    <a:pt x="138" y="188"/>
                    <a:pt x="139" y="189"/>
                  </a:cubicBezTo>
                  <a:cubicBezTo>
                    <a:pt x="140" y="188"/>
                    <a:pt x="141" y="188"/>
                    <a:pt x="143" y="188"/>
                  </a:cubicBezTo>
                  <a:cubicBezTo>
                    <a:pt x="143" y="188"/>
                    <a:pt x="144" y="188"/>
                    <a:pt x="144" y="187"/>
                  </a:cubicBezTo>
                  <a:cubicBezTo>
                    <a:pt x="144" y="187"/>
                    <a:pt x="149" y="188"/>
                    <a:pt x="149" y="188"/>
                  </a:cubicBezTo>
                  <a:cubicBezTo>
                    <a:pt x="148" y="189"/>
                    <a:pt x="146" y="192"/>
                    <a:pt x="146" y="192"/>
                  </a:cubicBezTo>
                  <a:cubicBezTo>
                    <a:pt x="146" y="192"/>
                    <a:pt x="146" y="193"/>
                    <a:pt x="146" y="194"/>
                  </a:cubicBezTo>
                  <a:cubicBezTo>
                    <a:pt x="147" y="194"/>
                    <a:pt x="152" y="195"/>
                    <a:pt x="152" y="195"/>
                  </a:cubicBezTo>
                  <a:cubicBezTo>
                    <a:pt x="152" y="195"/>
                    <a:pt x="153" y="195"/>
                    <a:pt x="153" y="196"/>
                  </a:cubicBezTo>
                  <a:cubicBezTo>
                    <a:pt x="152" y="196"/>
                    <a:pt x="152" y="197"/>
                    <a:pt x="151" y="197"/>
                  </a:cubicBezTo>
                  <a:cubicBezTo>
                    <a:pt x="151" y="198"/>
                    <a:pt x="154" y="203"/>
                    <a:pt x="154" y="203"/>
                  </a:cubicBezTo>
                  <a:cubicBezTo>
                    <a:pt x="152" y="204"/>
                    <a:pt x="151" y="205"/>
                    <a:pt x="149" y="206"/>
                  </a:cubicBezTo>
                  <a:cubicBezTo>
                    <a:pt x="149" y="206"/>
                    <a:pt x="146" y="205"/>
                    <a:pt x="146" y="209"/>
                  </a:cubicBezTo>
                  <a:cubicBezTo>
                    <a:pt x="147" y="213"/>
                    <a:pt x="145" y="212"/>
                    <a:pt x="147" y="213"/>
                  </a:cubicBezTo>
                  <a:cubicBezTo>
                    <a:pt x="149" y="215"/>
                    <a:pt x="150" y="217"/>
                    <a:pt x="150" y="217"/>
                  </a:cubicBezTo>
                  <a:cubicBezTo>
                    <a:pt x="150" y="217"/>
                    <a:pt x="151" y="219"/>
                    <a:pt x="150" y="221"/>
                  </a:cubicBezTo>
                  <a:cubicBezTo>
                    <a:pt x="149" y="222"/>
                    <a:pt x="151" y="220"/>
                    <a:pt x="149" y="222"/>
                  </a:cubicBezTo>
                  <a:cubicBezTo>
                    <a:pt x="147" y="225"/>
                    <a:pt x="144" y="224"/>
                    <a:pt x="146" y="227"/>
                  </a:cubicBezTo>
                  <a:cubicBezTo>
                    <a:pt x="147" y="229"/>
                    <a:pt x="152" y="232"/>
                    <a:pt x="152" y="232"/>
                  </a:cubicBezTo>
                  <a:cubicBezTo>
                    <a:pt x="152" y="234"/>
                    <a:pt x="152" y="235"/>
                    <a:pt x="152" y="237"/>
                  </a:cubicBezTo>
                  <a:cubicBezTo>
                    <a:pt x="153" y="239"/>
                    <a:pt x="153" y="239"/>
                    <a:pt x="153" y="240"/>
                  </a:cubicBezTo>
                  <a:cubicBezTo>
                    <a:pt x="153" y="241"/>
                    <a:pt x="153" y="241"/>
                    <a:pt x="154" y="243"/>
                  </a:cubicBezTo>
                  <a:cubicBezTo>
                    <a:pt x="154" y="244"/>
                    <a:pt x="155" y="244"/>
                    <a:pt x="157" y="246"/>
                  </a:cubicBezTo>
                  <a:cubicBezTo>
                    <a:pt x="158" y="248"/>
                    <a:pt x="158" y="248"/>
                    <a:pt x="158" y="248"/>
                  </a:cubicBezTo>
                  <a:cubicBezTo>
                    <a:pt x="158" y="248"/>
                    <a:pt x="163" y="250"/>
                    <a:pt x="163" y="251"/>
                  </a:cubicBezTo>
                  <a:cubicBezTo>
                    <a:pt x="164" y="252"/>
                    <a:pt x="164" y="252"/>
                    <a:pt x="165" y="254"/>
                  </a:cubicBezTo>
                  <a:cubicBezTo>
                    <a:pt x="167" y="255"/>
                    <a:pt x="169" y="254"/>
                    <a:pt x="170" y="257"/>
                  </a:cubicBezTo>
                  <a:cubicBezTo>
                    <a:pt x="170" y="259"/>
                    <a:pt x="170" y="258"/>
                    <a:pt x="171" y="261"/>
                  </a:cubicBezTo>
                  <a:cubicBezTo>
                    <a:pt x="172" y="263"/>
                    <a:pt x="172" y="263"/>
                    <a:pt x="172" y="263"/>
                  </a:cubicBezTo>
                  <a:cubicBezTo>
                    <a:pt x="172" y="263"/>
                    <a:pt x="173" y="262"/>
                    <a:pt x="173" y="265"/>
                  </a:cubicBezTo>
                  <a:cubicBezTo>
                    <a:pt x="174" y="268"/>
                    <a:pt x="176" y="267"/>
                    <a:pt x="177" y="269"/>
                  </a:cubicBezTo>
                  <a:cubicBezTo>
                    <a:pt x="179" y="272"/>
                    <a:pt x="177" y="269"/>
                    <a:pt x="179" y="272"/>
                  </a:cubicBezTo>
                  <a:cubicBezTo>
                    <a:pt x="181" y="275"/>
                    <a:pt x="187" y="275"/>
                    <a:pt x="187" y="275"/>
                  </a:cubicBezTo>
                  <a:cubicBezTo>
                    <a:pt x="189" y="277"/>
                    <a:pt x="189" y="273"/>
                    <a:pt x="189" y="277"/>
                  </a:cubicBezTo>
                  <a:cubicBezTo>
                    <a:pt x="188" y="280"/>
                    <a:pt x="187" y="280"/>
                    <a:pt x="188" y="280"/>
                  </a:cubicBezTo>
                  <a:cubicBezTo>
                    <a:pt x="190" y="280"/>
                    <a:pt x="190" y="279"/>
                    <a:pt x="190" y="282"/>
                  </a:cubicBezTo>
                  <a:cubicBezTo>
                    <a:pt x="191" y="285"/>
                    <a:pt x="193" y="285"/>
                    <a:pt x="193" y="287"/>
                  </a:cubicBezTo>
                  <a:cubicBezTo>
                    <a:pt x="193" y="290"/>
                    <a:pt x="203" y="295"/>
                    <a:pt x="203" y="295"/>
                  </a:cubicBezTo>
                  <a:cubicBezTo>
                    <a:pt x="204" y="296"/>
                    <a:pt x="204" y="292"/>
                    <a:pt x="204" y="292"/>
                  </a:cubicBezTo>
                  <a:cubicBezTo>
                    <a:pt x="203" y="291"/>
                    <a:pt x="203" y="290"/>
                    <a:pt x="202" y="288"/>
                  </a:cubicBezTo>
                  <a:cubicBezTo>
                    <a:pt x="201" y="287"/>
                    <a:pt x="201" y="287"/>
                    <a:pt x="200" y="286"/>
                  </a:cubicBezTo>
                  <a:cubicBezTo>
                    <a:pt x="199" y="285"/>
                    <a:pt x="199" y="284"/>
                    <a:pt x="199" y="283"/>
                  </a:cubicBezTo>
                  <a:cubicBezTo>
                    <a:pt x="199" y="283"/>
                    <a:pt x="198" y="280"/>
                    <a:pt x="197" y="279"/>
                  </a:cubicBezTo>
                  <a:cubicBezTo>
                    <a:pt x="197" y="278"/>
                    <a:pt x="196" y="277"/>
                    <a:pt x="196" y="277"/>
                  </a:cubicBezTo>
                  <a:cubicBezTo>
                    <a:pt x="195" y="274"/>
                    <a:pt x="194" y="273"/>
                    <a:pt x="194" y="271"/>
                  </a:cubicBezTo>
                  <a:cubicBezTo>
                    <a:pt x="193" y="270"/>
                    <a:pt x="193" y="270"/>
                    <a:pt x="193" y="269"/>
                  </a:cubicBezTo>
                  <a:cubicBezTo>
                    <a:pt x="193" y="269"/>
                    <a:pt x="193" y="267"/>
                    <a:pt x="195" y="269"/>
                  </a:cubicBezTo>
                  <a:cubicBezTo>
                    <a:pt x="198" y="271"/>
                    <a:pt x="203" y="270"/>
                    <a:pt x="203" y="273"/>
                  </a:cubicBezTo>
                  <a:cubicBezTo>
                    <a:pt x="203" y="277"/>
                    <a:pt x="203" y="276"/>
                    <a:pt x="204" y="279"/>
                  </a:cubicBezTo>
                  <a:cubicBezTo>
                    <a:pt x="204" y="281"/>
                    <a:pt x="207" y="280"/>
                    <a:pt x="207" y="281"/>
                  </a:cubicBezTo>
                  <a:cubicBezTo>
                    <a:pt x="208" y="283"/>
                    <a:pt x="210" y="283"/>
                    <a:pt x="211" y="284"/>
                  </a:cubicBezTo>
                  <a:cubicBezTo>
                    <a:pt x="212" y="286"/>
                    <a:pt x="215" y="288"/>
                    <a:pt x="215" y="288"/>
                  </a:cubicBezTo>
                  <a:cubicBezTo>
                    <a:pt x="216" y="289"/>
                    <a:pt x="217" y="289"/>
                    <a:pt x="218" y="290"/>
                  </a:cubicBezTo>
                  <a:cubicBezTo>
                    <a:pt x="218" y="290"/>
                    <a:pt x="220" y="292"/>
                    <a:pt x="220" y="293"/>
                  </a:cubicBezTo>
                  <a:cubicBezTo>
                    <a:pt x="219" y="294"/>
                    <a:pt x="220" y="294"/>
                    <a:pt x="220" y="296"/>
                  </a:cubicBezTo>
                  <a:cubicBezTo>
                    <a:pt x="220" y="297"/>
                    <a:pt x="221" y="297"/>
                    <a:pt x="222" y="298"/>
                  </a:cubicBezTo>
                  <a:cubicBezTo>
                    <a:pt x="222" y="299"/>
                    <a:pt x="224" y="299"/>
                    <a:pt x="226" y="302"/>
                  </a:cubicBezTo>
                  <a:cubicBezTo>
                    <a:pt x="228" y="305"/>
                    <a:pt x="234" y="307"/>
                    <a:pt x="234" y="307"/>
                  </a:cubicBezTo>
                  <a:cubicBezTo>
                    <a:pt x="231" y="309"/>
                    <a:pt x="229" y="310"/>
                    <a:pt x="226" y="312"/>
                  </a:cubicBezTo>
                  <a:cubicBezTo>
                    <a:pt x="226" y="312"/>
                    <a:pt x="222" y="315"/>
                    <a:pt x="226" y="316"/>
                  </a:cubicBezTo>
                  <a:cubicBezTo>
                    <a:pt x="230" y="316"/>
                    <a:pt x="240" y="319"/>
                    <a:pt x="240" y="319"/>
                  </a:cubicBezTo>
                  <a:cubicBezTo>
                    <a:pt x="240" y="320"/>
                    <a:pt x="240" y="320"/>
                    <a:pt x="240" y="321"/>
                  </a:cubicBezTo>
                  <a:cubicBezTo>
                    <a:pt x="240" y="321"/>
                    <a:pt x="245" y="324"/>
                    <a:pt x="249" y="325"/>
                  </a:cubicBezTo>
                  <a:cubicBezTo>
                    <a:pt x="253" y="327"/>
                    <a:pt x="258" y="327"/>
                    <a:pt x="258" y="327"/>
                  </a:cubicBezTo>
                  <a:cubicBezTo>
                    <a:pt x="258" y="327"/>
                    <a:pt x="265" y="327"/>
                    <a:pt x="265" y="329"/>
                  </a:cubicBezTo>
                  <a:cubicBezTo>
                    <a:pt x="265" y="331"/>
                    <a:pt x="266" y="332"/>
                    <a:pt x="269" y="332"/>
                  </a:cubicBezTo>
                  <a:cubicBezTo>
                    <a:pt x="272" y="332"/>
                    <a:pt x="279" y="332"/>
                    <a:pt x="279" y="332"/>
                  </a:cubicBezTo>
                  <a:cubicBezTo>
                    <a:pt x="280" y="331"/>
                    <a:pt x="281" y="331"/>
                    <a:pt x="282" y="331"/>
                  </a:cubicBezTo>
                  <a:cubicBezTo>
                    <a:pt x="282" y="331"/>
                    <a:pt x="287" y="332"/>
                    <a:pt x="287" y="333"/>
                  </a:cubicBezTo>
                  <a:cubicBezTo>
                    <a:pt x="287" y="334"/>
                    <a:pt x="285" y="336"/>
                    <a:pt x="288" y="337"/>
                  </a:cubicBezTo>
                  <a:cubicBezTo>
                    <a:pt x="291" y="338"/>
                    <a:pt x="294" y="339"/>
                    <a:pt x="294" y="339"/>
                  </a:cubicBezTo>
                  <a:cubicBezTo>
                    <a:pt x="297" y="340"/>
                    <a:pt x="299" y="340"/>
                    <a:pt x="302" y="341"/>
                  </a:cubicBezTo>
                  <a:cubicBezTo>
                    <a:pt x="302" y="341"/>
                    <a:pt x="303" y="342"/>
                    <a:pt x="303" y="343"/>
                  </a:cubicBezTo>
                  <a:cubicBezTo>
                    <a:pt x="303" y="345"/>
                    <a:pt x="312" y="343"/>
                    <a:pt x="312" y="343"/>
                  </a:cubicBezTo>
                  <a:cubicBezTo>
                    <a:pt x="312" y="343"/>
                    <a:pt x="318" y="345"/>
                    <a:pt x="317" y="347"/>
                  </a:cubicBezTo>
                  <a:cubicBezTo>
                    <a:pt x="315" y="349"/>
                    <a:pt x="316" y="349"/>
                    <a:pt x="316" y="351"/>
                  </a:cubicBezTo>
                  <a:cubicBezTo>
                    <a:pt x="315" y="353"/>
                    <a:pt x="314" y="351"/>
                    <a:pt x="315" y="353"/>
                  </a:cubicBezTo>
                  <a:cubicBezTo>
                    <a:pt x="316" y="355"/>
                    <a:pt x="317" y="356"/>
                    <a:pt x="320" y="356"/>
                  </a:cubicBezTo>
                  <a:cubicBezTo>
                    <a:pt x="322" y="357"/>
                    <a:pt x="328" y="357"/>
                    <a:pt x="328" y="357"/>
                  </a:cubicBezTo>
                  <a:cubicBezTo>
                    <a:pt x="328" y="357"/>
                    <a:pt x="326" y="358"/>
                    <a:pt x="330" y="359"/>
                  </a:cubicBezTo>
                  <a:cubicBezTo>
                    <a:pt x="334" y="361"/>
                    <a:pt x="340" y="362"/>
                    <a:pt x="340" y="362"/>
                  </a:cubicBezTo>
                  <a:cubicBezTo>
                    <a:pt x="340" y="362"/>
                    <a:pt x="339" y="363"/>
                    <a:pt x="340" y="364"/>
                  </a:cubicBezTo>
                  <a:cubicBezTo>
                    <a:pt x="340" y="365"/>
                    <a:pt x="344" y="366"/>
                    <a:pt x="344" y="366"/>
                  </a:cubicBezTo>
                  <a:cubicBezTo>
                    <a:pt x="344" y="365"/>
                    <a:pt x="345" y="364"/>
                    <a:pt x="345" y="363"/>
                  </a:cubicBezTo>
                  <a:cubicBezTo>
                    <a:pt x="346" y="362"/>
                    <a:pt x="346" y="362"/>
                    <a:pt x="347" y="361"/>
                  </a:cubicBezTo>
                  <a:cubicBezTo>
                    <a:pt x="349" y="361"/>
                    <a:pt x="350" y="360"/>
                    <a:pt x="351" y="359"/>
                  </a:cubicBezTo>
                  <a:cubicBezTo>
                    <a:pt x="353" y="359"/>
                    <a:pt x="354" y="359"/>
                    <a:pt x="355" y="358"/>
                  </a:cubicBezTo>
                  <a:cubicBezTo>
                    <a:pt x="355" y="358"/>
                    <a:pt x="357" y="355"/>
                    <a:pt x="354" y="356"/>
                  </a:cubicBezTo>
                  <a:cubicBezTo>
                    <a:pt x="350" y="358"/>
                    <a:pt x="354" y="356"/>
                    <a:pt x="350" y="358"/>
                  </a:cubicBezTo>
                  <a:cubicBezTo>
                    <a:pt x="346" y="359"/>
                    <a:pt x="341" y="359"/>
                    <a:pt x="341" y="359"/>
                  </a:cubicBezTo>
                  <a:cubicBezTo>
                    <a:pt x="339" y="359"/>
                    <a:pt x="337" y="359"/>
                    <a:pt x="335" y="359"/>
                  </a:cubicBezTo>
                  <a:cubicBezTo>
                    <a:pt x="335" y="357"/>
                    <a:pt x="335" y="356"/>
                    <a:pt x="335" y="355"/>
                  </a:cubicBezTo>
                  <a:cubicBezTo>
                    <a:pt x="335" y="353"/>
                    <a:pt x="336" y="352"/>
                    <a:pt x="336" y="350"/>
                  </a:cubicBezTo>
                  <a:cubicBezTo>
                    <a:pt x="336" y="348"/>
                    <a:pt x="336" y="347"/>
                    <a:pt x="336" y="345"/>
                  </a:cubicBezTo>
                  <a:cubicBezTo>
                    <a:pt x="336" y="343"/>
                    <a:pt x="336" y="342"/>
                    <a:pt x="335" y="341"/>
                  </a:cubicBezTo>
                  <a:cubicBezTo>
                    <a:pt x="334" y="338"/>
                    <a:pt x="333" y="337"/>
                    <a:pt x="332" y="335"/>
                  </a:cubicBezTo>
                  <a:cubicBezTo>
                    <a:pt x="332" y="335"/>
                    <a:pt x="330" y="334"/>
                    <a:pt x="328" y="334"/>
                  </a:cubicBezTo>
                  <a:cubicBezTo>
                    <a:pt x="327" y="333"/>
                    <a:pt x="321" y="332"/>
                    <a:pt x="321" y="332"/>
                  </a:cubicBezTo>
                  <a:cubicBezTo>
                    <a:pt x="321" y="332"/>
                    <a:pt x="319" y="333"/>
                    <a:pt x="317" y="333"/>
                  </a:cubicBezTo>
                  <a:cubicBezTo>
                    <a:pt x="314" y="333"/>
                    <a:pt x="314" y="333"/>
                    <a:pt x="314" y="333"/>
                  </a:cubicBezTo>
                  <a:cubicBezTo>
                    <a:pt x="313" y="332"/>
                    <a:pt x="312" y="332"/>
                    <a:pt x="311" y="331"/>
                  </a:cubicBezTo>
                  <a:cubicBezTo>
                    <a:pt x="311" y="331"/>
                    <a:pt x="309" y="330"/>
                    <a:pt x="311" y="329"/>
                  </a:cubicBezTo>
                  <a:cubicBezTo>
                    <a:pt x="313" y="329"/>
                    <a:pt x="314" y="326"/>
                    <a:pt x="314" y="326"/>
                  </a:cubicBezTo>
                  <a:cubicBezTo>
                    <a:pt x="314" y="325"/>
                    <a:pt x="314" y="325"/>
                    <a:pt x="314" y="324"/>
                  </a:cubicBezTo>
                  <a:cubicBezTo>
                    <a:pt x="314" y="324"/>
                    <a:pt x="316" y="324"/>
                    <a:pt x="316" y="322"/>
                  </a:cubicBezTo>
                  <a:cubicBezTo>
                    <a:pt x="317" y="320"/>
                    <a:pt x="316" y="315"/>
                    <a:pt x="316" y="315"/>
                  </a:cubicBezTo>
                  <a:cubicBezTo>
                    <a:pt x="316" y="314"/>
                    <a:pt x="316" y="314"/>
                    <a:pt x="315" y="313"/>
                  </a:cubicBezTo>
                  <a:cubicBezTo>
                    <a:pt x="316" y="312"/>
                    <a:pt x="316" y="311"/>
                    <a:pt x="316" y="310"/>
                  </a:cubicBezTo>
                  <a:cubicBezTo>
                    <a:pt x="316" y="310"/>
                    <a:pt x="314" y="307"/>
                    <a:pt x="311" y="308"/>
                  </a:cubicBezTo>
                  <a:cubicBezTo>
                    <a:pt x="309" y="308"/>
                    <a:pt x="309" y="308"/>
                    <a:pt x="307" y="309"/>
                  </a:cubicBezTo>
                  <a:cubicBezTo>
                    <a:pt x="304" y="310"/>
                    <a:pt x="302" y="310"/>
                    <a:pt x="302" y="310"/>
                  </a:cubicBezTo>
                  <a:cubicBezTo>
                    <a:pt x="302" y="310"/>
                    <a:pt x="298" y="315"/>
                    <a:pt x="298" y="316"/>
                  </a:cubicBezTo>
                  <a:cubicBezTo>
                    <a:pt x="298" y="318"/>
                    <a:pt x="299" y="316"/>
                    <a:pt x="298" y="318"/>
                  </a:cubicBezTo>
                  <a:cubicBezTo>
                    <a:pt x="297" y="319"/>
                    <a:pt x="301" y="319"/>
                    <a:pt x="297" y="319"/>
                  </a:cubicBezTo>
                  <a:cubicBezTo>
                    <a:pt x="294" y="320"/>
                    <a:pt x="295" y="320"/>
                    <a:pt x="291" y="320"/>
                  </a:cubicBezTo>
                  <a:cubicBezTo>
                    <a:pt x="288" y="320"/>
                    <a:pt x="288" y="321"/>
                    <a:pt x="286" y="321"/>
                  </a:cubicBezTo>
                  <a:cubicBezTo>
                    <a:pt x="284" y="321"/>
                    <a:pt x="281" y="321"/>
                    <a:pt x="281" y="321"/>
                  </a:cubicBezTo>
                  <a:cubicBezTo>
                    <a:pt x="281" y="321"/>
                    <a:pt x="281" y="318"/>
                    <a:pt x="277" y="317"/>
                  </a:cubicBezTo>
                  <a:cubicBezTo>
                    <a:pt x="274" y="316"/>
                    <a:pt x="270" y="311"/>
                    <a:pt x="270" y="311"/>
                  </a:cubicBezTo>
                  <a:cubicBezTo>
                    <a:pt x="269" y="309"/>
                    <a:pt x="269" y="308"/>
                    <a:pt x="268" y="306"/>
                  </a:cubicBezTo>
                  <a:cubicBezTo>
                    <a:pt x="268" y="303"/>
                    <a:pt x="268" y="302"/>
                    <a:pt x="268" y="300"/>
                  </a:cubicBezTo>
                  <a:cubicBezTo>
                    <a:pt x="267" y="297"/>
                    <a:pt x="267" y="296"/>
                    <a:pt x="266" y="293"/>
                  </a:cubicBezTo>
                  <a:cubicBezTo>
                    <a:pt x="267" y="290"/>
                    <a:pt x="267" y="289"/>
                    <a:pt x="268" y="287"/>
                  </a:cubicBezTo>
                  <a:cubicBezTo>
                    <a:pt x="268" y="287"/>
                    <a:pt x="269" y="285"/>
                    <a:pt x="271" y="284"/>
                  </a:cubicBezTo>
                  <a:cubicBezTo>
                    <a:pt x="272" y="283"/>
                    <a:pt x="272" y="279"/>
                    <a:pt x="272" y="279"/>
                  </a:cubicBezTo>
                  <a:cubicBezTo>
                    <a:pt x="273" y="278"/>
                    <a:pt x="274" y="277"/>
                    <a:pt x="276" y="277"/>
                  </a:cubicBezTo>
                  <a:cubicBezTo>
                    <a:pt x="276" y="277"/>
                    <a:pt x="283" y="276"/>
                    <a:pt x="285" y="275"/>
                  </a:cubicBezTo>
                  <a:cubicBezTo>
                    <a:pt x="287" y="276"/>
                    <a:pt x="287" y="275"/>
                    <a:pt x="287" y="275"/>
                  </a:cubicBezTo>
                  <a:cubicBezTo>
                    <a:pt x="290" y="275"/>
                    <a:pt x="292" y="275"/>
                    <a:pt x="295" y="274"/>
                  </a:cubicBezTo>
                  <a:cubicBezTo>
                    <a:pt x="298" y="274"/>
                    <a:pt x="307" y="274"/>
                    <a:pt x="307" y="274"/>
                  </a:cubicBezTo>
                  <a:cubicBezTo>
                    <a:pt x="308" y="274"/>
                    <a:pt x="309" y="273"/>
                    <a:pt x="309" y="272"/>
                  </a:cubicBezTo>
                  <a:cubicBezTo>
                    <a:pt x="310" y="271"/>
                    <a:pt x="311" y="271"/>
                    <a:pt x="312" y="270"/>
                  </a:cubicBezTo>
                  <a:cubicBezTo>
                    <a:pt x="312" y="270"/>
                    <a:pt x="310" y="268"/>
                    <a:pt x="314" y="269"/>
                  </a:cubicBezTo>
                  <a:cubicBezTo>
                    <a:pt x="318" y="271"/>
                    <a:pt x="318" y="270"/>
                    <a:pt x="320" y="271"/>
                  </a:cubicBezTo>
                  <a:cubicBezTo>
                    <a:pt x="323" y="272"/>
                    <a:pt x="323" y="271"/>
                    <a:pt x="326" y="273"/>
                  </a:cubicBezTo>
                  <a:cubicBezTo>
                    <a:pt x="328" y="275"/>
                    <a:pt x="327" y="273"/>
                    <a:pt x="329" y="275"/>
                  </a:cubicBezTo>
                  <a:cubicBezTo>
                    <a:pt x="330" y="276"/>
                    <a:pt x="328" y="273"/>
                    <a:pt x="330" y="276"/>
                  </a:cubicBezTo>
                  <a:cubicBezTo>
                    <a:pt x="333" y="280"/>
                    <a:pt x="330" y="279"/>
                    <a:pt x="333" y="280"/>
                  </a:cubicBezTo>
                  <a:cubicBezTo>
                    <a:pt x="335" y="281"/>
                    <a:pt x="337" y="279"/>
                    <a:pt x="338" y="282"/>
                  </a:cubicBezTo>
                  <a:cubicBezTo>
                    <a:pt x="340" y="285"/>
                    <a:pt x="338" y="280"/>
                    <a:pt x="340" y="285"/>
                  </a:cubicBezTo>
                  <a:cubicBezTo>
                    <a:pt x="342" y="289"/>
                    <a:pt x="339" y="287"/>
                    <a:pt x="342" y="289"/>
                  </a:cubicBezTo>
                  <a:cubicBezTo>
                    <a:pt x="344" y="292"/>
                    <a:pt x="344" y="292"/>
                    <a:pt x="344" y="292"/>
                  </a:cubicBezTo>
                  <a:cubicBezTo>
                    <a:pt x="345" y="292"/>
                    <a:pt x="345" y="292"/>
                    <a:pt x="346" y="292"/>
                  </a:cubicBezTo>
                  <a:cubicBezTo>
                    <a:pt x="346" y="292"/>
                    <a:pt x="349" y="292"/>
                    <a:pt x="350" y="291"/>
                  </a:cubicBezTo>
                  <a:cubicBezTo>
                    <a:pt x="351" y="290"/>
                    <a:pt x="350" y="287"/>
                    <a:pt x="351" y="285"/>
                  </a:cubicBezTo>
                  <a:cubicBezTo>
                    <a:pt x="351" y="283"/>
                    <a:pt x="349" y="279"/>
                    <a:pt x="349" y="279"/>
                  </a:cubicBezTo>
                  <a:cubicBezTo>
                    <a:pt x="349" y="279"/>
                    <a:pt x="349" y="279"/>
                    <a:pt x="348" y="278"/>
                  </a:cubicBezTo>
                  <a:cubicBezTo>
                    <a:pt x="348" y="277"/>
                    <a:pt x="344" y="275"/>
                    <a:pt x="344" y="272"/>
                  </a:cubicBezTo>
                  <a:cubicBezTo>
                    <a:pt x="343" y="268"/>
                    <a:pt x="345" y="266"/>
                    <a:pt x="345" y="266"/>
                  </a:cubicBezTo>
                  <a:cubicBezTo>
                    <a:pt x="345" y="266"/>
                    <a:pt x="347" y="265"/>
                    <a:pt x="348" y="265"/>
                  </a:cubicBezTo>
                  <a:cubicBezTo>
                    <a:pt x="350" y="264"/>
                    <a:pt x="352" y="262"/>
                    <a:pt x="352" y="262"/>
                  </a:cubicBezTo>
                  <a:cubicBezTo>
                    <a:pt x="354" y="262"/>
                    <a:pt x="354" y="261"/>
                    <a:pt x="355" y="261"/>
                  </a:cubicBezTo>
                  <a:cubicBezTo>
                    <a:pt x="356" y="260"/>
                    <a:pt x="357" y="260"/>
                    <a:pt x="358" y="259"/>
                  </a:cubicBezTo>
                  <a:cubicBezTo>
                    <a:pt x="360" y="257"/>
                    <a:pt x="361" y="256"/>
                    <a:pt x="363" y="255"/>
                  </a:cubicBezTo>
                  <a:cubicBezTo>
                    <a:pt x="365" y="254"/>
                    <a:pt x="366" y="253"/>
                    <a:pt x="368" y="252"/>
                  </a:cubicBezTo>
                  <a:cubicBezTo>
                    <a:pt x="368" y="251"/>
                    <a:pt x="368" y="250"/>
                    <a:pt x="368" y="249"/>
                  </a:cubicBezTo>
                  <a:cubicBezTo>
                    <a:pt x="368" y="249"/>
                    <a:pt x="368" y="248"/>
                    <a:pt x="368" y="247"/>
                  </a:cubicBezTo>
                  <a:cubicBezTo>
                    <a:pt x="368" y="246"/>
                    <a:pt x="368" y="244"/>
                    <a:pt x="368" y="244"/>
                  </a:cubicBezTo>
                  <a:cubicBezTo>
                    <a:pt x="368" y="244"/>
                    <a:pt x="370" y="249"/>
                    <a:pt x="368" y="246"/>
                  </a:cubicBezTo>
                  <a:cubicBezTo>
                    <a:pt x="366" y="244"/>
                    <a:pt x="366" y="242"/>
                    <a:pt x="366" y="241"/>
                  </a:cubicBezTo>
                  <a:cubicBezTo>
                    <a:pt x="366" y="239"/>
                    <a:pt x="363" y="234"/>
                    <a:pt x="363" y="234"/>
                  </a:cubicBezTo>
                  <a:cubicBezTo>
                    <a:pt x="364" y="234"/>
                    <a:pt x="364" y="233"/>
                    <a:pt x="365" y="233"/>
                  </a:cubicBezTo>
                  <a:cubicBezTo>
                    <a:pt x="365" y="233"/>
                    <a:pt x="367" y="230"/>
                    <a:pt x="369" y="233"/>
                  </a:cubicBezTo>
                  <a:cubicBezTo>
                    <a:pt x="370" y="237"/>
                    <a:pt x="371" y="237"/>
                    <a:pt x="371" y="237"/>
                  </a:cubicBezTo>
                  <a:cubicBezTo>
                    <a:pt x="375" y="235"/>
                    <a:pt x="378" y="234"/>
                    <a:pt x="382" y="232"/>
                  </a:cubicBezTo>
                  <a:cubicBezTo>
                    <a:pt x="382" y="232"/>
                    <a:pt x="384" y="226"/>
                    <a:pt x="386" y="226"/>
                  </a:cubicBezTo>
                  <a:cubicBezTo>
                    <a:pt x="387" y="226"/>
                    <a:pt x="390" y="222"/>
                    <a:pt x="390" y="222"/>
                  </a:cubicBezTo>
                  <a:cubicBezTo>
                    <a:pt x="390" y="221"/>
                    <a:pt x="389" y="220"/>
                    <a:pt x="389" y="219"/>
                  </a:cubicBezTo>
                  <a:cubicBezTo>
                    <a:pt x="389" y="218"/>
                    <a:pt x="390" y="217"/>
                    <a:pt x="390" y="216"/>
                  </a:cubicBezTo>
                  <a:cubicBezTo>
                    <a:pt x="391" y="216"/>
                    <a:pt x="392" y="215"/>
                    <a:pt x="393" y="215"/>
                  </a:cubicBezTo>
                  <a:cubicBezTo>
                    <a:pt x="394" y="214"/>
                    <a:pt x="395" y="214"/>
                    <a:pt x="396" y="214"/>
                  </a:cubicBezTo>
                  <a:cubicBezTo>
                    <a:pt x="396" y="214"/>
                    <a:pt x="395" y="212"/>
                    <a:pt x="400" y="213"/>
                  </a:cubicBezTo>
                  <a:cubicBezTo>
                    <a:pt x="404" y="214"/>
                    <a:pt x="406" y="214"/>
                    <a:pt x="407" y="214"/>
                  </a:cubicBezTo>
                  <a:cubicBezTo>
                    <a:pt x="409" y="214"/>
                    <a:pt x="406" y="213"/>
                    <a:pt x="409" y="214"/>
                  </a:cubicBezTo>
                  <a:cubicBezTo>
                    <a:pt x="411" y="214"/>
                    <a:pt x="414" y="214"/>
                    <a:pt x="414" y="214"/>
                  </a:cubicBezTo>
                  <a:cubicBezTo>
                    <a:pt x="416" y="214"/>
                    <a:pt x="417" y="213"/>
                    <a:pt x="419" y="213"/>
                  </a:cubicBezTo>
                  <a:cubicBezTo>
                    <a:pt x="419" y="213"/>
                    <a:pt x="420" y="210"/>
                    <a:pt x="421" y="209"/>
                  </a:cubicBezTo>
                  <a:cubicBezTo>
                    <a:pt x="422" y="208"/>
                    <a:pt x="421" y="204"/>
                    <a:pt x="421" y="204"/>
                  </a:cubicBezTo>
                  <a:cubicBezTo>
                    <a:pt x="421" y="204"/>
                    <a:pt x="421" y="203"/>
                    <a:pt x="419" y="201"/>
                  </a:cubicBezTo>
                  <a:cubicBezTo>
                    <a:pt x="417" y="198"/>
                    <a:pt x="415" y="196"/>
                    <a:pt x="415" y="196"/>
                  </a:cubicBezTo>
                  <a:cubicBezTo>
                    <a:pt x="415" y="196"/>
                    <a:pt x="413" y="191"/>
                    <a:pt x="414" y="190"/>
                  </a:cubicBezTo>
                  <a:cubicBezTo>
                    <a:pt x="416" y="188"/>
                    <a:pt x="417" y="186"/>
                    <a:pt x="417" y="186"/>
                  </a:cubicBezTo>
                  <a:cubicBezTo>
                    <a:pt x="419" y="186"/>
                    <a:pt x="421" y="186"/>
                    <a:pt x="424" y="185"/>
                  </a:cubicBezTo>
                  <a:cubicBezTo>
                    <a:pt x="424" y="185"/>
                    <a:pt x="426" y="183"/>
                    <a:pt x="429" y="182"/>
                  </a:cubicBezTo>
                  <a:cubicBezTo>
                    <a:pt x="433" y="182"/>
                    <a:pt x="429" y="181"/>
                    <a:pt x="433" y="182"/>
                  </a:cubicBezTo>
                  <a:cubicBezTo>
                    <a:pt x="437" y="182"/>
                    <a:pt x="438" y="183"/>
                    <a:pt x="439" y="183"/>
                  </a:cubicBezTo>
                  <a:cubicBezTo>
                    <a:pt x="440" y="183"/>
                    <a:pt x="442" y="182"/>
                    <a:pt x="442" y="182"/>
                  </a:cubicBezTo>
                  <a:cubicBezTo>
                    <a:pt x="442" y="182"/>
                    <a:pt x="448" y="179"/>
                    <a:pt x="444" y="184"/>
                  </a:cubicBezTo>
                  <a:cubicBezTo>
                    <a:pt x="441" y="189"/>
                    <a:pt x="442" y="185"/>
                    <a:pt x="441" y="189"/>
                  </a:cubicBezTo>
                  <a:cubicBezTo>
                    <a:pt x="440" y="193"/>
                    <a:pt x="439" y="191"/>
                    <a:pt x="440" y="193"/>
                  </a:cubicBezTo>
                  <a:cubicBezTo>
                    <a:pt x="441" y="194"/>
                    <a:pt x="446" y="194"/>
                    <a:pt x="446" y="194"/>
                  </a:cubicBezTo>
                  <a:cubicBezTo>
                    <a:pt x="447" y="194"/>
                    <a:pt x="447" y="194"/>
                    <a:pt x="449" y="193"/>
                  </a:cubicBezTo>
                  <a:cubicBezTo>
                    <a:pt x="451" y="193"/>
                    <a:pt x="452" y="193"/>
                    <a:pt x="453" y="193"/>
                  </a:cubicBezTo>
                  <a:cubicBezTo>
                    <a:pt x="459" y="198"/>
                    <a:pt x="462" y="199"/>
                    <a:pt x="462" y="199"/>
                  </a:cubicBezTo>
                  <a:cubicBezTo>
                    <a:pt x="464" y="199"/>
                    <a:pt x="464" y="199"/>
                    <a:pt x="466" y="199"/>
                  </a:cubicBezTo>
                  <a:cubicBezTo>
                    <a:pt x="467" y="199"/>
                    <a:pt x="468" y="198"/>
                    <a:pt x="468" y="198"/>
                  </a:cubicBezTo>
                  <a:cubicBezTo>
                    <a:pt x="469" y="198"/>
                    <a:pt x="470" y="198"/>
                    <a:pt x="470" y="197"/>
                  </a:cubicBezTo>
                  <a:cubicBezTo>
                    <a:pt x="471" y="197"/>
                    <a:pt x="471" y="194"/>
                    <a:pt x="471" y="194"/>
                  </a:cubicBezTo>
                  <a:cubicBezTo>
                    <a:pt x="471" y="194"/>
                    <a:pt x="470" y="192"/>
                    <a:pt x="466" y="192"/>
                  </a:cubicBezTo>
                  <a:cubicBezTo>
                    <a:pt x="461" y="192"/>
                    <a:pt x="461" y="192"/>
                    <a:pt x="461" y="192"/>
                  </a:cubicBezTo>
                  <a:cubicBezTo>
                    <a:pt x="460" y="191"/>
                    <a:pt x="460" y="190"/>
                    <a:pt x="458" y="189"/>
                  </a:cubicBezTo>
                  <a:cubicBezTo>
                    <a:pt x="458" y="189"/>
                    <a:pt x="458" y="188"/>
                    <a:pt x="457" y="187"/>
                  </a:cubicBezTo>
                  <a:cubicBezTo>
                    <a:pt x="455" y="186"/>
                    <a:pt x="453" y="185"/>
                    <a:pt x="453" y="185"/>
                  </a:cubicBezTo>
                  <a:cubicBezTo>
                    <a:pt x="452" y="185"/>
                    <a:pt x="452" y="184"/>
                    <a:pt x="451" y="184"/>
                  </a:cubicBezTo>
                  <a:cubicBezTo>
                    <a:pt x="451" y="182"/>
                    <a:pt x="452" y="182"/>
                    <a:pt x="452" y="180"/>
                  </a:cubicBezTo>
                  <a:cubicBezTo>
                    <a:pt x="453" y="180"/>
                    <a:pt x="453" y="180"/>
                    <a:pt x="454" y="180"/>
                  </a:cubicBezTo>
                  <a:cubicBezTo>
                    <a:pt x="452" y="178"/>
                    <a:pt x="452" y="178"/>
                    <a:pt x="450" y="177"/>
                  </a:cubicBezTo>
                  <a:cubicBezTo>
                    <a:pt x="450" y="176"/>
                    <a:pt x="449" y="175"/>
                    <a:pt x="449" y="174"/>
                  </a:cubicBezTo>
                  <a:cubicBezTo>
                    <a:pt x="450" y="174"/>
                    <a:pt x="451" y="174"/>
                    <a:pt x="452" y="173"/>
                  </a:cubicBezTo>
                  <a:cubicBezTo>
                    <a:pt x="450" y="170"/>
                    <a:pt x="449" y="168"/>
                    <a:pt x="448" y="165"/>
                  </a:cubicBezTo>
                  <a:cubicBezTo>
                    <a:pt x="445" y="163"/>
                    <a:pt x="443" y="162"/>
                    <a:pt x="440" y="159"/>
                  </a:cubicBezTo>
                  <a:cubicBezTo>
                    <a:pt x="437" y="158"/>
                    <a:pt x="435" y="158"/>
                    <a:pt x="432" y="156"/>
                  </a:cubicBezTo>
                  <a:cubicBezTo>
                    <a:pt x="429" y="154"/>
                    <a:pt x="427" y="152"/>
                    <a:pt x="423" y="149"/>
                  </a:cubicBezTo>
                  <a:cubicBezTo>
                    <a:pt x="423" y="149"/>
                    <a:pt x="424" y="144"/>
                    <a:pt x="422" y="142"/>
                  </a:cubicBezTo>
                  <a:cubicBezTo>
                    <a:pt x="420" y="141"/>
                    <a:pt x="413" y="137"/>
                    <a:pt x="413" y="137"/>
                  </a:cubicBezTo>
                  <a:cubicBezTo>
                    <a:pt x="412" y="135"/>
                    <a:pt x="412" y="134"/>
                    <a:pt x="411" y="132"/>
                  </a:cubicBezTo>
                  <a:cubicBezTo>
                    <a:pt x="411" y="130"/>
                    <a:pt x="411" y="129"/>
                    <a:pt x="411" y="126"/>
                  </a:cubicBezTo>
                  <a:cubicBezTo>
                    <a:pt x="411" y="126"/>
                    <a:pt x="407" y="131"/>
                    <a:pt x="406" y="132"/>
                  </a:cubicBezTo>
                  <a:cubicBezTo>
                    <a:pt x="405" y="134"/>
                    <a:pt x="405" y="135"/>
                    <a:pt x="404" y="137"/>
                  </a:cubicBezTo>
                  <a:cubicBezTo>
                    <a:pt x="402" y="138"/>
                    <a:pt x="401" y="140"/>
                    <a:pt x="401" y="140"/>
                  </a:cubicBezTo>
                  <a:cubicBezTo>
                    <a:pt x="399" y="139"/>
                    <a:pt x="398" y="139"/>
                    <a:pt x="396" y="138"/>
                  </a:cubicBezTo>
                  <a:cubicBezTo>
                    <a:pt x="396" y="138"/>
                    <a:pt x="392" y="136"/>
                    <a:pt x="391" y="135"/>
                  </a:cubicBezTo>
                  <a:cubicBezTo>
                    <a:pt x="390" y="134"/>
                    <a:pt x="388" y="132"/>
                    <a:pt x="388" y="132"/>
                  </a:cubicBezTo>
                  <a:cubicBezTo>
                    <a:pt x="388" y="129"/>
                    <a:pt x="387" y="128"/>
                    <a:pt x="387" y="125"/>
                  </a:cubicBezTo>
                  <a:cubicBezTo>
                    <a:pt x="387" y="125"/>
                    <a:pt x="384" y="124"/>
                    <a:pt x="381" y="123"/>
                  </a:cubicBezTo>
                  <a:cubicBezTo>
                    <a:pt x="377" y="122"/>
                    <a:pt x="377" y="122"/>
                    <a:pt x="377" y="122"/>
                  </a:cubicBezTo>
                  <a:cubicBezTo>
                    <a:pt x="376" y="120"/>
                    <a:pt x="375" y="119"/>
                    <a:pt x="374" y="118"/>
                  </a:cubicBezTo>
                  <a:cubicBezTo>
                    <a:pt x="374" y="118"/>
                    <a:pt x="374" y="116"/>
                    <a:pt x="371" y="117"/>
                  </a:cubicBezTo>
                  <a:cubicBezTo>
                    <a:pt x="369" y="118"/>
                    <a:pt x="365" y="117"/>
                    <a:pt x="365" y="117"/>
                  </a:cubicBezTo>
                  <a:cubicBezTo>
                    <a:pt x="362" y="117"/>
                    <a:pt x="361" y="117"/>
                    <a:pt x="358" y="117"/>
                  </a:cubicBezTo>
                  <a:cubicBezTo>
                    <a:pt x="355" y="118"/>
                    <a:pt x="354" y="117"/>
                    <a:pt x="354" y="120"/>
                  </a:cubicBezTo>
                  <a:cubicBezTo>
                    <a:pt x="354" y="123"/>
                    <a:pt x="354" y="123"/>
                    <a:pt x="354" y="125"/>
                  </a:cubicBezTo>
                  <a:cubicBezTo>
                    <a:pt x="354" y="127"/>
                    <a:pt x="356" y="125"/>
                    <a:pt x="354" y="127"/>
                  </a:cubicBezTo>
                  <a:cubicBezTo>
                    <a:pt x="352" y="130"/>
                    <a:pt x="352" y="126"/>
                    <a:pt x="352" y="130"/>
                  </a:cubicBezTo>
                  <a:cubicBezTo>
                    <a:pt x="352" y="134"/>
                    <a:pt x="350" y="132"/>
                    <a:pt x="352" y="135"/>
                  </a:cubicBezTo>
                  <a:cubicBezTo>
                    <a:pt x="354" y="138"/>
                    <a:pt x="355" y="140"/>
                    <a:pt x="355" y="140"/>
                  </a:cubicBezTo>
                  <a:cubicBezTo>
                    <a:pt x="355" y="140"/>
                    <a:pt x="356" y="140"/>
                    <a:pt x="358" y="142"/>
                  </a:cubicBezTo>
                  <a:cubicBezTo>
                    <a:pt x="361" y="145"/>
                    <a:pt x="360" y="143"/>
                    <a:pt x="361" y="145"/>
                  </a:cubicBezTo>
                  <a:cubicBezTo>
                    <a:pt x="361" y="147"/>
                    <a:pt x="364" y="147"/>
                    <a:pt x="361" y="148"/>
                  </a:cubicBezTo>
                  <a:cubicBezTo>
                    <a:pt x="358" y="150"/>
                    <a:pt x="359" y="150"/>
                    <a:pt x="356" y="150"/>
                  </a:cubicBezTo>
                  <a:cubicBezTo>
                    <a:pt x="353" y="151"/>
                    <a:pt x="357" y="149"/>
                    <a:pt x="353" y="151"/>
                  </a:cubicBezTo>
                  <a:cubicBezTo>
                    <a:pt x="350" y="153"/>
                    <a:pt x="349" y="152"/>
                    <a:pt x="351" y="155"/>
                  </a:cubicBezTo>
                  <a:cubicBezTo>
                    <a:pt x="353" y="157"/>
                    <a:pt x="351" y="154"/>
                    <a:pt x="353" y="157"/>
                  </a:cubicBezTo>
                  <a:cubicBezTo>
                    <a:pt x="355" y="160"/>
                    <a:pt x="357" y="157"/>
                    <a:pt x="355" y="160"/>
                  </a:cubicBezTo>
                  <a:cubicBezTo>
                    <a:pt x="353" y="164"/>
                    <a:pt x="353" y="161"/>
                    <a:pt x="352" y="164"/>
                  </a:cubicBezTo>
                  <a:cubicBezTo>
                    <a:pt x="352" y="166"/>
                    <a:pt x="353" y="164"/>
                    <a:pt x="352" y="166"/>
                  </a:cubicBezTo>
                  <a:cubicBezTo>
                    <a:pt x="350" y="168"/>
                    <a:pt x="355" y="168"/>
                    <a:pt x="350" y="168"/>
                  </a:cubicBezTo>
                  <a:cubicBezTo>
                    <a:pt x="344" y="168"/>
                    <a:pt x="343" y="169"/>
                    <a:pt x="342" y="168"/>
                  </a:cubicBezTo>
                  <a:cubicBezTo>
                    <a:pt x="341" y="167"/>
                    <a:pt x="340" y="164"/>
                    <a:pt x="340" y="164"/>
                  </a:cubicBezTo>
                  <a:cubicBezTo>
                    <a:pt x="339" y="162"/>
                    <a:pt x="339" y="160"/>
                    <a:pt x="338" y="158"/>
                  </a:cubicBezTo>
                  <a:cubicBezTo>
                    <a:pt x="337" y="157"/>
                    <a:pt x="337" y="156"/>
                    <a:pt x="336" y="155"/>
                  </a:cubicBezTo>
                  <a:cubicBezTo>
                    <a:pt x="327" y="152"/>
                    <a:pt x="328" y="151"/>
                    <a:pt x="325" y="151"/>
                  </a:cubicBezTo>
                  <a:cubicBezTo>
                    <a:pt x="322" y="150"/>
                    <a:pt x="327" y="151"/>
                    <a:pt x="322" y="150"/>
                  </a:cubicBezTo>
                  <a:cubicBezTo>
                    <a:pt x="317" y="150"/>
                    <a:pt x="315" y="148"/>
                    <a:pt x="310" y="147"/>
                  </a:cubicBezTo>
                  <a:cubicBezTo>
                    <a:pt x="306" y="146"/>
                    <a:pt x="305" y="145"/>
                    <a:pt x="304" y="144"/>
                  </a:cubicBezTo>
                  <a:cubicBezTo>
                    <a:pt x="302" y="143"/>
                    <a:pt x="301" y="143"/>
                    <a:pt x="301" y="141"/>
                  </a:cubicBezTo>
                  <a:cubicBezTo>
                    <a:pt x="300" y="140"/>
                    <a:pt x="298" y="139"/>
                    <a:pt x="294" y="138"/>
                  </a:cubicBezTo>
                  <a:cubicBezTo>
                    <a:pt x="290" y="137"/>
                    <a:pt x="294" y="138"/>
                    <a:pt x="289" y="137"/>
                  </a:cubicBezTo>
                  <a:cubicBezTo>
                    <a:pt x="285" y="135"/>
                    <a:pt x="284" y="136"/>
                    <a:pt x="284" y="133"/>
                  </a:cubicBezTo>
                  <a:cubicBezTo>
                    <a:pt x="283" y="131"/>
                    <a:pt x="283" y="128"/>
                    <a:pt x="283" y="128"/>
                  </a:cubicBezTo>
                  <a:cubicBezTo>
                    <a:pt x="283" y="128"/>
                    <a:pt x="286" y="126"/>
                    <a:pt x="289" y="124"/>
                  </a:cubicBezTo>
                  <a:cubicBezTo>
                    <a:pt x="291" y="122"/>
                    <a:pt x="290" y="121"/>
                    <a:pt x="292" y="120"/>
                  </a:cubicBezTo>
                  <a:cubicBezTo>
                    <a:pt x="295" y="119"/>
                    <a:pt x="297" y="119"/>
                    <a:pt x="299" y="117"/>
                  </a:cubicBezTo>
                  <a:cubicBezTo>
                    <a:pt x="300" y="116"/>
                    <a:pt x="300" y="114"/>
                    <a:pt x="302" y="114"/>
                  </a:cubicBezTo>
                  <a:cubicBezTo>
                    <a:pt x="303" y="113"/>
                    <a:pt x="305" y="113"/>
                    <a:pt x="306" y="112"/>
                  </a:cubicBezTo>
                  <a:cubicBezTo>
                    <a:pt x="308" y="111"/>
                    <a:pt x="310" y="110"/>
                    <a:pt x="310" y="110"/>
                  </a:cubicBezTo>
                  <a:cubicBezTo>
                    <a:pt x="311" y="108"/>
                    <a:pt x="312" y="108"/>
                    <a:pt x="313" y="107"/>
                  </a:cubicBezTo>
                  <a:cubicBezTo>
                    <a:pt x="314" y="107"/>
                    <a:pt x="314" y="107"/>
                    <a:pt x="315" y="106"/>
                  </a:cubicBezTo>
                  <a:cubicBezTo>
                    <a:pt x="315" y="106"/>
                    <a:pt x="318" y="106"/>
                    <a:pt x="319" y="105"/>
                  </a:cubicBezTo>
                  <a:cubicBezTo>
                    <a:pt x="321" y="103"/>
                    <a:pt x="323" y="100"/>
                    <a:pt x="323" y="100"/>
                  </a:cubicBezTo>
                  <a:cubicBezTo>
                    <a:pt x="324" y="99"/>
                    <a:pt x="325" y="99"/>
                    <a:pt x="326" y="99"/>
                  </a:cubicBezTo>
                  <a:cubicBezTo>
                    <a:pt x="326" y="99"/>
                    <a:pt x="330" y="98"/>
                    <a:pt x="331" y="98"/>
                  </a:cubicBezTo>
                  <a:cubicBezTo>
                    <a:pt x="332" y="97"/>
                    <a:pt x="337" y="94"/>
                    <a:pt x="338" y="94"/>
                  </a:cubicBezTo>
                  <a:cubicBezTo>
                    <a:pt x="339" y="94"/>
                    <a:pt x="342" y="92"/>
                    <a:pt x="342" y="92"/>
                  </a:cubicBezTo>
                  <a:cubicBezTo>
                    <a:pt x="342" y="91"/>
                    <a:pt x="343" y="90"/>
                    <a:pt x="343" y="89"/>
                  </a:cubicBezTo>
                  <a:cubicBezTo>
                    <a:pt x="343" y="89"/>
                    <a:pt x="342" y="88"/>
                    <a:pt x="341" y="87"/>
                  </a:cubicBezTo>
                  <a:cubicBezTo>
                    <a:pt x="340" y="86"/>
                    <a:pt x="340" y="87"/>
                    <a:pt x="338" y="83"/>
                  </a:cubicBezTo>
                  <a:cubicBezTo>
                    <a:pt x="336" y="79"/>
                    <a:pt x="335" y="76"/>
                    <a:pt x="332" y="76"/>
                  </a:cubicBezTo>
                  <a:cubicBezTo>
                    <a:pt x="330" y="75"/>
                    <a:pt x="333" y="74"/>
                    <a:pt x="330" y="75"/>
                  </a:cubicBezTo>
                  <a:cubicBezTo>
                    <a:pt x="326" y="76"/>
                    <a:pt x="329" y="74"/>
                    <a:pt x="326" y="76"/>
                  </a:cubicBezTo>
                  <a:cubicBezTo>
                    <a:pt x="322" y="78"/>
                    <a:pt x="325" y="75"/>
                    <a:pt x="322" y="78"/>
                  </a:cubicBezTo>
                  <a:cubicBezTo>
                    <a:pt x="320" y="81"/>
                    <a:pt x="320" y="78"/>
                    <a:pt x="320" y="81"/>
                  </a:cubicBezTo>
                  <a:cubicBezTo>
                    <a:pt x="319" y="85"/>
                    <a:pt x="318" y="87"/>
                    <a:pt x="318" y="87"/>
                  </a:cubicBezTo>
                  <a:cubicBezTo>
                    <a:pt x="318" y="87"/>
                    <a:pt x="316" y="89"/>
                    <a:pt x="315" y="89"/>
                  </a:cubicBezTo>
                  <a:cubicBezTo>
                    <a:pt x="313" y="89"/>
                    <a:pt x="310" y="87"/>
                    <a:pt x="310" y="87"/>
                  </a:cubicBezTo>
                  <a:cubicBezTo>
                    <a:pt x="310" y="86"/>
                    <a:pt x="309" y="85"/>
                    <a:pt x="308" y="84"/>
                  </a:cubicBezTo>
                  <a:cubicBezTo>
                    <a:pt x="308" y="82"/>
                    <a:pt x="309" y="82"/>
                    <a:pt x="309" y="81"/>
                  </a:cubicBezTo>
                  <a:cubicBezTo>
                    <a:pt x="309" y="80"/>
                    <a:pt x="309" y="79"/>
                    <a:pt x="308" y="78"/>
                  </a:cubicBezTo>
                  <a:cubicBezTo>
                    <a:pt x="304" y="82"/>
                    <a:pt x="306" y="81"/>
                    <a:pt x="304" y="82"/>
                  </a:cubicBezTo>
                  <a:cubicBezTo>
                    <a:pt x="302" y="83"/>
                    <a:pt x="305" y="85"/>
                    <a:pt x="302" y="83"/>
                  </a:cubicBezTo>
                  <a:cubicBezTo>
                    <a:pt x="298" y="81"/>
                    <a:pt x="296" y="79"/>
                    <a:pt x="296" y="79"/>
                  </a:cubicBezTo>
                  <a:cubicBezTo>
                    <a:pt x="296" y="78"/>
                    <a:pt x="297" y="77"/>
                    <a:pt x="297" y="75"/>
                  </a:cubicBezTo>
                  <a:cubicBezTo>
                    <a:pt x="297" y="75"/>
                    <a:pt x="303" y="81"/>
                    <a:pt x="299" y="73"/>
                  </a:cubicBezTo>
                  <a:cubicBezTo>
                    <a:pt x="294" y="65"/>
                    <a:pt x="290" y="66"/>
                    <a:pt x="290" y="66"/>
                  </a:cubicBezTo>
                  <a:cubicBezTo>
                    <a:pt x="290" y="66"/>
                    <a:pt x="287" y="67"/>
                    <a:pt x="285" y="66"/>
                  </a:cubicBezTo>
                  <a:cubicBezTo>
                    <a:pt x="283" y="66"/>
                    <a:pt x="283" y="66"/>
                    <a:pt x="283" y="66"/>
                  </a:cubicBezTo>
                  <a:cubicBezTo>
                    <a:pt x="283" y="66"/>
                    <a:pt x="285" y="62"/>
                    <a:pt x="281" y="66"/>
                  </a:cubicBezTo>
                  <a:cubicBezTo>
                    <a:pt x="277" y="69"/>
                    <a:pt x="277" y="67"/>
                    <a:pt x="277" y="69"/>
                  </a:cubicBezTo>
                  <a:cubicBezTo>
                    <a:pt x="277" y="72"/>
                    <a:pt x="278" y="72"/>
                    <a:pt x="279" y="74"/>
                  </a:cubicBezTo>
                  <a:cubicBezTo>
                    <a:pt x="280" y="77"/>
                    <a:pt x="275" y="75"/>
                    <a:pt x="280" y="77"/>
                  </a:cubicBezTo>
                  <a:cubicBezTo>
                    <a:pt x="285" y="80"/>
                    <a:pt x="285" y="77"/>
                    <a:pt x="285" y="80"/>
                  </a:cubicBezTo>
                  <a:cubicBezTo>
                    <a:pt x="285" y="84"/>
                    <a:pt x="286" y="82"/>
                    <a:pt x="285" y="84"/>
                  </a:cubicBezTo>
                  <a:cubicBezTo>
                    <a:pt x="283" y="86"/>
                    <a:pt x="283" y="86"/>
                    <a:pt x="283" y="86"/>
                  </a:cubicBezTo>
                  <a:cubicBezTo>
                    <a:pt x="283" y="86"/>
                    <a:pt x="282" y="88"/>
                    <a:pt x="280" y="88"/>
                  </a:cubicBezTo>
                  <a:cubicBezTo>
                    <a:pt x="279" y="88"/>
                    <a:pt x="282" y="88"/>
                    <a:pt x="279" y="88"/>
                  </a:cubicBezTo>
                  <a:cubicBezTo>
                    <a:pt x="276" y="88"/>
                    <a:pt x="277" y="85"/>
                    <a:pt x="274" y="84"/>
                  </a:cubicBezTo>
                  <a:cubicBezTo>
                    <a:pt x="271" y="84"/>
                    <a:pt x="274" y="82"/>
                    <a:pt x="269" y="84"/>
                  </a:cubicBezTo>
                  <a:cubicBezTo>
                    <a:pt x="264" y="87"/>
                    <a:pt x="264" y="87"/>
                    <a:pt x="264" y="87"/>
                  </a:cubicBezTo>
                  <a:cubicBezTo>
                    <a:pt x="264" y="87"/>
                    <a:pt x="266" y="88"/>
                    <a:pt x="263" y="88"/>
                  </a:cubicBezTo>
                  <a:cubicBezTo>
                    <a:pt x="260" y="88"/>
                    <a:pt x="261" y="88"/>
                    <a:pt x="259" y="88"/>
                  </a:cubicBezTo>
                  <a:cubicBezTo>
                    <a:pt x="256" y="87"/>
                    <a:pt x="255" y="87"/>
                    <a:pt x="253" y="87"/>
                  </a:cubicBezTo>
                  <a:cubicBezTo>
                    <a:pt x="251" y="87"/>
                    <a:pt x="255" y="87"/>
                    <a:pt x="249" y="87"/>
                  </a:cubicBezTo>
                  <a:cubicBezTo>
                    <a:pt x="243" y="88"/>
                    <a:pt x="242" y="86"/>
                    <a:pt x="242" y="86"/>
                  </a:cubicBezTo>
                  <a:cubicBezTo>
                    <a:pt x="241" y="85"/>
                    <a:pt x="241" y="84"/>
                    <a:pt x="240" y="83"/>
                  </a:cubicBezTo>
                  <a:cubicBezTo>
                    <a:pt x="235" y="84"/>
                    <a:pt x="238" y="81"/>
                    <a:pt x="235" y="84"/>
                  </a:cubicBezTo>
                  <a:cubicBezTo>
                    <a:pt x="233" y="87"/>
                    <a:pt x="234" y="85"/>
                    <a:pt x="233" y="87"/>
                  </a:cubicBezTo>
                  <a:cubicBezTo>
                    <a:pt x="231" y="88"/>
                    <a:pt x="232" y="83"/>
                    <a:pt x="231" y="88"/>
                  </a:cubicBezTo>
                  <a:cubicBezTo>
                    <a:pt x="230" y="93"/>
                    <a:pt x="231" y="91"/>
                    <a:pt x="230" y="93"/>
                  </a:cubicBezTo>
                  <a:cubicBezTo>
                    <a:pt x="228" y="95"/>
                    <a:pt x="230" y="95"/>
                    <a:pt x="228" y="97"/>
                  </a:cubicBezTo>
                  <a:cubicBezTo>
                    <a:pt x="226" y="99"/>
                    <a:pt x="226" y="99"/>
                    <a:pt x="226" y="99"/>
                  </a:cubicBezTo>
                  <a:cubicBezTo>
                    <a:pt x="225" y="98"/>
                    <a:pt x="224" y="97"/>
                    <a:pt x="224" y="95"/>
                  </a:cubicBezTo>
                  <a:cubicBezTo>
                    <a:pt x="224" y="94"/>
                    <a:pt x="224" y="94"/>
                    <a:pt x="224" y="93"/>
                  </a:cubicBezTo>
                  <a:cubicBezTo>
                    <a:pt x="222" y="92"/>
                    <a:pt x="223" y="93"/>
                    <a:pt x="220" y="93"/>
                  </a:cubicBezTo>
                  <a:cubicBezTo>
                    <a:pt x="217" y="92"/>
                    <a:pt x="222" y="91"/>
                    <a:pt x="214" y="92"/>
                  </a:cubicBezTo>
                  <a:cubicBezTo>
                    <a:pt x="207" y="93"/>
                    <a:pt x="207" y="93"/>
                    <a:pt x="207" y="93"/>
                  </a:cubicBezTo>
                  <a:cubicBezTo>
                    <a:pt x="207" y="93"/>
                    <a:pt x="213" y="94"/>
                    <a:pt x="203" y="94"/>
                  </a:cubicBezTo>
                  <a:cubicBezTo>
                    <a:pt x="193" y="94"/>
                    <a:pt x="198" y="92"/>
                    <a:pt x="198" y="92"/>
                  </a:cubicBezTo>
                  <a:cubicBezTo>
                    <a:pt x="198" y="92"/>
                    <a:pt x="196" y="90"/>
                    <a:pt x="195" y="90"/>
                  </a:cubicBezTo>
                  <a:cubicBezTo>
                    <a:pt x="193" y="90"/>
                    <a:pt x="194" y="89"/>
                    <a:pt x="191" y="90"/>
                  </a:cubicBezTo>
                  <a:cubicBezTo>
                    <a:pt x="188" y="90"/>
                    <a:pt x="191" y="89"/>
                    <a:pt x="188" y="90"/>
                  </a:cubicBezTo>
                  <a:cubicBezTo>
                    <a:pt x="185" y="91"/>
                    <a:pt x="187" y="91"/>
                    <a:pt x="185" y="91"/>
                  </a:cubicBezTo>
                  <a:cubicBezTo>
                    <a:pt x="183" y="92"/>
                    <a:pt x="188" y="92"/>
                    <a:pt x="183" y="92"/>
                  </a:cubicBezTo>
                  <a:cubicBezTo>
                    <a:pt x="178" y="91"/>
                    <a:pt x="175" y="90"/>
                    <a:pt x="175" y="89"/>
                  </a:cubicBezTo>
                  <a:cubicBezTo>
                    <a:pt x="174" y="88"/>
                    <a:pt x="176" y="87"/>
                    <a:pt x="174" y="88"/>
                  </a:cubicBezTo>
                  <a:cubicBezTo>
                    <a:pt x="172" y="90"/>
                    <a:pt x="168" y="91"/>
                    <a:pt x="168" y="91"/>
                  </a:cubicBezTo>
                  <a:close/>
                  <a:moveTo>
                    <a:pt x="234" y="82"/>
                  </a:moveTo>
                  <a:cubicBezTo>
                    <a:pt x="234" y="82"/>
                    <a:pt x="234" y="82"/>
                    <a:pt x="238" y="81"/>
                  </a:cubicBezTo>
                  <a:cubicBezTo>
                    <a:pt x="242" y="80"/>
                    <a:pt x="238" y="81"/>
                    <a:pt x="239" y="80"/>
                  </a:cubicBezTo>
                  <a:cubicBezTo>
                    <a:pt x="241" y="80"/>
                    <a:pt x="241" y="80"/>
                    <a:pt x="241" y="80"/>
                  </a:cubicBezTo>
                  <a:cubicBezTo>
                    <a:pt x="242" y="81"/>
                    <a:pt x="242" y="81"/>
                    <a:pt x="242" y="82"/>
                  </a:cubicBezTo>
                  <a:cubicBezTo>
                    <a:pt x="242" y="82"/>
                    <a:pt x="242" y="84"/>
                    <a:pt x="244" y="84"/>
                  </a:cubicBezTo>
                  <a:cubicBezTo>
                    <a:pt x="246" y="83"/>
                    <a:pt x="249" y="84"/>
                    <a:pt x="251" y="84"/>
                  </a:cubicBezTo>
                  <a:cubicBezTo>
                    <a:pt x="253" y="84"/>
                    <a:pt x="252" y="84"/>
                    <a:pt x="256" y="84"/>
                  </a:cubicBezTo>
                  <a:cubicBezTo>
                    <a:pt x="256" y="84"/>
                    <a:pt x="257" y="81"/>
                    <a:pt x="259" y="80"/>
                  </a:cubicBezTo>
                  <a:cubicBezTo>
                    <a:pt x="261" y="79"/>
                    <a:pt x="259" y="80"/>
                    <a:pt x="259" y="80"/>
                  </a:cubicBezTo>
                  <a:cubicBezTo>
                    <a:pt x="259" y="80"/>
                    <a:pt x="259" y="80"/>
                    <a:pt x="262" y="79"/>
                  </a:cubicBezTo>
                  <a:cubicBezTo>
                    <a:pt x="264" y="78"/>
                    <a:pt x="262" y="79"/>
                    <a:pt x="263" y="79"/>
                  </a:cubicBezTo>
                  <a:cubicBezTo>
                    <a:pt x="264" y="78"/>
                    <a:pt x="262" y="76"/>
                    <a:pt x="262" y="76"/>
                  </a:cubicBezTo>
                  <a:cubicBezTo>
                    <a:pt x="261" y="76"/>
                    <a:pt x="261" y="76"/>
                    <a:pt x="259" y="75"/>
                  </a:cubicBezTo>
                  <a:cubicBezTo>
                    <a:pt x="259" y="75"/>
                    <a:pt x="254" y="74"/>
                    <a:pt x="253" y="74"/>
                  </a:cubicBezTo>
                  <a:cubicBezTo>
                    <a:pt x="252" y="73"/>
                    <a:pt x="251" y="74"/>
                    <a:pt x="251" y="74"/>
                  </a:cubicBezTo>
                  <a:cubicBezTo>
                    <a:pt x="251" y="74"/>
                    <a:pt x="249" y="72"/>
                    <a:pt x="248" y="71"/>
                  </a:cubicBezTo>
                  <a:cubicBezTo>
                    <a:pt x="247" y="70"/>
                    <a:pt x="248" y="71"/>
                    <a:pt x="247" y="70"/>
                  </a:cubicBezTo>
                  <a:cubicBezTo>
                    <a:pt x="246" y="69"/>
                    <a:pt x="245" y="70"/>
                    <a:pt x="245" y="70"/>
                  </a:cubicBezTo>
                  <a:cubicBezTo>
                    <a:pt x="245" y="70"/>
                    <a:pt x="245" y="70"/>
                    <a:pt x="245" y="68"/>
                  </a:cubicBezTo>
                  <a:cubicBezTo>
                    <a:pt x="246" y="66"/>
                    <a:pt x="245" y="68"/>
                    <a:pt x="246" y="66"/>
                  </a:cubicBezTo>
                  <a:cubicBezTo>
                    <a:pt x="246" y="66"/>
                    <a:pt x="244" y="66"/>
                    <a:pt x="243" y="64"/>
                  </a:cubicBezTo>
                  <a:cubicBezTo>
                    <a:pt x="242" y="63"/>
                    <a:pt x="243" y="64"/>
                    <a:pt x="242" y="63"/>
                  </a:cubicBezTo>
                  <a:cubicBezTo>
                    <a:pt x="240" y="62"/>
                    <a:pt x="242" y="63"/>
                    <a:pt x="240" y="61"/>
                  </a:cubicBezTo>
                  <a:cubicBezTo>
                    <a:pt x="238" y="58"/>
                    <a:pt x="240" y="61"/>
                    <a:pt x="238" y="61"/>
                  </a:cubicBezTo>
                  <a:cubicBezTo>
                    <a:pt x="237" y="61"/>
                    <a:pt x="238" y="61"/>
                    <a:pt x="237" y="62"/>
                  </a:cubicBezTo>
                  <a:cubicBezTo>
                    <a:pt x="237" y="63"/>
                    <a:pt x="237" y="63"/>
                    <a:pt x="238" y="64"/>
                  </a:cubicBezTo>
                  <a:cubicBezTo>
                    <a:pt x="239" y="64"/>
                    <a:pt x="239" y="64"/>
                    <a:pt x="240" y="64"/>
                  </a:cubicBezTo>
                  <a:cubicBezTo>
                    <a:pt x="240" y="65"/>
                    <a:pt x="240" y="65"/>
                    <a:pt x="240" y="65"/>
                  </a:cubicBezTo>
                  <a:cubicBezTo>
                    <a:pt x="241" y="67"/>
                    <a:pt x="241" y="67"/>
                    <a:pt x="242" y="68"/>
                  </a:cubicBezTo>
                  <a:cubicBezTo>
                    <a:pt x="241" y="69"/>
                    <a:pt x="240" y="69"/>
                    <a:pt x="240" y="69"/>
                  </a:cubicBezTo>
                  <a:cubicBezTo>
                    <a:pt x="238" y="69"/>
                    <a:pt x="237" y="69"/>
                    <a:pt x="236" y="70"/>
                  </a:cubicBezTo>
                  <a:cubicBezTo>
                    <a:pt x="236" y="70"/>
                    <a:pt x="233" y="70"/>
                    <a:pt x="233" y="68"/>
                  </a:cubicBezTo>
                  <a:cubicBezTo>
                    <a:pt x="233" y="66"/>
                    <a:pt x="233" y="67"/>
                    <a:pt x="235" y="64"/>
                  </a:cubicBezTo>
                  <a:cubicBezTo>
                    <a:pt x="238" y="61"/>
                    <a:pt x="235" y="64"/>
                    <a:pt x="235" y="63"/>
                  </a:cubicBezTo>
                  <a:cubicBezTo>
                    <a:pt x="234" y="61"/>
                    <a:pt x="233" y="62"/>
                    <a:pt x="232" y="62"/>
                  </a:cubicBezTo>
                  <a:cubicBezTo>
                    <a:pt x="230" y="63"/>
                    <a:pt x="230" y="63"/>
                    <a:pt x="230" y="63"/>
                  </a:cubicBezTo>
                  <a:cubicBezTo>
                    <a:pt x="230" y="64"/>
                    <a:pt x="229" y="64"/>
                    <a:pt x="229" y="65"/>
                  </a:cubicBezTo>
                  <a:cubicBezTo>
                    <a:pt x="228" y="65"/>
                    <a:pt x="227" y="65"/>
                    <a:pt x="226" y="66"/>
                  </a:cubicBezTo>
                  <a:cubicBezTo>
                    <a:pt x="226" y="65"/>
                    <a:pt x="226" y="65"/>
                    <a:pt x="225" y="65"/>
                  </a:cubicBezTo>
                  <a:cubicBezTo>
                    <a:pt x="225" y="65"/>
                    <a:pt x="225" y="65"/>
                    <a:pt x="225" y="65"/>
                  </a:cubicBezTo>
                  <a:cubicBezTo>
                    <a:pt x="225" y="65"/>
                    <a:pt x="225" y="65"/>
                    <a:pt x="225" y="64"/>
                  </a:cubicBezTo>
                  <a:cubicBezTo>
                    <a:pt x="224" y="63"/>
                    <a:pt x="222" y="63"/>
                    <a:pt x="222" y="63"/>
                  </a:cubicBezTo>
                  <a:cubicBezTo>
                    <a:pt x="222" y="64"/>
                    <a:pt x="221" y="64"/>
                    <a:pt x="221" y="65"/>
                  </a:cubicBezTo>
                  <a:cubicBezTo>
                    <a:pt x="221" y="65"/>
                    <a:pt x="221" y="65"/>
                    <a:pt x="222" y="66"/>
                  </a:cubicBezTo>
                  <a:cubicBezTo>
                    <a:pt x="221" y="67"/>
                    <a:pt x="221" y="67"/>
                    <a:pt x="220" y="68"/>
                  </a:cubicBezTo>
                  <a:cubicBezTo>
                    <a:pt x="220" y="68"/>
                    <a:pt x="217" y="68"/>
                    <a:pt x="216" y="67"/>
                  </a:cubicBezTo>
                  <a:cubicBezTo>
                    <a:pt x="215" y="66"/>
                    <a:pt x="216" y="66"/>
                    <a:pt x="216" y="66"/>
                  </a:cubicBezTo>
                  <a:cubicBezTo>
                    <a:pt x="216" y="66"/>
                    <a:pt x="216" y="65"/>
                    <a:pt x="216" y="64"/>
                  </a:cubicBezTo>
                  <a:cubicBezTo>
                    <a:pt x="217" y="62"/>
                    <a:pt x="216" y="64"/>
                    <a:pt x="216" y="63"/>
                  </a:cubicBezTo>
                  <a:cubicBezTo>
                    <a:pt x="215" y="63"/>
                    <a:pt x="216" y="63"/>
                    <a:pt x="214" y="64"/>
                  </a:cubicBezTo>
                  <a:cubicBezTo>
                    <a:pt x="213" y="64"/>
                    <a:pt x="212" y="66"/>
                    <a:pt x="212" y="66"/>
                  </a:cubicBezTo>
                  <a:cubicBezTo>
                    <a:pt x="210" y="65"/>
                    <a:pt x="210" y="65"/>
                    <a:pt x="208" y="65"/>
                  </a:cubicBezTo>
                  <a:cubicBezTo>
                    <a:pt x="207" y="65"/>
                    <a:pt x="207" y="65"/>
                    <a:pt x="207" y="64"/>
                  </a:cubicBezTo>
                  <a:cubicBezTo>
                    <a:pt x="207" y="64"/>
                    <a:pt x="207" y="64"/>
                    <a:pt x="207" y="63"/>
                  </a:cubicBezTo>
                  <a:cubicBezTo>
                    <a:pt x="207" y="62"/>
                    <a:pt x="207" y="63"/>
                    <a:pt x="207" y="60"/>
                  </a:cubicBezTo>
                  <a:cubicBezTo>
                    <a:pt x="208" y="57"/>
                    <a:pt x="207" y="60"/>
                    <a:pt x="206" y="60"/>
                  </a:cubicBezTo>
                  <a:cubicBezTo>
                    <a:pt x="204" y="60"/>
                    <a:pt x="206" y="60"/>
                    <a:pt x="204" y="60"/>
                  </a:cubicBezTo>
                  <a:cubicBezTo>
                    <a:pt x="203" y="60"/>
                    <a:pt x="203" y="61"/>
                    <a:pt x="203" y="61"/>
                  </a:cubicBezTo>
                  <a:cubicBezTo>
                    <a:pt x="202" y="61"/>
                    <a:pt x="202" y="61"/>
                    <a:pt x="201" y="62"/>
                  </a:cubicBezTo>
                  <a:cubicBezTo>
                    <a:pt x="200" y="62"/>
                    <a:pt x="200" y="62"/>
                    <a:pt x="199" y="63"/>
                  </a:cubicBezTo>
                  <a:cubicBezTo>
                    <a:pt x="198" y="63"/>
                    <a:pt x="197" y="63"/>
                    <a:pt x="196" y="63"/>
                  </a:cubicBezTo>
                  <a:cubicBezTo>
                    <a:pt x="196" y="63"/>
                    <a:pt x="193" y="63"/>
                    <a:pt x="192" y="63"/>
                  </a:cubicBezTo>
                  <a:cubicBezTo>
                    <a:pt x="191" y="62"/>
                    <a:pt x="189" y="63"/>
                    <a:pt x="187" y="63"/>
                  </a:cubicBezTo>
                  <a:cubicBezTo>
                    <a:pt x="185" y="62"/>
                    <a:pt x="186" y="63"/>
                    <a:pt x="184" y="63"/>
                  </a:cubicBezTo>
                  <a:cubicBezTo>
                    <a:pt x="183" y="63"/>
                    <a:pt x="184" y="63"/>
                    <a:pt x="183" y="64"/>
                  </a:cubicBezTo>
                  <a:cubicBezTo>
                    <a:pt x="182" y="64"/>
                    <a:pt x="181" y="65"/>
                    <a:pt x="180" y="66"/>
                  </a:cubicBezTo>
                  <a:cubicBezTo>
                    <a:pt x="179" y="66"/>
                    <a:pt x="177" y="67"/>
                    <a:pt x="177" y="67"/>
                  </a:cubicBezTo>
                  <a:cubicBezTo>
                    <a:pt x="176" y="68"/>
                    <a:pt x="176" y="68"/>
                    <a:pt x="175" y="70"/>
                  </a:cubicBezTo>
                  <a:cubicBezTo>
                    <a:pt x="174" y="71"/>
                    <a:pt x="173" y="72"/>
                    <a:pt x="172" y="74"/>
                  </a:cubicBezTo>
                  <a:cubicBezTo>
                    <a:pt x="172" y="75"/>
                    <a:pt x="172" y="76"/>
                    <a:pt x="172" y="78"/>
                  </a:cubicBezTo>
                  <a:cubicBezTo>
                    <a:pt x="172" y="78"/>
                    <a:pt x="175" y="80"/>
                    <a:pt x="179" y="79"/>
                  </a:cubicBezTo>
                  <a:cubicBezTo>
                    <a:pt x="183" y="79"/>
                    <a:pt x="179" y="79"/>
                    <a:pt x="182" y="78"/>
                  </a:cubicBezTo>
                  <a:cubicBezTo>
                    <a:pt x="186" y="78"/>
                    <a:pt x="182" y="78"/>
                    <a:pt x="186" y="78"/>
                  </a:cubicBezTo>
                  <a:cubicBezTo>
                    <a:pt x="189" y="77"/>
                    <a:pt x="186" y="78"/>
                    <a:pt x="189" y="77"/>
                  </a:cubicBezTo>
                  <a:cubicBezTo>
                    <a:pt x="192" y="77"/>
                    <a:pt x="189" y="77"/>
                    <a:pt x="190" y="77"/>
                  </a:cubicBezTo>
                  <a:cubicBezTo>
                    <a:pt x="191" y="77"/>
                    <a:pt x="194" y="79"/>
                    <a:pt x="194" y="79"/>
                  </a:cubicBezTo>
                  <a:cubicBezTo>
                    <a:pt x="194" y="79"/>
                    <a:pt x="197" y="79"/>
                    <a:pt x="199" y="79"/>
                  </a:cubicBezTo>
                  <a:cubicBezTo>
                    <a:pt x="202" y="78"/>
                    <a:pt x="199" y="79"/>
                    <a:pt x="201" y="79"/>
                  </a:cubicBezTo>
                  <a:cubicBezTo>
                    <a:pt x="203" y="78"/>
                    <a:pt x="203" y="78"/>
                    <a:pt x="205" y="78"/>
                  </a:cubicBezTo>
                  <a:cubicBezTo>
                    <a:pt x="207" y="77"/>
                    <a:pt x="208" y="77"/>
                    <a:pt x="211" y="76"/>
                  </a:cubicBezTo>
                  <a:cubicBezTo>
                    <a:pt x="214" y="76"/>
                    <a:pt x="216" y="76"/>
                    <a:pt x="216" y="76"/>
                  </a:cubicBezTo>
                  <a:cubicBezTo>
                    <a:pt x="216" y="76"/>
                    <a:pt x="216" y="76"/>
                    <a:pt x="216" y="77"/>
                  </a:cubicBezTo>
                  <a:cubicBezTo>
                    <a:pt x="216" y="78"/>
                    <a:pt x="215" y="79"/>
                    <a:pt x="214" y="80"/>
                  </a:cubicBezTo>
                  <a:cubicBezTo>
                    <a:pt x="213" y="80"/>
                    <a:pt x="213" y="80"/>
                    <a:pt x="212" y="80"/>
                  </a:cubicBezTo>
                  <a:cubicBezTo>
                    <a:pt x="212" y="80"/>
                    <a:pt x="204" y="82"/>
                    <a:pt x="203" y="82"/>
                  </a:cubicBezTo>
                  <a:cubicBezTo>
                    <a:pt x="202" y="82"/>
                    <a:pt x="201" y="83"/>
                    <a:pt x="201" y="83"/>
                  </a:cubicBezTo>
                  <a:cubicBezTo>
                    <a:pt x="201" y="83"/>
                    <a:pt x="201" y="84"/>
                    <a:pt x="201" y="84"/>
                  </a:cubicBezTo>
                  <a:cubicBezTo>
                    <a:pt x="202" y="85"/>
                    <a:pt x="202" y="86"/>
                    <a:pt x="203" y="86"/>
                  </a:cubicBezTo>
                  <a:cubicBezTo>
                    <a:pt x="206" y="86"/>
                    <a:pt x="207" y="87"/>
                    <a:pt x="210" y="87"/>
                  </a:cubicBezTo>
                  <a:cubicBezTo>
                    <a:pt x="212" y="87"/>
                    <a:pt x="213" y="88"/>
                    <a:pt x="215" y="88"/>
                  </a:cubicBezTo>
                  <a:cubicBezTo>
                    <a:pt x="217" y="88"/>
                    <a:pt x="218" y="87"/>
                    <a:pt x="220" y="87"/>
                  </a:cubicBezTo>
                  <a:cubicBezTo>
                    <a:pt x="223" y="87"/>
                    <a:pt x="224" y="87"/>
                    <a:pt x="227" y="88"/>
                  </a:cubicBezTo>
                  <a:cubicBezTo>
                    <a:pt x="227" y="88"/>
                    <a:pt x="230" y="87"/>
                    <a:pt x="231" y="86"/>
                  </a:cubicBezTo>
                  <a:cubicBezTo>
                    <a:pt x="231" y="85"/>
                    <a:pt x="231" y="85"/>
                    <a:pt x="231" y="85"/>
                  </a:cubicBezTo>
                  <a:cubicBezTo>
                    <a:pt x="232" y="84"/>
                    <a:pt x="232" y="84"/>
                    <a:pt x="232" y="84"/>
                  </a:cubicBezTo>
                  <a:cubicBezTo>
                    <a:pt x="234" y="84"/>
                    <a:pt x="234" y="83"/>
                    <a:pt x="235" y="83"/>
                  </a:cubicBezTo>
                  <a:lnTo>
                    <a:pt x="234" y="82"/>
                  </a:lnTo>
                  <a:close/>
                  <a:moveTo>
                    <a:pt x="346" y="50"/>
                  </a:moveTo>
                  <a:cubicBezTo>
                    <a:pt x="345" y="51"/>
                    <a:pt x="345" y="51"/>
                    <a:pt x="344" y="51"/>
                  </a:cubicBezTo>
                  <a:cubicBezTo>
                    <a:pt x="343" y="52"/>
                    <a:pt x="343" y="52"/>
                    <a:pt x="342" y="52"/>
                  </a:cubicBezTo>
                  <a:cubicBezTo>
                    <a:pt x="340" y="52"/>
                    <a:pt x="339" y="52"/>
                    <a:pt x="337" y="51"/>
                  </a:cubicBezTo>
                  <a:cubicBezTo>
                    <a:pt x="335" y="51"/>
                    <a:pt x="334" y="51"/>
                    <a:pt x="332" y="51"/>
                  </a:cubicBezTo>
                  <a:cubicBezTo>
                    <a:pt x="332" y="51"/>
                    <a:pt x="331" y="49"/>
                    <a:pt x="329" y="50"/>
                  </a:cubicBezTo>
                  <a:cubicBezTo>
                    <a:pt x="326" y="50"/>
                    <a:pt x="323" y="50"/>
                    <a:pt x="322" y="51"/>
                  </a:cubicBezTo>
                  <a:cubicBezTo>
                    <a:pt x="321" y="51"/>
                    <a:pt x="320" y="52"/>
                    <a:pt x="319" y="52"/>
                  </a:cubicBezTo>
                  <a:cubicBezTo>
                    <a:pt x="317" y="52"/>
                    <a:pt x="316" y="52"/>
                    <a:pt x="314" y="53"/>
                  </a:cubicBezTo>
                  <a:cubicBezTo>
                    <a:pt x="313" y="53"/>
                    <a:pt x="314" y="50"/>
                    <a:pt x="313" y="53"/>
                  </a:cubicBezTo>
                  <a:cubicBezTo>
                    <a:pt x="312" y="56"/>
                    <a:pt x="314" y="55"/>
                    <a:pt x="312" y="56"/>
                  </a:cubicBezTo>
                  <a:cubicBezTo>
                    <a:pt x="311" y="58"/>
                    <a:pt x="311" y="57"/>
                    <a:pt x="309" y="58"/>
                  </a:cubicBezTo>
                  <a:cubicBezTo>
                    <a:pt x="307" y="59"/>
                    <a:pt x="308" y="57"/>
                    <a:pt x="307" y="59"/>
                  </a:cubicBezTo>
                  <a:cubicBezTo>
                    <a:pt x="306" y="61"/>
                    <a:pt x="305" y="60"/>
                    <a:pt x="306" y="61"/>
                  </a:cubicBezTo>
                  <a:cubicBezTo>
                    <a:pt x="306" y="63"/>
                    <a:pt x="308" y="61"/>
                    <a:pt x="308" y="63"/>
                  </a:cubicBezTo>
                  <a:cubicBezTo>
                    <a:pt x="309" y="65"/>
                    <a:pt x="306" y="63"/>
                    <a:pt x="309" y="65"/>
                  </a:cubicBezTo>
                  <a:cubicBezTo>
                    <a:pt x="312" y="68"/>
                    <a:pt x="313" y="67"/>
                    <a:pt x="314" y="68"/>
                  </a:cubicBezTo>
                  <a:cubicBezTo>
                    <a:pt x="315" y="69"/>
                    <a:pt x="313" y="67"/>
                    <a:pt x="315" y="69"/>
                  </a:cubicBezTo>
                  <a:cubicBezTo>
                    <a:pt x="317" y="72"/>
                    <a:pt x="314" y="71"/>
                    <a:pt x="317" y="72"/>
                  </a:cubicBezTo>
                  <a:cubicBezTo>
                    <a:pt x="320" y="73"/>
                    <a:pt x="319" y="73"/>
                    <a:pt x="321" y="73"/>
                  </a:cubicBezTo>
                  <a:cubicBezTo>
                    <a:pt x="324" y="73"/>
                    <a:pt x="329" y="73"/>
                    <a:pt x="329" y="73"/>
                  </a:cubicBezTo>
                  <a:cubicBezTo>
                    <a:pt x="332" y="73"/>
                    <a:pt x="334" y="72"/>
                    <a:pt x="337" y="72"/>
                  </a:cubicBezTo>
                  <a:cubicBezTo>
                    <a:pt x="337" y="72"/>
                    <a:pt x="338" y="73"/>
                    <a:pt x="339" y="74"/>
                  </a:cubicBezTo>
                  <a:cubicBezTo>
                    <a:pt x="340" y="75"/>
                    <a:pt x="344" y="74"/>
                    <a:pt x="344" y="74"/>
                  </a:cubicBezTo>
                  <a:cubicBezTo>
                    <a:pt x="348" y="74"/>
                    <a:pt x="350" y="73"/>
                    <a:pt x="353" y="73"/>
                  </a:cubicBezTo>
                  <a:cubicBezTo>
                    <a:pt x="353" y="73"/>
                    <a:pt x="355" y="73"/>
                    <a:pt x="356" y="74"/>
                  </a:cubicBezTo>
                  <a:cubicBezTo>
                    <a:pt x="356" y="75"/>
                    <a:pt x="358" y="76"/>
                    <a:pt x="358" y="76"/>
                  </a:cubicBezTo>
                  <a:cubicBezTo>
                    <a:pt x="359" y="76"/>
                    <a:pt x="359" y="76"/>
                    <a:pt x="360" y="76"/>
                  </a:cubicBezTo>
                  <a:cubicBezTo>
                    <a:pt x="361" y="77"/>
                    <a:pt x="362" y="77"/>
                    <a:pt x="363" y="77"/>
                  </a:cubicBezTo>
                  <a:cubicBezTo>
                    <a:pt x="364" y="78"/>
                    <a:pt x="364" y="78"/>
                    <a:pt x="365" y="78"/>
                  </a:cubicBezTo>
                  <a:cubicBezTo>
                    <a:pt x="365" y="78"/>
                    <a:pt x="367" y="78"/>
                    <a:pt x="367" y="79"/>
                  </a:cubicBezTo>
                  <a:cubicBezTo>
                    <a:pt x="368" y="80"/>
                    <a:pt x="368" y="80"/>
                    <a:pt x="368" y="80"/>
                  </a:cubicBezTo>
                  <a:cubicBezTo>
                    <a:pt x="368" y="80"/>
                    <a:pt x="366" y="81"/>
                    <a:pt x="367" y="82"/>
                  </a:cubicBezTo>
                  <a:cubicBezTo>
                    <a:pt x="367" y="83"/>
                    <a:pt x="372" y="84"/>
                    <a:pt x="372" y="84"/>
                  </a:cubicBezTo>
                  <a:cubicBezTo>
                    <a:pt x="372" y="84"/>
                    <a:pt x="375" y="84"/>
                    <a:pt x="375" y="85"/>
                  </a:cubicBezTo>
                  <a:cubicBezTo>
                    <a:pt x="376" y="85"/>
                    <a:pt x="377" y="83"/>
                    <a:pt x="376" y="85"/>
                  </a:cubicBezTo>
                  <a:cubicBezTo>
                    <a:pt x="375" y="88"/>
                    <a:pt x="375" y="88"/>
                    <a:pt x="375" y="88"/>
                  </a:cubicBezTo>
                  <a:cubicBezTo>
                    <a:pt x="375" y="89"/>
                    <a:pt x="375" y="89"/>
                    <a:pt x="374" y="90"/>
                  </a:cubicBezTo>
                  <a:cubicBezTo>
                    <a:pt x="374" y="93"/>
                    <a:pt x="372" y="90"/>
                    <a:pt x="374" y="93"/>
                  </a:cubicBezTo>
                  <a:cubicBezTo>
                    <a:pt x="376" y="95"/>
                    <a:pt x="380" y="93"/>
                    <a:pt x="376" y="95"/>
                  </a:cubicBezTo>
                  <a:cubicBezTo>
                    <a:pt x="371" y="96"/>
                    <a:pt x="371" y="96"/>
                    <a:pt x="371" y="97"/>
                  </a:cubicBezTo>
                  <a:cubicBezTo>
                    <a:pt x="370" y="98"/>
                    <a:pt x="367" y="96"/>
                    <a:pt x="370" y="98"/>
                  </a:cubicBezTo>
                  <a:cubicBezTo>
                    <a:pt x="372" y="100"/>
                    <a:pt x="374" y="100"/>
                    <a:pt x="374" y="100"/>
                  </a:cubicBezTo>
                  <a:cubicBezTo>
                    <a:pt x="373" y="102"/>
                    <a:pt x="373" y="102"/>
                    <a:pt x="371" y="103"/>
                  </a:cubicBezTo>
                  <a:cubicBezTo>
                    <a:pt x="369" y="103"/>
                    <a:pt x="373" y="103"/>
                    <a:pt x="369" y="103"/>
                  </a:cubicBezTo>
                  <a:cubicBezTo>
                    <a:pt x="366" y="103"/>
                    <a:pt x="362" y="103"/>
                    <a:pt x="361" y="103"/>
                  </a:cubicBezTo>
                  <a:cubicBezTo>
                    <a:pt x="359" y="104"/>
                    <a:pt x="359" y="104"/>
                    <a:pt x="359" y="104"/>
                  </a:cubicBezTo>
                  <a:cubicBezTo>
                    <a:pt x="359" y="104"/>
                    <a:pt x="359" y="105"/>
                    <a:pt x="359" y="106"/>
                  </a:cubicBezTo>
                  <a:cubicBezTo>
                    <a:pt x="358" y="107"/>
                    <a:pt x="358" y="107"/>
                    <a:pt x="358" y="107"/>
                  </a:cubicBezTo>
                  <a:cubicBezTo>
                    <a:pt x="358" y="107"/>
                    <a:pt x="356" y="106"/>
                    <a:pt x="359" y="108"/>
                  </a:cubicBezTo>
                  <a:cubicBezTo>
                    <a:pt x="361" y="111"/>
                    <a:pt x="364" y="111"/>
                    <a:pt x="364" y="111"/>
                  </a:cubicBezTo>
                  <a:cubicBezTo>
                    <a:pt x="365" y="111"/>
                    <a:pt x="366" y="111"/>
                    <a:pt x="367" y="111"/>
                  </a:cubicBezTo>
                  <a:cubicBezTo>
                    <a:pt x="370" y="110"/>
                    <a:pt x="371" y="110"/>
                    <a:pt x="374" y="110"/>
                  </a:cubicBezTo>
                  <a:cubicBezTo>
                    <a:pt x="375" y="110"/>
                    <a:pt x="376" y="110"/>
                    <a:pt x="377" y="110"/>
                  </a:cubicBezTo>
                  <a:cubicBezTo>
                    <a:pt x="377" y="110"/>
                    <a:pt x="381" y="108"/>
                    <a:pt x="381" y="109"/>
                  </a:cubicBezTo>
                  <a:cubicBezTo>
                    <a:pt x="380" y="111"/>
                    <a:pt x="379" y="111"/>
                    <a:pt x="379" y="112"/>
                  </a:cubicBezTo>
                  <a:cubicBezTo>
                    <a:pt x="380" y="113"/>
                    <a:pt x="379" y="114"/>
                    <a:pt x="382" y="115"/>
                  </a:cubicBezTo>
                  <a:cubicBezTo>
                    <a:pt x="385" y="116"/>
                    <a:pt x="387" y="116"/>
                    <a:pt x="387" y="117"/>
                  </a:cubicBezTo>
                  <a:cubicBezTo>
                    <a:pt x="387" y="118"/>
                    <a:pt x="386" y="116"/>
                    <a:pt x="387" y="118"/>
                  </a:cubicBezTo>
                  <a:cubicBezTo>
                    <a:pt x="388" y="119"/>
                    <a:pt x="384" y="119"/>
                    <a:pt x="388" y="119"/>
                  </a:cubicBezTo>
                  <a:cubicBezTo>
                    <a:pt x="392" y="119"/>
                    <a:pt x="396" y="120"/>
                    <a:pt x="396" y="120"/>
                  </a:cubicBezTo>
                  <a:cubicBezTo>
                    <a:pt x="399" y="119"/>
                    <a:pt x="408" y="120"/>
                    <a:pt x="408" y="120"/>
                  </a:cubicBezTo>
                  <a:cubicBezTo>
                    <a:pt x="408" y="120"/>
                    <a:pt x="401" y="116"/>
                    <a:pt x="399" y="116"/>
                  </a:cubicBezTo>
                  <a:cubicBezTo>
                    <a:pt x="397" y="116"/>
                    <a:pt x="396" y="115"/>
                    <a:pt x="394" y="115"/>
                  </a:cubicBezTo>
                  <a:cubicBezTo>
                    <a:pt x="393" y="114"/>
                    <a:pt x="395" y="113"/>
                    <a:pt x="395" y="113"/>
                  </a:cubicBezTo>
                  <a:cubicBezTo>
                    <a:pt x="396" y="113"/>
                    <a:pt x="396" y="113"/>
                    <a:pt x="397" y="112"/>
                  </a:cubicBezTo>
                  <a:cubicBezTo>
                    <a:pt x="398" y="112"/>
                    <a:pt x="398" y="112"/>
                    <a:pt x="399" y="111"/>
                  </a:cubicBezTo>
                  <a:cubicBezTo>
                    <a:pt x="399" y="111"/>
                    <a:pt x="401" y="111"/>
                    <a:pt x="402" y="111"/>
                  </a:cubicBezTo>
                  <a:cubicBezTo>
                    <a:pt x="403" y="112"/>
                    <a:pt x="407" y="112"/>
                    <a:pt x="407" y="112"/>
                  </a:cubicBezTo>
                  <a:cubicBezTo>
                    <a:pt x="407" y="113"/>
                    <a:pt x="409" y="114"/>
                    <a:pt x="409" y="114"/>
                  </a:cubicBezTo>
                  <a:cubicBezTo>
                    <a:pt x="409" y="114"/>
                    <a:pt x="417" y="112"/>
                    <a:pt x="414" y="112"/>
                  </a:cubicBezTo>
                  <a:cubicBezTo>
                    <a:pt x="411" y="112"/>
                    <a:pt x="408" y="111"/>
                    <a:pt x="408" y="111"/>
                  </a:cubicBezTo>
                  <a:cubicBezTo>
                    <a:pt x="408" y="111"/>
                    <a:pt x="407" y="107"/>
                    <a:pt x="404" y="107"/>
                  </a:cubicBezTo>
                  <a:cubicBezTo>
                    <a:pt x="402" y="107"/>
                    <a:pt x="399" y="107"/>
                    <a:pt x="399" y="107"/>
                  </a:cubicBezTo>
                  <a:cubicBezTo>
                    <a:pt x="399" y="107"/>
                    <a:pt x="398" y="106"/>
                    <a:pt x="396" y="106"/>
                  </a:cubicBezTo>
                  <a:cubicBezTo>
                    <a:pt x="395" y="106"/>
                    <a:pt x="394" y="105"/>
                    <a:pt x="394" y="105"/>
                  </a:cubicBezTo>
                  <a:cubicBezTo>
                    <a:pt x="394" y="105"/>
                    <a:pt x="397" y="104"/>
                    <a:pt x="397" y="103"/>
                  </a:cubicBezTo>
                  <a:cubicBezTo>
                    <a:pt x="397" y="102"/>
                    <a:pt x="400" y="100"/>
                    <a:pt x="400" y="100"/>
                  </a:cubicBezTo>
                  <a:cubicBezTo>
                    <a:pt x="403" y="102"/>
                    <a:pt x="399" y="100"/>
                    <a:pt x="403" y="102"/>
                  </a:cubicBezTo>
                  <a:cubicBezTo>
                    <a:pt x="407" y="104"/>
                    <a:pt x="408" y="104"/>
                    <a:pt x="410" y="105"/>
                  </a:cubicBezTo>
                  <a:cubicBezTo>
                    <a:pt x="412" y="106"/>
                    <a:pt x="410" y="105"/>
                    <a:pt x="412" y="106"/>
                  </a:cubicBezTo>
                  <a:cubicBezTo>
                    <a:pt x="414" y="107"/>
                    <a:pt x="414" y="107"/>
                    <a:pt x="414" y="107"/>
                  </a:cubicBezTo>
                  <a:cubicBezTo>
                    <a:pt x="416" y="107"/>
                    <a:pt x="417" y="107"/>
                    <a:pt x="420" y="107"/>
                  </a:cubicBezTo>
                  <a:cubicBezTo>
                    <a:pt x="420" y="106"/>
                    <a:pt x="420" y="106"/>
                    <a:pt x="420" y="105"/>
                  </a:cubicBezTo>
                  <a:cubicBezTo>
                    <a:pt x="421" y="105"/>
                    <a:pt x="422" y="104"/>
                    <a:pt x="424" y="104"/>
                  </a:cubicBezTo>
                  <a:cubicBezTo>
                    <a:pt x="424" y="103"/>
                    <a:pt x="424" y="103"/>
                    <a:pt x="425" y="102"/>
                  </a:cubicBezTo>
                  <a:cubicBezTo>
                    <a:pt x="424" y="102"/>
                    <a:pt x="424" y="101"/>
                    <a:pt x="423" y="101"/>
                  </a:cubicBezTo>
                  <a:cubicBezTo>
                    <a:pt x="423" y="100"/>
                    <a:pt x="423" y="99"/>
                    <a:pt x="422" y="99"/>
                  </a:cubicBezTo>
                  <a:cubicBezTo>
                    <a:pt x="419" y="98"/>
                    <a:pt x="418" y="97"/>
                    <a:pt x="416" y="98"/>
                  </a:cubicBezTo>
                  <a:cubicBezTo>
                    <a:pt x="413" y="99"/>
                    <a:pt x="409" y="99"/>
                    <a:pt x="409" y="99"/>
                  </a:cubicBezTo>
                  <a:cubicBezTo>
                    <a:pt x="408" y="98"/>
                    <a:pt x="408" y="97"/>
                    <a:pt x="407" y="96"/>
                  </a:cubicBezTo>
                  <a:cubicBezTo>
                    <a:pt x="408" y="96"/>
                    <a:pt x="408" y="95"/>
                    <a:pt x="408" y="95"/>
                  </a:cubicBezTo>
                  <a:cubicBezTo>
                    <a:pt x="408" y="95"/>
                    <a:pt x="408" y="91"/>
                    <a:pt x="405" y="92"/>
                  </a:cubicBezTo>
                  <a:cubicBezTo>
                    <a:pt x="403" y="93"/>
                    <a:pt x="403" y="93"/>
                    <a:pt x="403" y="93"/>
                  </a:cubicBezTo>
                  <a:cubicBezTo>
                    <a:pt x="401" y="92"/>
                    <a:pt x="401" y="92"/>
                    <a:pt x="399" y="91"/>
                  </a:cubicBezTo>
                  <a:cubicBezTo>
                    <a:pt x="398" y="90"/>
                    <a:pt x="397" y="90"/>
                    <a:pt x="396" y="88"/>
                  </a:cubicBezTo>
                  <a:cubicBezTo>
                    <a:pt x="396" y="87"/>
                    <a:pt x="396" y="87"/>
                    <a:pt x="397" y="86"/>
                  </a:cubicBezTo>
                  <a:cubicBezTo>
                    <a:pt x="397" y="85"/>
                    <a:pt x="398" y="85"/>
                    <a:pt x="398" y="84"/>
                  </a:cubicBezTo>
                  <a:cubicBezTo>
                    <a:pt x="397" y="82"/>
                    <a:pt x="397" y="81"/>
                    <a:pt x="396" y="80"/>
                  </a:cubicBezTo>
                  <a:cubicBezTo>
                    <a:pt x="396" y="79"/>
                    <a:pt x="396" y="79"/>
                    <a:pt x="395" y="78"/>
                  </a:cubicBezTo>
                  <a:cubicBezTo>
                    <a:pt x="394" y="78"/>
                    <a:pt x="394" y="77"/>
                    <a:pt x="393" y="77"/>
                  </a:cubicBezTo>
                  <a:cubicBezTo>
                    <a:pt x="392" y="76"/>
                    <a:pt x="392" y="76"/>
                    <a:pt x="391" y="75"/>
                  </a:cubicBezTo>
                  <a:cubicBezTo>
                    <a:pt x="391" y="75"/>
                    <a:pt x="391" y="75"/>
                    <a:pt x="389" y="74"/>
                  </a:cubicBezTo>
                  <a:cubicBezTo>
                    <a:pt x="387" y="74"/>
                    <a:pt x="387" y="74"/>
                    <a:pt x="387" y="74"/>
                  </a:cubicBezTo>
                  <a:cubicBezTo>
                    <a:pt x="386" y="73"/>
                    <a:pt x="385" y="73"/>
                    <a:pt x="384" y="72"/>
                  </a:cubicBezTo>
                  <a:cubicBezTo>
                    <a:pt x="384" y="72"/>
                    <a:pt x="384" y="72"/>
                    <a:pt x="383" y="72"/>
                  </a:cubicBezTo>
                  <a:cubicBezTo>
                    <a:pt x="381" y="71"/>
                    <a:pt x="378" y="70"/>
                    <a:pt x="378" y="70"/>
                  </a:cubicBezTo>
                  <a:cubicBezTo>
                    <a:pt x="378" y="69"/>
                    <a:pt x="378" y="69"/>
                    <a:pt x="377" y="68"/>
                  </a:cubicBezTo>
                  <a:cubicBezTo>
                    <a:pt x="376" y="67"/>
                    <a:pt x="373" y="66"/>
                    <a:pt x="373" y="66"/>
                  </a:cubicBezTo>
                  <a:cubicBezTo>
                    <a:pt x="373" y="66"/>
                    <a:pt x="374" y="66"/>
                    <a:pt x="371" y="65"/>
                  </a:cubicBezTo>
                  <a:cubicBezTo>
                    <a:pt x="368" y="64"/>
                    <a:pt x="368" y="64"/>
                    <a:pt x="366" y="64"/>
                  </a:cubicBezTo>
                  <a:cubicBezTo>
                    <a:pt x="364" y="65"/>
                    <a:pt x="364" y="65"/>
                    <a:pt x="364" y="65"/>
                  </a:cubicBezTo>
                  <a:cubicBezTo>
                    <a:pt x="364" y="64"/>
                    <a:pt x="364" y="63"/>
                    <a:pt x="364" y="62"/>
                  </a:cubicBezTo>
                  <a:cubicBezTo>
                    <a:pt x="365" y="61"/>
                    <a:pt x="365" y="61"/>
                    <a:pt x="366" y="60"/>
                  </a:cubicBezTo>
                  <a:cubicBezTo>
                    <a:pt x="362" y="60"/>
                    <a:pt x="366" y="60"/>
                    <a:pt x="362" y="60"/>
                  </a:cubicBezTo>
                  <a:cubicBezTo>
                    <a:pt x="358" y="60"/>
                    <a:pt x="359" y="59"/>
                    <a:pt x="356" y="60"/>
                  </a:cubicBezTo>
                  <a:cubicBezTo>
                    <a:pt x="353" y="60"/>
                    <a:pt x="353" y="60"/>
                    <a:pt x="353" y="60"/>
                  </a:cubicBezTo>
                  <a:cubicBezTo>
                    <a:pt x="352" y="58"/>
                    <a:pt x="352" y="58"/>
                    <a:pt x="352" y="56"/>
                  </a:cubicBezTo>
                  <a:cubicBezTo>
                    <a:pt x="353" y="55"/>
                    <a:pt x="353" y="55"/>
                    <a:pt x="354" y="54"/>
                  </a:cubicBezTo>
                  <a:cubicBezTo>
                    <a:pt x="354" y="53"/>
                    <a:pt x="354" y="53"/>
                    <a:pt x="354" y="52"/>
                  </a:cubicBezTo>
                  <a:cubicBezTo>
                    <a:pt x="353" y="52"/>
                    <a:pt x="353" y="52"/>
                    <a:pt x="352" y="52"/>
                  </a:cubicBezTo>
                  <a:cubicBezTo>
                    <a:pt x="350" y="51"/>
                    <a:pt x="349" y="51"/>
                    <a:pt x="346" y="50"/>
                  </a:cubicBezTo>
                  <a:close/>
                  <a:moveTo>
                    <a:pt x="400" y="13"/>
                  </a:moveTo>
                  <a:cubicBezTo>
                    <a:pt x="399" y="13"/>
                    <a:pt x="399" y="13"/>
                    <a:pt x="398" y="12"/>
                  </a:cubicBezTo>
                  <a:cubicBezTo>
                    <a:pt x="397" y="12"/>
                    <a:pt x="397" y="12"/>
                    <a:pt x="396" y="11"/>
                  </a:cubicBezTo>
                  <a:cubicBezTo>
                    <a:pt x="395" y="11"/>
                    <a:pt x="395" y="11"/>
                    <a:pt x="395" y="11"/>
                  </a:cubicBezTo>
                  <a:cubicBezTo>
                    <a:pt x="394" y="11"/>
                    <a:pt x="394" y="11"/>
                    <a:pt x="394" y="11"/>
                  </a:cubicBezTo>
                  <a:cubicBezTo>
                    <a:pt x="394" y="11"/>
                    <a:pt x="394" y="11"/>
                    <a:pt x="393" y="11"/>
                  </a:cubicBezTo>
                  <a:cubicBezTo>
                    <a:pt x="393" y="11"/>
                    <a:pt x="393" y="11"/>
                    <a:pt x="393" y="11"/>
                  </a:cubicBezTo>
                  <a:cubicBezTo>
                    <a:pt x="392" y="11"/>
                    <a:pt x="392" y="10"/>
                    <a:pt x="392" y="10"/>
                  </a:cubicBezTo>
                  <a:cubicBezTo>
                    <a:pt x="391" y="10"/>
                    <a:pt x="391" y="10"/>
                    <a:pt x="391" y="10"/>
                  </a:cubicBezTo>
                  <a:cubicBezTo>
                    <a:pt x="391" y="10"/>
                    <a:pt x="389" y="10"/>
                    <a:pt x="388" y="9"/>
                  </a:cubicBezTo>
                  <a:cubicBezTo>
                    <a:pt x="388" y="9"/>
                    <a:pt x="388" y="9"/>
                    <a:pt x="387" y="9"/>
                  </a:cubicBezTo>
                  <a:cubicBezTo>
                    <a:pt x="387" y="9"/>
                    <a:pt x="387" y="9"/>
                    <a:pt x="386" y="9"/>
                  </a:cubicBezTo>
                  <a:cubicBezTo>
                    <a:pt x="386" y="9"/>
                    <a:pt x="385" y="9"/>
                    <a:pt x="384" y="8"/>
                  </a:cubicBezTo>
                  <a:cubicBezTo>
                    <a:pt x="383" y="7"/>
                    <a:pt x="383" y="8"/>
                    <a:pt x="383" y="8"/>
                  </a:cubicBezTo>
                  <a:cubicBezTo>
                    <a:pt x="383" y="8"/>
                    <a:pt x="383" y="8"/>
                    <a:pt x="383" y="8"/>
                  </a:cubicBezTo>
                  <a:cubicBezTo>
                    <a:pt x="383" y="8"/>
                    <a:pt x="382" y="8"/>
                    <a:pt x="382" y="8"/>
                  </a:cubicBezTo>
                  <a:cubicBezTo>
                    <a:pt x="382" y="8"/>
                    <a:pt x="380" y="7"/>
                    <a:pt x="379" y="6"/>
                  </a:cubicBezTo>
                  <a:cubicBezTo>
                    <a:pt x="377" y="5"/>
                    <a:pt x="379" y="6"/>
                    <a:pt x="379" y="6"/>
                  </a:cubicBezTo>
                  <a:cubicBezTo>
                    <a:pt x="379" y="6"/>
                    <a:pt x="379" y="6"/>
                    <a:pt x="378" y="6"/>
                  </a:cubicBezTo>
                  <a:cubicBezTo>
                    <a:pt x="378" y="6"/>
                    <a:pt x="378" y="7"/>
                    <a:pt x="378" y="7"/>
                  </a:cubicBezTo>
                  <a:cubicBezTo>
                    <a:pt x="378" y="7"/>
                    <a:pt x="378" y="7"/>
                    <a:pt x="377" y="7"/>
                  </a:cubicBezTo>
                  <a:cubicBezTo>
                    <a:pt x="377" y="6"/>
                    <a:pt x="376" y="6"/>
                    <a:pt x="375" y="6"/>
                  </a:cubicBezTo>
                  <a:cubicBezTo>
                    <a:pt x="375" y="6"/>
                    <a:pt x="375" y="6"/>
                    <a:pt x="375" y="6"/>
                  </a:cubicBezTo>
                  <a:cubicBezTo>
                    <a:pt x="374" y="5"/>
                    <a:pt x="374" y="5"/>
                    <a:pt x="374" y="5"/>
                  </a:cubicBezTo>
                  <a:cubicBezTo>
                    <a:pt x="373" y="5"/>
                    <a:pt x="373" y="5"/>
                    <a:pt x="373" y="6"/>
                  </a:cubicBezTo>
                  <a:cubicBezTo>
                    <a:pt x="372" y="5"/>
                    <a:pt x="372" y="5"/>
                    <a:pt x="371" y="4"/>
                  </a:cubicBezTo>
                  <a:cubicBezTo>
                    <a:pt x="371" y="4"/>
                    <a:pt x="371" y="4"/>
                    <a:pt x="371" y="4"/>
                  </a:cubicBezTo>
                  <a:cubicBezTo>
                    <a:pt x="370" y="4"/>
                    <a:pt x="370" y="4"/>
                    <a:pt x="369" y="3"/>
                  </a:cubicBezTo>
                  <a:cubicBezTo>
                    <a:pt x="369" y="4"/>
                    <a:pt x="369" y="4"/>
                    <a:pt x="369" y="4"/>
                  </a:cubicBezTo>
                  <a:cubicBezTo>
                    <a:pt x="369" y="4"/>
                    <a:pt x="367" y="4"/>
                    <a:pt x="367" y="3"/>
                  </a:cubicBezTo>
                  <a:cubicBezTo>
                    <a:pt x="366" y="3"/>
                    <a:pt x="366" y="3"/>
                    <a:pt x="366" y="3"/>
                  </a:cubicBezTo>
                  <a:cubicBezTo>
                    <a:pt x="366" y="3"/>
                    <a:pt x="366" y="3"/>
                    <a:pt x="366" y="4"/>
                  </a:cubicBezTo>
                  <a:cubicBezTo>
                    <a:pt x="367" y="4"/>
                    <a:pt x="367" y="4"/>
                    <a:pt x="367" y="5"/>
                  </a:cubicBezTo>
                  <a:cubicBezTo>
                    <a:pt x="367" y="5"/>
                    <a:pt x="366" y="5"/>
                    <a:pt x="365" y="4"/>
                  </a:cubicBezTo>
                  <a:cubicBezTo>
                    <a:pt x="365" y="4"/>
                    <a:pt x="364" y="4"/>
                    <a:pt x="364" y="4"/>
                  </a:cubicBezTo>
                  <a:cubicBezTo>
                    <a:pt x="364" y="4"/>
                    <a:pt x="364" y="4"/>
                    <a:pt x="363" y="4"/>
                  </a:cubicBezTo>
                  <a:cubicBezTo>
                    <a:pt x="363" y="4"/>
                    <a:pt x="363" y="4"/>
                    <a:pt x="363" y="4"/>
                  </a:cubicBezTo>
                  <a:cubicBezTo>
                    <a:pt x="363" y="5"/>
                    <a:pt x="363" y="5"/>
                    <a:pt x="363" y="6"/>
                  </a:cubicBezTo>
                  <a:cubicBezTo>
                    <a:pt x="362" y="5"/>
                    <a:pt x="362" y="5"/>
                    <a:pt x="361" y="5"/>
                  </a:cubicBezTo>
                  <a:cubicBezTo>
                    <a:pt x="360" y="4"/>
                    <a:pt x="360" y="4"/>
                    <a:pt x="359" y="4"/>
                  </a:cubicBezTo>
                  <a:cubicBezTo>
                    <a:pt x="359" y="4"/>
                    <a:pt x="358" y="4"/>
                    <a:pt x="358" y="4"/>
                  </a:cubicBezTo>
                  <a:cubicBezTo>
                    <a:pt x="358" y="4"/>
                    <a:pt x="357" y="3"/>
                    <a:pt x="357" y="3"/>
                  </a:cubicBezTo>
                  <a:cubicBezTo>
                    <a:pt x="356" y="3"/>
                    <a:pt x="356" y="3"/>
                    <a:pt x="356" y="3"/>
                  </a:cubicBezTo>
                  <a:cubicBezTo>
                    <a:pt x="355" y="3"/>
                    <a:pt x="355" y="3"/>
                    <a:pt x="354" y="3"/>
                  </a:cubicBezTo>
                  <a:cubicBezTo>
                    <a:pt x="353" y="3"/>
                    <a:pt x="353" y="3"/>
                    <a:pt x="352" y="4"/>
                  </a:cubicBezTo>
                  <a:cubicBezTo>
                    <a:pt x="352" y="3"/>
                    <a:pt x="352" y="3"/>
                    <a:pt x="351" y="3"/>
                  </a:cubicBezTo>
                  <a:cubicBezTo>
                    <a:pt x="351" y="2"/>
                    <a:pt x="351" y="2"/>
                    <a:pt x="351" y="2"/>
                  </a:cubicBezTo>
                  <a:cubicBezTo>
                    <a:pt x="350" y="2"/>
                    <a:pt x="350" y="2"/>
                    <a:pt x="350" y="3"/>
                  </a:cubicBezTo>
                  <a:cubicBezTo>
                    <a:pt x="349" y="2"/>
                    <a:pt x="349" y="2"/>
                    <a:pt x="348" y="2"/>
                  </a:cubicBezTo>
                  <a:cubicBezTo>
                    <a:pt x="347" y="2"/>
                    <a:pt x="347" y="2"/>
                    <a:pt x="347" y="2"/>
                  </a:cubicBezTo>
                  <a:cubicBezTo>
                    <a:pt x="346" y="2"/>
                    <a:pt x="345" y="2"/>
                    <a:pt x="344" y="2"/>
                  </a:cubicBezTo>
                  <a:cubicBezTo>
                    <a:pt x="344" y="2"/>
                    <a:pt x="341" y="3"/>
                    <a:pt x="340" y="3"/>
                  </a:cubicBezTo>
                  <a:cubicBezTo>
                    <a:pt x="339" y="3"/>
                    <a:pt x="335" y="4"/>
                    <a:pt x="333" y="4"/>
                  </a:cubicBezTo>
                  <a:cubicBezTo>
                    <a:pt x="330" y="4"/>
                    <a:pt x="328" y="4"/>
                    <a:pt x="327" y="4"/>
                  </a:cubicBezTo>
                  <a:cubicBezTo>
                    <a:pt x="326" y="4"/>
                    <a:pt x="325" y="3"/>
                    <a:pt x="321" y="2"/>
                  </a:cubicBezTo>
                  <a:cubicBezTo>
                    <a:pt x="320" y="3"/>
                    <a:pt x="319" y="4"/>
                    <a:pt x="317" y="5"/>
                  </a:cubicBezTo>
                  <a:cubicBezTo>
                    <a:pt x="316" y="5"/>
                    <a:pt x="315" y="6"/>
                    <a:pt x="314" y="6"/>
                  </a:cubicBezTo>
                  <a:cubicBezTo>
                    <a:pt x="314" y="6"/>
                    <a:pt x="311" y="6"/>
                    <a:pt x="306" y="5"/>
                  </a:cubicBezTo>
                  <a:cubicBezTo>
                    <a:pt x="301" y="5"/>
                    <a:pt x="305" y="5"/>
                    <a:pt x="304" y="6"/>
                  </a:cubicBezTo>
                  <a:cubicBezTo>
                    <a:pt x="302" y="6"/>
                    <a:pt x="300" y="7"/>
                    <a:pt x="300" y="7"/>
                  </a:cubicBezTo>
                  <a:cubicBezTo>
                    <a:pt x="299" y="8"/>
                    <a:pt x="298" y="8"/>
                    <a:pt x="297" y="9"/>
                  </a:cubicBezTo>
                  <a:cubicBezTo>
                    <a:pt x="297" y="9"/>
                    <a:pt x="297" y="8"/>
                    <a:pt x="296" y="9"/>
                  </a:cubicBezTo>
                  <a:cubicBezTo>
                    <a:pt x="295" y="9"/>
                    <a:pt x="286" y="10"/>
                    <a:pt x="286" y="10"/>
                  </a:cubicBezTo>
                  <a:cubicBezTo>
                    <a:pt x="286" y="10"/>
                    <a:pt x="284" y="10"/>
                    <a:pt x="283" y="11"/>
                  </a:cubicBezTo>
                  <a:cubicBezTo>
                    <a:pt x="282" y="11"/>
                    <a:pt x="285" y="15"/>
                    <a:pt x="285" y="15"/>
                  </a:cubicBezTo>
                  <a:cubicBezTo>
                    <a:pt x="285" y="16"/>
                    <a:pt x="285" y="18"/>
                    <a:pt x="285" y="18"/>
                  </a:cubicBezTo>
                  <a:cubicBezTo>
                    <a:pt x="288" y="20"/>
                    <a:pt x="289" y="20"/>
                    <a:pt x="291" y="21"/>
                  </a:cubicBezTo>
                  <a:cubicBezTo>
                    <a:pt x="292" y="21"/>
                    <a:pt x="292" y="22"/>
                    <a:pt x="293" y="22"/>
                  </a:cubicBezTo>
                  <a:cubicBezTo>
                    <a:pt x="294" y="24"/>
                    <a:pt x="295" y="25"/>
                    <a:pt x="296" y="26"/>
                  </a:cubicBezTo>
                  <a:cubicBezTo>
                    <a:pt x="296" y="26"/>
                    <a:pt x="296" y="26"/>
                    <a:pt x="296" y="26"/>
                  </a:cubicBezTo>
                  <a:cubicBezTo>
                    <a:pt x="296" y="26"/>
                    <a:pt x="296" y="26"/>
                    <a:pt x="300" y="28"/>
                  </a:cubicBezTo>
                  <a:cubicBezTo>
                    <a:pt x="303" y="29"/>
                    <a:pt x="301" y="28"/>
                    <a:pt x="304" y="27"/>
                  </a:cubicBezTo>
                  <a:cubicBezTo>
                    <a:pt x="306" y="27"/>
                    <a:pt x="304" y="27"/>
                    <a:pt x="305" y="27"/>
                  </a:cubicBezTo>
                  <a:cubicBezTo>
                    <a:pt x="306" y="27"/>
                    <a:pt x="308" y="27"/>
                    <a:pt x="308" y="27"/>
                  </a:cubicBezTo>
                  <a:cubicBezTo>
                    <a:pt x="308" y="27"/>
                    <a:pt x="308" y="27"/>
                    <a:pt x="309" y="28"/>
                  </a:cubicBezTo>
                  <a:cubicBezTo>
                    <a:pt x="310" y="29"/>
                    <a:pt x="310" y="29"/>
                    <a:pt x="310" y="30"/>
                  </a:cubicBezTo>
                  <a:cubicBezTo>
                    <a:pt x="311" y="31"/>
                    <a:pt x="312" y="32"/>
                    <a:pt x="312" y="33"/>
                  </a:cubicBezTo>
                  <a:cubicBezTo>
                    <a:pt x="313" y="34"/>
                    <a:pt x="313" y="34"/>
                    <a:pt x="313" y="35"/>
                  </a:cubicBezTo>
                  <a:cubicBezTo>
                    <a:pt x="314" y="36"/>
                    <a:pt x="314" y="36"/>
                    <a:pt x="315" y="37"/>
                  </a:cubicBezTo>
                  <a:cubicBezTo>
                    <a:pt x="315" y="37"/>
                    <a:pt x="315" y="37"/>
                    <a:pt x="315" y="37"/>
                  </a:cubicBezTo>
                  <a:cubicBezTo>
                    <a:pt x="315" y="37"/>
                    <a:pt x="315" y="37"/>
                    <a:pt x="326" y="36"/>
                  </a:cubicBezTo>
                  <a:cubicBezTo>
                    <a:pt x="337" y="36"/>
                    <a:pt x="326" y="36"/>
                    <a:pt x="326" y="36"/>
                  </a:cubicBezTo>
                  <a:cubicBezTo>
                    <a:pt x="326" y="36"/>
                    <a:pt x="326" y="36"/>
                    <a:pt x="329" y="37"/>
                  </a:cubicBezTo>
                  <a:cubicBezTo>
                    <a:pt x="332" y="38"/>
                    <a:pt x="332" y="38"/>
                    <a:pt x="335" y="38"/>
                  </a:cubicBezTo>
                  <a:cubicBezTo>
                    <a:pt x="338" y="38"/>
                    <a:pt x="335" y="38"/>
                    <a:pt x="338" y="38"/>
                  </a:cubicBezTo>
                  <a:cubicBezTo>
                    <a:pt x="339" y="38"/>
                    <a:pt x="339" y="38"/>
                    <a:pt x="340" y="38"/>
                  </a:cubicBezTo>
                  <a:cubicBezTo>
                    <a:pt x="340" y="38"/>
                    <a:pt x="343" y="39"/>
                    <a:pt x="345" y="40"/>
                  </a:cubicBezTo>
                  <a:cubicBezTo>
                    <a:pt x="346" y="40"/>
                    <a:pt x="346" y="39"/>
                    <a:pt x="349" y="40"/>
                  </a:cubicBezTo>
                  <a:cubicBezTo>
                    <a:pt x="352" y="40"/>
                    <a:pt x="349" y="40"/>
                    <a:pt x="349" y="40"/>
                  </a:cubicBezTo>
                  <a:cubicBezTo>
                    <a:pt x="349" y="40"/>
                    <a:pt x="349" y="40"/>
                    <a:pt x="350" y="37"/>
                  </a:cubicBezTo>
                  <a:cubicBezTo>
                    <a:pt x="350" y="34"/>
                    <a:pt x="350" y="37"/>
                    <a:pt x="349" y="36"/>
                  </a:cubicBezTo>
                  <a:cubicBezTo>
                    <a:pt x="348" y="35"/>
                    <a:pt x="349" y="36"/>
                    <a:pt x="349" y="34"/>
                  </a:cubicBezTo>
                  <a:cubicBezTo>
                    <a:pt x="349" y="32"/>
                    <a:pt x="349" y="34"/>
                    <a:pt x="350" y="33"/>
                  </a:cubicBezTo>
                  <a:cubicBezTo>
                    <a:pt x="352" y="32"/>
                    <a:pt x="350" y="33"/>
                    <a:pt x="351" y="33"/>
                  </a:cubicBezTo>
                  <a:cubicBezTo>
                    <a:pt x="353" y="33"/>
                    <a:pt x="354" y="34"/>
                    <a:pt x="358" y="34"/>
                  </a:cubicBezTo>
                  <a:cubicBezTo>
                    <a:pt x="358" y="34"/>
                    <a:pt x="359" y="33"/>
                    <a:pt x="359" y="32"/>
                  </a:cubicBezTo>
                  <a:cubicBezTo>
                    <a:pt x="360" y="31"/>
                    <a:pt x="359" y="32"/>
                    <a:pt x="358" y="28"/>
                  </a:cubicBezTo>
                  <a:cubicBezTo>
                    <a:pt x="356" y="24"/>
                    <a:pt x="359" y="28"/>
                    <a:pt x="362" y="28"/>
                  </a:cubicBezTo>
                  <a:cubicBezTo>
                    <a:pt x="365" y="28"/>
                    <a:pt x="364" y="28"/>
                    <a:pt x="364" y="28"/>
                  </a:cubicBezTo>
                  <a:cubicBezTo>
                    <a:pt x="364" y="28"/>
                    <a:pt x="364" y="28"/>
                    <a:pt x="364" y="28"/>
                  </a:cubicBezTo>
                  <a:cubicBezTo>
                    <a:pt x="364" y="28"/>
                    <a:pt x="364" y="28"/>
                    <a:pt x="365" y="26"/>
                  </a:cubicBezTo>
                  <a:cubicBezTo>
                    <a:pt x="366" y="25"/>
                    <a:pt x="365" y="26"/>
                    <a:pt x="366" y="25"/>
                  </a:cubicBezTo>
                  <a:cubicBezTo>
                    <a:pt x="366" y="25"/>
                    <a:pt x="367" y="24"/>
                    <a:pt x="367" y="24"/>
                  </a:cubicBezTo>
                  <a:cubicBezTo>
                    <a:pt x="367" y="24"/>
                    <a:pt x="367" y="24"/>
                    <a:pt x="369" y="22"/>
                  </a:cubicBezTo>
                  <a:cubicBezTo>
                    <a:pt x="372" y="20"/>
                    <a:pt x="369" y="22"/>
                    <a:pt x="369" y="22"/>
                  </a:cubicBezTo>
                  <a:cubicBezTo>
                    <a:pt x="369" y="22"/>
                    <a:pt x="369" y="22"/>
                    <a:pt x="372" y="23"/>
                  </a:cubicBezTo>
                  <a:cubicBezTo>
                    <a:pt x="374" y="24"/>
                    <a:pt x="372" y="23"/>
                    <a:pt x="374" y="24"/>
                  </a:cubicBezTo>
                  <a:cubicBezTo>
                    <a:pt x="377" y="25"/>
                    <a:pt x="375" y="23"/>
                    <a:pt x="375" y="23"/>
                  </a:cubicBezTo>
                  <a:cubicBezTo>
                    <a:pt x="375" y="23"/>
                    <a:pt x="375" y="23"/>
                    <a:pt x="377" y="22"/>
                  </a:cubicBezTo>
                  <a:cubicBezTo>
                    <a:pt x="380" y="21"/>
                    <a:pt x="378" y="22"/>
                    <a:pt x="378" y="19"/>
                  </a:cubicBezTo>
                  <a:cubicBezTo>
                    <a:pt x="379" y="17"/>
                    <a:pt x="378" y="19"/>
                    <a:pt x="378" y="19"/>
                  </a:cubicBezTo>
                  <a:cubicBezTo>
                    <a:pt x="378" y="19"/>
                    <a:pt x="378" y="20"/>
                    <a:pt x="381" y="19"/>
                  </a:cubicBezTo>
                  <a:cubicBezTo>
                    <a:pt x="383" y="19"/>
                    <a:pt x="381" y="19"/>
                    <a:pt x="383" y="19"/>
                  </a:cubicBezTo>
                  <a:cubicBezTo>
                    <a:pt x="385" y="20"/>
                    <a:pt x="383" y="19"/>
                    <a:pt x="383" y="19"/>
                  </a:cubicBezTo>
                  <a:cubicBezTo>
                    <a:pt x="383" y="18"/>
                    <a:pt x="383" y="18"/>
                    <a:pt x="383" y="18"/>
                  </a:cubicBezTo>
                  <a:cubicBezTo>
                    <a:pt x="383" y="17"/>
                    <a:pt x="384" y="17"/>
                    <a:pt x="384" y="17"/>
                  </a:cubicBezTo>
                  <a:cubicBezTo>
                    <a:pt x="384" y="17"/>
                    <a:pt x="384" y="17"/>
                    <a:pt x="386" y="17"/>
                  </a:cubicBezTo>
                  <a:cubicBezTo>
                    <a:pt x="388" y="17"/>
                    <a:pt x="386" y="17"/>
                    <a:pt x="390" y="17"/>
                  </a:cubicBezTo>
                  <a:cubicBezTo>
                    <a:pt x="393" y="17"/>
                    <a:pt x="390" y="17"/>
                    <a:pt x="391" y="17"/>
                  </a:cubicBezTo>
                  <a:cubicBezTo>
                    <a:pt x="392" y="18"/>
                    <a:pt x="395" y="18"/>
                    <a:pt x="395" y="18"/>
                  </a:cubicBezTo>
                  <a:cubicBezTo>
                    <a:pt x="395" y="17"/>
                    <a:pt x="396" y="16"/>
                    <a:pt x="396" y="15"/>
                  </a:cubicBezTo>
                  <a:cubicBezTo>
                    <a:pt x="396" y="15"/>
                    <a:pt x="396" y="15"/>
                    <a:pt x="397" y="14"/>
                  </a:cubicBezTo>
                  <a:cubicBezTo>
                    <a:pt x="397" y="14"/>
                    <a:pt x="400" y="14"/>
                    <a:pt x="400" y="14"/>
                  </a:cubicBezTo>
                  <a:lnTo>
                    <a:pt x="400" y="13"/>
                  </a:lnTo>
                  <a:close/>
                  <a:moveTo>
                    <a:pt x="438" y="25"/>
                  </a:moveTo>
                  <a:cubicBezTo>
                    <a:pt x="438" y="26"/>
                    <a:pt x="438" y="27"/>
                    <a:pt x="438" y="28"/>
                  </a:cubicBezTo>
                  <a:cubicBezTo>
                    <a:pt x="438" y="29"/>
                    <a:pt x="438" y="29"/>
                    <a:pt x="439" y="30"/>
                  </a:cubicBezTo>
                  <a:cubicBezTo>
                    <a:pt x="438" y="30"/>
                    <a:pt x="438" y="30"/>
                    <a:pt x="437" y="30"/>
                  </a:cubicBezTo>
                  <a:cubicBezTo>
                    <a:pt x="436" y="29"/>
                    <a:pt x="436" y="29"/>
                    <a:pt x="435" y="28"/>
                  </a:cubicBezTo>
                  <a:cubicBezTo>
                    <a:pt x="434" y="26"/>
                    <a:pt x="433" y="26"/>
                    <a:pt x="431" y="25"/>
                  </a:cubicBezTo>
                  <a:cubicBezTo>
                    <a:pt x="430" y="24"/>
                    <a:pt x="429" y="24"/>
                    <a:pt x="428" y="24"/>
                  </a:cubicBezTo>
                  <a:cubicBezTo>
                    <a:pt x="428" y="24"/>
                    <a:pt x="428" y="25"/>
                    <a:pt x="429" y="25"/>
                  </a:cubicBezTo>
                  <a:cubicBezTo>
                    <a:pt x="429" y="26"/>
                    <a:pt x="429" y="27"/>
                    <a:pt x="430" y="28"/>
                  </a:cubicBezTo>
                  <a:cubicBezTo>
                    <a:pt x="429" y="27"/>
                    <a:pt x="429" y="27"/>
                    <a:pt x="428" y="27"/>
                  </a:cubicBezTo>
                  <a:cubicBezTo>
                    <a:pt x="427" y="26"/>
                    <a:pt x="427" y="25"/>
                    <a:pt x="426" y="24"/>
                  </a:cubicBezTo>
                  <a:cubicBezTo>
                    <a:pt x="426" y="24"/>
                    <a:pt x="426" y="24"/>
                    <a:pt x="425" y="23"/>
                  </a:cubicBezTo>
                  <a:cubicBezTo>
                    <a:pt x="425" y="23"/>
                    <a:pt x="425" y="23"/>
                    <a:pt x="424" y="23"/>
                  </a:cubicBezTo>
                  <a:cubicBezTo>
                    <a:pt x="424" y="22"/>
                    <a:pt x="424" y="22"/>
                    <a:pt x="423" y="21"/>
                  </a:cubicBezTo>
                  <a:cubicBezTo>
                    <a:pt x="423" y="21"/>
                    <a:pt x="422" y="20"/>
                    <a:pt x="422" y="20"/>
                  </a:cubicBezTo>
                  <a:cubicBezTo>
                    <a:pt x="421" y="20"/>
                    <a:pt x="421" y="21"/>
                    <a:pt x="421" y="21"/>
                  </a:cubicBezTo>
                  <a:cubicBezTo>
                    <a:pt x="421" y="21"/>
                    <a:pt x="420" y="21"/>
                    <a:pt x="419" y="21"/>
                  </a:cubicBezTo>
                  <a:cubicBezTo>
                    <a:pt x="418" y="20"/>
                    <a:pt x="418" y="20"/>
                    <a:pt x="415" y="19"/>
                  </a:cubicBezTo>
                  <a:cubicBezTo>
                    <a:pt x="412" y="18"/>
                    <a:pt x="412" y="18"/>
                    <a:pt x="412" y="18"/>
                  </a:cubicBezTo>
                  <a:cubicBezTo>
                    <a:pt x="410" y="19"/>
                    <a:pt x="409" y="19"/>
                    <a:pt x="407" y="19"/>
                  </a:cubicBezTo>
                  <a:cubicBezTo>
                    <a:pt x="407" y="19"/>
                    <a:pt x="407" y="19"/>
                    <a:pt x="407" y="20"/>
                  </a:cubicBezTo>
                  <a:cubicBezTo>
                    <a:pt x="405" y="19"/>
                    <a:pt x="404" y="19"/>
                    <a:pt x="402" y="18"/>
                  </a:cubicBezTo>
                  <a:cubicBezTo>
                    <a:pt x="402" y="19"/>
                    <a:pt x="402" y="19"/>
                    <a:pt x="402" y="20"/>
                  </a:cubicBezTo>
                  <a:cubicBezTo>
                    <a:pt x="400" y="20"/>
                    <a:pt x="399" y="20"/>
                    <a:pt x="398" y="20"/>
                  </a:cubicBezTo>
                  <a:cubicBezTo>
                    <a:pt x="397" y="20"/>
                    <a:pt x="397" y="20"/>
                    <a:pt x="396" y="20"/>
                  </a:cubicBezTo>
                  <a:cubicBezTo>
                    <a:pt x="395" y="21"/>
                    <a:pt x="395" y="21"/>
                    <a:pt x="394" y="21"/>
                  </a:cubicBezTo>
                  <a:cubicBezTo>
                    <a:pt x="392" y="21"/>
                    <a:pt x="391" y="22"/>
                    <a:pt x="390" y="22"/>
                  </a:cubicBezTo>
                  <a:cubicBezTo>
                    <a:pt x="388" y="21"/>
                    <a:pt x="387" y="21"/>
                    <a:pt x="385" y="21"/>
                  </a:cubicBezTo>
                  <a:cubicBezTo>
                    <a:pt x="386" y="22"/>
                    <a:pt x="386" y="22"/>
                    <a:pt x="387" y="23"/>
                  </a:cubicBezTo>
                  <a:cubicBezTo>
                    <a:pt x="390" y="24"/>
                    <a:pt x="391" y="24"/>
                    <a:pt x="395" y="25"/>
                  </a:cubicBezTo>
                  <a:cubicBezTo>
                    <a:pt x="395" y="26"/>
                    <a:pt x="395" y="27"/>
                    <a:pt x="395" y="29"/>
                  </a:cubicBezTo>
                  <a:cubicBezTo>
                    <a:pt x="395" y="29"/>
                    <a:pt x="395" y="29"/>
                    <a:pt x="395" y="30"/>
                  </a:cubicBezTo>
                  <a:cubicBezTo>
                    <a:pt x="394" y="30"/>
                    <a:pt x="393" y="31"/>
                    <a:pt x="392" y="31"/>
                  </a:cubicBezTo>
                  <a:cubicBezTo>
                    <a:pt x="390" y="31"/>
                    <a:pt x="388" y="31"/>
                    <a:pt x="386" y="30"/>
                  </a:cubicBezTo>
                  <a:cubicBezTo>
                    <a:pt x="384" y="30"/>
                    <a:pt x="383" y="30"/>
                    <a:pt x="381" y="30"/>
                  </a:cubicBezTo>
                  <a:cubicBezTo>
                    <a:pt x="379" y="29"/>
                    <a:pt x="378" y="29"/>
                    <a:pt x="376" y="29"/>
                  </a:cubicBezTo>
                  <a:cubicBezTo>
                    <a:pt x="374" y="29"/>
                    <a:pt x="373" y="29"/>
                    <a:pt x="370" y="30"/>
                  </a:cubicBezTo>
                  <a:cubicBezTo>
                    <a:pt x="370" y="30"/>
                    <a:pt x="370" y="31"/>
                    <a:pt x="369" y="31"/>
                  </a:cubicBezTo>
                  <a:cubicBezTo>
                    <a:pt x="370" y="32"/>
                    <a:pt x="371" y="33"/>
                    <a:pt x="372" y="33"/>
                  </a:cubicBezTo>
                  <a:cubicBezTo>
                    <a:pt x="373" y="34"/>
                    <a:pt x="374" y="35"/>
                    <a:pt x="375" y="36"/>
                  </a:cubicBezTo>
                  <a:cubicBezTo>
                    <a:pt x="377" y="36"/>
                    <a:pt x="378" y="37"/>
                    <a:pt x="380" y="37"/>
                  </a:cubicBezTo>
                  <a:cubicBezTo>
                    <a:pt x="382" y="37"/>
                    <a:pt x="383" y="37"/>
                    <a:pt x="385" y="36"/>
                  </a:cubicBezTo>
                  <a:cubicBezTo>
                    <a:pt x="388" y="36"/>
                    <a:pt x="389" y="37"/>
                    <a:pt x="392" y="37"/>
                  </a:cubicBezTo>
                  <a:cubicBezTo>
                    <a:pt x="393" y="37"/>
                    <a:pt x="394" y="37"/>
                    <a:pt x="395" y="38"/>
                  </a:cubicBezTo>
                  <a:cubicBezTo>
                    <a:pt x="394" y="39"/>
                    <a:pt x="393" y="39"/>
                    <a:pt x="392" y="40"/>
                  </a:cubicBezTo>
                  <a:cubicBezTo>
                    <a:pt x="389" y="40"/>
                    <a:pt x="388" y="40"/>
                    <a:pt x="385" y="40"/>
                  </a:cubicBezTo>
                  <a:cubicBezTo>
                    <a:pt x="383" y="39"/>
                    <a:pt x="383" y="39"/>
                    <a:pt x="381" y="39"/>
                  </a:cubicBezTo>
                  <a:cubicBezTo>
                    <a:pt x="379" y="39"/>
                    <a:pt x="378" y="39"/>
                    <a:pt x="377" y="38"/>
                  </a:cubicBezTo>
                  <a:cubicBezTo>
                    <a:pt x="375" y="38"/>
                    <a:pt x="375" y="38"/>
                    <a:pt x="374" y="38"/>
                  </a:cubicBezTo>
                  <a:cubicBezTo>
                    <a:pt x="374" y="39"/>
                    <a:pt x="374" y="39"/>
                    <a:pt x="374" y="40"/>
                  </a:cubicBezTo>
                  <a:cubicBezTo>
                    <a:pt x="377" y="40"/>
                    <a:pt x="378" y="40"/>
                    <a:pt x="380" y="41"/>
                  </a:cubicBezTo>
                  <a:cubicBezTo>
                    <a:pt x="381" y="42"/>
                    <a:pt x="381" y="42"/>
                    <a:pt x="381" y="43"/>
                  </a:cubicBezTo>
                  <a:cubicBezTo>
                    <a:pt x="382" y="44"/>
                    <a:pt x="382" y="44"/>
                    <a:pt x="382" y="45"/>
                  </a:cubicBezTo>
                  <a:cubicBezTo>
                    <a:pt x="384" y="45"/>
                    <a:pt x="385" y="46"/>
                    <a:pt x="386" y="46"/>
                  </a:cubicBezTo>
                  <a:cubicBezTo>
                    <a:pt x="387" y="45"/>
                    <a:pt x="388" y="45"/>
                    <a:pt x="389" y="45"/>
                  </a:cubicBezTo>
                  <a:cubicBezTo>
                    <a:pt x="391" y="44"/>
                    <a:pt x="392" y="44"/>
                    <a:pt x="394" y="44"/>
                  </a:cubicBezTo>
                  <a:cubicBezTo>
                    <a:pt x="395" y="44"/>
                    <a:pt x="396" y="44"/>
                    <a:pt x="397" y="45"/>
                  </a:cubicBezTo>
                  <a:cubicBezTo>
                    <a:pt x="398" y="45"/>
                    <a:pt x="398" y="45"/>
                    <a:pt x="399" y="45"/>
                  </a:cubicBezTo>
                  <a:cubicBezTo>
                    <a:pt x="401" y="45"/>
                    <a:pt x="401" y="45"/>
                    <a:pt x="403" y="45"/>
                  </a:cubicBezTo>
                  <a:cubicBezTo>
                    <a:pt x="403" y="45"/>
                    <a:pt x="403" y="45"/>
                    <a:pt x="405" y="45"/>
                  </a:cubicBezTo>
                  <a:cubicBezTo>
                    <a:pt x="406" y="46"/>
                    <a:pt x="408" y="46"/>
                    <a:pt x="408" y="46"/>
                  </a:cubicBezTo>
                  <a:cubicBezTo>
                    <a:pt x="408" y="47"/>
                    <a:pt x="408" y="47"/>
                    <a:pt x="408" y="48"/>
                  </a:cubicBezTo>
                  <a:cubicBezTo>
                    <a:pt x="409" y="48"/>
                    <a:pt x="409" y="49"/>
                    <a:pt x="411" y="49"/>
                  </a:cubicBezTo>
                  <a:cubicBezTo>
                    <a:pt x="412" y="49"/>
                    <a:pt x="413" y="49"/>
                    <a:pt x="415" y="49"/>
                  </a:cubicBezTo>
                  <a:cubicBezTo>
                    <a:pt x="416" y="50"/>
                    <a:pt x="417" y="50"/>
                    <a:pt x="418" y="51"/>
                  </a:cubicBezTo>
                  <a:cubicBezTo>
                    <a:pt x="418" y="51"/>
                    <a:pt x="418" y="52"/>
                    <a:pt x="418" y="52"/>
                  </a:cubicBezTo>
                  <a:cubicBezTo>
                    <a:pt x="419" y="53"/>
                    <a:pt x="420" y="53"/>
                    <a:pt x="421" y="54"/>
                  </a:cubicBezTo>
                  <a:cubicBezTo>
                    <a:pt x="422" y="54"/>
                    <a:pt x="422" y="54"/>
                    <a:pt x="423" y="54"/>
                  </a:cubicBezTo>
                  <a:cubicBezTo>
                    <a:pt x="424" y="55"/>
                    <a:pt x="424" y="55"/>
                    <a:pt x="425" y="56"/>
                  </a:cubicBezTo>
                  <a:cubicBezTo>
                    <a:pt x="425" y="57"/>
                    <a:pt x="425" y="57"/>
                    <a:pt x="426" y="58"/>
                  </a:cubicBezTo>
                  <a:cubicBezTo>
                    <a:pt x="428" y="60"/>
                    <a:pt x="429" y="60"/>
                    <a:pt x="432" y="62"/>
                  </a:cubicBezTo>
                  <a:cubicBezTo>
                    <a:pt x="432" y="63"/>
                    <a:pt x="432" y="63"/>
                    <a:pt x="433" y="64"/>
                  </a:cubicBezTo>
                  <a:cubicBezTo>
                    <a:pt x="433" y="66"/>
                    <a:pt x="434" y="67"/>
                    <a:pt x="434" y="67"/>
                  </a:cubicBezTo>
                  <a:cubicBezTo>
                    <a:pt x="435" y="67"/>
                    <a:pt x="435" y="67"/>
                    <a:pt x="436" y="68"/>
                  </a:cubicBezTo>
                  <a:cubicBezTo>
                    <a:pt x="437" y="68"/>
                    <a:pt x="437" y="68"/>
                    <a:pt x="438" y="69"/>
                  </a:cubicBezTo>
                  <a:cubicBezTo>
                    <a:pt x="438" y="70"/>
                    <a:pt x="439" y="70"/>
                    <a:pt x="439" y="71"/>
                  </a:cubicBezTo>
                  <a:cubicBezTo>
                    <a:pt x="439" y="71"/>
                    <a:pt x="439" y="71"/>
                    <a:pt x="440" y="72"/>
                  </a:cubicBezTo>
                  <a:cubicBezTo>
                    <a:pt x="438" y="72"/>
                    <a:pt x="438" y="71"/>
                    <a:pt x="437" y="71"/>
                  </a:cubicBezTo>
                  <a:cubicBezTo>
                    <a:pt x="437" y="71"/>
                    <a:pt x="436" y="71"/>
                    <a:pt x="436" y="72"/>
                  </a:cubicBezTo>
                  <a:cubicBezTo>
                    <a:pt x="436" y="73"/>
                    <a:pt x="436" y="73"/>
                    <a:pt x="436" y="74"/>
                  </a:cubicBezTo>
                  <a:cubicBezTo>
                    <a:pt x="436" y="75"/>
                    <a:pt x="436" y="73"/>
                    <a:pt x="436" y="75"/>
                  </a:cubicBezTo>
                  <a:cubicBezTo>
                    <a:pt x="436" y="76"/>
                    <a:pt x="437" y="77"/>
                    <a:pt x="437" y="77"/>
                  </a:cubicBezTo>
                  <a:cubicBezTo>
                    <a:pt x="439" y="78"/>
                    <a:pt x="439" y="78"/>
                    <a:pt x="440" y="79"/>
                  </a:cubicBezTo>
                  <a:cubicBezTo>
                    <a:pt x="442" y="79"/>
                    <a:pt x="442" y="79"/>
                    <a:pt x="444" y="79"/>
                  </a:cubicBezTo>
                  <a:cubicBezTo>
                    <a:pt x="444" y="78"/>
                    <a:pt x="444" y="77"/>
                    <a:pt x="444" y="77"/>
                  </a:cubicBezTo>
                  <a:cubicBezTo>
                    <a:pt x="444" y="77"/>
                    <a:pt x="445" y="77"/>
                    <a:pt x="445" y="77"/>
                  </a:cubicBezTo>
                  <a:cubicBezTo>
                    <a:pt x="446" y="77"/>
                    <a:pt x="444" y="75"/>
                    <a:pt x="446" y="77"/>
                  </a:cubicBezTo>
                  <a:cubicBezTo>
                    <a:pt x="448" y="78"/>
                    <a:pt x="447" y="77"/>
                    <a:pt x="448" y="78"/>
                  </a:cubicBezTo>
                  <a:cubicBezTo>
                    <a:pt x="449" y="79"/>
                    <a:pt x="450" y="80"/>
                    <a:pt x="450" y="80"/>
                  </a:cubicBezTo>
                  <a:cubicBezTo>
                    <a:pt x="451" y="80"/>
                    <a:pt x="452" y="81"/>
                    <a:pt x="453" y="81"/>
                  </a:cubicBezTo>
                  <a:cubicBezTo>
                    <a:pt x="454" y="81"/>
                    <a:pt x="454" y="81"/>
                    <a:pt x="455" y="81"/>
                  </a:cubicBezTo>
                  <a:cubicBezTo>
                    <a:pt x="455" y="81"/>
                    <a:pt x="456" y="80"/>
                    <a:pt x="457" y="82"/>
                  </a:cubicBezTo>
                  <a:cubicBezTo>
                    <a:pt x="458" y="84"/>
                    <a:pt x="458" y="83"/>
                    <a:pt x="458" y="84"/>
                  </a:cubicBezTo>
                  <a:cubicBezTo>
                    <a:pt x="457" y="85"/>
                    <a:pt x="459" y="85"/>
                    <a:pt x="457" y="85"/>
                  </a:cubicBezTo>
                  <a:cubicBezTo>
                    <a:pt x="455" y="85"/>
                    <a:pt x="451" y="84"/>
                    <a:pt x="451" y="84"/>
                  </a:cubicBezTo>
                  <a:cubicBezTo>
                    <a:pt x="450" y="84"/>
                    <a:pt x="450" y="83"/>
                    <a:pt x="449" y="83"/>
                  </a:cubicBezTo>
                  <a:cubicBezTo>
                    <a:pt x="447" y="83"/>
                    <a:pt x="446" y="82"/>
                    <a:pt x="445" y="82"/>
                  </a:cubicBezTo>
                  <a:cubicBezTo>
                    <a:pt x="445" y="82"/>
                    <a:pt x="445" y="82"/>
                    <a:pt x="444" y="82"/>
                  </a:cubicBezTo>
                  <a:cubicBezTo>
                    <a:pt x="443" y="83"/>
                    <a:pt x="443" y="83"/>
                    <a:pt x="443" y="83"/>
                  </a:cubicBezTo>
                  <a:cubicBezTo>
                    <a:pt x="443" y="84"/>
                    <a:pt x="442" y="83"/>
                    <a:pt x="443" y="84"/>
                  </a:cubicBezTo>
                  <a:cubicBezTo>
                    <a:pt x="443" y="85"/>
                    <a:pt x="443" y="85"/>
                    <a:pt x="443" y="85"/>
                  </a:cubicBezTo>
                  <a:cubicBezTo>
                    <a:pt x="443" y="85"/>
                    <a:pt x="442" y="86"/>
                    <a:pt x="442" y="86"/>
                  </a:cubicBezTo>
                  <a:cubicBezTo>
                    <a:pt x="442" y="86"/>
                    <a:pt x="440" y="86"/>
                    <a:pt x="440" y="87"/>
                  </a:cubicBezTo>
                  <a:cubicBezTo>
                    <a:pt x="440" y="87"/>
                    <a:pt x="440" y="87"/>
                    <a:pt x="440" y="87"/>
                  </a:cubicBezTo>
                  <a:cubicBezTo>
                    <a:pt x="440" y="88"/>
                    <a:pt x="441" y="88"/>
                    <a:pt x="441" y="88"/>
                  </a:cubicBezTo>
                  <a:cubicBezTo>
                    <a:pt x="442" y="88"/>
                    <a:pt x="442" y="89"/>
                    <a:pt x="443" y="89"/>
                  </a:cubicBezTo>
                  <a:cubicBezTo>
                    <a:pt x="444" y="89"/>
                    <a:pt x="445" y="89"/>
                    <a:pt x="446" y="90"/>
                  </a:cubicBezTo>
                  <a:cubicBezTo>
                    <a:pt x="446" y="90"/>
                    <a:pt x="447" y="90"/>
                    <a:pt x="446" y="91"/>
                  </a:cubicBezTo>
                  <a:cubicBezTo>
                    <a:pt x="445" y="91"/>
                    <a:pt x="445" y="91"/>
                    <a:pt x="445" y="91"/>
                  </a:cubicBezTo>
                  <a:cubicBezTo>
                    <a:pt x="447" y="92"/>
                    <a:pt x="447" y="92"/>
                    <a:pt x="448" y="93"/>
                  </a:cubicBezTo>
                  <a:cubicBezTo>
                    <a:pt x="449" y="93"/>
                    <a:pt x="450" y="93"/>
                    <a:pt x="451" y="93"/>
                  </a:cubicBezTo>
                  <a:cubicBezTo>
                    <a:pt x="451" y="92"/>
                    <a:pt x="452" y="92"/>
                    <a:pt x="452" y="91"/>
                  </a:cubicBezTo>
                  <a:cubicBezTo>
                    <a:pt x="452" y="91"/>
                    <a:pt x="452" y="90"/>
                    <a:pt x="452" y="90"/>
                  </a:cubicBezTo>
                  <a:cubicBezTo>
                    <a:pt x="451" y="89"/>
                    <a:pt x="451" y="89"/>
                    <a:pt x="450" y="88"/>
                  </a:cubicBezTo>
                  <a:cubicBezTo>
                    <a:pt x="450" y="88"/>
                    <a:pt x="450" y="87"/>
                    <a:pt x="449" y="87"/>
                  </a:cubicBezTo>
                  <a:cubicBezTo>
                    <a:pt x="451" y="87"/>
                    <a:pt x="451" y="87"/>
                    <a:pt x="452" y="87"/>
                  </a:cubicBezTo>
                  <a:cubicBezTo>
                    <a:pt x="453" y="87"/>
                    <a:pt x="454" y="87"/>
                    <a:pt x="455" y="88"/>
                  </a:cubicBezTo>
                  <a:cubicBezTo>
                    <a:pt x="455" y="88"/>
                    <a:pt x="457" y="88"/>
                    <a:pt x="458" y="89"/>
                  </a:cubicBezTo>
                  <a:cubicBezTo>
                    <a:pt x="459" y="89"/>
                    <a:pt x="458" y="90"/>
                    <a:pt x="458" y="91"/>
                  </a:cubicBezTo>
                  <a:cubicBezTo>
                    <a:pt x="457" y="91"/>
                    <a:pt x="457" y="92"/>
                    <a:pt x="457" y="92"/>
                  </a:cubicBezTo>
                  <a:cubicBezTo>
                    <a:pt x="457" y="93"/>
                    <a:pt x="457" y="93"/>
                    <a:pt x="457" y="93"/>
                  </a:cubicBezTo>
                  <a:cubicBezTo>
                    <a:pt x="457" y="93"/>
                    <a:pt x="456" y="91"/>
                    <a:pt x="457" y="93"/>
                  </a:cubicBezTo>
                  <a:cubicBezTo>
                    <a:pt x="458" y="95"/>
                    <a:pt x="460" y="96"/>
                    <a:pt x="460" y="96"/>
                  </a:cubicBezTo>
                  <a:cubicBezTo>
                    <a:pt x="460" y="96"/>
                    <a:pt x="459" y="97"/>
                    <a:pt x="458" y="97"/>
                  </a:cubicBezTo>
                  <a:cubicBezTo>
                    <a:pt x="457" y="97"/>
                    <a:pt x="457" y="97"/>
                    <a:pt x="457" y="97"/>
                  </a:cubicBezTo>
                  <a:cubicBezTo>
                    <a:pt x="455" y="97"/>
                    <a:pt x="455" y="97"/>
                    <a:pt x="453" y="96"/>
                  </a:cubicBezTo>
                  <a:cubicBezTo>
                    <a:pt x="452" y="96"/>
                    <a:pt x="452" y="96"/>
                    <a:pt x="452" y="96"/>
                  </a:cubicBezTo>
                  <a:cubicBezTo>
                    <a:pt x="452" y="98"/>
                    <a:pt x="452" y="98"/>
                    <a:pt x="452" y="98"/>
                  </a:cubicBezTo>
                  <a:cubicBezTo>
                    <a:pt x="452" y="98"/>
                    <a:pt x="455" y="99"/>
                    <a:pt x="453" y="99"/>
                  </a:cubicBezTo>
                  <a:cubicBezTo>
                    <a:pt x="451" y="99"/>
                    <a:pt x="451" y="99"/>
                    <a:pt x="451" y="99"/>
                  </a:cubicBezTo>
                  <a:cubicBezTo>
                    <a:pt x="451" y="99"/>
                    <a:pt x="451" y="99"/>
                    <a:pt x="450" y="100"/>
                  </a:cubicBezTo>
                  <a:cubicBezTo>
                    <a:pt x="450" y="102"/>
                    <a:pt x="451" y="103"/>
                    <a:pt x="451" y="103"/>
                  </a:cubicBezTo>
                  <a:cubicBezTo>
                    <a:pt x="452" y="103"/>
                    <a:pt x="452" y="104"/>
                    <a:pt x="453" y="104"/>
                  </a:cubicBezTo>
                  <a:cubicBezTo>
                    <a:pt x="453" y="104"/>
                    <a:pt x="453" y="105"/>
                    <a:pt x="453" y="105"/>
                  </a:cubicBezTo>
                  <a:cubicBezTo>
                    <a:pt x="453" y="106"/>
                    <a:pt x="453" y="106"/>
                    <a:pt x="453" y="106"/>
                  </a:cubicBezTo>
                  <a:cubicBezTo>
                    <a:pt x="454" y="107"/>
                    <a:pt x="454" y="107"/>
                    <a:pt x="455" y="108"/>
                  </a:cubicBezTo>
                  <a:cubicBezTo>
                    <a:pt x="455" y="108"/>
                    <a:pt x="452" y="109"/>
                    <a:pt x="454" y="110"/>
                  </a:cubicBezTo>
                  <a:cubicBezTo>
                    <a:pt x="456" y="111"/>
                    <a:pt x="458" y="111"/>
                    <a:pt x="458" y="111"/>
                  </a:cubicBezTo>
                  <a:cubicBezTo>
                    <a:pt x="459" y="111"/>
                    <a:pt x="458" y="112"/>
                    <a:pt x="458" y="112"/>
                  </a:cubicBezTo>
                  <a:cubicBezTo>
                    <a:pt x="458" y="113"/>
                    <a:pt x="458" y="113"/>
                    <a:pt x="458" y="113"/>
                  </a:cubicBezTo>
                  <a:cubicBezTo>
                    <a:pt x="458" y="113"/>
                    <a:pt x="459" y="114"/>
                    <a:pt x="459" y="114"/>
                  </a:cubicBezTo>
                  <a:cubicBezTo>
                    <a:pt x="460" y="115"/>
                    <a:pt x="462" y="116"/>
                    <a:pt x="462" y="116"/>
                  </a:cubicBezTo>
                  <a:cubicBezTo>
                    <a:pt x="462" y="117"/>
                    <a:pt x="462" y="117"/>
                    <a:pt x="463" y="118"/>
                  </a:cubicBezTo>
                  <a:cubicBezTo>
                    <a:pt x="463" y="118"/>
                    <a:pt x="462" y="118"/>
                    <a:pt x="462" y="119"/>
                  </a:cubicBezTo>
                  <a:cubicBezTo>
                    <a:pt x="462" y="119"/>
                    <a:pt x="462" y="118"/>
                    <a:pt x="462" y="119"/>
                  </a:cubicBezTo>
                  <a:cubicBezTo>
                    <a:pt x="463" y="120"/>
                    <a:pt x="463" y="121"/>
                    <a:pt x="463" y="121"/>
                  </a:cubicBezTo>
                  <a:cubicBezTo>
                    <a:pt x="463" y="121"/>
                    <a:pt x="464" y="121"/>
                    <a:pt x="464" y="121"/>
                  </a:cubicBezTo>
                  <a:cubicBezTo>
                    <a:pt x="465" y="122"/>
                    <a:pt x="468" y="122"/>
                    <a:pt x="468" y="123"/>
                  </a:cubicBezTo>
                  <a:cubicBezTo>
                    <a:pt x="469" y="123"/>
                    <a:pt x="469" y="126"/>
                    <a:pt x="469" y="126"/>
                  </a:cubicBezTo>
                  <a:cubicBezTo>
                    <a:pt x="469" y="126"/>
                    <a:pt x="470" y="126"/>
                    <a:pt x="471" y="127"/>
                  </a:cubicBezTo>
                  <a:cubicBezTo>
                    <a:pt x="471" y="127"/>
                    <a:pt x="471" y="126"/>
                    <a:pt x="471" y="127"/>
                  </a:cubicBezTo>
                  <a:cubicBezTo>
                    <a:pt x="472" y="128"/>
                    <a:pt x="472" y="128"/>
                    <a:pt x="473" y="128"/>
                  </a:cubicBezTo>
                  <a:cubicBezTo>
                    <a:pt x="474" y="129"/>
                    <a:pt x="474" y="128"/>
                    <a:pt x="474" y="129"/>
                  </a:cubicBezTo>
                  <a:cubicBezTo>
                    <a:pt x="474" y="130"/>
                    <a:pt x="473" y="129"/>
                    <a:pt x="474" y="130"/>
                  </a:cubicBezTo>
                  <a:cubicBezTo>
                    <a:pt x="475" y="131"/>
                    <a:pt x="476" y="132"/>
                    <a:pt x="476" y="132"/>
                  </a:cubicBezTo>
                  <a:cubicBezTo>
                    <a:pt x="476" y="132"/>
                    <a:pt x="477" y="132"/>
                    <a:pt x="477" y="132"/>
                  </a:cubicBezTo>
                  <a:cubicBezTo>
                    <a:pt x="477" y="132"/>
                    <a:pt x="476" y="131"/>
                    <a:pt x="479" y="133"/>
                  </a:cubicBezTo>
                  <a:cubicBezTo>
                    <a:pt x="482" y="134"/>
                    <a:pt x="480" y="133"/>
                    <a:pt x="480" y="136"/>
                  </a:cubicBezTo>
                  <a:cubicBezTo>
                    <a:pt x="481" y="136"/>
                    <a:pt x="481" y="136"/>
                    <a:pt x="481" y="136"/>
                  </a:cubicBezTo>
                  <a:cubicBezTo>
                    <a:pt x="482" y="136"/>
                    <a:pt x="482" y="136"/>
                    <a:pt x="483" y="137"/>
                  </a:cubicBezTo>
                  <a:cubicBezTo>
                    <a:pt x="484" y="137"/>
                    <a:pt x="484" y="137"/>
                    <a:pt x="485" y="137"/>
                  </a:cubicBezTo>
                  <a:cubicBezTo>
                    <a:pt x="486" y="137"/>
                    <a:pt x="486" y="136"/>
                    <a:pt x="486" y="136"/>
                  </a:cubicBezTo>
                  <a:cubicBezTo>
                    <a:pt x="487" y="136"/>
                    <a:pt x="487" y="136"/>
                    <a:pt x="488" y="136"/>
                  </a:cubicBezTo>
                  <a:cubicBezTo>
                    <a:pt x="488" y="135"/>
                    <a:pt x="488" y="135"/>
                    <a:pt x="488" y="135"/>
                  </a:cubicBezTo>
                  <a:cubicBezTo>
                    <a:pt x="488" y="135"/>
                    <a:pt x="489" y="134"/>
                    <a:pt x="489" y="135"/>
                  </a:cubicBezTo>
                  <a:cubicBezTo>
                    <a:pt x="490" y="136"/>
                    <a:pt x="490" y="137"/>
                    <a:pt x="490" y="137"/>
                  </a:cubicBezTo>
                  <a:cubicBezTo>
                    <a:pt x="490" y="138"/>
                    <a:pt x="490" y="138"/>
                    <a:pt x="490" y="138"/>
                  </a:cubicBezTo>
                  <a:cubicBezTo>
                    <a:pt x="490" y="138"/>
                    <a:pt x="490" y="139"/>
                    <a:pt x="491" y="139"/>
                  </a:cubicBezTo>
                  <a:cubicBezTo>
                    <a:pt x="492" y="140"/>
                    <a:pt x="493" y="140"/>
                    <a:pt x="493" y="140"/>
                  </a:cubicBezTo>
                  <a:cubicBezTo>
                    <a:pt x="494" y="141"/>
                    <a:pt x="496" y="141"/>
                    <a:pt x="496" y="142"/>
                  </a:cubicBezTo>
                  <a:cubicBezTo>
                    <a:pt x="496" y="142"/>
                    <a:pt x="498" y="143"/>
                    <a:pt x="498" y="143"/>
                  </a:cubicBezTo>
                  <a:cubicBezTo>
                    <a:pt x="498" y="143"/>
                    <a:pt x="499" y="143"/>
                    <a:pt x="499" y="143"/>
                  </a:cubicBezTo>
                  <a:cubicBezTo>
                    <a:pt x="499" y="143"/>
                    <a:pt x="500" y="143"/>
                    <a:pt x="500" y="142"/>
                  </a:cubicBezTo>
                  <a:cubicBezTo>
                    <a:pt x="500" y="142"/>
                    <a:pt x="501" y="142"/>
                    <a:pt x="501" y="142"/>
                  </a:cubicBezTo>
                  <a:cubicBezTo>
                    <a:pt x="502" y="142"/>
                    <a:pt x="502" y="141"/>
                    <a:pt x="502" y="141"/>
                  </a:cubicBezTo>
                  <a:cubicBezTo>
                    <a:pt x="502" y="140"/>
                    <a:pt x="501" y="140"/>
                    <a:pt x="501" y="139"/>
                  </a:cubicBezTo>
                  <a:cubicBezTo>
                    <a:pt x="501" y="139"/>
                    <a:pt x="501" y="139"/>
                    <a:pt x="501" y="138"/>
                  </a:cubicBezTo>
                  <a:cubicBezTo>
                    <a:pt x="501" y="138"/>
                    <a:pt x="501" y="137"/>
                    <a:pt x="502" y="137"/>
                  </a:cubicBezTo>
                  <a:cubicBezTo>
                    <a:pt x="503" y="138"/>
                    <a:pt x="503" y="138"/>
                    <a:pt x="503" y="138"/>
                  </a:cubicBezTo>
                  <a:cubicBezTo>
                    <a:pt x="503" y="137"/>
                    <a:pt x="504" y="136"/>
                    <a:pt x="504" y="135"/>
                  </a:cubicBezTo>
                  <a:cubicBezTo>
                    <a:pt x="504" y="135"/>
                    <a:pt x="504" y="135"/>
                    <a:pt x="504" y="134"/>
                  </a:cubicBezTo>
                  <a:cubicBezTo>
                    <a:pt x="504" y="134"/>
                    <a:pt x="504" y="134"/>
                    <a:pt x="503" y="133"/>
                  </a:cubicBezTo>
                  <a:cubicBezTo>
                    <a:pt x="503" y="132"/>
                    <a:pt x="504" y="132"/>
                    <a:pt x="504" y="132"/>
                  </a:cubicBezTo>
                  <a:cubicBezTo>
                    <a:pt x="504" y="131"/>
                    <a:pt x="504" y="131"/>
                    <a:pt x="505" y="131"/>
                  </a:cubicBezTo>
                  <a:cubicBezTo>
                    <a:pt x="505" y="131"/>
                    <a:pt x="506" y="131"/>
                    <a:pt x="506" y="131"/>
                  </a:cubicBezTo>
                  <a:cubicBezTo>
                    <a:pt x="506" y="130"/>
                    <a:pt x="507" y="130"/>
                    <a:pt x="507" y="130"/>
                  </a:cubicBezTo>
                  <a:cubicBezTo>
                    <a:pt x="507" y="129"/>
                    <a:pt x="506" y="129"/>
                    <a:pt x="506" y="128"/>
                  </a:cubicBezTo>
                  <a:cubicBezTo>
                    <a:pt x="506" y="127"/>
                    <a:pt x="506" y="127"/>
                    <a:pt x="506" y="126"/>
                  </a:cubicBezTo>
                  <a:cubicBezTo>
                    <a:pt x="506" y="126"/>
                    <a:pt x="506" y="126"/>
                    <a:pt x="506" y="125"/>
                  </a:cubicBezTo>
                  <a:cubicBezTo>
                    <a:pt x="507" y="125"/>
                    <a:pt x="507" y="125"/>
                    <a:pt x="507" y="125"/>
                  </a:cubicBezTo>
                  <a:cubicBezTo>
                    <a:pt x="507" y="124"/>
                    <a:pt x="507" y="124"/>
                    <a:pt x="507" y="123"/>
                  </a:cubicBezTo>
                  <a:cubicBezTo>
                    <a:pt x="507" y="123"/>
                    <a:pt x="507" y="122"/>
                    <a:pt x="507" y="121"/>
                  </a:cubicBezTo>
                  <a:cubicBezTo>
                    <a:pt x="507" y="121"/>
                    <a:pt x="507" y="121"/>
                    <a:pt x="507" y="120"/>
                  </a:cubicBezTo>
                  <a:cubicBezTo>
                    <a:pt x="508" y="120"/>
                    <a:pt x="509" y="120"/>
                    <a:pt x="510" y="120"/>
                  </a:cubicBezTo>
                  <a:cubicBezTo>
                    <a:pt x="510" y="120"/>
                    <a:pt x="512" y="121"/>
                    <a:pt x="513" y="121"/>
                  </a:cubicBezTo>
                  <a:cubicBezTo>
                    <a:pt x="515" y="122"/>
                    <a:pt x="513" y="121"/>
                    <a:pt x="515" y="122"/>
                  </a:cubicBezTo>
                  <a:cubicBezTo>
                    <a:pt x="516" y="123"/>
                    <a:pt x="520" y="123"/>
                    <a:pt x="520" y="123"/>
                  </a:cubicBezTo>
                  <a:cubicBezTo>
                    <a:pt x="520" y="123"/>
                    <a:pt x="520" y="123"/>
                    <a:pt x="521" y="123"/>
                  </a:cubicBezTo>
                  <a:cubicBezTo>
                    <a:pt x="521" y="122"/>
                    <a:pt x="521" y="121"/>
                    <a:pt x="521" y="120"/>
                  </a:cubicBezTo>
                  <a:cubicBezTo>
                    <a:pt x="521" y="120"/>
                    <a:pt x="521" y="120"/>
                    <a:pt x="521" y="119"/>
                  </a:cubicBezTo>
                  <a:cubicBezTo>
                    <a:pt x="522" y="120"/>
                    <a:pt x="522" y="120"/>
                    <a:pt x="523" y="120"/>
                  </a:cubicBezTo>
                  <a:cubicBezTo>
                    <a:pt x="524" y="120"/>
                    <a:pt x="525" y="119"/>
                    <a:pt x="525" y="119"/>
                  </a:cubicBezTo>
                  <a:cubicBezTo>
                    <a:pt x="526" y="119"/>
                    <a:pt x="526" y="119"/>
                    <a:pt x="526" y="119"/>
                  </a:cubicBezTo>
                  <a:cubicBezTo>
                    <a:pt x="526" y="119"/>
                    <a:pt x="527" y="119"/>
                    <a:pt x="527" y="119"/>
                  </a:cubicBezTo>
                  <a:cubicBezTo>
                    <a:pt x="527" y="119"/>
                    <a:pt x="527" y="118"/>
                    <a:pt x="528" y="118"/>
                  </a:cubicBezTo>
                  <a:cubicBezTo>
                    <a:pt x="528" y="118"/>
                    <a:pt x="528" y="118"/>
                    <a:pt x="528" y="118"/>
                  </a:cubicBezTo>
                  <a:cubicBezTo>
                    <a:pt x="529" y="118"/>
                    <a:pt x="530" y="118"/>
                    <a:pt x="530" y="118"/>
                  </a:cubicBezTo>
                  <a:cubicBezTo>
                    <a:pt x="531" y="118"/>
                    <a:pt x="531" y="118"/>
                    <a:pt x="532" y="118"/>
                  </a:cubicBezTo>
                  <a:cubicBezTo>
                    <a:pt x="532" y="118"/>
                    <a:pt x="532" y="117"/>
                    <a:pt x="532" y="117"/>
                  </a:cubicBezTo>
                  <a:cubicBezTo>
                    <a:pt x="532" y="117"/>
                    <a:pt x="532" y="117"/>
                    <a:pt x="532" y="117"/>
                  </a:cubicBezTo>
                  <a:cubicBezTo>
                    <a:pt x="532" y="117"/>
                    <a:pt x="533" y="117"/>
                    <a:pt x="533" y="117"/>
                  </a:cubicBezTo>
                  <a:cubicBezTo>
                    <a:pt x="533" y="117"/>
                    <a:pt x="535" y="118"/>
                    <a:pt x="535" y="118"/>
                  </a:cubicBezTo>
                  <a:cubicBezTo>
                    <a:pt x="535" y="118"/>
                    <a:pt x="535" y="118"/>
                    <a:pt x="536" y="117"/>
                  </a:cubicBezTo>
                  <a:cubicBezTo>
                    <a:pt x="536" y="117"/>
                    <a:pt x="536" y="117"/>
                    <a:pt x="537" y="117"/>
                  </a:cubicBezTo>
                  <a:cubicBezTo>
                    <a:pt x="537" y="117"/>
                    <a:pt x="539" y="117"/>
                    <a:pt x="540" y="118"/>
                  </a:cubicBezTo>
                  <a:cubicBezTo>
                    <a:pt x="540" y="118"/>
                    <a:pt x="541" y="119"/>
                    <a:pt x="541" y="119"/>
                  </a:cubicBezTo>
                  <a:cubicBezTo>
                    <a:pt x="542" y="119"/>
                    <a:pt x="543" y="119"/>
                    <a:pt x="544" y="119"/>
                  </a:cubicBezTo>
                  <a:cubicBezTo>
                    <a:pt x="544" y="119"/>
                    <a:pt x="544" y="119"/>
                    <a:pt x="544" y="118"/>
                  </a:cubicBezTo>
                  <a:cubicBezTo>
                    <a:pt x="544" y="118"/>
                    <a:pt x="544" y="118"/>
                    <a:pt x="544" y="118"/>
                  </a:cubicBezTo>
                  <a:cubicBezTo>
                    <a:pt x="544" y="118"/>
                    <a:pt x="549" y="119"/>
                    <a:pt x="549" y="119"/>
                  </a:cubicBezTo>
                  <a:cubicBezTo>
                    <a:pt x="549" y="120"/>
                    <a:pt x="550" y="118"/>
                    <a:pt x="550" y="118"/>
                  </a:cubicBezTo>
                  <a:cubicBezTo>
                    <a:pt x="549" y="118"/>
                    <a:pt x="549" y="118"/>
                    <a:pt x="549" y="117"/>
                  </a:cubicBezTo>
                  <a:cubicBezTo>
                    <a:pt x="549" y="117"/>
                    <a:pt x="549" y="117"/>
                    <a:pt x="549" y="117"/>
                  </a:cubicBezTo>
                  <a:cubicBezTo>
                    <a:pt x="550" y="117"/>
                    <a:pt x="550" y="117"/>
                    <a:pt x="551" y="117"/>
                  </a:cubicBezTo>
                  <a:cubicBezTo>
                    <a:pt x="551" y="117"/>
                    <a:pt x="551" y="117"/>
                    <a:pt x="551" y="117"/>
                  </a:cubicBezTo>
                  <a:cubicBezTo>
                    <a:pt x="552" y="118"/>
                    <a:pt x="553" y="118"/>
                    <a:pt x="553" y="118"/>
                  </a:cubicBezTo>
                  <a:cubicBezTo>
                    <a:pt x="553" y="118"/>
                    <a:pt x="554" y="119"/>
                    <a:pt x="554" y="119"/>
                  </a:cubicBezTo>
                  <a:cubicBezTo>
                    <a:pt x="555" y="119"/>
                    <a:pt x="555" y="119"/>
                    <a:pt x="555" y="119"/>
                  </a:cubicBezTo>
                  <a:cubicBezTo>
                    <a:pt x="555" y="119"/>
                    <a:pt x="555" y="119"/>
                    <a:pt x="555" y="118"/>
                  </a:cubicBezTo>
                  <a:cubicBezTo>
                    <a:pt x="555" y="118"/>
                    <a:pt x="555" y="118"/>
                    <a:pt x="556" y="118"/>
                  </a:cubicBezTo>
                  <a:cubicBezTo>
                    <a:pt x="556" y="118"/>
                    <a:pt x="555" y="117"/>
                    <a:pt x="555" y="117"/>
                  </a:cubicBezTo>
                  <a:cubicBezTo>
                    <a:pt x="555" y="117"/>
                    <a:pt x="555" y="117"/>
                    <a:pt x="555" y="117"/>
                  </a:cubicBezTo>
                  <a:cubicBezTo>
                    <a:pt x="555" y="117"/>
                    <a:pt x="552" y="115"/>
                    <a:pt x="551" y="114"/>
                  </a:cubicBezTo>
                  <a:cubicBezTo>
                    <a:pt x="550" y="113"/>
                    <a:pt x="550" y="113"/>
                    <a:pt x="550" y="113"/>
                  </a:cubicBezTo>
                  <a:cubicBezTo>
                    <a:pt x="549" y="113"/>
                    <a:pt x="549" y="113"/>
                    <a:pt x="548" y="112"/>
                  </a:cubicBezTo>
                  <a:cubicBezTo>
                    <a:pt x="547" y="111"/>
                    <a:pt x="546" y="111"/>
                    <a:pt x="545" y="110"/>
                  </a:cubicBezTo>
                  <a:cubicBezTo>
                    <a:pt x="545" y="110"/>
                    <a:pt x="545" y="109"/>
                    <a:pt x="546" y="109"/>
                  </a:cubicBezTo>
                  <a:cubicBezTo>
                    <a:pt x="546" y="109"/>
                    <a:pt x="545" y="108"/>
                    <a:pt x="547" y="109"/>
                  </a:cubicBezTo>
                  <a:cubicBezTo>
                    <a:pt x="548" y="110"/>
                    <a:pt x="546" y="108"/>
                    <a:pt x="548" y="110"/>
                  </a:cubicBezTo>
                  <a:cubicBezTo>
                    <a:pt x="550" y="112"/>
                    <a:pt x="551" y="113"/>
                    <a:pt x="551" y="113"/>
                  </a:cubicBezTo>
                  <a:cubicBezTo>
                    <a:pt x="551" y="113"/>
                    <a:pt x="551" y="113"/>
                    <a:pt x="552" y="113"/>
                  </a:cubicBezTo>
                  <a:cubicBezTo>
                    <a:pt x="552" y="114"/>
                    <a:pt x="558" y="116"/>
                    <a:pt x="558" y="116"/>
                  </a:cubicBezTo>
                  <a:cubicBezTo>
                    <a:pt x="558" y="116"/>
                    <a:pt x="558" y="116"/>
                    <a:pt x="558" y="116"/>
                  </a:cubicBezTo>
                  <a:cubicBezTo>
                    <a:pt x="558" y="116"/>
                    <a:pt x="558" y="115"/>
                    <a:pt x="557" y="115"/>
                  </a:cubicBezTo>
                  <a:cubicBezTo>
                    <a:pt x="557" y="114"/>
                    <a:pt x="556" y="114"/>
                    <a:pt x="556" y="114"/>
                  </a:cubicBezTo>
                  <a:cubicBezTo>
                    <a:pt x="555" y="113"/>
                    <a:pt x="555" y="113"/>
                    <a:pt x="554" y="112"/>
                  </a:cubicBezTo>
                  <a:cubicBezTo>
                    <a:pt x="554" y="112"/>
                    <a:pt x="553" y="112"/>
                    <a:pt x="553" y="111"/>
                  </a:cubicBezTo>
                  <a:cubicBezTo>
                    <a:pt x="552" y="111"/>
                    <a:pt x="552" y="110"/>
                    <a:pt x="552" y="110"/>
                  </a:cubicBezTo>
                  <a:cubicBezTo>
                    <a:pt x="551" y="110"/>
                    <a:pt x="551" y="110"/>
                    <a:pt x="551" y="109"/>
                  </a:cubicBezTo>
                  <a:cubicBezTo>
                    <a:pt x="551" y="109"/>
                    <a:pt x="550" y="108"/>
                    <a:pt x="551" y="108"/>
                  </a:cubicBezTo>
                  <a:cubicBezTo>
                    <a:pt x="552" y="109"/>
                    <a:pt x="552" y="109"/>
                    <a:pt x="552" y="109"/>
                  </a:cubicBezTo>
                  <a:cubicBezTo>
                    <a:pt x="552" y="108"/>
                    <a:pt x="552" y="108"/>
                    <a:pt x="552" y="108"/>
                  </a:cubicBezTo>
                  <a:cubicBezTo>
                    <a:pt x="552" y="108"/>
                    <a:pt x="550" y="106"/>
                    <a:pt x="551" y="106"/>
                  </a:cubicBezTo>
                  <a:cubicBezTo>
                    <a:pt x="551" y="106"/>
                    <a:pt x="551" y="105"/>
                    <a:pt x="552" y="105"/>
                  </a:cubicBezTo>
                  <a:cubicBezTo>
                    <a:pt x="552" y="105"/>
                    <a:pt x="550" y="103"/>
                    <a:pt x="550" y="103"/>
                  </a:cubicBezTo>
                  <a:cubicBezTo>
                    <a:pt x="550" y="103"/>
                    <a:pt x="550" y="103"/>
                    <a:pt x="550" y="103"/>
                  </a:cubicBezTo>
                  <a:cubicBezTo>
                    <a:pt x="551" y="103"/>
                    <a:pt x="552" y="103"/>
                    <a:pt x="552" y="103"/>
                  </a:cubicBezTo>
                  <a:cubicBezTo>
                    <a:pt x="552" y="103"/>
                    <a:pt x="553" y="103"/>
                    <a:pt x="553" y="103"/>
                  </a:cubicBezTo>
                  <a:cubicBezTo>
                    <a:pt x="553" y="103"/>
                    <a:pt x="553" y="103"/>
                    <a:pt x="553" y="103"/>
                  </a:cubicBezTo>
                  <a:cubicBezTo>
                    <a:pt x="553" y="102"/>
                    <a:pt x="553" y="102"/>
                    <a:pt x="552" y="101"/>
                  </a:cubicBezTo>
                  <a:cubicBezTo>
                    <a:pt x="552" y="101"/>
                    <a:pt x="552" y="101"/>
                    <a:pt x="551" y="100"/>
                  </a:cubicBezTo>
                  <a:cubicBezTo>
                    <a:pt x="550" y="100"/>
                    <a:pt x="550" y="99"/>
                    <a:pt x="550" y="99"/>
                  </a:cubicBezTo>
                  <a:cubicBezTo>
                    <a:pt x="550" y="99"/>
                    <a:pt x="550" y="99"/>
                    <a:pt x="550" y="98"/>
                  </a:cubicBezTo>
                  <a:cubicBezTo>
                    <a:pt x="550" y="98"/>
                    <a:pt x="550" y="98"/>
                    <a:pt x="550" y="98"/>
                  </a:cubicBezTo>
                  <a:cubicBezTo>
                    <a:pt x="550" y="98"/>
                    <a:pt x="549" y="98"/>
                    <a:pt x="549" y="97"/>
                  </a:cubicBezTo>
                  <a:cubicBezTo>
                    <a:pt x="549" y="97"/>
                    <a:pt x="548" y="97"/>
                    <a:pt x="548" y="96"/>
                  </a:cubicBezTo>
                  <a:cubicBezTo>
                    <a:pt x="547" y="95"/>
                    <a:pt x="546" y="95"/>
                    <a:pt x="545" y="94"/>
                  </a:cubicBezTo>
                  <a:cubicBezTo>
                    <a:pt x="546" y="94"/>
                    <a:pt x="547" y="95"/>
                    <a:pt x="548" y="95"/>
                  </a:cubicBezTo>
                  <a:cubicBezTo>
                    <a:pt x="548" y="95"/>
                    <a:pt x="549" y="95"/>
                    <a:pt x="549" y="95"/>
                  </a:cubicBezTo>
                  <a:cubicBezTo>
                    <a:pt x="549" y="95"/>
                    <a:pt x="550" y="96"/>
                    <a:pt x="550" y="96"/>
                  </a:cubicBezTo>
                  <a:cubicBezTo>
                    <a:pt x="550" y="95"/>
                    <a:pt x="548" y="93"/>
                    <a:pt x="548" y="93"/>
                  </a:cubicBezTo>
                  <a:cubicBezTo>
                    <a:pt x="547" y="93"/>
                    <a:pt x="547" y="92"/>
                    <a:pt x="546" y="92"/>
                  </a:cubicBezTo>
                  <a:cubicBezTo>
                    <a:pt x="545" y="91"/>
                    <a:pt x="544" y="91"/>
                    <a:pt x="543" y="90"/>
                  </a:cubicBezTo>
                  <a:cubicBezTo>
                    <a:pt x="543" y="90"/>
                    <a:pt x="541" y="88"/>
                    <a:pt x="540" y="88"/>
                  </a:cubicBezTo>
                  <a:cubicBezTo>
                    <a:pt x="539" y="87"/>
                    <a:pt x="538" y="86"/>
                    <a:pt x="537" y="86"/>
                  </a:cubicBezTo>
                  <a:cubicBezTo>
                    <a:pt x="537" y="85"/>
                    <a:pt x="535" y="85"/>
                    <a:pt x="536" y="85"/>
                  </a:cubicBezTo>
                  <a:cubicBezTo>
                    <a:pt x="536" y="85"/>
                    <a:pt x="539" y="86"/>
                    <a:pt x="539" y="86"/>
                  </a:cubicBezTo>
                  <a:cubicBezTo>
                    <a:pt x="539" y="86"/>
                    <a:pt x="540" y="86"/>
                    <a:pt x="541" y="87"/>
                  </a:cubicBezTo>
                  <a:cubicBezTo>
                    <a:pt x="541" y="87"/>
                    <a:pt x="541" y="87"/>
                    <a:pt x="541" y="87"/>
                  </a:cubicBezTo>
                  <a:cubicBezTo>
                    <a:pt x="541" y="86"/>
                    <a:pt x="540" y="85"/>
                    <a:pt x="539" y="85"/>
                  </a:cubicBezTo>
                  <a:cubicBezTo>
                    <a:pt x="539" y="85"/>
                    <a:pt x="539" y="84"/>
                    <a:pt x="539" y="84"/>
                  </a:cubicBezTo>
                  <a:cubicBezTo>
                    <a:pt x="539" y="84"/>
                    <a:pt x="539" y="84"/>
                    <a:pt x="539" y="84"/>
                  </a:cubicBezTo>
                  <a:cubicBezTo>
                    <a:pt x="540" y="85"/>
                    <a:pt x="542" y="86"/>
                    <a:pt x="542" y="86"/>
                  </a:cubicBezTo>
                  <a:cubicBezTo>
                    <a:pt x="542" y="86"/>
                    <a:pt x="542" y="86"/>
                    <a:pt x="542" y="86"/>
                  </a:cubicBezTo>
                  <a:cubicBezTo>
                    <a:pt x="542" y="85"/>
                    <a:pt x="541" y="85"/>
                    <a:pt x="541" y="84"/>
                  </a:cubicBezTo>
                  <a:cubicBezTo>
                    <a:pt x="541" y="84"/>
                    <a:pt x="541" y="84"/>
                    <a:pt x="541" y="84"/>
                  </a:cubicBezTo>
                  <a:cubicBezTo>
                    <a:pt x="542" y="85"/>
                    <a:pt x="543" y="85"/>
                    <a:pt x="543" y="85"/>
                  </a:cubicBezTo>
                  <a:cubicBezTo>
                    <a:pt x="543" y="85"/>
                    <a:pt x="544" y="85"/>
                    <a:pt x="544" y="86"/>
                  </a:cubicBezTo>
                  <a:cubicBezTo>
                    <a:pt x="544" y="86"/>
                    <a:pt x="543" y="84"/>
                    <a:pt x="542" y="84"/>
                  </a:cubicBezTo>
                  <a:cubicBezTo>
                    <a:pt x="542" y="84"/>
                    <a:pt x="539" y="82"/>
                    <a:pt x="539" y="82"/>
                  </a:cubicBezTo>
                  <a:cubicBezTo>
                    <a:pt x="538" y="81"/>
                    <a:pt x="537" y="80"/>
                    <a:pt x="537" y="80"/>
                  </a:cubicBezTo>
                  <a:cubicBezTo>
                    <a:pt x="537" y="80"/>
                    <a:pt x="538" y="81"/>
                    <a:pt x="539" y="81"/>
                  </a:cubicBezTo>
                  <a:cubicBezTo>
                    <a:pt x="540" y="82"/>
                    <a:pt x="542" y="83"/>
                    <a:pt x="543" y="84"/>
                  </a:cubicBezTo>
                  <a:cubicBezTo>
                    <a:pt x="543" y="85"/>
                    <a:pt x="544" y="85"/>
                    <a:pt x="544" y="85"/>
                  </a:cubicBezTo>
                  <a:cubicBezTo>
                    <a:pt x="545" y="86"/>
                    <a:pt x="546" y="86"/>
                    <a:pt x="547" y="87"/>
                  </a:cubicBezTo>
                  <a:cubicBezTo>
                    <a:pt x="547" y="87"/>
                    <a:pt x="547" y="87"/>
                    <a:pt x="547" y="87"/>
                  </a:cubicBezTo>
                  <a:cubicBezTo>
                    <a:pt x="547" y="87"/>
                    <a:pt x="547" y="87"/>
                    <a:pt x="547" y="87"/>
                  </a:cubicBezTo>
                  <a:cubicBezTo>
                    <a:pt x="547" y="87"/>
                    <a:pt x="547" y="87"/>
                    <a:pt x="547" y="87"/>
                  </a:cubicBezTo>
                  <a:cubicBezTo>
                    <a:pt x="547" y="87"/>
                    <a:pt x="547" y="87"/>
                    <a:pt x="547" y="87"/>
                  </a:cubicBezTo>
                  <a:cubicBezTo>
                    <a:pt x="547" y="87"/>
                    <a:pt x="547" y="87"/>
                    <a:pt x="547" y="86"/>
                  </a:cubicBezTo>
                  <a:cubicBezTo>
                    <a:pt x="546" y="86"/>
                    <a:pt x="546" y="86"/>
                    <a:pt x="545" y="85"/>
                  </a:cubicBezTo>
                  <a:cubicBezTo>
                    <a:pt x="545" y="85"/>
                    <a:pt x="545" y="85"/>
                    <a:pt x="544" y="84"/>
                  </a:cubicBezTo>
                  <a:cubicBezTo>
                    <a:pt x="542" y="83"/>
                    <a:pt x="543" y="83"/>
                    <a:pt x="542" y="83"/>
                  </a:cubicBezTo>
                  <a:cubicBezTo>
                    <a:pt x="541" y="82"/>
                    <a:pt x="541" y="82"/>
                    <a:pt x="539" y="80"/>
                  </a:cubicBezTo>
                  <a:cubicBezTo>
                    <a:pt x="536" y="78"/>
                    <a:pt x="536" y="78"/>
                    <a:pt x="536" y="78"/>
                  </a:cubicBezTo>
                  <a:cubicBezTo>
                    <a:pt x="536" y="78"/>
                    <a:pt x="536" y="78"/>
                    <a:pt x="535" y="78"/>
                  </a:cubicBezTo>
                  <a:cubicBezTo>
                    <a:pt x="535" y="78"/>
                    <a:pt x="535" y="78"/>
                    <a:pt x="535" y="78"/>
                  </a:cubicBezTo>
                  <a:cubicBezTo>
                    <a:pt x="534" y="77"/>
                    <a:pt x="535" y="78"/>
                    <a:pt x="534" y="77"/>
                  </a:cubicBezTo>
                  <a:cubicBezTo>
                    <a:pt x="533" y="77"/>
                    <a:pt x="534" y="77"/>
                    <a:pt x="533" y="77"/>
                  </a:cubicBezTo>
                  <a:cubicBezTo>
                    <a:pt x="533" y="76"/>
                    <a:pt x="535" y="78"/>
                    <a:pt x="532" y="76"/>
                  </a:cubicBezTo>
                  <a:cubicBezTo>
                    <a:pt x="530" y="74"/>
                    <a:pt x="530" y="74"/>
                    <a:pt x="530" y="74"/>
                  </a:cubicBezTo>
                  <a:cubicBezTo>
                    <a:pt x="530" y="74"/>
                    <a:pt x="530" y="75"/>
                    <a:pt x="529" y="74"/>
                  </a:cubicBezTo>
                  <a:cubicBezTo>
                    <a:pt x="527" y="73"/>
                    <a:pt x="527" y="73"/>
                    <a:pt x="526" y="72"/>
                  </a:cubicBezTo>
                  <a:cubicBezTo>
                    <a:pt x="526" y="72"/>
                    <a:pt x="526" y="72"/>
                    <a:pt x="526" y="72"/>
                  </a:cubicBezTo>
                  <a:cubicBezTo>
                    <a:pt x="525" y="72"/>
                    <a:pt x="526" y="72"/>
                    <a:pt x="525" y="72"/>
                  </a:cubicBezTo>
                  <a:cubicBezTo>
                    <a:pt x="525" y="72"/>
                    <a:pt x="525" y="72"/>
                    <a:pt x="524" y="71"/>
                  </a:cubicBezTo>
                  <a:cubicBezTo>
                    <a:pt x="523" y="71"/>
                    <a:pt x="524" y="71"/>
                    <a:pt x="523" y="71"/>
                  </a:cubicBezTo>
                  <a:cubicBezTo>
                    <a:pt x="523" y="70"/>
                    <a:pt x="521" y="69"/>
                    <a:pt x="521" y="69"/>
                  </a:cubicBezTo>
                  <a:cubicBezTo>
                    <a:pt x="520" y="69"/>
                    <a:pt x="520" y="68"/>
                    <a:pt x="520" y="68"/>
                  </a:cubicBezTo>
                  <a:cubicBezTo>
                    <a:pt x="520" y="68"/>
                    <a:pt x="520" y="68"/>
                    <a:pt x="520" y="68"/>
                  </a:cubicBezTo>
                  <a:cubicBezTo>
                    <a:pt x="521" y="69"/>
                    <a:pt x="522" y="69"/>
                    <a:pt x="522" y="69"/>
                  </a:cubicBezTo>
                  <a:cubicBezTo>
                    <a:pt x="521" y="68"/>
                    <a:pt x="521" y="68"/>
                    <a:pt x="521" y="68"/>
                  </a:cubicBezTo>
                  <a:cubicBezTo>
                    <a:pt x="521" y="68"/>
                    <a:pt x="520" y="67"/>
                    <a:pt x="521" y="67"/>
                  </a:cubicBezTo>
                  <a:cubicBezTo>
                    <a:pt x="521" y="67"/>
                    <a:pt x="521" y="67"/>
                    <a:pt x="521" y="68"/>
                  </a:cubicBezTo>
                  <a:cubicBezTo>
                    <a:pt x="521" y="68"/>
                    <a:pt x="522" y="68"/>
                    <a:pt x="522" y="68"/>
                  </a:cubicBezTo>
                  <a:cubicBezTo>
                    <a:pt x="522" y="68"/>
                    <a:pt x="522" y="68"/>
                    <a:pt x="522" y="68"/>
                  </a:cubicBezTo>
                  <a:cubicBezTo>
                    <a:pt x="522" y="68"/>
                    <a:pt x="522" y="67"/>
                    <a:pt x="522" y="67"/>
                  </a:cubicBezTo>
                  <a:cubicBezTo>
                    <a:pt x="520" y="66"/>
                    <a:pt x="518" y="65"/>
                    <a:pt x="516" y="63"/>
                  </a:cubicBezTo>
                  <a:cubicBezTo>
                    <a:pt x="515" y="63"/>
                    <a:pt x="515" y="62"/>
                    <a:pt x="515" y="62"/>
                  </a:cubicBezTo>
                  <a:cubicBezTo>
                    <a:pt x="513" y="61"/>
                    <a:pt x="512" y="60"/>
                    <a:pt x="511" y="59"/>
                  </a:cubicBezTo>
                  <a:cubicBezTo>
                    <a:pt x="510" y="59"/>
                    <a:pt x="510" y="58"/>
                    <a:pt x="510" y="58"/>
                  </a:cubicBezTo>
                  <a:cubicBezTo>
                    <a:pt x="509" y="57"/>
                    <a:pt x="508" y="57"/>
                    <a:pt x="507" y="56"/>
                  </a:cubicBezTo>
                  <a:cubicBezTo>
                    <a:pt x="505" y="55"/>
                    <a:pt x="505" y="55"/>
                    <a:pt x="504" y="54"/>
                  </a:cubicBezTo>
                  <a:cubicBezTo>
                    <a:pt x="503" y="53"/>
                    <a:pt x="502" y="53"/>
                    <a:pt x="501" y="52"/>
                  </a:cubicBezTo>
                  <a:cubicBezTo>
                    <a:pt x="499" y="50"/>
                    <a:pt x="497" y="49"/>
                    <a:pt x="494" y="48"/>
                  </a:cubicBezTo>
                  <a:cubicBezTo>
                    <a:pt x="492" y="46"/>
                    <a:pt x="491" y="46"/>
                    <a:pt x="489" y="45"/>
                  </a:cubicBezTo>
                  <a:cubicBezTo>
                    <a:pt x="489" y="45"/>
                    <a:pt x="486" y="43"/>
                    <a:pt x="485" y="43"/>
                  </a:cubicBezTo>
                  <a:cubicBezTo>
                    <a:pt x="485" y="43"/>
                    <a:pt x="485" y="43"/>
                    <a:pt x="485" y="43"/>
                  </a:cubicBezTo>
                  <a:cubicBezTo>
                    <a:pt x="485" y="43"/>
                    <a:pt x="483" y="42"/>
                    <a:pt x="483" y="42"/>
                  </a:cubicBezTo>
                  <a:cubicBezTo>
                    <a:pt x="482" y="42"/>
                    <a:pt x="482" y="41"/>
                    <a:pt x="481" y="41"/>
                  </a:cubicBezTo>
                  <a:cubicBezTo>
                    <a:pt x="481" y="40"/>
                    <a:pt x="481" y="40"/>
                    <a:pt x="480" y="40"/>
                  </a:cubicBezTo>
                  <a:cubicBezTo>
                    <a:pt x="480" y="40"/>
                    <a:pt x="480" y="40"/>
                    <a:pt x="480" y="39"/>
                  </a:cubicBezTo>
                  <a:cubicBezTo>
                    <a:pt x="479" y="39"/>
                    <a:pt x="478" y="38"/>
                    <a:pt x="477" y="38"/>
                  </a:cubicBezTo>
                  <a:cubicBezTo>
                    <a:pt x="477" y="38"/>
                    <a:pt x="478" y="38"/>
                    <a:pt x="477" y="38"/>
                  </a:cubicBezTo>
                  <a:cubicBezTo>
                    <a:pt x="475" y="37"/>
                    <a:pt x="475" y="37"/>
                    <a:pt x="474" y="36"/>
                  </a:cubicBezTo>
                  <a:cubicBezTo>
                    <a:pt x="472" y="36"/>
                    <a:pt x="473" y="36"/>
                    <a:pt x="472" y="36"/>
                  </a:cubicBezTo>
                  <a:cubicBezTo>
                    <a:pt x="471" y="35"/>
                    <a:pt x="471" y="35"/>
                    <a:pt x="471" y="35"/>
                  </a:cubicBezTo>
                  <a:cubicBezTo>
                    <a:pt x="471" y="35"/>
                    <a:pt x="470" y="34"/>
                    <a:pt x="469" y="34"/>
                  </a:cubicBezTo>
                  <a:cubicBezTo>
                    <a:pt x="468" y="34"/>
                    <a:pt x="468" y="34"/>
                    <a:pt x="468" y="34"/>
                  </a:cubicBezTo>
                  <a:cubicBezTo>
                    <a:pt x="468" y="34"/>
                    <a:pt x="467" y="34"/>
                    <a:pt x="468" y="34"/>
                  </a:cubicBezTo>
                  <a:cubicBezTo>
                    <a:pt x="468" y="35"/>
                    <a:pt x="467" y="34"/>
                    <a:pt x="468" y="35"/>
                  </a:cubicBezTo>
                  <a:cubicBezTo>
                    <a:pt x="468" y="35"/>
                    <a:pt x="469" y="36"/>
                    <a:pt x="468" y="35"/>
                  </a:cubicBezTo>
                  <a:cubicBezTo>
                    <a:pt x="466" y="35"/>
                    <a:pt x="466" y="35"/>
                    <a:pt x="466" y="35"/>
                  </a:cubicBezTo>
                  <a:cubicBezTo>
                    <a:pt x="466" y="35"/>
                    <a:pt x="467" y="35"/>
                    <a:pt x="466" y="35"/>
                  </a:cubicBezTo>
                  <a:cubicBezTo>
                    <a:pt x="465" y="34"/>
                    <a:pt x="466" y="35"/>
                    <a:pt x="465" y="34"/>
                  </a:cubicBezTo>
                  <a:cubicBezTo>
                    <a:pt x="464" y="34"/>
                    <a:pt x="465" y="35"/>
                    <a:pt x="464" y="34"/>
                  </a:cubicBezTo>
                  <a:cubicBezTo>
                    <a:pt x="462" y="33"/>
                    <a:pt x="462" y="33"/>
                    <a:pt x="462" y="33"/>
                  </a:cubicBezTo>
                  <a:cubicBezTo>
                    <a:pt x="462" y="33"/>
                    <a:pt x="461" y="32"/>
                    <a:pt x="461" y="32"/>
                  </a:cubicBezTo>
                  <a:cubicBezTo>
                    <a:pt x="461" y="31"/>
                    <a:pt x="461" y="31"/>
                    <a:pt x="461" y="31"/>
                  </a:cubicBezTo>
                  <a:cubicBezTo>
                    <a:pt x="460" y="30"/>
                    <a:pt x="461" y="31"/>
                    <a:pt x="459" y="30"/>
                  </a:cubicBezTo>
                  <a:cubicBezTo>
                    <a:pt x="457" y="29"/>
                    <a:pt x="459" y="30"/>
                    <a:pt x="457" y="29"/>
                  </a:cubicBezTo>
                  <a:cubicBezTo>
                    <a:pt x="456" y="29"/>
                    <a:pt x="455" y="28"/>
                    <a:pt x="456" y="29"/>
                  </a:cubicBezTo>
                  <a:cubicBezTo>
                    <a:pt x="456" y="29"/>
                    <a:pt x="456" y="29"/>
                    <a:pt x="456" y="29"/>
                  </a:cubicBezTo>
                  <a:cubicBezTo>
                    <a:pt x="456" y="29"/>
                    <a:pt x="456" y="30"/>
                    <a:pt x="456" y="30"/>
                  </a:cubicBezTo>
                  <a:cubicBezTo>
                    <a:pt x="456" y="30"/>
                    <a:pt x="457" y="30"/>
                    <a:pt x="456" y="30"/>
                  </a:cubicBezTo>
                  <a:cubicBezTo>
                    <a:pt x="455" y="30"/>
                    <a:pt x="457" y="31"/>
                    <a:pt x="455" y="30"/>
                  </a:cubicBezTo>
                  <a:cubicBezTo>
                    <a:pt x="453" y="29"/>
                    <a:pt x="453" y="29"/>
                    <a:pt x="453" y="29"/>
                  </a:cubicBezTo>
                  <a:cubicBezTo>
                    <a:pt x="453" y="29"/>
                    <a:pt x="453" y="28"/>
                    <a:pt x="453" y="29"/>
                  </a:cubicBezTo>
                  <a:cubicBezTo>
                    <a:pt x="453" y="30"/>
                    <a:pt x="454" y="31"/>
                    <a:pt x="454" y="31"/>
                  </a:cubicBezTo>
                  <a:cubicBezTo>
                    <a:pt x="455" y="32"/>
                    <a:pt x="452" y="30"/>
                    <a:pt x="451" y="30"/>
                  </a:cubicBezTo>
                  <a:cubicBezTo>
                    <a:pt x="451" y="30"/>
                    <a:pt x="451" y="29"/>
                    <a:pt x="450" y="29"/>
                  </a:cubicBezTo>
                  <a:cubicBezTo>
                    <a:pt x="449" y="29"/>
                    <a:pt x="449" y="29"/>
                    <a:pt x="449" y="29"/>
                  </a:cubicBezTo>
                  <a:cubicBezTo>
                    <a:pt x="448" y="29"/>
                    <a:pt x="448" y="29"/>
                    <a:pt x="448" y="29"/>
                  </a:cubicBezTo>
                  <a:cubicBezTo>
                    <a:pt x="448" y="29"/>
                    <a:pt x="448" y="29"/>
                    <a:pt x="448" y="30"/>
                  </a:cubicBezTo>
                  <a:cubicBezTo>
                    <a:pt x="449" y="31"/>
                    <a:pt x="448" y="30"/>
                    <a:pt x="449" y="31"/>
                  </a:cubicBezTo>
                  <a:cubicBezTo>
                    <a:pt x="450" y="32"/>
                    <a:pt x="450" y="32"/>
                    <a:pt x="451" y="33"/>
                  </a:cubicBezTo>
                  <a:cubicBezTo>
                    <a:pt x="452" y="33"/>
                    <a:pt x="451" y="33"/>
                    <a:pt x="452" y="33"/>
                  </a:cubicBezTo>
                  <a:cubicBezTo>
                    <a:pt x="452" y="34"/>
                    <a:pt x="453" y="34"/>
                    <a:pt x="454" y="35"/>
                  </a:cubicBezTo>
                  <a:cubicBezTo>
                    <a:pt x="456" y="36"/>
                    <a:pt x="455" y="35"/>
                    <a:pt x="456" y="36"/>
                  </a:cubicBezTo>
                  <a:cubicBezTo>
                    <a:pt x="456" y="37"/>
                    <a:pt x="457" y="37"/>
                    <a:pt x="456" y="37"/>
                  </a:cubicBezTo>
                  <a:cubicBezTo>
                    <a:pt x="455" y="37"/>
                    <a:pt x="456" y="37"/>
                    <a:pt x="455" y="37"/>
                  </a:cubicBezTo>
                  <a:cubicBezTo>
                    <a:pt x="454" y="36"/>
                    <a:pt x="454" y="36"/>
                    <a:pt x="453" y="36"/>
                  </a:cubicBezTo>
                  <a:cubicBezTo>
                    <a:pt x="452" y="36"/>
                    <a:pt x="453" y="36"/>
                    <a:pt x="451" y="35"/>
                  </a:cubicBezTo>
                  <a:cubicBezTo>
                    <a:pt x="450" y="34"/>
                    <a:pt x="449" y="33"/>
                    <a:pt x="448" y="33"/>
                  </a:cubicBezTo>
                  <a:cubicBezTo>
                    <a:pt x="448" y="32"/>
                    <a:pt x="447" y="31"/>
                    <a:pt x="447" y="31"/>
                  </a:cubicBezTo>
                  <a:cubicBezTo>
                    <a:pt x="447" y="31"/>
                    <a:pt x="447" y="31"/>
                    <a:pt x="446" y="31"/>
                  </a:cubicBezTo>
                  <a:cubicBezTo>
                    <a:pt x="445" y="30"/>
                    <a:pt x="445" y="30"/>
                    <a:pt x="444" y="29"/>
                  </a:cubicBezTo>
                  <a:cubicBezTo>
                    <a:pt x="443" y="28"/>
                    <a:pt x="443" y="28"/>
                    <a:pt x="443" y="27"/>
                  </a:cubicBezTo>
                  <a:cubicBezTo>
                    <a:pt x="442" y="27"/>
                    <a:pt x="442" y="27"/>
                    <a:pt x="441" y="27"/>
                  </a:cubicBezTo>
                  <a:cubicBezTo>
                    <a:pt x="440" y="26"/>
                    <a:pt x="440" y="26"/>
                    <a:pt x="440" y="25"/>
                  </a:cubicBezTo>
                  <a:cubicBezTo>
                    <a:pt x="439" y="25"/>
                    <a:pt x="438" y="25"/>
                    <a:pt x="438" y="25"/>
                  </a:cubicBezTo>
                  <a:close/>
                  <a:moveTo>
                    <a:pt x="439" y="354"/>
                  </a:moveTo>
                  <a:cubicBezTo>
                    <a:pt x="438" y="354"/>
                    <a:pt x="437" y="353"/>
                    <a:pt x="436" y="353"/>
                  </a:cubicBezTo>
                  <a:cubicBezTo>
                    <a:pt x="435" y="351"/>
                    <a:pt x="434" y="351"/>
                    <a:pt x="433" y="349"/>
                  </a:cubicBezTo>
                  <a:cubicBezTo>
                    <a:pt x="431" y="349"/>
                    <a:pt x="430" y="350"/>
                    <a:pt x="428" y="350"/>
                  </a:cubicBezTo>
                  <a:cubicBezTo>
                    <a:pt x="426" y="351"/>
                    <a:pt x="425" y="351"/>
                    <a:pt x="424" y="352"/>
                  </a:cubicBezTo>
                  <a:cubicBezTo>
                    <a:pt x="424" y="352"/>
                    <a:pt x="422" y="353"/>
                    <a:pt x="420" y="353"/>
                  </a:cubicBezTo>
                  <a:cubicBezTo>
                    <a:pt x="419" y="353"/>
                    <a:pt x="417" y="352"/>
                    <a:pt x="416" y="352"/>
                  </a:cubicBezTo>
                  <a:cubicBezTo>
                    <a:pt x="414" y="352"/>
                    <a:pt x="414" y="352"/>
                    <a:pt x="414" y="352"/>
                  </a:cubicBezTo>
                  <a:cubicBezTo>
                    <a:pt x="414" y="352"/>
                    <a:pt x="408" y="351"/>
                    <a:pt x="405" y="351"/>
                  </a:cubicBezTo>
                  <a:cubicBezTo>
                    <a:pt x="402" y="352"/>
                    <a:pt x="404" y="350"/>
                    <a:pt x="404" y="350"/>
                  </a:cubicBezTo>
                  <a:cubicBezTo>
                    <a:pt x="405" y="349"/>
                    <a:pt x="405" y="349"/>
                    <a:pt x="406" y="348"/>
                  </a:cubicBezTo>
                  <a:cubicBezTo>
                    <a:pt x="406" y="348"/>
                    <a:pt x="403" y="347"/>
                    <a:pt x="402" y="348"/>
                  </a:cubicBezTo>
                  <a:cubicBezTo>
                    <a:pt x="400" y="348"/>
                    <a:pt x="400" y="348"/>
                    <a:pt x="400" y="348"/>
                  </a:cubicBezTo>
                  <a:cubicBezTo>
                    <a:pt x="400" y="347"/>
                    <a:pt x="400" y="347"/>
                    <a:pt x="399" y="346"/>
                  </a:cubicBezTo>
                  <a:cubicBezTo>
                    <a:pt x="399" y="346"/>
                    <a:pt x="399" y="345"/>
                    <a:pt x="399" y="344"/>
                  </a:cubicBezTo>
                  <a:cubicBezTo>
                    <a:pt x="399" y="344"/>
                    <a:pt x="398" y="344"/>
                    <a:pt x="397" y="345"/>
                  </a:cubicBezTo>
                  <a:cubicBezTo>
                    <a:pt x="396" y="346"/>
                    <a:pt x="397" y="343"/>
                    <a:pt x="396" y="346"/>
                  </a:cubicBezTo>
                  <a:cubicBezTo>
                    <a:pt x="396" y="349"/>
                    <a:pt x="396" y="349"/>
                    <a:pt x="396" y="349"/>
                  </a:cubicBezTo>
                  <a:cubicBezTo>
                    <a:pt x="396" y="349"/>
                    <a:pt x="397" y="347"/>
                    <a:pt x="396" y="349"/>
                  </a:cubicBezTo>
                  <a:cubicBezTo>
                    <a:pt x="394" y="351"/>
                    <a:pt x="394" y="354"/>
                    <a:pt x="394" y="354"/>
                  </a:cubicBezTo>
                  <a:cubicBezTo>
                    <a:pt x="393" y="354"/>
                    <a:pt x="392" y="354"/>
                    <a:pt x="391" y="354"/>
                  </a:cubicBezTo>
                  <a:cubicBezTo>
                    <a:pt x="390" y="353"/>
                    <a:pt x="390" y="352"/>
                    <a:pt x="388" y="351"/>
                  </a:cubicBezTo>
                  <a:cubicBezTo>
                    <a:pt x="389" y="350"/>
                    <a:pt x="389" y="350"/>
                    <a:pt x="389" y="349"/>
                  </a:cubicBezTo>
                  <a:cubicBezTo>
                    <a:pt x="389" y="348"/>
                    <a:pt x="389" y="347"/>
                    <a:pt x="390" y="347"/>
                  </a:cubicBezTo>
                  <a:cubicBezTo>
                    <a:pt x="389" y="346"/>
                    <a:pt x="389" y="346"/>
                    <a:pt x="389" y="345"/>
                  </a:cubicBezTo>
                  <a:cubicBezTo>
                    <a:pt x="384" y="345"/>
                    <a:pt x="388" y="343"/>
                    <a:pt x="384" y="345"/>
                  </a:cubicBezTo>
                  <a:cubicBezTo>
                    <a:pt x="381" y="347"/>
                    <a:pt x="384" y="345"/>
                    <a:pt x="381" y="347"/>
                  </a:cubicBezTo>
                  <a:cubicBezTo>
                    <a:pt x="379" y="350"/>
                    <a:pt x="379" y="350"/>
                    <a:pt x="379" y="350"/>
                  </a:cubicBezTo>
                  <a:cubicBezTo>
                    <a:pt x="379" y="350"/>
                    <a:pt x="382" y="348"/>
                    <a:pt x="379" y="350"/>
                  </a:cubicBezTo>
                  <a:cubicBezTo>
                    <a:pt x="376" y="351"/>
                    <a:pt x="378" y="350"/>
                    <a:pt x="376" y="351"/>
                  </a:cubicBezTo>
                  <a:cubicBezTo>
                    <a:pt x="373" y="352"/>
                    <a:pt x="373" y="353"/>
                    <a:pt x="373" y="354"/>
                  </a:cubicBezTo>
                  <a:cubicBezTo>
                    <a:pt x="373" y="356"/>
                    <a:pt x="375" y="353"/>
                    <a:pt x="373" y="356"/>
                  </a:cubicBezTo>
                  <a:cubicBezTo>
                    <a:pt x="371" y="359"/>
                    <a:pt x="372" y="358"/>
                    <a:pt x="371" y="359"/>
                  </a:cubicBezTo>
                  <a:cubicBezTo>
                    <a:pt x="369" y="360"/>
                    <a:pt x="369" y="360"/>
                    <a:pt x="369" y="360"/>
                  </a:cubicBezTo>
                  <a:cubicBezTo>
                    <a:pt x="369" y="360"/>
                    <a:pt x="369" y="361"/>
                    <a:pt x="367" y="361"/>
                  </a:cubicBezTo>
                  <a:cubicBezTo>
                    <a:pt x="366" y="360"/>
                    <a:pt x="365" y="359"/>
                    <a:pt x="365" y="359"/>
                  </a:cubicBezTo>
                  <a:cubicBezTo>
                    <a:pt x="364" y="358"/>
                    <a:pt x="364" y="358"/>
                    <a:pt x="363" y="357"/>
                  </a:cubicBezTo>
                  <a:cubicBezTo>
                    <a:pt x="362" y="357"/>
                    <a:pt x="361" y="357"/>
                    <a:pt x="360" y="357"/>
                  </a:cubicBezTo>
                  <a:cubicBezTo>
                    <a:pt x="358" y="356"/>
                    <a:pt x="358" y="356"/>
                    <a:pt x="356" y="356"/>
                  </a:cubicBezTo>
                  <a:cubicBezTo>
                    <a:pt x="356" y="356"/>
                    <a:pt x="359" y="360"/>
                    <a:pt x="360" y="361"/>
                  </a:cubicBezTo>
                  <a:cubicBezTo>
                    <a:pt x="362" y="362"/>
                    <a:pt x="360" y="361"/>
                    <a:pt x="362" y="362"/>
                  </a:cubicBezTo>
                  <a:cubicBezTo>
                    <a:pt x="363" y="363"/>
                    <a:pt x="362" y="361"/>
                    <a:pt x="363" y="363"/>
                  </a:cubicBezTo>
                  <a:cubicBezTo>
                    <a:pt x="364" y="366"/>
                    <a:pt x="365" y="364"/>
                    <a:pt x="364" y="367"/>
                  </a:cubicBezTo>
                  <a:cubicBezTo>
                    <a:pt x="363" y="369"/>
                    <a:pt x="364" y="367"/>
                    <a:pt x="363" y="369"/>
                  </a:cubicBezTo>
                  <a:cubicBezTo>
                    <a:pt x="362" y="372"/>
                    <a:pt x="362" y="372"/>
                    <a:pt x="362" y="372"/>
                  </a:cubicBezTo>
                  <a:cubicBezTo>
                    <a:pt x="362" y="372"/>
                    <a:pt x="362" y="375"/>
                    <a:pt x="362" y="376"/>
                  </a:cubicBezTo>
                  <a:cubicBezTo>
                    <a:pt x="362" y="377"/>
                    <a:pt x="364" y="375"/>
                    <a:pt x="362" y="377"/>
                  </a:cubicBezTo>
                  <a:cubicBezTo>
                    <a:pt x="360" y="379"/>
                    <a:pt x="359" y="379"/>
                    <a:pt x="358" y="380"/>
                  </a:cubicBezTo>
                  <a:cubicBezTo>
                    <a:pt x="357" y="381"/>
                    <a:pt x="356" y="379"/>
                    <a:pt x="357" y="382"/>
                  </a:cubicBezTo>
                  <a:cubicBezTo>
                    <a:pt x="359" y="384"/>
                    <a:pt x="359" y="383"/>
                    <a:pt x="357" y="385"/>
                  </a:cubicBezTo>
                  <a:cubicBezTo>
                    <a:pt x="355" y="387"/>
                    <a:pt x="355" y="387"/>
                    <a:pt x="355" y="387"/>
                  </a:cubicBezTo>
                  <a:cubicBezTo>
                    <a:pt x="355" y="387"/>
                    <a:pt x="355" y="388"/>
                    <a:pt x="354" y="388"/>
                  </a:cubicBezTo>
                  <a:cubicBezTo>
                    <a:pt x="353" y="388"/>
                    <a:pt x="353" y="387"/>
                    <a:pt x="351" y="388"/>
                  </a:cubicBezTo>
                  <a:cubicBezTo>
                    <a:pt x="349" y="389"/>
                    <a:pt x="350" y="388"/>
                    <a:pt x="349" y="389"/>
                  </a:cubicBezTo>
                  <a:cubicBezTo>
                    <a:pt x="348" y="390"/>
                    <a:pt x="345" y="389"/>
                    <a:pt x="348" y="390"/>
                  </a:cubicBezTo>
                  <a:cubicBezTo>
                    <a:pt x="350" y="392"/>
                    <a:pt x="357" y="391"/>
                    <a:pt x="357" y="392"/>
                  </a:cubicBezTo>
                  <a:cubicBezTo>
                    <a:pt x="356" y="393"/>
                    <a:pt x="350" y="396"/>
                    <a:pt x="350" y="396"/>
                  </a:cubicBezTo>
                  <a:cubicBezTo>
                    <a:pt x="347" y="396"/>
                    <a:pt x="347" y="396"/>
                    <a:pt x="347" y="396"/>
                  </a:cubicBezTo>
                  <a:cubicBezTo>
                    <a:pt x="347" y="396"/>
                    <a:pt x="347" y="396"/>
                    <a:pt x="347" y="398"/>
                  </a:cubicBezTo>
                  <a:cubicBezTo>
                    <a:pt x="347" y="399"/>
                    <a:pt x="347" y="399"/>
                    <a:pt x="347" y="399"/>
                  </a:cubicBezTo>
                  <a:cubicBezTo>
                    <a:pt x="347" y="399"/>
                    <a:pt x="346" y="398"/>
                    <a:pt x="347" y="400"/>
                  </a:cubicBezTo>
                  <a:cubicBezTo>
                    <a:pt x="348" y="402"/>
                    <a:pt x="348" y="402"/>
                    <a:pt x="348" y="402"/>
                  </a:cubicBezTo>
                  <a:cubicBezTo>
                    <a:pt x="348" y="402"/>
                    <a:pt x="349" y="403"/>
                    <a:pt x="348" y="404"/>
                  </a:cubicBezTo>
                  <a:cubicBezTo>
                    <a:pt x="348" y="404"/>
                    <a:pt x="349" y="403"/>
                    <a:pt x="348" y="405"/>
                  </a:cubicBezTo>
                  <a:cubicBezTo>
                    <a:pt x="346" y="406"/>
                    <a:pt x="344" y="407"/>
                    <a:pt x="343" y="407"/>
                  </a:cubicBezTo>
                  <a:cubicBezTo>
                    <a:pt x="342" y="407"/>
                    <a:pt x="343" y="405"/>
                    <a:pt x="342" y="407"/>
                  </a:cubicBezTo>
                  <a:cubicBezTo>
                    <a:pt x="340" y="409"/>
                    <a:pt x="339" y="407"/>
                    <a:pt x="340" y="409"/>
                  </a:cubicBezTo>
                  <a:cubicBezTo>
                    <a:pt x="342" y="412"/>
                    <a:pt x="341" y="410"/>
                    <a:pt x="342" y="412"/>
                  </a:cubicBezTo>
                  <a:cubicBezTo>
                    <a:pt x="343" y="413"/>
                    <a:pt x="346" y="416"/>
                    <a:pt x="346" y="416"/>
                  </a:cubicBezTo>
                  <a:cubicBezTo>
                    <a:pt x="346" y="416"/>
                    <a:pt x="353" y="417"/>
                    <a:pt x="353" y="418"/>
                  </a:cubicBezTo>
                  <a:cubicBezTo>
                    <a:pt x="353" y="419"/>
                    <a:pt x="354" y="422"/>
                    <a:pt x="354" y="422"/>
                  </a:cubicBezTo>
                  <a:cubicBezTo>
                    <a:pt x="355" y="424"/>
                    <a:pt x="355" y="424"/>
                    <a:pt x="355" y="425"/>
                  </a:cubicBezTo>
                  <a:cubicBezTo>
                    <a:pt x="356" y="426"/>
                    <a:pt x="357" y="426"/>
                    <a:pt x="358" y="426"/>
                  </a:cubicBezTo>
                  <a:cubicBezTo>
                    <a:pt x="358" y="426"/>
                    <a:pt x="358" y="424"/>
                    <a:pt x="359" y="427"/>
                  </a:cubicBezTo>
                  <a:cubicBezTo>
                    <a:pt x="360" y="430"/>
                    <a:pt x="361" y="431"/>
                    <a:pt x="361" y="432"/>
                  </a:cubicBezTo>
                  <a:cubicBezTo>
                    <a:pt x="361" y="432"/>
                    <a:pt x="361" y="432"/>
                    <a:pt x="361" y="434"/>
                  </a:cubicBezTo>
                  <a:cubicBezTo>
                    <a:pt x="361" y="436"/>
                    <a:pt x="358" y="436"/>
                    <a:pt x="361" y="437"/>
                  </a:cubicBezTo>
                  <a:cubicBezTo>
                    <a:pt x="364" y="438"/>
                    <a:pt x="367" y="438"/>
                    <a:pt x="367" y="438"/>
                  </a:cubicBezTo>
                  <a:cubicBezTo>
                    <a:pt x="368" y="439"/>
                    <a:pt x="368" y="439"/>
                    <a:pt x="367" y="441"/>
                  </a:cubicBezTo>
                  <a:cubicBezTo>
                    <a:pt x="366" y="443"/>
                    <a:pt x="366" y="441"/>
                    <a:pt x="366" y="443"/>
                  </a:cubicBezTo>
                  <a:cubicBezTo>
                    <a:pt x="366" y="445"/>
                    <a:pt x="366" y="443"/>
                    <a:pt x="366" y="445"/>
                  </a:cubicBezTo>
                  <a:cubicBezTo>
                    <a:pt x="367" y="446"/>
                    <a:pt x="365" y="445"/>
                    <a:pt x="367" y="446"/>
                  </a:cubicBezTo>
                  <a:cubicBezTo>
                    <a:pt x="369" y="447"/>
                    <a:pt x="370" y="447"/>
                    <a:pt x="370" y="447"/>
                  </a:cubicBezTo>
                  <a:cubicBezTo>
                    <a:pt x="370" y="447"/>
                    <a:pt x="371" y="447"/>
                    <a:pt x="372" y="447"/>
                  </a:cubicBezTo>
                  <a:cubicBezTo>
                    <a:pt x="373" y="448"/>
                    <a:pt x="375" y="446"/>
                    <a:pt x="375" y="448"/>
                  </a:cubicBezTo>
                  <a:cubicBezTo>
                    <a:pt x="376" y="450"/>
                    <a:pt x="374" y="448"/>
                    <a:pt x="376" y="450"/>
                  </a:cubicBezTo>
                  <a:cubicBezTo>
                    <a:pt x="378" y="452"/>
                    <a:pt x="379" y="451"/>
                    <a:pt x="379" y="452"/>
                  </a:cubicBezTo>
                  <a:cubicBezTo>
                    <a:pt x="379" y="453"/>
                    <a:pt x="379" y="453"/>
                    <a:pt x="379" y="453"/>
                  </a:cubicBezTo>
                  <a:cubicBezTo>
                    <a:pt x="379" y="453"/>
                    <a:pt x="380" y="454"/>
                    <a:pt x="381" y="454"/>
                  </a:cubicBezTo>
                  <a:cubicBezTo>
                    <a:pt x="382" y="454"/>
                    <a:pt x="384" y="454"/>
                    <a:pt x="384" y="454"/>
                  </a:cubicBezTo>
                  <a:cubicBezTo>
                    <a:pt x="385" y="455"/>
                    <a:pt x="386" y="455"/>
                    <a:pt x="386" y="455"/>
                  </a:cubicBezTo>
                  <a:cubicBezTo>
                    <a:pt x="386" y="455"/>
                    <a:pt x="387" y="452"/>
                    <a:pt x="388" y="456"/>
                  </a:cubicBezTo>
                  <a:cubicBezTo>
                    <a:pt x="389" y="459"/>
                    <a:pt x="394" y="458"/>
                    <a:pt x="393" y="460"/>
                  </a:cubicBezTo>
                  <a:cubicBezTo>
                    <a:pt x="391" y="461"/>
                    <a:pt x="392" y="460"/>
                    <a:pt x="391" y="462"/>
                  </a:cubicBezTo>
                  <a:cubicBezTo>
                    <a:pt x="390" y="463"/>
                    <a:pt x="391" y="461"/>
                    <a:pt x="390" y="463"/>
                  </a:cubicBezTo>
                  <a:cubicBezTo>
                    <a:pt x="389" y="465"/>
                    <a:pt x="394" y="467"/>
                    <a:pt x="394" y="467"/>
                  </a:cubicBezTo>
                  <a:cubicBezTo>
                    <a:pt x="390" y="470"/>
                    <a:pt x="389" y="471"/>
                    <a:pt x="389" y="472"/>
                  </a:cubicBezTo>
                  <a:cubicBezTo>
                    <a:pt x="388" y="473"/>
                    <a:pt x="389" y="476"/>
                    <a:pt x="389" y="477"/>
                  </a:cubicBezTo>
                  <a:cubicBezTo>
                    <a:pt x="390" y="477"/>
                    <a:pt x="392" y="477"/>
                    <a:pt x="390" y="478"/>
                  </a:cubicBezTo>
                  <a:cubicBezTo>
                    <a:pt x="388" y="480"/>
                    <a:pt x="388" y="480"/>
                    <a:pt x="388" y="480"/>
                  </a:cubicBezTo>
                  <a:cubicBezTo>
                    <a:pt x="388" y="480"/>
                    <a:pt x="388" y="480"/>
                    <a:pt x="388" y="481"/>
                  </a:cubicBezTo>
                  <a:cubicBezTo>
                    <a:pt x="388" y="482"/>
                    <a:pt x="388" y="483"/>
                    <a:pt x="388" y="484"/>
                  </a:cubicBezTo>
                  <a:cubicBezTo>
                    <a:pt x="388" y="485"/>
                    <a:pt x="388" y="483"/>
                    <a:pt x="388" y="485"/>
                  </a:cubicBezTo>
                  <a:cubicBezTo>
                    <a:pt x="388" y="486"/>
                    <a:pt x="389" y="484"/>
                    <a:pt x="388" y="486"/>
                  </a:cubicBezTo>
                  <a:cubicBezTo>
                    <a:pt x="387" y="489"/>
                    <a:pt x="386" y="489"/>
                    <a:pt x="386" y="490"/>
                  </a:cubicBezTo>
                  <a:cubicBezTo>
                    <a:pt x="386" y="491"/>
                    <a:pt x="385" y="490"/>
                    <a:pt x="386" y="491"/>
                  </a:cubicBezTo>
                  <a:cubicBezTo>
                    <a:pt x="386" y="493"/>
                    <a:pt x="387" y="493"/>
                    <a:pt x="386" y="494"/>
                  </a:cubicBezTo>
                  <a:cubicBezTo>
                    <a:pt x="385" y="495"/>
                    <a:pt x="385" y="493"/>
                    <a:pt x="385" y="495"/>
                  </a:cubicBezTo>
                  <a:cubicBezTo>
                    <a:pt x="384" y="496"/>
                    <a:pt x="386" y="493"/>
                    <a:pt x="384" y="496"/>
                  </a:cubicBezTo>
                  <a:cubicBezTo>
                    <a:pt x="382" y="499"/>
                    <a:pt x="382" y="498"/>
                    <a:pt x="382" y="499"/>
                  </a:cubicBezTo>
                  <a:cubicBezTo>
                    <a:pt x="382" y="501"/>
                    <a:pt x="383" y="499"/>
                    <a:pt x="382" y="501"/>
                  </a:cubicBezTo>
                  <a:cubicBezTo>
                    <a:pt x="382" y="503"/>
                    <a:pt x="380" y="502"/>
                    <a:pt x="382" y="503"/>
                  </a:cubicBezTo>
                  <a:cubicBezTo>
                    <a:pt x="383" y="503"/>
                    <a:pt x="384" y="501"/>
                    <a:pt x="383" y="503"/>
                  </a:cubicBezTo>
                  <a:cubicBezTo>
                    <a:pt x="382" y="505"/>
                    <a:pt x="383" y="505"/>
                    <a:pt x="382" y="506"/>
                  </a:cubicBezTo>
                  <a:cubicBezTo>
                    <a:pt x="382" y="507"/>
                    <a:pt x="383" y="508"/>
                    <a:pt x="383" y="508"/>
                  </a:cubicBezTo>
                  <a:cubicBezTo>
                    <a:pt x="383" y="508"/>
                    <a:pt x="384" y="508"/>
                    <a:pt x="383" y="509"/>
                  </a:cubicBezTo>
                  <a:cubicBezTo>
                    <a:pt x="382" y="510"/>
                    <a:pt x="383" y="512"/>
                    <a:pt x="382" y="512"/>
                  </a:cubicBezTo>
                  <a:cubicBezTo>
                    <a:pt x="380" y="513"/>
                    <a:pt x="382" y="510"/>
                    <a:pt x="380" y="513"/>
                  </a:cubicBezTo>
                  <a:cubicBezTo>
                    <a:pt x="378" y="516"/>
                    <a:pt x="377" y="516"/>
                    <a:pt x="378" y="516"/>
                  </a:cubicBezTo>
                  <a:cubicBezTo>
                    <a:pt x="379" y="517"/>
                    <a:pt x="381" y="514"/>
                    <a:pt x="379" y="517"/>
                  </a:cubicBezTo>
                  <a:cubicBezTo>
                    <a:pt x="378" y="519"/>
                    <a:pt x="378" y="519"/>
                    <a:pt x="378" y="519"/>
                  </a:cubicBezTo>
                  <a:cubicBezTo>
                    <a:pt x="378" y="520"/>
                    <a:pt x="378" y="520"/>
                    <a:pt x="378" y="521"/>
                  </a:cubicBezTo>
                  <a:cubicBezTo>
                    <a:pt x="378" y="521"/>
                    <a:pt x="377" y="521"/>
                    <a:pt x="376" y="521"/>
                  </a:cubicBezTo>
                  <a:cubicBezTo>
                    <a:pt x="376" y="522"/>
                    <a:pt x="375" y="522"/>
                    <a:pt x="375" y="524"/>
                  </a:cubicBezTo>
                  <a:cubicBezTo>
                    <a:pt x="375" y="526"/>
                    <a:pt x="375" y="527"/>
                    <a:pt x="375" y="527"/>
                  </a:cubicBezTo>
                  <a:cubicBezTo>
                    <a:pt x="375" y="528"/>
                    <a:pt x="375" y="530"/>
                    <a:pt x="375" y="530"/>
                  </a:cubicBezTo>
                  <a:cubicBezTo>
                    <a:pt x="375" y="530"/>
                    <a:pt x="376" y="530"/>
                    <a:pt x="375" y="531"/>
                  </a:cubicBezTo>
                  <a:cubicBezTo>
                    <a:pt x="373" y="532"/>
                    <a:pt x="371" y="532"/>
                    <a:pt x="371" y="532"/>
                  </a:cubicBezTo>
                  <a:cubicBezTo>
                    <a:pt x="370" y="535"/>
                    <a:pt x="371" y="535"/>
                    <a:pt x="371" y="536"/>
                  </a:cubicBezTo>
                  <a:cubicBezTo>
                    <a:pt x="371" y="537"/>
                    <a:pt x="369" y="536"/>
                    <a:pt x="371" y="537"/>
                  </a:cubicBezTo>
                  <a:cubicBezTo>
                    <a:pt x="372" y="539"/>
                    <a:pt x="372" y="537"/>
                    <a:pt x="372" y="539"/>
                  </a:cubicBezTo>
                  <a:cubicBezTo>
                    <a:pt x="371" y="541"/>
                    <a:pt x="372" y="538"/>
                    <a:pt x="371" y="541"/>
                  </a:cubicBezTo>
                  <a:cubicBezTo>
                    <a:pt x="371" y="543"/>
                    <a:pt x="373" y="544"/>
                    <a:pt x="371" y="544"/>
                  </a:cubicBezTo>
                  <a:cubicBezTo>
                    <a:pt x="369" y="544"/>
                    <a:pt x="369" y="544"/>
                    <a:pt x="369" y="544"/>
                  </a:cubicBezTo>
                  <a:cubicBezTo>
                    <a:pt x="369" y="544"/>
                    <a:pt x="368" y="543"/>
                    <a:pt x="367" y="545"/>
                  </a:cubicBezTo>
                  <a:cubicBezTo>
                    <a:pt x="366" y="547"/>
                    <a:pt x="364" y="547"/>
                    <a:pt x="366" y="548"/>
                  </a:cubicBezTo>
                  <a:cubicBezTo>
                    <a:pt x="368" y="549"/>
                    <a:pt x="371" y="549"/>
                    <a:pt x="371" y="549"/>
                  </a:cubicBezTo>
                  <a:cubicBezTo>
                    <a:pt x="371" y="549"/>
                    <a:pt x="371" y="549"/>
                    <a:pt x="370" y="550"/>
                  </a:cubicBezTo>
                  <a:cubicBezTo>
                    <a:pt x="371" y="551"/>
                    <a:pt x="373" y="550"/>
                    <a:pt x="371" y="551"/>
                  </a:cubicBezTo>
                  <a:cubicBezTo>
                    <a:pt x="370" y="552"/>
                    <a:pt x="370" y="553"/>
                    <a:pt x="370" y="553"/>
                  </a:cubicBezTo>
                  <a:cubicBezTo>
                    <a:pt x="370" y="553"/>
                    <a:pt x="371" y="552"/>
                    <a:pt x="370" y="554"/>
                  </a:cubicBezTo>
                  <a:cubicBezTo>
                    <a:pt x="368" y="555"/>
                    <a:pt x="370" y="554"/>
                    <a:pt x="368" y="555"/>
                  </a:cubicBezTo>
                  <a:cubicBezTo>
                    <a:pt x="367" y="556"/>
                    <a:pt x="368" y="555"/>
                    <a:pt x="366" y="556"/>
                  </a:cubicBezTo>
                  <a:cubicBezTo>
                    <a:pt x="365" y="556"/>
                    <a:pt x="366" y="554"/>
                    <a:pt x="365" y="556"/>
                  </a:cubicBezTo>
                  <a:cubicBezTo>
                    <a:pt x="364" y="559"/>
                    <a:pt x="362" y="557"/>
                    <a:pt x="364" y="559"/>
                  </a:cubicBezTo>
                  <a:cubicBezTo>
                    <a:pt x="366" y="561"/>
                    <a:pt x="368" y="559"/>
                    <a:pt x="368" y="560"/>
                  </a:cubicBezTo>
                  <a:cubicBezTo>
                    <a:pt x="368" y="562"/>
                    <a:pt x="366" y="563"/>
                    <a:pt x="365" y="563"/>
                  </a:cubicBezTo>
                  <a:cubicBezTo>
                    <a:pt x="363" y="563"/>
                    <a:pt x="363" y="563"/>
                    <a:pt x="362" y="564"/>
                  </a:cubicBezTo>
                  <a:cubicBezTo>
                    <a:pt x="361" y="564"/>
                    <a:pt x="363" y="563"/>
                    <a:pt x="361" y="564"/>
                  </a:cubicBezTo>
                  <a:cubicBezTo>
                    <a:pt x="360" y="565"/>
                    <a:pt x="360" y="563"/>
                    <a:pt x="360" y="565"/>
                  </a:cubicBezTo>
                  <a:cubicBezTo>
                    <a:pt x="360" y="567"/>
                    <a:pt x="361" y="567"/>
                    <a:pt x="361" y="568"/>
                  </a:cubicBezTo>
                  <a:cubicBezTo>
                    <a:pt x="361" y="569"/>
                    <a:pt x="360" y="568"/>
                    <a:pt x="360" y="570"/>
                  </a:cubicBezTo>
                  <a:cubicBezTo>
                    <a:pt x="361" y="571"/>
                    <a:pt x="362" y="570"/>
                    <a:pt x="362" y="572"/>
                  </a:cubicBezTo>
                  <a:cubicBezTo>
                    <a:pt x="362" y="573"/>
                    <a:pt x="362" y="572"/>
                    <a:pt x="360" y="574"/>
                  </a:cubicBezTo>
                  <a:cubicBezTo>
                    <a:pt x="358" y="575"/>
                    <a:pt x="357" y="573"/>
                    <a:pt x="358" y="575"/>
                  </a:cubicBezTo>
                  <a:cubicBezTo>
                    <a:pt x="359" y="577"/>
                    <a:pt x="358" y="577"/>
                    <a:pt x="359" y="579"/>
                  </a:cubicBezTo>
                  <a:cubicBezTo>
                    <a:pt x="359" y="580"/>
                    <a:pt x="359" y="580"/>
                    <a:pt x="359" y="582"/>
                  </a:cubicBezTo>
                  <a:cubicBezTo>
                    <a:pt x="360" y="584"/>
                    <a:pt x="360" y="582"/>
                    <a:pt x="361" y="584"/>
                  </a:cubicBezTo>
                  <a:cubicBezTo>
                    <a:pt x="362" y="586"/>
                    <a:pt x="363" y="585"/>
                    <a:pt x="364" y="586"/>
                  </a:cubicBezTo>
                  <a:cubicBezTo>
                    <a:pt x="365" y="588"/>
                    <a:pt x="366" y="586"/>
                    <a:pt x="367" y="587"/>
                  </a:cubicBezTo>
                  <a:cubicBezTo>
                    <a:pt x="368" y="589"/>
                    <a:pt x="368" y="587"/>
                    <a:pt x="369" y="589"/>
                  </a:cubicBezTo>
                  <a:cubicBezTo>
                    <a:pt x="369" y="591"/>
                    <a:pt x="371" y="590"/>
                    <a:pt x="371" y="592"/>
                  </a:cubicBezTo>
                  <a:cubicBezTo>
                    <a:pt x="371" y="593"/>
                    <a:pt x="368" y="592"/>
                    <a:pt x="371" y="593"/>
                  </a:cubicBezTo>
                  <a:cubicBezTo>
                    <a:pt x="374" y="595"/>
                    <a:pt x="374" y="595"/>
                    <a:pt x="374" y="595"/>
                  </a:cubicBezTo>
                  <a:cubicBezTo>
                    <a:pt x="374" y="595"/>
                    <a:pt x="375" y="595"/>
                    <a:pt x="376" y="595"/>
                  </a:cubicBezTo>
                  <a:cubicBezTo>
                    <a:pt x="377" y="595"/>
                    <a:pt x="380" y="595"/>
                    <a:pt x="380" y="595"/>
                  </a:cubicBezTo>
                  <a:cubicBezTo>
                    <a:pt x="380" y="595"/>
                    <a:pt x="383" y="594"/>
                    <a:pt x="383" y="594"/>
                  </a:cubicBezTo>
                  <a:cubicBezTo>
                    <a:pt x="383" y="593"/>
                    <a:pt x="385" y="591"/>
                    <a:pt x="385" y="591"/>
                  </a:cubicBezTo>
                  <a:cubicBezTo>
                    <a:pt x="386" y="591"/>
                    <a:pt x="386" y="591"/>
                    <a:pt x="387" y="591"/>
                  </a:cubicBezTo>
                  <a:cubicBezTo>
                    <a:pt x="388" y="590"/>
                    <a:pt x="388" y="590"/>
                    <a:pt x="389" y="590"/>
                  </a:cubicBezTo>
                  <a:cubicBezTo>
                    <a:pt x="389" y="590"/>
                    <a:pt x="392" y="588"/>
                    <a:pt x="393" y="588"/>
                  </a:cubicBezTo>
                  <a:cubicBezTo>
                    <a:pt x="394" y="587"/>
                    <a:pt x="395" y="586"/>
                    <a:pt x="395" y="586"/>
                  </a:cubicBezTo>
                  <a:cubicBezTo>
                    <a:pt x="395" y="586"/>
                    <a:pt x="394" y="585"/>
                    <a:pt x="393" y="585"/>
                  </a:cubicBezTo>
                  <a:cubicBezTo>
                    <a:pt x="392" y="585"/>
                    <a:pt x="387" y="586"/>
                    <a:pt x="387" y="586"/>
                  </a:cubicBezTo>
                  <a:cubicBezTo>
                    <a:pt x="385" y="585"/>
                    <a:pt x="384" y="585"/>
                    <a:pt x="382" y="584"/>
                  </a:cubicBezTo>
                  <a:cubicBezTo>
                    <a:pt x="382" y="583"/>
                    <a:pt x="382" y="583"/>
                    <a:pt x="382" y="582"/>
                  </a:cubicBezTo>
                  <a:cubicBezTo>
                    <a:pt x="382" y="581"/>
                    <a:pt x="383" y="580"/>
                    <a:pt x="383" y="579"/>
                  </a:cubicBezTo>
                  <a:cubicBezTo>
                    <a:pt x="384" y="579"/>
                    <a:pt x="385" y="578"/>
                    <a:pt x="385" y="577"/>
                  </a:cubicBezTo>
                  <a:cubicBezTo>
                    <a:pt x="385" y="577"/>
                    <a:pt x="387" y="576"/>
                    <a:pt x="386" y="575"/>
                  </a:cubicBezTo>
                  <a:cubicBezTo>
                    <a:pt x="385" y="575"/>
                    <a:pt x="385" y="573"/>
                    <a:pt x="385" y="573"/>
                  </a:cubicBezTo>
                  <a:cubicBezTo>
                    <a:pt x="384" y="573"/>
                    <a:pt x="384" y="573"/>
                    <a:pt x="384" y="572"/>
                  </a:cubicBezTo>
                  <a:cubicBezTo>
                    <a:pt x="385" y="571"/>
                    <a:pt x="385" y="571"/>
                    <a:pt x="386" y="570"/>
                  </a:cubicBezTo>
                  <a:cubicBezTo>
                    <a:pt x="386" y="570"/>
                    <a:pt x="386" y="570"/>
                    <a:pt x="387" y="570"/>
                  </a:cubicBezTo>
                  <a:cubicBezTo>
                    <a:pt x="388" y="569"/>
                    <a:pt x="390" y="568"/>
                    <a:pt x="390" y="568"/>
                  </a:cubicBezTo>
                  <a:cubicBezTo>
                    <a:pt x="390" y="567"/>
                    <a:pt x="390" y="567"/>
                    <a:pt x="391" y="566"/>
                  </a:cubicBezTo>
                  <a:cubicBezTo>
                    <a:pt x="392" y="566"/>
                    <a:pt x="392" y="565"/>
                    <a:pt x="393" y="565"/>
                  </a:cubicBezTo>
                  <a:cubicBezTo>
                    <a:pt x="394" y="564"/>
                    <a:pt x="394" y="564"/>
                    <a:pt x="395" y="564"/>
                  </a:cubicBezTo>
                  <a:cubicBezTo>
                    <a:pt x="395" y="563"/>
                    <a:pt x="395" y="562"/>
                    <a:pt x="395" y="561"/>
                  </a:cubicBezTo>
                  <a:cubicBezTo>
                    <a:pt x="394" y="560"/>
                    <a:pt x="394" y="560"/>
                    <a:pt x="392" y="559"/>
                  </a:cubicBezTo>
                  <a:cubicBezTo>
                    <a:pt x="392" y="559"/>
                    <a:pt x="392" y="559"/>
                    <a:pt x="391" y="559"/>
                  </a:cubicBezTo>
                  <a:cubicBezTo>
                    <a:pt x="391" y="558"/>
                    <a:pt x="391" y="557"/>
                    <a:pt x="390" y="556"/>
                  </a:cubicBezTo>
                  <a:cubicBezTo>
                    <a:pt x="391" y="556"/>
                    <a:pt x="391" y="555"/>
                    <a:pt x="391" y="554"/>
                  </a:cubicBezTo>
                  <a:cubicBezTo>
                    <a:pt x="391" y="554"/>
                    <a:pt x="392" y="553"/>
                    <a:pt x="393" y="552"/>
                  </a:cubicBezTo>
                  <a:cubicBezTo>
                    <a:pt x="394" y="551"/>
                    <a:pt x="396" y="550"/>
                    <a:pt x="397" y="549"/>
                  </a:cubicBezTo>
                  <a:cubicBezTo>
                    <a:pt x="398" y="548"/>
                    <a:pt x="400" y="547"/>
                    <a:pt x="400" y="547"/>
                  </a:cubicBezTo>
                  <a:cubicBezTo>
                    <a:pt x="401" y="546"/>
                    <a:pt x="401" y="546"/>
                    <a:pt x="402" y="545"/>
                  </a:cubicBezTo>
                  <a:cubicBezTo>
                    <a:pt x="402" y="544"/>
                    <a:pt x="402" y="543"/>
                    <a:pt x="402" y="542"/>
                  </a:cubicBezTo>
                  <a:cubicBezTo>
                    <a:pt x="401" y="542"/>
                    <a:pt x="401" y="541"/>
                    <a:pt x="401" y="541"/>
                  </a:cubicBezTo>
                  <a:cubicBezTo>
                    <a:pt x="402" y="540"/>
                    <a:pt x="403" y="540"/>
                    <a:pt x="404" y="540"/>
                  </a:cubicBezTo>
                  <a:cubicBezTo>
                    <a:pt x="406" y="539"/>
                    <a:pt x="406" y="539"/>
                    <a:pt x="408" y="539"/>
                  </a:cubicBezTo>
                  <a:cubicBezTo>
                    <a:pt x="408" y="538"/>
                    <a:pt x="408" y="538"/>
                    <a:pt x="409" y="537"/>
                  </a:cubicBezTo>
                  <a:cubicBezTo>
                    <a:pt x="409" y="537"/>
                    <a:pt x="410" y="536"/>
                    <a:pt x="411" y="535"/>
                  </a:cubicBezTo>
                  <a:cubicBezTo>
                    <a:pt x="412" y="534"/>
                    <a:pt x="412" y="532"/>
                    <a:pt x="412" y="532"/>
                  </a:cubicBezTo>
                  <a:cubicBezTo>
                    <a:pt x="412" y="532"/>
                    <a:pt x="413" y="532"/>
                    <a:pt x="414" y="531"/>
                  </a:cubicBezTo>
                  <a:cubicBezTo>
                    <a:pt x="415" y="531"/>
                    <a:pt x="415" y="531"/>
                    <a:pt x="417" y="529"/>
                  </a:cubicBezTo>
                  <a:cubicBezTo>
                    <a:pt x="418" y="527"/>
                    <a:pt x="418" y="527"/>
                    <a:pt x="418" y="527"/>
                  </a:cubicBezTo>
                  <a:cubicBezTo>
                    <a:pt x="419" y="527"/>
                    <a:pt x="419" y="526"/>
                    <a:pt x="420" y="526"/>
                  </a:cubicBezTo>
                  <a:cubicBezTo>
                    <a:pt x="420" y="526"/>
                    <a:pt x="422" y="525"/>
                    <a:pt x="424" y="525"/>
                  </a:cubicBezTo>
                  <a:cubicBezTo>
                    <a:pt x="426" y="525"/>
                    <a:pt x="426" y="525"/>
                    <a:pt x="427" y="525"/>
                  </a:cubicBezTo>
                  <a:cubicBezTo>
                    <a:pt x="428" y="525"/>
                    <a:pt x="431" y="523"/>
                    <a:pt x="431" y="523"/>
                  </a:cubicBezTo>
                  <a:cubicBezTo>
                    <a:pt x="431" y="522"/>
                    <a:pt x="431" y="521"/>
                    <a:pt x="432" y="520"/>
                  </a:cubicBezTo>
                  <a:cubicBezTo>
                    <a:pt x="433" y="519"/>
                    <a:pt x="433" y="519"/>
                    <a:pt x="434" y="518"/>
                  </a:cubicBezTo>
                  <a:cubicBezTo>
                    <a:pt x="435" y="517"/>
                    <a:pt x="435" y="517"/>
                    <a:pt x="436" y="516"/>
                  </a:cubicBezTo>
                  <a:cubicBezTo>
                    <a:pt x="437" y="515"/>
                    <a:pt x="437" y="514"/>
                    <a:pt x="438" y="513"/>
                  </a:cubicBezTo>
                  <a:cubicBezTo>
                    <a:pt x="438" y="513"/>
                    <a:pt x="438" y="512"/>
                    <a:pt x="438" y="512"/>
                  </a:cubicBezTo>
                  <a:cubicBezTo>
                    <a:pt x="438" y="512"/>
                    <a:pt x="438" y="512"/>
                    <a:pt x="436" y="511"/>
                  </a:cubicBezTo>
                  <a:cubicBezTo>
                    <a:pt x="435" y="510"/>
                    <a:pt x="435" y="510"/>
                    <a:pt x="435" y="510"/>
                  </a:cubicBezTo>
                  <a:cubicBezTo>
                    <a:pt x="434" y="510"/>
                    <a:pt x="434" y="510"/>
                    <a:pt x="433" y="509"/>
                  </a:cubicBezTo>
                  <a:cubicBezTo>
                    <a:pt x="433" y="508"/>
                    <a:pt x="433" y="508"/>
                    <a:pt x="433" y="507"/>
                  </a:cubicBezTo>
                  <a:cubicBezTo>
                    <a:pt x="433" y="507"/>
                    <a:pt x="429" y="505"/>
                    <a:pt x="433" y="506"/>
                  </a:cubicBezTo>
                  <a:cubicBezTo>
                    <a:pt x="437" y="507"/>
                    <a:pt x="436" y="506"/>
                    <a:pt x="437" y="507"/>
                  </a:cubicBezTo>
                  <a:cubicBezTo>
                    <a:pt x="438" y="508"/>
                    <a:pt x="438" y="508"/>
                    <a:pt x="440" y="509"/>
                  </a:cubicBezTo>
                  <a:cubicBezTo>
                    <a:pt x="441" y="510"/>
                    <a:pt x="443" y="509"/>
                    <a:pt x="443" y="509"/>
                  </a:cubicBezTo>
                  <a:cubicBezTo>
                    <a:pt x="444" y="508"/>
                    <a:pt x="445" y="508"/>
                    <a:pt x="446" y="507"/>
                  </a:cubicBezTo>
                  <a:cubicBezTo>
                    <a:pt x="446" y="507"/>
                    <a:pt x="448" y="506"/>
                    <a:pt x="449" y="505"/>
                  </a:cubicBezTo>
                  <a:cubicBezTo>
                    <a:pt x="450" y="504"/>
                    <a:pt x="450" y="503"/>
                    <a:pt x="451" y="502"/>
                  </a:cubicBezTo>
                  <a:cubicBezTo>
                    <a:pt x="452" y="502"/>
                    <a:pt x="452" y="502"/>
                    <a:pt x="452" y="502"/>
                  </a:cubicBezTo>
                  <a:cubicBezTo>
                    <a:pt x="452" y="502"/>
                    <a:pt x="453" y="500"/>
                    <a:pt x="454" y="498"/>
                  </a:cubicBezTo>
                  <a:cubicBezTo>
                    <a:pt x="454" y="497"/>
                    <a:pt x="454" y="496"/>
                    <a:pt x="454" y="496"/>
                  </a:cubicBezTo>
                  <a:cubicBezTo>
                    <a:pt x="455" y="495"/>
                    <a:pt x="456" y="495"/>
                    <a:pt x="456" y="495"/>
                  </a:cubicBezTo>
                  <a:cubicBezTo>
                    <a:pt x="458" y="494"/>
                    <a:pt x="458" y="494"/>
                    <a:pt x="460" y="493"/>
                  </a:cubicBezTo>
                  <a:cubicBezTo>
                    <a:pt x="462" y="491"/>
                    <a:pt x="464" y="490"/>
                    <a:pt x="466" y="489"/>
                  </a:cubicBezTo>
                  <a:cubicBezTo>
                    <a:pt x="466" y="489"/>
                    <a:pt x="468" y="487"/>
                    <a:pt x="469" y="486"/>
                  </a:cubicBezTo>
                  <a:cubicBezTo>
                    <a:pt x="470" y="486"/>
                    <a:pt x="472" y="484"/>
                    <a:pt x="472" y="484"/>
                  </a:cubicBezTo>
                  <a:cubicBezTo>
                    <a:pt x="472" y="483"/>
                    <a:pt x="473" y="483"/>
                    <a:pt x="473" y="482"/>
                  </a:cubicBezTo>
                  <a:cubicBezTo>
                    <a:pt x="473" y="481"/>
                    <a:pt x="474" y="481"/>
                    <a:pt x="474" y="480"/>
                  </a:cubicBezTo>
                  <a:cubicBezTo>
                    <a:pt x="474" y="480"/>
                    <a:pt x="474" y="479"/>
                    <a:pt x="474" y="478"/>
                  </a:cubicBezTo>
                  <a:cubicBezTo>
                    <a:pt x="474" y="477"/>
                    <a:pt x="474" y="475"/>
                    <a:pt x="474" y="475"/>
                  </a:cubicBezTo>
                  <a:cubicBezTo>
                    <a:pt x="474" y="474"/>
                    <a:pt x="474" y="473"/>
                    <a:pt x="475" y="473"/>
                  </a:cubicBezTo>
                  <a:cubicBezTo>
                    <a:pt x="477" y="472"/>
                    <a:pt x="478" y="471"/>
                    <a:pt x="480" y="470"/>
                  </a:cubicBezTo>
                  <a:cubicBezTo>
                    <a:pt x="481" y="469"/>
                    <a:pt x="481" y="469"/>
                    <a:pt x="482" y="468"/>
                  </a:cubicBezTo>
                  <a:cubicBezTo>
                    <a:pt x="484" y="467"/>
                    <a:pt x="484" y="466"/>
                    <a:pt x="486" y="466"/>
                  </a:cubicBezTo>
                  <a:cubicBezTo>
                    <a:pt x="486" y="466"/>
                    <a:pt x="488" y="464"/>
                    <a:pt x="489" y="464"/>
                  </a:cubicBezTo>
                  <a:cubicBezTo>
                    <a:pt x="490" y="463"/>
                    <a:pt x="492" y="463"/>
                    <a:pt x="492" y="463"/>
                  </a:cubicBezTo>
                  <a:cubicBezTo>
                    <a:pt x="493" y="463"/>
                    <a:pt x="494" y="462"/>
                    <a:pt x="495" y="462"/>
                  </a:cubicBezTo>
                  <a:cubicBezTo>
                    <a:pt x="497" y="461"/>
                    <a:pt x="498" y="460"/>
                    <a:pt x="500" y="459"/>
                  </a:cubicBezTo>
                  <a:cubicBezTo>
                    <a:pt x="501" y="459"/>
                    <a:pt x="502" y="458"/>
                    <a:pt x="503" y="458"/>
                  </a:cubicBezTo>
                  <a:cubicBezTo>
                    <a:pt x="504" y="457"/>
                    <a:pt x="505" y="457"/>
                    <a:pt x="505" y="457"/>
                  </a:cubicBezTo>
                  <a:cubicBezTo>
                    <a:pt x="506" y="456"/>
                    <a:pt x="506" y="456"/>
                    <a:pt x="507" y="455"/>
                  </a:cubicBezTo>
                  <a:cubicBezTo>
                    <a:pt x="508" y="454"/>
                    <a:pt x="508" y="453"/>
                    <a:pt x="508" y="452"/>
                  </a:cubicBezTo>
                  <a:cubicBezTo>
                    <a:pt x="510" y="452"/>
                    <a:pt x="510" y="451"/>
                    <a:pt x="512" y="451"/>
                  </a:cubicBezTo>
                  <a:cubicBezTo>
                    <a:pt x="514" y="448"/>
                    <a:pt x="515" y="447"/>
                    <a:pt x="518" y="445"/>
                  </a:cubicBezTo>
                  <a:cubicBezTo>
                    <a:pt x="519" y="444"/>
                    <a:pt x="520" y="443"/>
                    <a:pt x="521" y="442"/>
                  </a:cubicBezTo>
                  <a:cubicBezTo>
                    <a:pt x="521" y="441"/>
                    <a:pt x="521" y="440"/>
                    <a:pt x="522" y="439"/>
                  </a:cubicBezTo>
                  <a:cubicBezTo>
                    <a:pt x="522" y="438"/>
                    <a:pt x="522" y="437"/>
                    <a:pt x="522" y="436"/>
                  </a:cubicBezTo>
                  <a:cubicBezTo>
                    <a:pt x="523" y="435"/>
                    <a:pt x="523" y="435"/>
                    <a:pt x="524" y="434"/>
                  </a:cubicBezTo>
                  <a:cubicBezTo>
                    <a:pt x="525" y="433"/>
                    <a:pt x="525" y="432"/>
                    <a:pt x="526" y="431"/>
                  </a:cubicBezTo>
                  <a:cubicBezTo>
                    <a:pt x="526" y="430"/>
                    <a:pt x="526" y="429"/>
                    <a:pt x="525" y="428"/>
                  </a:cubicBezTo>
                  <a:cubicBezTo>
                    <a:pt x="526" y="427"/>
                    <a:pt x="526" y="427"/>
                    <a:pt x="526" y="426"/>
                  </a:cubicBezTo>
                  <a:cubicBezTo>
                    <a:pt x="526" y="425"/>
                    <a:pt x="526" y="425"/>
                    <a:pt x="527" y="424"/>
                  </a:cubicBezTo>
                  <a:cubicBezTo>
                    <a:pt x="527" y="424"/>
                    <a:pt x="526" y="422"/>
                    <a:pt x="527" y="421"/>
                  </a:cubicBezTo>
                  <a:cubicBezTo>
                    <a:pt x="528" y="420"/>
                    <a:pt x="529" y="419"/>
                    <a:pt x="530" y="419"/>
                  </a:cubicBezTo>
                  <a:cubicBezTo>
                    <a:pt x="531" y="418"/>
                    <a:pt x="533" y="417"/>
                    <a:pt x="533" y="417"/>
                  </a:cubicBezTo>
                  <a:cubicBezTo>
                    <a:pt x="533" y="417"/>
                    <a:pt x="537" y="413"/>
                    <a:pt x="538" y="412"/>
                  </a:cubicBezTo>
                  <a:cubicBezTo>
                    <a:pt x="539" y="411"/>
                    <a:pt x="540" y="410"/>
                    <a:pt x="540" y="410"/>
                  </a:cubicBezTo>
                  <a:cubicBezTo>
                    <a:pt x="540" y="410"/>
                    <a:pt x="542" y="409"/>
                    <a:pt x="543" y="408"/>
                  </a:cubicBezTo>
                  <a:cubicBezTo>
                    <a:pt x="544" y="408"/>
                    <a:pt x="545" y="407"/>
                    <a:pt x="545" y="407"/>
                  </a:cubicBezTo>
                  <a:cubicBezTo>
                    <a:pt x="547" y="404"/>
                    <a:pt x="548" y="403"/>
                    <a:pt x="550" y="401"/>
                  </a:cubicBezTo>
                  <a:cubicBezTo>
                    <a:pt x="550" y="399"/>
                    <a:pt x="550" y="398"/>
                    <a:pt x="549" y="397"/>
                  </a:cubicBezTo>
                  <a:cubicBezTo>
                    <a:pt x="548" y="396"/>
                    <a:pt x="547" y="395"/>
                    <a:pt x="547" y="394"/>
                  </a:cubicBezTo>
                  <a:cubicBezTo>
                    <a:pt x="546" y="394"/>
                    <a:pt x="548" y="395"/>
                    <a:pt x="546" y="393"/>
                  </a:cubicBezTo>
                  <a:cubicBezTo>
                    <a:pt x="544" y="392"/>
                    <a:pt x="547" y="393"/>
                    <a:pt x="544" y="392"/>
                  </a:cubicBezTo>
                  <a:cubicBezTo>
                    <a:pt x="542" y="392"/>
                    <a:pt x="540" y="392"/>
                    <a:pt x="540" y="392"/>
                  </a:cubicBezTo>
                  <a:cubicBezTo>
                    <a:pt x="540" y="392"/>
                    <a:pt x="541" y="393"/>
                    <a:pt x="538" y="392"/>
                  </a:cubicBezTo>
                  <a:cubicBezTo>
                    <a:pt x="536" y="391"/>
                    <a:pt x="536" y="391"/>
                    <a:pt x="536" y="391"/>
                  </a:cubicBezTo>
                  <a:cubicBezTo>
                    <a:pt x="535" y="391"/>
                    <a:pt x="535" y="391"/>
                    <a:pt x="534" y="391"/>
                  </a:cubicBezTo>
                  <a:cubicBezTo>
                    <a:pt x="533" y="390"/>
                    <a:pt x="532" y="390"/>
                    <a:pt x="532" y="389"/>
                  </a:cubicBezTo>
                  <a:cubicBezTo>
                    <a:pt x="532" y="389"/>
                    <a:pt x="532" y="388"/>
                    <a:pt x="532" y="388"/>
                  </a:cubicBezTo>
                  <a:cubicBezTo>
                    <a:pt x="532" y="387"/>
                    <a:pt x="536" y="385"/>
                    <a:pt x="531" y="387"/>
                  </a:cubicBezTo>
                  <a:cubicBezTo>
                    <a:pt x="527" y="389"/>
                    <a:pt x="530" y="388"/>
                    <a:pt x="527" y="389"/>
                  </a:cubicBezTo>
                  <a:cubicBezTo>
                    <a:pt x="524" y="390"/>
                    <a:pt x="527" y="389"/>
                    <a:pt x="524" y="390"/>
                  </a:cubicBezTo>
                  <a:cubicBezTo>
                    <a:pt x="522" y="391"/>
                    <a:pt x="522" y="391"/>
                    <a:pt x="522" y="391"/>
                  </a:cubicBezTo>
                  <a:cubicBezTo>
                    <a:pt x="522" y="391"/>
                    <a:pt x="518" y="388"/>
                    <a:pt x="516" y="389"/>
                  </a:cubicBezTo>
                  <a:cubicBezTo>
                    <a:pt x="515" y="389"/>
                    <a:pt x="515" y="389"/>
                    <a:pt x="515" y="389"/>
                  </a:cubicBezTo>
                  <a:cubicBezTo>
                    <a:pt x="515" y="389"/>
                    <a:pt x="519" y="388"/>
                    <a:pt x="515" y="389"/>
                  </a:cubicBezTo>
                  <a:cubicBezTo>
                    <a:pt x="511" y="389"/>
                    <a:pt x="511" y="390"/>
                    <a:pt x="511" y="390"/>
                  </a:cubicBezTo>
                  <a:cubicBezTo>
                    <a:pt x="511" y="390"/>
                    <a:pt x="513" y="390"/>
                    <a:pt x="510" y="390"/>
                  </a:cubicBezTo>
                  <a:cubicBezTo>
                    <a:pt x="506" y="390"/>
                    <a:pt x="505" y="389"/>
                    <a:pt x="505" y="389"/>
                  </a:cubicBezTo>
                  <a:cubicBezTo>
                    <a:pt x="505" y="388"/>
                    <a:pt x="507" y="385"/>
                    <a:pt x="507" y="385"/>
                  </a:cubicBezTo>
                  <a:cubicBezTo>
                    <a:pt x="506" y="384"/>
                    <a:pt x="507" y="384"/>
                    <a:pt x="505" y="385"/>
                  </a:cubicBezTo>
                  <a:cubicBezTo>
                    <a:pt x="502" y="386"/>
                    <a:pt x="504" y="386"/>
                    <a:pt x="502" y="386"/>
                  </a:cubicBezTo>
                  <a:cubicBezTo>
                    <a:pt x="501" y="386"/>
                    <a:pt x="502" y="386"/>
                    <a:pt x="501" y="386"/>
                  </a:cubicBezTo>
                  <a:cubicBezTo>
                    <a:pt x="499" y="387"/>
                    <a:pt x="498" y="385"/>
                    <a:pt x="497" y="385"/>
                  </a:cubicBezTo>
                  <a:cubicBezTo>
                    <a:pt x="496" y="385"/>
                    <a:pt x="496" y="385"/>
                    <a:pt x="496" y="385"/>
                  </a:cubicBezTo>
                  <a:cubicBezTo>
                    <a:pt x="496" y="385"/>
                    <a:pt x="497" y="384"/>
                    <a:pt x="495" y="384"/>
                  </a:cubicBezTo>
                  <a:cubicBezTo>
                    <a:pt x="492" y="384"/>
                    <a:pt x="492" y="384"/>
                    <a:pt x="491" y="384"/>
                  </a:cubicBezTo>
                  <a:cubicBezTo>
                    <a:pt x="490" y="384"/>
                    <a:pt x="492" y="384"/>
                    <a:pt x="490" y="384"/>
                  </a:cubicBezTo>
                  <a:cubicBezTo>
                    <a:pt x="487" y="385"/>
                    <a:pt x="485" y="384"/>
                    <a:pt x="485" y="384"/>
                  </a:cubicBezTo>
                  <a:cubicBezTo>
                    <a:pt x="485" y="384"/>
                    <a:pt x="486" y="382"/>
                    <a:pt x="484" y="384"/>
                  </a:cubicBezTo>
                  <a:cubicBezTo>
                    <a:pt x="482" y="386"/>
                    <a:pt x="483" y="383"/>
                    <a:pt x="482" y="386"/>
                  </a:cubicBezTo>
                  <a:cubicBezTo>
                    <a:pt x="481" y="388"/>
                    <a:pt x="484" y="386"/>
                    <a:pt x="481" y="388"/>
                  </a:cubicBezTo>
                  <a:cubicBezTo>
                    <a:pt x="477" y="390"/>
                    <a:pt x="477" y="390"/>
                    <a:pt x="477" y="390"/>
                  </a:cubicBezTo>
                  <a:cubicBezTo>
                    <a:pt x="477" y="389"/>
                    <a:pt x="477" y="388"/>
                    <a:pt x="478" y="386"/>
                  </a:cubicBezTo>
                  <a:cubicBezTo>
                    <a:pt x="478" y="386"/>
                    <a:pt x="478" y="385"/>
                    <a:pt x="478" y="384"/>
                  </a:cubicBezTo>
                  <a:cubicBezTo>
                    <a:pt x="478" y="384"/>
                    <a:pt x="480" y="382"/>
                    <a:pt x="481" y="382"/>
                  </a:cubicBezTo>
                  <a:cubicBezTo>
                    <a:pt x="482" y="382"/>
                    <a:pt x="485" y="380"/>
                    <a:pt x="485" y="380"/>
                  </a:cubicBezTo>
                  <a:cubicBezTo>
                    <a:pt x="486" y="380"/>
                    <a:pt x="486" y="380"/>
                    <a:pt x="486" y="379"/>
                  </a:cubicBezTo>
                  <a:cubicBezTo>
                    <a:pt x="487" y="377"/>
                    <a:pt x="487" y="377"/>
                    <a:pt x="487" y="375"/>
                  </a:cubicBezTo>
                  <a:cubicBezTo>
                    <a:pt x="486" y="374"/>
                    <a:pt x="486" y="374"/>
                    <a:pt x="485" y="373"/>
                  </a:cubicBezTo>
                  <a:cubicBezTo>
                    <a:pt x="485" y="373"/>
                    <a:pt x="481" y="371"/>
                    <a:pt x="480" y="370"/>
                  </a:cubicBezTo>
                  <a:cubicBezTo>
                    <a:pt x="479" y="369"/>
                    <a:pt x="479" y="369"/>
                    <a:pt x="479" y="369"/>
                  </a:cubicBezTo>
                  <a:cubicBezTo>
                    <a:pt x="479" y="369"/>
                    <a:pt x="477" y="367"/>
                    <a:pt x="476" y="367"/>
                  </a:cubicBezTo>
                  <a:cubicBezTo>
                    <a:pt x="476" y="366"/>
                    <a:pt x="474" y="366"/>
                    <a:pt x="474" y="366"/>
                  </a:cubicBezTo>
                  <a:cubicBezTo>
                    <a:pt x="474" y="366"/>
                    <a:pt x="474" y="365"/>
                    <a:pt x="471" y="365"/>
                  </a:cubicBezTo>
                  <a:cubicBezTo>
                    <a:pt x="469" y="364"/>
                    <a:pt x="469" y="365"/>
                    <a:pt x="467" y="365"/>
                  </a:cubicBezTo>
                  <a:cubicBezTo>
                    <a:pt x="464" y="364"/>
                    <a:pt x="469" y="363"/>
                    <a:pt x="461" y="363"/>
                  </a:cubicBezTo>
                  <a:cubicBezTo>
                    <a:pt x="453" y="364"/>
                    <a:pt x="453" y="364"/>
                    <a:pt x="453" y="364"/>
                  </a:cubicBezTo>
                  <a:cubicBezTo>
                    <a:pt x="453" y="364"/>
                    <a:pt x="455" y="364"/>
                    <a:pt x="451" y="363"/>
                  </a:cubicBezTo>
                  <a:cubicBezTo>
                    <a:pt x="447" y="363"/>
                    <a:pt x="446" y="362"/>
                    <a:pt x="446" y="362"/>
                  </a:cubicBezTo>
                  <a:cubicBezTo>
                    <a:pt x="445" y="360"/>
                    <a:pt x="445" y="360"/>
                    <a:pt x="444" y="359"/>
                  </a:cubicBezTo>
                  <a:cubicBezTo>
                    <a:pt x="443" y="358"/>
                    <a:pt x="443" y="358"/>
                    <a:pt x="443" y="357"/>
                  </a:cubicBezTo>
                  <a:cubicBezTo>
                    <a:pt x="443" y="357"/>
                    <a:pt x="443" y="356"/>
                    <a:pt x="442" y="356"/>
                  </a:cubicBezTo>
                  <a:cubicBezTo>
                    <a:pt x="441" y="355"/>
                    <a:pt x="440" y="355"/>
                    <a:pt x="439" y="354"/>
                  </a:cubicBezTo>
                  <a:close/>
                  <a:moveTo>
                    <a:pt x="388" y="10"/>
                  </a:moveTo>
                  <a:cubicBezTo>
                    <a:pt x="386" y="10"/>
                    <a:pt x="386" y="9"/>
                    <a:pt x="385" y="9"/>
                  </a:cubicBezTo>
                  <a:cubicBezTo>
                    <a:pt x="385" y="9"/>
                    <a:pt x="385" y="9"/>
                    <a:pt x="383" y="8"/>
                  </a:cubicBezTo>
                  <a:cubicBezTo>
                    <a:pt x="382" y="6"/>
                    <a:pt x="382" y="7"/>
                    <a:pt x="380" y="6"/>
                  </a:cubicBezTo>
                  <a:cubicBezTo>
                    <a:pt x="379" y="6"/>
                    <a:pt x="378" y="7"/>
                    <a:pt x="378" y="7"/>
                  </a:cubicBezTo>
                  <a:cubicBezTo>
                    <a:pt x="378" y="7"/>
                    <a:pt x="378" y="7"/>
                    <a:pt x="377" y="7"/>
                  </a:cubicBezTo>
                  <a:cubicBezTo>
                    <a:pt x="376" y="7"/>
                    <a:pt x="376" y="8"/>
                    <a:pt x="374" y="8"/>
                  </a:cubicBezTo>
                  <a:cubicBezTo>
                    <a:pt x="374" y="8"/>
                    <a:pt x="373" y="8"/>
                    <a:pt x="373" y="8"/>
                  </a:cubicBezTo>
                  <a:cubicBezTo>
                    <a:pt x="373" y="8"/>
                    <a:pt x="373" y="8"/>
                    <a:pt x="373" y="7"/>
                  </a:cubicBezTo>
                  <a:cubicBezTo>
                    <a:pt x="373" y="5"/>
                    <a:pt x="371" y="4"/>
                    <a:pt x="371" y="4"/>
                  </a:cubicBezTo>
                  <a:cubicBezTo>
                    <a:pt x="370" y="5"/>
                    <a:pt x="369" y="5"/>
                    <a:pt x="368" y="5"/>
                  </a:cubicBezTo>
                  <a:cubicBezTo>
                    <a:pt x="365" y="5"/>
                    <a:pt x="364" y="5"/>
                    <a:pt x="361" y="5"/>
                  </a:cubicBezTo>
                  <a:cubicBezTo>
                    <a:pt x="361" y="5"/>
                    <a:pt x="361" y="5"/>
                    <a:pt x="359" y="4"/>
                  </a:cubicBezTo>
                  <a:cubicBezTo>
                    <a:pt x="358" y="4"/>
                    <a:pt x="358" y="4"/>
                    <a:pt x="357" y="3"/>
                  </a:cubicBezTo>
                  <a:cubicBezTo>
                    <a:pt x="356" y="3"/>
                    <a:pt x="356" y="3"/>
                    <a:pt x="356" y="3"/>
                  </a:cubicBezTo>
                  <a:cubicBezTo>
                    <a:pt x="354" y="4"/>
                    <a:pt x="354" y="4"/>
                    <a:pt x="352" y="4"/>
                  </a:cubicBezTo>
                  <a:cubicBezTo>
                    <a:pt x="352" y="4"/>
                    <a:pt x="350" y="6"/>
                    <a:pt x="349" y="6"/>
                  </a:cubicBezTo>
                  <a:cubicBezTo>
                    <a:pt x="348" y="6"/>
                    <a:pt x="346" y="7"/>
                    <a:pt x="346" y="7"/>
                  </a:cubicBezTo>
                  <a:cubicBezTo>
                    <a:pt x="346" y="7"/>
                    <a:pt x="342" y="6"/>
                    <a:pt x="337" y="3"/>
                  </a:cubicBezTo>
                  <a:cubicBezTo>
                    <a:pt x="331" y="0"/>
                    <a:pt x="337" y="3"/>
                    <a:pt x="335" y="4"/>
                  </a:cubicBezTo>
                  <a:cubicBezTo>
                    <a:pt x="332" y="5"/>
                    <a:pt x="335" y="4"/>
                    <a:pt x="333" y="4"/>
                  </a:cubicBezTo>
                  <a:cubicBezTo>
                    <a:pt x="331" y="4"/>
                    <a:pt x="330" y="5"/>
                    <a:pt x="329" y="5"/>
                  </a:cubicBezTo>
                  <a:cubicBezTo>
                    <a:pt x="328" y="5"/>
                    <a:pt x="327" y="4"/>
                    <a:pt x="325" y="4"/>
                  </a:cubicBezTo>
                  <a:cubicBezTo>
                    <a:pt x="324" y="4"/>
                    <a:pt x="323" y="4"/>
                    <a:pt x="321" y="2"/>
                  </a:cubicBezTo>
                  <a:cubicBezTo>
                    <a:pt x="319" y="1"/>
                    <a:pt x="321" y="2"/>
                    <a:pt x="320" y="3"/>
                  </a:cubicBezTo>
                  <a:cubicBezTo>
                    <a:pt x="318" y="4"/>
                    <a:pt x="319" y="4"/>
                    <a:pt x="319" y="4"/>
                  </a:cubicBezTo>
                  <a:cubicBezTo>
                    <a:pt x="318" y="5"/>
                    <a:pt x="318" y="6"/>
                    <a:pt x="317" y="7"/>
                  </a:cubicBezTo>
                  <a:cubicBezTo>
                    <a:pt x="317" y="7"/>
                    <a:pt x="313" y="7"/>
                    <a:pt x="311" y="8"/>
                  </a:cubicBezTo>
                  <a:cubicBezTo>
                    <a:pt x="309" y="8"/>
                    <a:pt x="307" y="7"/>
                    <a:pt x="306" y="5"/>
                  </a:cubicBezTo>
                  <a:cubicBezTo>
                    <a:pt x="305" y="4"/>
                    <a:pt x="304" y="6"/>
                    <a:pt x="300" y="7"/>
                  </a:cubicBezTo>
                  <a:cubicBezTo>
                    <a:pt x="297" y="9"/>
                    <a:pt x="299" y="8"/>
                    <a:pt x="299" y="8"/>
                  </a:cubicBezTo>
                  <a:cubicBezTo>
                    <a:pt x="300" y="8"/>
                    <a:pt x="301" y="9"/>
                    <a:pt x="302" y="9"/>
                  </a:cubicBezTo>
                  <a:cubicBezTo>
                    <a:pt x="303" y="10"/>
                    <a:pt x="304" y="10"/>
                    <a:pt x="304" y="11"/>
                  </a:cubicBezTo>
                  <a:cubicBezTo>
                    <a:pt x="305" y="12"/>
                    <a:pt x="305" y="12"/>
                    <a:pt x="306" y="13"/>
                  </a:cubicBezTo>
                  <a:cubicBezTo>
                    <a:pt x="306" y="14"/>
                    <a:pt x="306" y="15"/>
                    <a:pt x="306" y="16"/>
                  </a:cubicBezTo>
                  <a:cubicBezTo>
                    <a:pt x="305" y="16"/>
                    <a:pt x="304" y="16"/>
                    <a:pt x="303" y="17"/>
                  </a:cubicBezTo>
                  <a:cubicBezTo>
                    <a:pt x="303" y="17"/>
                    <a:pt x="302" y="17"/>
                    <a:pt x="300" y="15"/>
                  </a:cubicBezTo>
                  <a:cubicBezTo>
                    <a:pt x="299" y="14"/>
                    <a:pt x="297" y="14"/>
                    <a:pt x="297" y="14"/>
                  </a:cubicBezTo>
                  <a:cubicBezTo>
                    <a:pt x="297" y="14"/>
                    <a:pt x="297" y="14"/>
                    <a:pt x="295" y="11"/>
                  </a:cubicBezTo>
                  <a:cubicBezTo>
                    <a:pt x="294" y="9"/>
                    <a:pt x="296" y="9"/>
                    <a:pt x="293" y="7"/>
                  </a:cubicBezTo>
                  <a:cubicBezTo>
                    <a:pt x="290" y="6"/>
                    <a:pt x="286" y="10"/>
                    <a:pt x="286" y="10"/>
                  </a:cubicBezTo>
                  <a:cubicBezTo>
                    <a:pt x="285" y="10"/>
                    <a:pt x="284" y="10"/>
                    <a:pt x="283" y="11"/>
                  </a:cubicBezTo>
                  <a:cubicBezTo>
                    <a:pt x="284" y="11"/>
                    <a:pt x="284" y="12"/>
                    <a:pt x="285" y="12"/>
                  </a:cubicBezTo>
                  <a:cubicBezTo>
                    <a:pt x="285" y="13"/>
                    <a:pt x="286" y="13"/>
                    <a:pt x="286" y="14"/>
                  </a:cubicBezTo>
                  <a:cubicBezTo>
                    <a:pt x="287" y="15"/>
                    <a:pt x="287" y="15"/>
                    <a:pt x="288" y="16"/>
                  </a:cubicBezTo>
                  <a:cubicBezTo>
                    <a:pt x="288" y="16"/>
                    <a:pt x="288" y="16"/>
                    <a:pt x="287" y="17"/>
                  </a:cubicBezTo>
                  <a:cubicBezTo>
                    <a:pt x="285" y="18"/>
                    <a:pt x="288" y="19"/>
                    <a:pt x="288" y="19"/>
                  </a:cubicBezTo>
                  <a:cubicBezTo>
                    <a:pt x="288" y="19"/>
                    <a:pt x="288" y="19"/>
                    <a:pt x="290" y="20"/>
                  </a:cubicBezTo>
                  <a:cubicBezTo>
                    <a:pt x="293" y="21"/>
                    <a:pt x="291" y="21"/>
                    <a:pt x="291" y="21"/>
                  </a:cubicBezTo>
                  <a:cubicBezTo>
                    <a:pt x="290" y="22"/>
                    <a:pt x="290" y="23"/>
                    <a:pt x="289" y="24"/>
                  </a:cubicBezTo>
                  <a:cubicBezTo>
                    <a:pt x="289" y="24"/>
                    <a:pt x="290" y="26"/>
                    <a:pt x="292" y="27"/>
                  </a:cubicBezTo>
                  <a:cubicBezTo>
                    <a:pt x="293" y="28"/>
                    <a:pt x="295" y="28"/>
                    <a:pt x="295" y="28"/>
                  </a:cubicBezTo>
                  <a:cubicBezTo>
                    <a:pt x="295" y="28"/>
                    <a:pt x="296" y="29"/>
                    <a:pt x="300" y="30"/>
                  </a:cubicBezTo>
                  <a:cubicBezTo>
                    <a:pt x="303" y="32"/>
                    <a:pt x="301" y="34"/>
                    <a:pt x="301" y="34"/>
                  </a:cubicBezTo>
                  <a:cubicBezTo>
                    <a:pt x="300" y="35"/>
                    <a:pt x="300" y="35"/>
                    <a:pt x="299" y="36"/>
                  </a:cubicBezTo>
                  <a:cubicBezTo>
                    <a:pt x="299" y="37"/>
                    <a:pt x="299" y="38"/>
                    <a:pt x="299" y="39"/>
                  </a:cubicBezTo>
                  <a:cubicBezTo>
                    <a:pt x="298" y="40"/>
                    <a:pt x="298" y="41"/>
                    <a:pt x="297" y="42"/>
                  </a:cubicBezTo>
                  <a:cubicBezTo>
                    <a:pt x="296" y="42"/>
                    <a:pt x="296" y="42"/>
                    <a:pt x="295" y="43"/>
                  </a:cubicBezTo>
                  <a:cubicBezTo>
                    <a:pt x="293" y="45"/>
                    <a:pt x="291" y="45"/>
                    <a:pt x="289" y="47"/>
                  </a:cubicBezTo>
                  <a:cubicBezTo>
                    <a:pt x="287" y="48"/>
                    <a:pt x="286" y="49"/>
                    <a:pt x="284" y="49"/>
                  </a:cubicBezTo>
                  <a:cubicBezTo>
                    <a:pt x="283" y="50"/>
                    <a:pt x="282" y="51"/>
                    <a:pt x="281" y="52"/>
                  </a:cubicBezTo>
                  <a:cubicBezTo>
                    <a:pt x="281" y="53"/>
                    <a:pt x="281" y="53"/>
                    <a:pt x="282" y="54"/>
                  </a:cubicBezTo>
                  <a:cubicBezTo>
                    <a:pt x="282" y="54"/>
                    <a:pt x="284" y="57"/>
                    <a:pt x="286" y="57"/>
                  </a:cubicBezTo>
                  <a:cubicBezTo>
                    <a:pt x="289" y="58"/>
                    <a:pt x="289" y="58"/>
                    <a:pt x="292" y="58"/>
                  </a:cubicBezTo>
                  <a:cubicBezTo>
                    <a:pt x="295" y="58"/>
                    <a:pt x="295" y="57"/>
                    <a:pt x="299" y="56"/>
                  </a:cubicBezTo>
                  <a:cubicBezTo>
                    <a:pt x="301" y="55"/>
                    <a:pt x="300" y="56"/>
                    <a:pt x="300" y="51"/>
                  </a:cubicBezTo>
                  <a:cubicBezTo>
                    <a:pt x="300" y="47"/>
                    <a:pt x="298" y="49"/>
                    <a:pt x="300" y="47"/>
                  </a:cubicBezTo>
                  <a:cubicBezTo>
                    <a:pt x="303" y="45"/>
                    <a:pt x="300" y="47"/>
                    <a:pt x="300" y="47"/>
                  </a:cubicBezTo>
                  <a:cubicBezTo>
                    <a:pt x="300" y="47"/>
                    <a:pt x="300" y="47"/>
                    <a:pt x="301" y="47"/>
                  </a:cubicBezTo>
                  <a:cubicBezTo>
                    <a:pt x="303" y="47"/>
                    <a:pt x="310" y="48"/>
                    <a:pt x="313" y="48"/>
                  </a:cubicBezTo>
                  <a:cubicBezTo>
                    <a:pt x="316" y="48"/>
                    <a:pt x="316" y="49"/>
                    <a:pt x="320" y="49"/>
                  </a:cubicBezTo>
                  <a:cubicBezTo>
                    <a:pt x="324" y="48"/>
                    <a:pt x="325" y="48"/>
                    <a:pt x="328" y="48"/>
                  </a:cubicBezTo>
                  <a:cubicBezTo>
                    <a:pt x="330" y="48"/>
                    <a:pt x="332" y="48"/>
                    <a:pt x="334" y="47"/>
                  </a:cubicBezTo>
                  <a:cubicBezTo>
                    <a:pt x="337" y="47"/>
                    <a:pt x="338" y="47"/>
                    <a:pt x="344" y="46"/>
                  </a:cubicBezTo>
                  <a:cubicBezTo>
                    <a:pt x="350" y="44"/>
                    <a:pt x="345" y="44"/>
                    <a:pt x="345" y="44"/>
                  </a:cubicBezTo>
                  <a:cubicBezTo>
                    <a:pt x="345" y="44"/>
                    <a:pt x="338" y="43"/>
                    <a:pt x="337" y="43"/>
                  </a:cubicBezTo>
                  <a:cubicBezTo>
                    <a:pt x="336" y="42"/>
                    <a:pt x="335" y="42"/>
                    <a:pt x="335" y="42"/>
                  </a:cubicBezTo>
                  <a:cubicBezTo>
                    <a:pt x="335" y="42"/>
                    <a:pt x="330" y="42"/>
                    <a:pt x="325" y="41"/>
                  </a:cubicBezTo>
                  <a:cubicBezTo>
                    <a:pt x="319" y="41"/>
                    <a:pt x="325" y="41"/>
                    <a:pt x="310" y="39"/>
                  </a:cubicBezTo>
                  <a:cubicBezTo>
                    <a:pt x="295" y="36"/>
                    <a:pt x="312" y="39"/>
                    <a:pt x="312" y="39"/>
                  </a:cubicBezTo>
                  <a:cubicBezTo>
                    <a:pt x="312" y="39"/>
                    <a:pt x="312" y="39"/>
                    <a:pt x="320" y="38"/>
                  </a:cubicBezTo>
                  <a:cubicBezTo>
                    <a:pt x="328" y="38"/>
                    <a:pt x="323" y="38"/>
                    <a:pt x="323" y="37"/>
                  </a:cubicBezTo>
                  <a:cubicBezTo>
                    <a:pt x="324" y="35"/>
                    <a:pt x="323" y="37"/>
                    <a:pt x="324" y="35"/>
                  </a:cubicBezTo>
                  <a:cubicBezTo>
                    <a:pt x="324" y="33"/>
                    <a:pt x="324" y="35"/>
                    <a:pt x="326" y="35"/>
                  </a:cubicBezTo>
                  <a:cubicBezTo>
                    <a:pt x="328" y="35"/>
                    <a:pt x="335" y="38"/>
                    <a:pt x="335" y="38"/>
                  </a:cubicBezTo>
                  <a:cubicBezTo>
                    <a:pt x="335" y="38"/>
                    <a:pt x="335" y="38"/>
                    <a:pt x="340" y="38"/>
                  </a:cubicBezTo>
                  <a:cubicBezTo>
                    <a:pt x="344" y="39"/>
                    <a:pt x="341" y="37"/>
                    <a:pt x="342" y="38"/>
                  </a:cubicBezTo>
                  <a:cubicBezTo>
                    <a:pt x="344" y="38"/>
                    <a:pt x="345" y="38"/>
                    <a:pt x="346" y="38"/>
                  </a:cubicBezTo>
                  <a:cubicBezTo>
                    <a:pt x="347" y="38"/>
                    <a:pt x="350" y="38"/>
                    <a:pt x="350" y="38"/>
                  </a:cubicBezTo>
                  <a:cubicBezTo>
                    <a:pt x="350" y="38"/>
                    <a:pt x="350" y="38"/>
                    <a:pt x="346" y="34"/>
                  </a:cubicBezTo>
                  <a:cubicBezTo>
                    <a:pt x="342" y="31"/>
                    <a:pt x="346" y="34"/>
                    <a:pt x="349" y="34"/>
                  </a:cubicBezTo>
                  <a:cubicBezTo>
                    <a:pt x="351" y="34"/>
                    <a:pt x="350" y="33"/>
                    <a:pt x="350" y="33"/>
                  </a:cubicBezTo>
                  <a:cubicBezTo>
                    <a:pt x="350" y="32"/>
                    <a:pt x="350" y="31"/>
                    <a:pt x="351" y="30"/>
                  </a:cubicBezTo>
                  <a:cubicBezTo>
                    <a:pt x="353" y="30"/>
                    <a:pt x="354" y="30"/>
                    <a:pt x="356" y="31"/>
                  </a:cubicBezTo>
                  <a:cubicBezTo>
                    <a:pt x="356" y="31"/>
                    <a:pt x="358" y="31"/>
                    <a:pt x="359" y="32"/>
                  </a:cubicBezTo>
                  <a:cubicBezTo>
                    <a:pt x="361" y="33"/>
                    <a:pt x="361" y="31"/>
                    <a:pt x="361" y="31"/>
                  </a:cubicBezTo>
                  <a:cubicBezTo>
                    <a:pt x="361" y="31"/>
                    <a:pt x="361" y="31"/>
                    <a:pt x="364" y="29"/>
                  </a:cubicBezTo>
                  <a:cubicBezTo>
                    <a:pt x="367" y="27"/>
                    <a:pt x="364" y="29"/>
                    <a:pt x="364" y="28"/>
                  </a:cubicBezTo>
                  <a:cubicBezTo>
                    <a:pt x="364" y="27"/>
                    <a:pt x="363" y="27"/>
                    <a:pt x="360" y="26"/>
                  </a:cubicBezTo>
                  <a:cubicBezTo>
                    <a:pt x="357" y="24"/>
                    <a:pt x="360" y="26"/>
                    <a:pt x="358" y="25"/>
                  </a:cubicBezTo>
                  <a:cubicBezTo>
                    <a:pt x="355" y="25"/>
                    <a:pt x="355" y="24"/>
                    <a:pt x="354" y="22"/>
                  </a:cubicBezTo>
                  <a:cubicBezTo>
                    <a:pt x="353" y="19"/>
                    <a:pt x="354" y="22"/>
                    <a:pt x="355" y="22"/>
                  </a:cubicBezTo>
                  <a:cubicBezTo>
                    <a:pt x="356" y="22"/>
                    <a:pt x="360" y="22"/>
                    <a:pt x="362" y="22"/>
                  </a:cubicBezTo>
                  <a:cubicBezTo>
                    <a:pt x="364" y="23"/>
                    <a:pt x="367" y="24"/>
                    <a:pt x="367" y="24"/>
                  </a:cubicBezTo>
                  <a:cubicBezTo>
                    <a:pt x="368" y="24"/>
                    <a:pt x="368" y="24"/>
                    <a:pt x="370" y="24"/>
                  </a:cubicBezTo>
                  <a:cubicBezTo>
                    <a:pt x="370" y="24"/>
                    <a:pt x="369" y="22"/>
                    <a:pt x="372" y="22"/>
                  </a:cubicBezTo>
                  <a:cubicBezTo>
                    <a:pt x="374" y="21"/>
                    <a:pt x="375" y="23"/>
                    <a:pt x="375" y="23"/>
                  </a:cubicBezTo>
                  <a:cubicBezTo>
                    <a:pt x="375" y="23"/>
                    <a:pt x="375" y="22"/>
                    <a:pt x="376" y="21"/>
                  </a:cubicBezTo>
                  <a:cubicBezTo>
                    <a:pt x="377" y="20"/>
                    <a:pt x="378" y="21"/>
                    <a:pt x="378" y="19"/>
                  </a:cubicBezTo>
                  <a:cubicBezTo>
                    <a:pt x="379" y="18"/>
                    <a:pt x="381" y="20"/>
                    <a:pt x="381" y="20"/>
                  </a:cubicBezTo>
                  <a:cubicBezTo>
                    <a:pt x="382" y="20"/>
                    <a:pt x="382" y="20"/>
                    <a:pt x="383" y="19"/>
                  </a:cubicBezTo>
                  <a:cubicBezTo>
                    <a:pt x="383" y="19"/>
                    <a:pt x="383" y="18"/>
                    <a:pt x="383" y="18"/>
                  </a:cubicBezTo>
                  <a:cubicBezTo>
                    <a:pt x="383" y="18"/>
                    <a:pt x="388" y="18"/>
                    <a:pt x="389" y="18"/>
                  </a:cubicBezTo>
                  <a:cubicBezTo>
                    <a:pt x="391" y="18"/>
                    <a:pt x="391" y="17"/>
                    <a:pt x="395" y="18"/>
                  </a:cubicBezTo>
                  <a:cubicBezTo>
                    <a:pt x="398" y="18"/>
                    <a:pt x="396" y="16"/>
                    <a:pt x="396" y="16"/>
                  </a:cubicBezTo>
                  <a:cubicBezTo>
                    <a:pt x="397" y="16"/>
                    <a:pt x="398" y="16"/>
                    <a:pt x="399" y="16"/>
                  </a:cubicBezTo>
                  <a:cubicBezTo>
                    <a:pt x="398" y="15"/>
                    <a:pt x="398" y="14"/>
                    <a:pt x="398" y="12"/>
                  </a:cubicBezTo>
                  <a:cubicBezTo>
                    <a:pt x="394" y="11"/>
                    <a:pt x="392" y="11"/>
                    <a:pt x="388" y="10"/>
                  </a:cubicBezTo>
                  <a:close/>
                  <a:moveTo>
                    <a:pt x="227" y="32"/>
                  </a:moveTo>
                  <a:cubicBezTo>
                    <a:pt x="226" y="33"/>
                    <a:pt x="225" y="33"/>
                    <a:pt x="224" y="34"/>
                  </a:cubicBezTo>
                  <a:cubicBezTo>
                    <a:pt x="222" y="35"/>
                    <a:pt x="222" y="36"/>
                    <a:pt x="220" y="37"/>
                  </a:cubicBezTo>
                  <a:cubicBezTo>
                    <a:pt x="219" y="38"/>
                    <a:pt x="219" y="38"/>
                    <a:pt x="217" y="39"/>
                  </a:cubicBezTo>
                  <a:cubicBezTo>
                    <a:pt x="219" y="39"/>
                    <a:pt x="220" y="40"/>
                    <a:pt x="221" y="40"/>
                  </a:cubicBezTo>
                  <a:cubicBezTo>
                    <a:pt x="221" y="40"/>
                    <a:pt x="221" y="40"/>
                    <a:pt x="223" y="39"/>
                  </a:cubicBezTo>
                  <a:cubicBezTo>
                    <a:pt x="224" y="39"/>
                    <a:pt x="226" y="39"/>
                    <a:pt x="229" y="37"/>
                  </a:cubicBezTo>
                  <a:cubicBezTo>
                    <a:pt x="233" y="35"/>
                    <a:pt x="229" y="37"/>
                    <a:pt x="229" y="35"/>
                  </a:cubicBezTo>
                  <a:cubicBezTo>
                    <a:pt x="229" y="32"/>
                    <a:pt x="229" y="34"/>
                    <a:pt x="232" y="32"/>
                  </a:cubicBezTo>
                  <a:cubicBezTo>
                    <a:pt x="234" y="30"/>
                    <a:pt x="235" y="30"/>
                    <a:pt x="235" y="30"/>
                  </a:cubicBezTo>
                  <a:cubicBezTo>
                    <a:pt x="232" y="30"/>
                    <a:pt x="230" y="31"/>
                    <a:pt x="227" y="32"/>
                  </a:cubicBezTo>
                  <a:close/>
                  <a:moveTo>
                    <a:pt x="283" y="27"/>
                  </a:moveTo>
                  <a:cubicBezTo>
                    <a:pt x="282" y="27"/>
                    <a:pt x="281" y="27"/>
                    <a:pt x="279" y="27"/>
                  </a:cubicBezTo>
                  <a:cubicBezTo>
                    <a:pt x="277" y="27"/>
                    <a:pt x="276" y="27"/>
                    <a:pt x="274" y="27"/>
                  </a:cubicBezTo>
                  <a:cubicBezTo>
                    <a:pt x="273" y="27"/>
                    <a:pt x="273" y="27"/>
                    <a:pt x="272" y="27"/>
                  </a:cubicBezTo>
                  <a:cubicBezTo>
                    <a:pt x="272" y="28"/>
                    <a:pt x="272" y="29"/>
                    <a:pt x="273" y="30"/>
                  </a:cubicBezTo>
                  <a:cubicBezTo>
                    <a:pt x="273" y="30"/>
                    <a:pt x="273" y="30"/>
                    <a:pt x="274" y="31"/>
                  </a:cubicBezTo>
                  <a:cubicBezTo>
                    <a:pt x="275" y="31"/>
                    <a:pt x="276" y="32"/>
                    <a:pt x="280" y="32"/>
                  </a:cubicBezTo>
                  <a:cubicBezTo>
                    <a:pt x="284" y="33"/>
                    <a:pt x="280" y="32"/>
                    <a:pt x="282" y="30"/>
                  </a:cubicBezTo>
                  <a:cubicBezTo>
                    <a:pt x="284" y="28"/>
                    <a:pt x="282" y="30"/>
                    <a:pt x="285" y="30"/>
                  </a:cubicBezTo>
                  <a:cubicBezTo>
                    <a:pt x="288" y="29"/>
                    <a:pt x="290" y="29"/>
                    <a:pt x="290" y="29"/>
                  </a:cubicBezTo>
                  <a:cubicBezTo>
                    <a:pt x="287" y="28"/>
                    <a:pt x="286" y="28"/>
                    <a:pt x="283" y="27"/>
                  </a:cubicBezTo>
                  <a:close/>
                  <a:moveTo>
                    <a:pt x="228" y="45"/>
                  </a:moveTo>
                  <a:cubicBezTo>
                    <a:pt x="227" y="47"/>
                    <a:pt x="227" y="47"/>
                    <a:pt x="225" y="49"/>
                  </a:cubicBezTo>
                  <a:cubicBezTo>
                    <a:pt x="226" y="50"/>
                    <a:pt x="226" y="51"/>
                    <a:pt x="226" y="52"/>
                  </a:cubicBezTo>
                  <a:cubicBezTo>
                    <a:pt x="226" y="52"/>
                    <a:pt x="226" y="52"/>
                    <a:pt x="229" y="51"/>
                  </a:cubicBezTo>
                  <a:cubicBezTo>
                    <a:pt x="232" y="51"/>
                    <a:pt x="232" y="51"/>
                    <a:pt x="234" y="51"/>
                  </a:cubicBezTo>
                  <a:cubicBezTo>
                    <a:pt x="236" y="51"/>
                    <a:pt x="238" y="51"/>
                    <a:pt x="241" y="50"/>
                  </a:cubicBezTo>
                  <a:cubicBezTo>
                    <a:pt x="244" y="50"/>
                    <a:pt x="243" y="48"/>
                    <a:pt x="243" y="48"/>
                  </a:cubicBezTo>
                  <a:cubicBezTo>
                    <a:pt x="243" y="48"/>
                    <a:pt x="243" y="48"/>
                    <a:pt x="244" y="46"/>
                  </a:cubicBezTo>
                  <a:cubicBezTo>
                    <a:pt x="246" y="44"/>
                    <a:pt x="244" y="46"/>
                    <a:pt x="248" y="42"/>
                  </a:cubicBezTo>
                  <a:cubicBezTo>
                    <a:pt x="251" y="38"/>
                    <a:pt x="246" y="42"/>
                    <a:pt x="246" y="42"/>
                  </a:cubicBezTo>
                  <a:cubicBezTo>
                    <a:pt x="246" y="42"/>
                    <a:pt x="242" y="44"/>
                    <a:pt x="242" y="43"/>
                  </a:cubicBezTo>
                  <a:cubicBezTo>
                    <a:pt x="243" y="42"/>
                    <a:pt x="240" y="43"/>
                    <a:pt x="240" y="43"/>
                  </a:cubicBezTo>
                  <a:cubicBezTo>
                    <a:pt x="238" y="43"/>
                    <a:pt x="237" y="43"/>
                    <a:pt x="236" y="43"/>
                  </a:cubicBezTo>
                  <a:cubicBezTo>
                    <a:pt x="235" y="42"/>
                    <a:pt x="235" y="41"/>
                    <a:pt x="234" y="40"/>
                  </a:cubicBezTo>
                  <a:cubicBezTo>
                    <a:pt x="232" y="42"/>
                    <a:pt x="231" y="43"/>
                    <a:pt x="228" y="45"/>
                  </a:cubicBezTo>
                  <a:close/>
                  <a:moveTo>
                    <a:pt x="271" y="37"/>
                  </a:moveTo>
                  <a:cubicBezTo>
                    <a:pt x="269" y="37"/>
                    <a:pt x="268" y="37"/>
                    <a:pt x="265" y="37"/>
                  </a:cubicBezTo>
                  <a:cubicBezTo>
                    <a:pt x="264" y="38"/>
                    <a:pt x="263" y="38"/>
                    <a:pt x="262" y="39"/>
                  </a:cubicBezTo>
                  <a:cubicBezTo>
                    <a:pt x="262" y="39"/>
                    <a:pt x="262" y="39"/>
                    <a:pt x="262" y="41"/>
                  </a:cubicBezTo>
                  <a:cubicBezTo>
                    <a:pt x="263" y="43"/>
                    <a:pt x="263" y="43"/>
                    <a:pt x="264" y="44"/>
                  </a:cubicBezTo>
                  <a:cubicBezTo>
                    <a:pt x="264" y="45"/>
                    <a:pt x="264" y="47"/>
                    <a:pt x="266" y="49"/>
                  </a:cubicBezTo>
                  <a:cubicBezTo>
                    <a:pt x="267" y="51"/>
                    <a:pt x="269" y="49"/>
                    <a:pt x="269" y="49"/>
                  </a:cubicBezTo>
                  <a:cubicBezTo>
                    <a:pt x="269" y="49"/>
                    <a:pt x="269" y="49"/>
                    <a:pt x="272" y="50"/>
                  </a:cubicBezTo>
                  <a:cubicBezTo>
                    <a:pt x="275" y="50"/>
                    <a:pt x="272" y="50"/>
                    <a:pt x="278" y="50"/>
                  </a:cubicBezTo>
                  <a:cubicBezTo>
                    <a:pt x="283" y="51"/>
                    <a:pt x="277" y="49"/>
                    <a:pt x="277" y="49"/>
                  </a:cubicBezTo>
                  <a:cubicBezTo>
                    <a:pt x="277" y="49"/>
                    <a:pt x="274" y="47"/>
                    <a:pt x="275" y="46"/>
                  </a:cubicBezTo>
                  <a:cubicBezTo>
                    <a:pt x="277" y="46"/>
                    <a:pt x="275" y="45"/>
                    <a:pt x="275" y="45"/>
                  </a:cubicBezTo>
                  <a:cubicBezTo>
                    <a:pt x="275" y="43"/>
                    <a:pt x="275" y="43"/>
                    <a:pt x="275" y="41"/>
                  </a:cubicBezTo>
                  <a:cubicBezTo>
                    <a:pt x="276" y="40"/>
                    <a:pt x="277" y="40"/>
                    <a:pt x="278" y="39"/>
                  </a:cubicBezTo>
                  <a:cubicBezTo>
                    <a:pt x="275" y="38"/>
                    <a:pt x="274" y="38"/>
                    <a:pt x="271" y="37"/>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4" name="Freeform 64"/>
            <p:cNvSpPr>
              <a:spLocks noEditPoints="1"/>
            </p:cNvSpPr>
            <p:nvPr/>
          </p:nvSpPr>
          <p:spPr bwMode="auto">
            <a:xfrm>
              <a:off x="4841228" y="2946272"/>
              <a:ext cx="1181193" cy="1178435"/>
            </a:xfrm>
            <a:custGeom>
              <a:avLst/>
              <a:gdLst>
                <a:gd name="T0" fmla="*/ 266644 w 658"/>
                <a:gd name="T1" fmla="*/ 170800 h 657"/>
                <a:gd name="T2" fmla="*/ 233594 w 658"/>
                <a:gd name="T3" fmla="*/ 228194 h 657"/>
                <a:gd name="T4" fmla="*/ 203883 w 658"/>
                <a:gd name="T5" fmla="*/ 251630 h 657"/>
                <a:gd name="T6" fmla="*/ 181175 w 658"/>
                <a:gd name="T7" fmla="*/ 262227 h 657"/>
                <a:gd name="T8" fmla="*/ 161727 w 658"/>
                <a:gd name="T9" fmla="*/ 267237 h 657"/>
                <a:gd name="T10" fmla="*/ 142182 w 658"/>
                <a:gd name="T11" fmla="*/ 269665 h 657"/>
                <a:gd name="T12" fmla="*/ 122397 w 658"/>
                <a:gd name="T13" fmla="*/ 269292 h 657"/>
                <a:gd name="T14" fmla="*/ 96720 w 658"/>
                <a:gd name="T15" fmla="*/ 263927 h 657"/>
                <a:gd name="T16" fmla="*/ 60355 w 658"/>
                <a:gd name="T17" fmla="*/ 247082 h 657"/>
                <a:gd name="T18" fmla="*/ 15234 w 658"/>
                <a:gd name="T19" fmla="*/ 196702 h 657"/>
                <a:gd name="T20" fmla="*/ 369 w 658"/>
                <a:gd name="T21" fmla="*/ 127710 h 657"/>
                <a:gd name="T22" fmla="*/ 20259 w 658"/>
                <a:gd name="T23" fmla="*/ 64145 h 657"/>
                <a:gd name="T24" fmla="*/ 54193 w 658"/>
                <a:gd name="T25" fmla="*/ 27433 h 657"/>
                <a:gd name="T26" fmla="*/ 79713 w 658"/>
                <a:gd name="T27" fmla="*/ 11981 h 657"/>
                <a:gd name="T28" fmla="*/ 100885 w 658"/>
                <a:gd name="T29" fmla="*/ 4481 h 657"/>
                <a:gd name="T30" fmla="*/ 119954 w 658"/>
                <a:gd name="T31" fmla="*/ 1238 h 657"/>
                <a:gd name="T32" fmla="*/ 138491 w 658"/>
                <a:gd name="T33" fmla="*/ 0 h 657"/>
                <a:gd name="T34" fmla="*/ 161727 w 658"/>
                <a:gd name="T35" fmla="*/ 2428 h 657"/>
                <a:gd name="T36" fmla="*/ 191811 w 658"/>
                <a:gd name="T37" fmla="*/ 11981 h 657"/>
                <a:gd name="T38" fmla="*/ 233963 w 658"/>
                <a:gd name="T39" fmla="*/ 41852 h 657"/>
                <a:gd name="T40" fmla="*/ 270491 w 658"/>
                <a:gd name="T41" fmla="*/ 117491 h 657"/>
                <a:gd name="T42" fmla="*/ 266644 w 658"/>
                <a:gd name="T43" fmla="*/ 170800 h 657"/>
                <a:gd name="T44" fmla="*/ 120294 w 658"/>
                <a:gd name="T45" fmla="*/ 15657 h 657"/>
                <a:gd name="T46" fmla="*/ 269618 w 658"/>
                <a:gd name="T47" fmla="*/ 128419 h 657"/>
                <a:gd name="T48" fmla="*/ 269618 w 658"/>
                <a:gd name="T49" fmla="*/ 128419 h 657"/>
                <a:gd name="T50" fmla="*/ 271245 w 658"/>
                <a:gd name="T51" fmla="*/ 146977 h 657"/>
                <a:gd name="T52" fmla="*/ 256880 w 658"/>
                <a:gd name="T53" fmla="*/ 72961 h 657"/>
                <a:gd name="T54" fmla="*/ 211791 w 658"/>
                <a:gd name="T55" fmla="*/ 22952 h 657"/>
                <a:gd name="T56" fmla="*/ 175769 w 658"/>
                <a:gd name="T57" fmla="*/ 5736 h 657"/>
                <a:gd name="T58" fmla="*/ 149664 w 658"/>
                <a:gd name="T59" fmla="*/ 872 h 657"/>
                <a:gd name="T60" fmla="*/ 129935 w 658"/>
                <a:gd name="T61" fmla="*/ 369 h 657"/>
                <a:gd name="T62" fmla="*/ 110325 w 658"/>
                <a:gd name="T63" fmla="*/ 2428 h 657"/>
                <a:gd name="T64" fmla="*/ 90965 w 658"/>
                <a:gd name="T65" fmla="*/ 7791 h 657"/>
                <a:gd name="T66" fmla="*/ 67892 w 658"/>
                <a:gd name="T67" fmla="*/ 18085 h 657"/>
                <a:gd name="T68" fmla="*/ 38148 w 658"/>
                <a:gd name="T69" fmla="*/ 41578 h 657"/>
                <a:gd name="T70" fmla="*/ 4881 w 658"/>
                <a:gd name="T71" fmla="*/ 98865 h 657"/>
                <a:gd name="T72" fmla="*/ 1258 w 658"/>
                <a:gd name="T73" fmla="*/ 152212 h 657"/>
                <a:gd name="T74" fmla="*/ 37557 w 658"/>
                <a:gd name="T75" fmla="*/ 227809 h 657"/>
                <a:gd name="T76" fmla="*/ 80240 w 658"/>
                <a:gd name="T77" fmla="*/ 257679 h 657"/>
                <a:gd name="T78" fmla="*/ 110325 w 658"/>
                <a:gd name="T79" fmla="*/ 267237 h 657"/>
                <a:gd name="T80" fmla="*/ 133627 w 658"/>
                <a:gd name="T81" fmla="*/ 269665 h 657"/>
                <a:gd name="T82" fmla="*/ 152098 w 658"/>
                <a:gd name="T83" fmla="*/ 268794 h 657"/>
                <a:gd name="T84" fmla="*/ 171181 w 658"/>
                <a:gd name="T85" fmla="*/ 265179 h 657"/>
                <a:gd name="T86" fmla="*/ 191811 w 658"/>
                <a:gd name="T87" fmla="*/ 257679 h 657"/>
                <a:gd name="T88" fmla="*/ 217556 w 658"/>
                <a:gd name="T89" fmla="*/ 242601 h 657"/>
                <a:gd name="T90" fmla="*/ 251422 w 658"/>
                <a:gd name="T91" fmla="*/ 205587 h 657"/>
                <a:gd name="T92" fmla="*/ 269618 w 658"/>
                <a:gd name="T93" fmla="*/ 128419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8" h="657">
                  <a:moveTo>
                    <a:pt x="652" y="313"/>
                  </a:moveTo>
                  <a:cubicBezTo>
                    <a:pt x="657" y="349"/>
                    <a:pt x="654" y="384"/>
                    <a:pt x="645" y="416"/>
                  </a:cubicBezTo>
                  <a:cubicBezTo>
                    <a:pt x="634" y="451"/>
                    <a:pt x="629" y="464"/>
                    <a:pt x="608" y="501"/>
                  </a:cubicBezTo>
                  <a:cubicBezTo>
                    <a:pt x="598" y="517"/>
                    <a:pt x="585" y="536"/>
                    <a:pt x="565" y="556"/>
                  </a:cubicBezTo>
                  <a:cubicBezTo>
                    <a:pt x="547" y="575"/>
                    <a:pt x="544" y="577"/>
                    <a:pt x="526" y="591"/>
                  </a:cubicBezTo>
                  <a:cubicBezTo>
                    <a:pt x="507" y="605"/>
                    <a:pt x="506" y="606"/>
                    <a:pt x="493" y="613"/>
                  </a:cubicBezTo>
                  <a:cubicBezTo>
                    <a:pt x="475" y="623"/>
                    <a:pt x="474" y="623"/>
                    <a:pt x="464" y="628"/>
                  </a:cubicBezTo>
                  <a:cubicBezTo>
                    <a:pt x="447" y="635"/>
                    <a:pt x="447" y="635"/>
                    <a:pt x="438" y="639"/>
                  </a:cubicBezTo>
                  <a:cubicBezTo>
                    <a:pt x="422" y="644"/>
                    <a:pt x="422" y="644"/>
                    <a:pt x="414" y="646"/>
                  </a:cubicBezTo>
                  <a:cubicBezTo>
                    <a:pt x="399" y="650"/>
                    <a:pt x="399" y="650"/>
                    <a:pt x="391" y="651"/>
                  </a:cubicBezTo>
                  <a:cubicBezTo>
                    <a:pt x="377" y="654"/>
                    <a:pt x="377" y="654"/>
                    <a:pt x="368" y="655"/>
                  </a:cubicBezTo>
                  <a:cubicBezTo>
                    <a:pt x="353" y="657"/>
                    <a:pt x="352" y="657"/>
                    <a:pt x="344" y="657"/>
                  </a:cubicBezTo>
                  <a:cubicBezTo>
                    <a:pt x="338" y="657"/>
                    <a:pt x="329" y="657"/>
                    <a:pt x="323" y="657"/>
                  </a:cubicBezTo>
                  <a:cubicBezTo>
                    <a:pt x="306" y="657"/>
                    <a:pt x="305" y="657"/>
                    <a:pt x="296" y="656"/>
                  </a:cubicBezTo>
                  <a:cubicBezTo>
                    <a:pt x="278" y="653"/>
                    <a:pt x="277" y="653"/>
                    <a:pt x="267" y="651"/>
                  </a:cubicBezTo>
                  <a:cubicBezTo>
                    <a:pt x="247" y="647"/>
                    <a:pt x="246" y="647"/>
                    <a:pt x="234" y="643"/>
                  </a:cubicBezTo>
                  <a:cubicBezTo>
                    <a:pt x="212" y="636"/>
                    <a:pt x="209" y="635"/>
                    <a:pt x="194" y="628"/>
                  </a:cubicBezTo>
                  <a:cubicBezTo>
                    <a:pt x="172" y="617"/>
                    <a:pt x="167" y="615"/>
                    <a:pt x="146" y="602"/>
                  </a:cubicBezTo>
                  <a:cubicBezTo>
                    <a:pt x="130" y="589"/>
                    <a:pt x="112" y="577"/>
                    <a:pt x="91" y="555"/>
                  </a:cubicBezTo>
                  <a:cubicBezTo>
                    <a:pt x="65" y="525"/>
                    <a:pt x="57" y="516"/>
                    <a:pt x="37" y="479"/>
                  </a:cubicBezTo>
                  <a:cubicBezTo>
                    <a:pt x="21" y="444"/>
                    <a:pt x="10" y="419"/>
                    <a:pt x="3" y="371"/>
                  </a:cubicBezTo>
                  <a:cubicBezTo>
                    <a:pt x="0" y="336"/>
                    <a:pt x="0" y="334"/>
                    <a:pt x="1" y="311"/>
                  </a:cubicBezTo>
                  <a:cubicBezTo>
                    <a:pt x="4" y="280"/>
                    <a:pt x="5" y="273"/>
                    <a:pt x="12" y="241"/>
                  </a:cubicBezTo>
                  <a:cubicBezTo>
                    <a:pt x="24" y="206"/>
                    <a:pt x="28" y="193"/>
                    <a:pt x="49" y="156"/>
                  </a:cubicBezTo>
                  <a:cubicBezTo>
                    <a:pt x="60" y="141"/>
                    <a:pt x="73" y="121"/>
                    <a:pt x="92" y="101"/>
                  </a:cubicBezTo>
                  <a:cubicBezTo>
                    <a:pt x="111" y="83"/>
                    <a:pt x="113" y="80"/>
                    <a:pt x="131" y="67"/>
                  </a:cubicBezTo>
                  <a:cubicBezTo>
                    <a:pt x="150" y="53"/>
                    <a:pt x="151" y="52"/>
                    <a:pt x="164" y="44"/>
                  </a:cubicBezTo>
                  <a:cubicBezTo>
                    <a:pt x="183" y="34"/>
                    <a:pt x="183" y="34"/>
                    <a:pt x="193" y="29"/>
                  </a:cubicBezTo>
                  <a:cubicBezTo>
                    <a:pt x="210" y="22"/>
                    <a:pt x="210" y="22"/>
                    <a:pt x="220" y="19"/>
                  </a:cubicBezTo>
                  <a:cubicBezTo>
                    <a:pt x="235" y="14"/>
                    <a:pt x="235" y="14"/>
                    <a:pt x="244" y="11"/>
                  </a:cubicBezTo>
                  <a:cubicBezTo>
                    <a:pt x="259" y="8"/>
                    <a:pt x="259" y="8"/>
                    <a:pt x="267" y="6"/>
                  </a:cubicBezTo>
                  <a:cubicBezTo>
                    <a:pt x="282" y="3"/>
                    <a:pt x="282" y="3"/>
                    <a:pt x="290" y="3"/>
                  </a:cubicBezTo>
                  <a:cubicBezTo>
                    <a:pt x="305" y="1"/>
                    <a:pt x="305" y="1"/>
                    <a:pt x="314" y="1"/>
                  </a:cubicBezTo>
                  <a:cubicBezTo>
                    <a:pt x="320" y="0"/>
                    <a:pt x="329" y="0"/>
                    <a:pt x="335" y="0"/>
                  </a:cubicBezTo>
                  <a:cubicBezTo>
                    <a:pt x="353" y="1"/>
                    <a:pt x="353" y="1"/>
                    <a:pt x="362" y="2"/>
                  </a:cubicBezTo>
                  <a:cubicBezTo>
                    <a:pt x="380" y="4"/>
                    <a:pt x="381" y="4"/>
                    <a:pt x="391" y="6"/>
                  </a:cubicBezTo>
                  <a:cubicBezTo>
                    <a:pt x="411" y="10"/>
                    <a:pt x="413" y="11"/>
                    <a:pt x="425" y="14"/>
                  </a:cubicBezTo>
                  <a:cubicBezTo>
                    <a:pt x="446" y="22"/>
                    <a:pt x="449" y="23"/>
                    <a:pt x="464" y="29"/>
                  </a:cubicBezTo>
                  <a:cubicBezTo>
                    <a:pt x="487" y="40"/>
                    <a:pt x="491" y="43"/>
                    <a:pt x="512" y="56"/>
                  </a:cubicBezTo>
                  <a:cubicBezTo>
                    <a:pt x="529" y="68"/>
                    <a:pt x="546" y="80"/>
                    <a:pt x="566" y="102"/>
                  </a:cubicBezTo>
                  <a:cubicBezTo>
                    <a:pt x="593" y="132"/>
                    <a:pt x="601" y="142"/>
                    <a:pt x="621" y="178"/>
                  </a:cubicBezTo>
                  <a:cubicBezTo>
                    <a:pt x="637" y="213"/>
                    <a:pt x="647" y="238"/>
                    <a:pt x="654" y="286"/>
                  </a:cubicBezTo>
                  <a:cubicBezTo>
                    <a:pt x="657" y="318"/>
                    <a:pt x="658" y="325"/>
                    <a:pt x="656" y="358"/>
                  </a:cubicBezTo>
                  <a:cubicBezTo>
                    <a:pt x="651" y="391"/>
                    <a:pt x="651" y="394"/>
                    <a:pt x="645" y="416"/>
                  </a:cubicBezTo>
                  <a:cubicBezTo>
                    <a:pt x="654" y="384"/>
                    <a:pt x="657" y="349"/>
                    <a:pt x="652" y="313"/>
                  </a:cubicBezTo>
                  <a:cubicBezTo>
                    <a:pt x="631" y="152"/>
                    <a:pt x="469" y="28"/>
                    <a:pt x="291" y="38"/>
                  </a:cubicBezTo>
                  <a:cubicBezTo>
                    <a:pt x="469" y="28"/>
                    <a:pt x="631" y="152"/>
                    <a:pt x="652" y="313"/>
                  </a:cubicBezTo>
                  <a:close/>
                  <a:moveTo>
                    <a:pt x="652" y="313"/>
                  </a:moveTo>
                  <a:cubicBezTo>
                    <a:pt x="631" y="152"/>
                    <a:pt x="469" y="28"/>
                    <a:pt x="291" y="38"/>
                  </a:cubicBezTo>
                  <a:cubicBezTo>
                    <a:pt x="469" y="28"/>
                    <a:pt x="631" y="152"/>
                    <a:pt x="652" y="313"/>
                  </a:cubicBezTo>
                  <a:cubicBezTo>
                    <a:pt x="657" y="349"/>
                    <a:pt x="654" y="384"/>
                    <a:pt x="645" y="416"/>
                  </a:cubicBezTo>
                  <a:cubicBezTo>
                    <a:pt x="653" y="384"/>
                    <a:pt x="653" y="381"/>
                    <a:pt x="656" y="358"/>
                  </a:cubicBezTo>
                  <a:cubicBezTo>
                    <a:pt x="657" y="327"/>
                    <a:pt x="658" y="319"/>
                    <a:pt x="654" y="286"/>
                  </a:cubicBezTo>
                  <a:cubicBezTo>
                    <a:pt x="648" y="247"/>
                    <a:pt x="642" y="221"/>
                    <a:pt x="621" y="178"/>
                  </a:cubicBezTo>
                  <a:cubicBezTo>
                    <a:pt x="602" y="145"/>
                    <a:pt x="595" y="134"/>
                    <a:pt x="566" y="102"/>
                  </a:cubicBezTo>
                  <a:cubicBezTo>
                    <a:pt x="552" y="88"/>
                    <a:pt x="536" y="72"/>
                    <a:pt x="512" y="56"/>
                  </a:cubicBezTo>
                  <a:cubicBezTo>
                    <a:pt x="489" y="42"/>
                    <a:pt x="486" y="40"/>
                    <a:pt x="464" y="29"/>
                  </a:cubicBezTo>
                  <a:cubicBezTo>
                    <a:pt x="442" y="20"/>
                    <a:pt x="441" y="19"/>
                    <a:pt x="425" y="14"/>
                  </a:cubicBezTo>
                  <a:cubicBezTo>
                    <a:pt x="404" y="9"/>
                    <a:pt x="404" y="9"/>
                    <a:pt x="391" y="6"/>
                  </a:cubicBezTo>
                  <a:cubicBezTo>
                    <a:pt x="373" y="3"/>
                    <a:pt x="372" y="3"/>
                    <a:pt x="362" y="2"/>
                  </a:cubicBezTo>
                  <a:cubicBezTo>
                    <a:pt x="344" y="0"/>
                    <a:pt x="344" y="0"/>
                    <a:pt x="335" y="0"/>
                  </a:cubicBezTo>
                  <a:cubicBezTo>
                    <a:pt x="329" y="0"/>
                    <a:pt x="320" y="0"/>
                    <a:pt x="314" y="1"/>
                  </a:cubicBezTo>
                  <a:cubicBezTo>
                    <a:pt x="298" y="2"/>
                    <a:pt x="298" y="2"/>
                    <a:pt x="290" y="3"/>
                  </a:cubicBezTo>
                  <a:cubicBezTo>
                    <a:pt x="275" y="5"/>
                    <a:pt x="275" y="5"/>
                    <a:pt x="267" y="6"/>
                  </a:cubicBezTo>
                  <a:cubicBezTo>
                    <a:pt x="251" y="9"/>
                    <a:pt x="251" y="9"/>
                    <a:pt x="244" y="11"/>
                  </a:cubicBezTo>
                  <a:cubicBezTo>
                    <a:pt x="228" y="16"/>
                    <a:pt x="228" y="16"/>
                    <a:pt x="220" y="19"/>
                  </a:cubicBezTo>
                  <a:cubicBezTo>
                    <a:pt x="203" y="25"/>
                    <a:pt x="202" y="25"/>
                    <a:pt x="193" y="29"/>
                  </a:cubicBezTo>
                  <a:cubicBezTo>
                    <a:pt x="176" y="38"/>
                    <a:pt x="175" y="38"/>
                    <a:pt x="164" y="44"/>
                  </a:cubicBezTo>
                  <a:cubicBezTo>
                    <a:pt x="145" y="56"/>
                    <a:pt x="143" y="57"/>
                    <a:pt x="131" y="67"/>
                  </a:cubicBezTo>
                  <a:cubicBezTo>
                    <a:pt x="112" y="82"/>
                    <a:pt x="108" y="85"/>
                    <a:pt x="92" y="101"/>
                  </a:cubicBezTo>
                  <a:cubicBezTo>
                    <a:pt x="80" y="115"/>
                    <a:pt x="64" y="132"/>
                    <a:pt x="49" y="156"/>
                  </a:cubicBezTo>
                  <a:cubicBezTo>
                    <a:pt x="30" y="190"/>
                    <a:pt x="24" y="202"/>
                    <a:pt x="12" y="241"/>
                  </a:cubicBezTo>
                  <a:cubicBezTo>
                    <a:pt x="5" y="271"/>
                    <a:pt x="4" y="278"/>
                    <a:pt x="1" y="311"/>
                  </a:cubicBezTo>
                  <a:cubicBezTo>
                    <a:pt x="1" y="345"/>
                    <a:pt x="1" y="348"/>
                    <a:pt x="3" y="371"/>
                  </a:cubicBezTo>
                  <a:cubicBezTo>
                    <a:pt x="10" y="409"/>
                    <a:pt x="15" y="435"/>
                    <a:pt x="37" y="479"/>
                  </a:cubicBezTo>
                  <a:cubicBezTo>
                    <a:pt x="56" y="512"/>
                    <a:pt x="62" y="523"/>
                    <a:pt x="91" y="555"/>
                  </a:cubicBezTo>
                  <a:cubicBezTo>
                    <a:pt x="106" y="569"/>
                    <a:pt x="122" y="585"/>
                    <a:pt x="146" y="602"/>
                  </a:cubicBezTo>
                  <a:cubicBezTo>
                    <a:pt x="169" y="616"/>
                    <a:pt x="172" y="618"/>
                    <a:pt x="194" y="628"/>
                  </a:cubicBezTo>
                  <a:cubicBezTo>
                    <a:pt x="216" y="637"/>
                    <a:pt x="218" y="638"/>
                    <a:pt x="234" y="643"/>
                  </a:cubicBezTo>
                  <a:cubicBezTo>
                    <a:pt x="254" y="649"/>
                    <a:pt x="255" y="649"/>
                    <a:pt x="267" y="651"/>
                  </a:cubicBezTo>
                  <a:cubicBezTo>
                    <a:pt x="286" y="655"/>
                    <a:pt x="286" y="655"/>
                    <a:pt x="296" y="656"/>
                  </a:cubicBezTo>
                  <a:cubicBezTo>
                    <a:pt x="314" y="657"/>
                    <a:pt x="314" y="657"/>
                    <a:pt x="323" y="657"/>
                  </a:cubicBezTo>
                  <a:cubicBezTo>
                    <a:pt x="329" y="657"/>
                    <a:pt x="338" y="657"/>
                    <a:pt x="344" y="657"/>
                  </a:cubicBezTo>
                  <a:cubicBezTo>
                    <a:pt x="360" y="656"/>
                    <a:pt x="360" y="656"/>
                    <a:pt x="368" y="655"/>
                  </a:cubicBezTo>
                  <a:cubicBezTo>
                    <a:pt x="382" y="653"/>
                    <a:pt x="382" y="653"/>
                    <a:pt x="391" y="651"/>
                  </a:cubicBezTo>
                  <a:cubicBezTo>
                    <a:pt x="406" y="648"/>
                    <a:pt x="406" y="648"/>
                    <a:pt x="414" y="646"/>
                  </a:cubicBezTo>
                  <a:cubicBezTo>
                    <a:pt x="429" y="642"/>
                    <a:pt x="430" y="642"/>
                    <a:pt x="438" y="639"/>
                  </a:cubicBezTo>
                  <a:cubicBezTo>
                    <a:pt x="454" y="633"/>
                    <a:pt x="455" y="632"/>
                    <a:pt x="464" y="628"/>
                  </a:cubicBezTo>
                  <a:cubicBezTo>
                    <a:pt x="481" y="620"/>
                    <a:pt x="482" y="619"/>
                    <a:pt x="493" y="613"/>
                  </a:cubicBezTo>
                  <a:cubicBezTo>
                    <a:pt x="512" y="602"/>
                    <a:pt x="514" y="600"/>
                    <a:pt x="526" y="591"/>
                  </a:cubicBezTo>
                  <a:cubicBezTo>
                    <a:pt x="545" y="576"/>
                    <a:pt x="549" y="573"/>
                    <a:pt x="565" y="556"/>
                  </a:cubicBezTo>
                  <a:cubicBezTo>
                    <a:pt x="578" y="543"/>
                    <a:pt x="593" y="525"/>
                    <a:pt x="608" y="501"/>
                  </a:cubicBezTo>
                  <a:cubicBezTo>
                    <a:pt x="628" y="466"/>
                    <a:pt x="633" y="455"/>
                    <a:pt x="645" y="416"/>
                  </a:cubicBezTo>
                  <a:cubicBezTo>
                    <a:pt x="654" y="384"/>
                    <a:pt x="657" y="349"/>
                    <a:pt x="652" y="31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5" name="Freeform 65"/>
            <p:cNvSpPr>
              <a:spLocks noEditPoints="1"/>
            </p:cNvSpPr>
            <p:nvPr/>
          </p:nvSpPr>
          <p:spPr bwMode="auto">
            <a:xfrm>
              <a:off x="5363504" y="4085223"/>
              <a:ext cx="281634" cy="41002"/>
            </a:xfrm>
            <a:custGeom>
              <a:avLst/>
              <a:gdLst>
                <a:gd name="T0" fmla="*/ 21074 w 157"/>
                <a:gd name="T1" fmla="*/ 8682 h 23"/>
                <a:gd name="T2" fmla="*/ 21074 w 157"/>
                <a:gd name="T3" fmla="*/ 8682 h 23"/>
                <a:gd name="T4" fmla="*/ 20544 w 157"/>
                <a:gd name="T5" fmla="*/ 8682 h 23"/>
                <a:gd name="T6" fmla="*/ 0 w 157"/>
                <a:gd name="T7" fmla="*/ 7844 h 23"/>
                <a:gd name="T8" fmla="*/ 1557 w 157"/>
                <a:gd name="T9" fmla="*/ 8208 h 23"/>
                <a:gd name="T10" fmla="*/ 21074 w 157"/>
                <a:gd name="T11" fmla="*/ 8682 h 23"/>
                <a:gd name="T12" fmla="*/ 21074 w 157"/>
                <a:gd name="T13" fmla="*/ 8682 h 23"/>
                <a:gd name="T14" fmla="*/ 47358 w 157"/>
                <a:gd name="T15" fmla="*/ 5186 h 23"/>
                <a:gd name="T16" fmla="*/ 47677 w 157"/>
                <a:gd name="T17" fmla="*/ 5186 h 23"/>
                <a:gd name="T18" fmla="*/ 21454 w 157"/>
                <a:gd name="T19" fmla="*/ 8682 h 23"/>
                <a:gd name="T20" fmla="*/ 21454 w 157"/>
                <a:gd name="T21" fmla="*/ 8682 h 23"/>
                <a:gd name="T22" fmla="*/ 47358 w 157"/>
                <a:gd name="T23" fmla="*/ 5186 h 23"/>
                <a:gd name="T24" fmla="*/ 63363 w 157"/>
                <a:gd name="T25" fmla="*/ 364 h 23"/>
                <a:gd name="T26" fmla="*/ 64608 w 157"/>
                <a:gd name="T27" fmla="*/ 0 h 23"/>
                <a:gd name="T28" fmla="*/ 47677 w 157"/>
                <a:gd name="T29" fmla="*/ 4712 h 23"/>
                <a:gd name="T30" fmla="*/ 47677 w 157"/>
                <a:gd name="T31" fmla="*/ 5186 h 23"/>
                <a:gd name="T32" fmla="*/ 63363 w 157"/>
                <a:gd name="T33" fmla="*/ 36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23">
                  <a:moveTo>
                    <a:pt x="51" y="22"/>
                  </a:moveTo>
                  <a:cubicBezTo>
                    <a:pt x="51" y="22"/>
                    <a:pt x="51" y="22"/>
                    <a:pt x="51" y="22"/>
                  </a:cubicBezTo>
                  <a:cubicBezTo>
                    <a:pt x="51" y="22"/>
                    <a:pt x="51" y="22"/>
                    <a:pt x="50" y="22"/>
                  </a:cubicBezTo>
                  <a:cubicBezTo>
                    <a:pt x="32" y="23"/>
                    <a:pt x="16" y="22"/>
                    <a:pt x="0" y="20"/>
                  </a:cubicBezTo>
                  <a:cubicBezTo>
                    <a:pt x="4" y="21"/>
                    <a:pt x="4" y="21"/>
                    <a:pt x="4" y="21"/>
                  </a:cubicBezTo>
                  <a:cubicBezTo>
                    <a:pt x="18" y="22"/>
                    <a:pt x="34" y="22"/>
                    <a:pt x="51" y="22"/>
                  </a:cubicBezTo>
                  <a:cubicBezTo>
                    <a:pt x="51" y="22"/>
                    <a:pt x="51" y="22"/>
                    <a:pt x="51" y="22"/>
                  </a:cubicBezTo>
                  <a:close/>
                  <a:moveTo>
                    <a:pt x="115" y="13"/>
                  </a:moveTo>
                  <a:cubicBezTo>
                    <a:pt x="115" y="13"/>
                    <a:pt x="115" y="13"/>
                    <a:pt x="116" y="13"/>
                  </a:cubicBezTo>
                  <a:cubicBezTo>
                    <a:pt x="96" y="17"/>
                    <a:pt x="74" y="20"/>
                    <a:pt x="52" y="22"/>
                  </a:cubicBezTo>
                  <a:cubicBezTo>
                    <a:pt x="52" y="22"/>
                    <a:pt x="52" y="22"/>
                    <a:pt x="52" y="22"/>
                  </a:cubicBezTo>
                  <a:cubicBezTo>
                    <a:pt x="74" y="21"/>
                    <a:pt x="95" y="17"/>
                    <a:pt x="115" y="13"/>
                  </a:cubicBezTo>
                  <a:close/>
                  <a:moveTo>
                    <a:pt x="154" y="1"/>
                  </a:moveTo>
                  <a:cubicBezTo>
                    <a:pt x="157" y="0"/>
                    <a:pt x="157" y="0"/>
                    <a:pt x="157" y="0"/>
                  </a:cubicBezTo>
                  <a:cubicBezTo>
                    <a:pt x="145" y="5"/>
                    <a:pt x="131" y="9"/>
                    <a:pt x="116" y="12"/>
                  </a:cubicBezTo>
                  <a:cubicBezTo>
                    <a:pt x="116" y="12"/>
                    <a:pt x="116" y="13"/>
                    <a:pt x="116" y="13"/>
                  </a:cubicBezTo>
                  <a:cubicBezTo>
                    <a:pt x="129" y="9"/>
                    <a:pt x="142" y="6"/>
                    <a:pt x="154"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6" name="Freeform 66"/>
            <p:cNvSpPr>
              <a:spLocks noEditPoints="1"/>
            </p:cNvSpPr>
            <p:nvPr/>
          </p:nvSpPr>
          <p:spPr bwMode="auto">
            <a:xfrm>
              <a:off x="5085665" y="3909066"/>
              <a:ext cx="801632" cy="176158"/>
            </a:xfrm>
            <a:custGeom>
              <a:avLst/>
              <a:gdLst>
                <a:gd name="T0" fmla="*/ 9058 w 447"/>
                <a:gd name="T1" fmla="*/ 29215 h 98"/>
                <a:gd name="T2" fmla="*/ 8689 w 447"/>
                <a:gd name="T3" fmla="*/ 29215 h 98"/>
                <a:gd name="T4" fmla="*/ 0 w 447"/>
                <a:gd name="T5" fmla="*/ 23801 h 98"/>
                <a:gd name="T6" fmla="*/ 872 w 447"/>
                <a:gd name="T7" fmla="*/ 24625 h 98"/>
                <a:gd name="T8" fmla="*/ 9058 w 447"/>
                <a:gd name="T9" fmla="*/ 29215 h 98"/>
                <a:gd name="T10" fmla="*/ 38248 w 447"/>
                <a:gd name="T11" fmla="*/ 37852 h 98"/>
                <a:gd name="T12" fmla="*/ 38248 w 447"/>
                <a:gd name="T13" fmla="*/ 37852 h 98"/>
                <a:gd name="T14" fmla="*/ 8689 w 447"/>
                <a:gd name="T15" fmla="*/ 29215 h 98"/>
                <a:gd name="T16" fmla="*/ 9058 w 447"/>
                <a:gd name="T17" fmla="*/ 29585 h 98"/>
                <a:gd name="T18" fmla="*/ 38248 w 447"/>
                <a:gd name="T19" fmla="*/ 37852 h 98"/>
                <a:gd name="T20" fmla="*/ 76812 w 447"/>
                <a:gd name="T21" fmla="*/ 39921 h 98"/>
                <a:gd name="T22" fmla="*/ 76812 w 447"/>
                <a:gd name="T23" fmla="*/ 39646 h 98"/>
                <a:gd name="T24" fmla="*/ 76315 w 447"/>
                <a:gd name="T25" fmla="*/ 39646 h 98"/>
                <a:gd name="T26" fmla="*/ 38564 w 447"/>
                <a:gd name="T27" fmla="*/ 37852 h 98"/>
                <a:gd name="T28" fmla="*/ 38933 w 447"/>
                <a:gd name="T29" fmla="*/ 38384 h 98"/>
                <a:gd name="T30" fmla="*/ 76315 w 447"/>
                <a:gd name="T31" fmla="*/ 39921 h 98"/>
                <a:gd name="T32" fmla="*/ 76812 w 447"/>
                <a:gd name="T33" fmla="*/ 39921 h 98"/>
                <a:gd name="T34" fmla="*/ 117514 w 447"/>
                <a:gd name="T35" fmla="*/ 34137 h 98"/>
                <a:gd name="T36" fmla="*/ 117514 w 447"/>
                <a:gd name="T37" fmla="*/ 33834 h 98"/>
                <a:gd name="T38" fmla="*/ 77553 w 447"/>
                <a:gd name="T39" fmla="*/ 39646 h 98"/>
                <a:gd name="T40" fmla="*/ 77553 w 447"/>
                <a:gd name="T41" fmla="*/ 39921 h 98"/>
                <a:gd name="T42" fmla="*/ 117514 w 447"/>
                <a:gd name="T43" fmla="*/ 34137 h 98"/>
                <a:gd name="T44" fmla="*/ 152244 w 447"/>
                <a:gd name="T45" fmla="*/ 22026 h 98"/>
                <a:gd name="T46" fmla="*/ 152837 w 447"/>
                <a:gd name="T47" fmla="*/ 22026 h 98"/>
                <a:gd name="T48" fmla="*/ 118173 w 447"/>
                <a:gd name="T49" fmla="*/ 33834 h 98"/>
                <a:gd name="T50" fmla="*/ 117899 w 447"/>
                <a:gd name="T51" fmla="*/ 34137 h 98"/>
                <a:gd name="T52" fmla="*/ 152244 w 447"/>
                <a:gd name="T53" fmla="*/ 22026 h 98"/>
                <a:gd name="T54" fmla="*/ 177850 w 447"/>
                <a:gd name="T55" fmla="*/ 5812 h 98"/>
                <a:gd name="T56" fmla="*/ 178140 w 447"/>
                <a:gd name="T57" fmla="*/ 5443 h 98"/>
                <a:gd name="T58" fmla="*/ 153127 w 447"/>
                <a:gd name="T59" fmla="*/ 21638 h 98"/>
                <a:gd name="T60" fmla="*/ 152837 w 447"/>
                <a:gd name="T61" fmla="*/ 22026 h 98"/>
                <a:gd name="T62" fmla="*/ 177850 w 447"/>
                <a:gd name="T63" fmla="*/ 5812 h 98"/>
                <a:gd name="T64" fmla="*/ 182712 w 447"/>
                <a:gd name="T65" fmla="*/ 369 h 98"/>
                <a:gd name="T66" fmla="*/ 183581 w 447"/>
                <a:gd name="T67" fmla="*/ 0 h 98"/>
                <a:gd name="T68" fmla="*/ 178731 w 447"/>
                <a:gd name="T69" fmla="*/ 4898 h 98"/>
                <a:gd name="T70" fmla="*/ 178140 w 447"/>
                <a:gd name="T71" fmla="*/ 5812 h 98"/>
                <a:gd name="T72" fmla="*/ 182712 w 447"/>
                <a:gd name="T73" fmla="*/ 36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98">
                  <a:moveTo>
                    <a:pt x="22" y="70"/>
                  </a:moveTo>
                  <a:cubicBezTo>
                    <a:pt x="21" y="70"/>
                    <a:pt x="21" y="70"/>
                    <a:pt x="21" y="70"/>
                  </a:cubicBezTo>
                  <a:cubicBezTo>
                    <a:pt x="13" y="66"/>
                    <a:pt x="6" y="62"/>
                    <a:pt x="0" y="57"/>
                  </a:cubicBezTo>
                  <a:cubicBezTo>
                    <a:pt x="2" y="59"/>
                    <a:pt x="2" y="59"/>
                    <a:pt x="2" y="59"/>
                  </a:cubicBezTo>
                  <a:cubicBezTo>
                    <a:pt x="8" y="63"/>
                    <a:pt x="14" y="67"/>
                    <a:pt x="22" y="70"/>
                  </a:cubicBezTo>
                  <a:close/>
                  <a:moveTo>
                    <a:pt x="93" y="91"/>
                  </a:moveTo>
                  <a:cubicBezTo>
                    <a:pt x="93" y="91"/>
                    <a:pt x="93" y="91"/>
                    <a:pt x="93" y="91"/>
                  </a:cubicBezTo>
                  <a:cubicBezTo>
                    <a:pt x="65" y="86"/>
                    <a:pt x="41" y="79"/>
                    <a:pt x="21" y="70"/>
                  </a:cubicBezTo>
                  <a:cubicBezTo>
                    <a:pt x="22" y="70"/>
                    <a:pt x="22" y="70"/>
                    <a:pt x="22" y="71"/>
                  </a:cubicBezTo>
                  <a:cubicBezTo>
                    <a:pt x="42" y="80"/>
                    <a:pt x="66" y="87"/>
                    <a:pt x="93" y="91"/>
                  </a:cubicBezTo>
                  <a:close/>
                  <a:moveTo>
                    <a:pt x="187" y="96"/>
                  </a:moveTo>
                  <a:cubicBezTo>
                    <a:pt x="187" y="96"/>
                    <a:pt x="187" y="96"/>
                    <a:pt x="187" y="95"/>
                  </a:cubicBezTo>
                  <a:cubicBezTo>
                    <a:pt x="187" y="95"/>
                    <a:pt x="186" y="95"/>
                    <a:pt x="186" y="95"/>
                  </a:cubicBezTo>
                  <a:cubicBezTo>
                    <a:pt x="153" y="97"/>
                    <a:pt x="121" y="95"/>
                    <a:pt x="94" y="91"/>
                  </a:cubicBezTo>
                  <a:cubicBezTo>
                    <a:pt x="94" y="91"/>
                    <a:pt x="94" y="91"/>
                    <a:pt x="95" y="92"/>
                  </a:cubicBezTo>
                  <a:cubicBezTo>
                    <a:pt x="122" y="96"/>
                    <a:pt x="153" y="98"/>
                    <a:pt x="186" y="96"/>
                  </a:cubicBezTo>
                  <a:cubicBezTo>
                    <a:pt x="187" y="96"/>
                    <a:pt x="187" y="96"/>
                    <a:pt x="187" y="96"/>
                  </a:cubicBezTo>
                  <a:close/>
                  <a:moveTo>
                    <a:pt x="286" y="82"/>
                  </a:moveTo>
                  <a:cubicBezTo>
                    <a:pt x="286" y="82"/>
                    <a:pt x="286" y="82"/>
                    <a:pt x="286" y="81"/>
                  </a:cubicBezTo>
                  <a:cubicBezTo>
                    <a:pt x="255" y="89"/>
                    <a:pt x="222" y="94"/>
                    <a:pt x="189" y="95"/>
                  </a:cubicBezTo>
                  <a:cubicBezTo>
                    <a:pt x="189" y="95"/>
                    <a:pt x="189" y="96"/>
                    <a:pt x="189" y="96"/>
                  </a:cubicBezTo>
                  <a:cubicBezTo>
                    <a:pt x="223" y="94"/>
                    <a:pt x="255" y="89"/>
                    <a:pt x="286" y="82"/>
                  </a:cubicBezTo>
                  <a:close/>
                  <a:moveTo>
                    <a:pt x="371" y="53"/>
                  </a:moveTo>
                  <a:cubicBezTo>
                    <a:pt x="371" y="53"/>
                    <a:pt x="372" y="53"/>
                    <a:pt x="372" y="53"/>
                  </a:cubicBezTo>
                  <a:cubicBezTo>
                    <a:pt x="347" y="64"/>
                    <a:pt x="318" y="74"/>
                    <a:pt x="288" y="81"/>
                  </a:cubicBezTo>
                  <a:cubicBezTo>
                    <a:pt x="288" y="81"/>
                    <a:pt x="287" y="82"/>
                    <a:pt x="287" y="82"/>
                  </a:cubicBezTo>
                  <a:cubicBezTo>
                    <a:pt x="318" y="75"/>
                    <a:pt x="347" y="65"/>
                    <a:pt x="371" y="53"/>
                  </a:cubicBezTo>
                  <a:close/>
                  <a:moveTo>
                    <a:pt x="433" y="14"/>
                  </a:moveTo>
                  <a:cubicBezTo>
                    <a:pt x="433" y="14"/>
                    <a:pt x="434" y="13"/>
                    <a:pt x="434" y="13"/>
                  </a:cubicBezTo>
                  <a:cubicBezTo>
                    <a:pt x="418" y="27"/>
                    <a:pt x="397" y="41"/>
                    <a:pt x="373" y="52"/>
                  </a:cubicBezTo>
                  <a:cubicBezTo>
                    <a:pt x="373" y="52"/>
                    <a:pt x="372" y="53"/>
                    <a:pt x="372" y="53"/>
                  </a:cubicBezTo>
                  <a:cubicBezTo>
                    <a:pt x="397" y="42"/>
                    <a:pt x="418" y="28"/>
                    <a:pt x="433" y="14"/>
                  </a:cubicBezTo>
                  <a:close/>
                  <a:moveTo>
                    <a:pt x="445" y="1"/>
                  </a:moveTo>
                  <a:cubicBezTo>
                    <a:pt x="447" y="0"/>
                    <a:pt x="447" y="0"/>
                    <a:pt x="447" y="0"/>
                  </a:cubicBezTo>
                  <a:cubicBezTo>
                    <a:pt x="443" y="4"/>
                    <a:pt x="439" y="8"/>
                    <a:pt x="435" y="12"/>
                  </a:cubicBezTo>
                  <a:cubicBezTo>
                    <a:pt x="434" y="13"/>
                    <a:pt x="434" y="13"/>
                    <a:pt x="434" y="14"/>
                  </a:cubicBezTo>
                  <a:cubicBezTo>
                    <a:pt x="438" y="10"/>
                    <a:pt x="442" y="6"/>
                    <a:pt x="445"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7" name="Freeform 67"/>
            <p:cNvSpPr>
              <a:spLocks noEditPoints="1"/>
            </p:cNvSpPr>
            <p:nvPr/>
          </p:nvSpPr>
          <p:spPr bwMode="auto">
            <a:xfrm>
              <a:off x="4923972" y="3695702"/>
              <a:ext cx="1074916" cy="281701"/>
            </a:xfrm>
            <a:custGeom>
              <a:avLst/>
              <a:gdLst>
                <a:gd name="T0" fmla="*/ 872 w 599"/>
                <a:gd name="T1" fmla="*/ 33241 h 157"/>
                <a:gd name="T2" fmla="*/ 369 w 599"/>
                <a:gd name="T3" fmla="*/ 32556 h 157"/>
                <a:gd name="T4" fmla="*/ 0 w 599"/>
                <a:gd name="T5" fmla="*/ 32053 h 157"/>
                <a:gd name="T6" fmla="*/ 369 w 599"/>
                <a:gd name="T7" fmla="*/ 32556 h 157"/>
                <a:gd name="T8" fmla="*/ 872 w 599"/>
                <a:gd name="T9" fmla="*/ 33241 h 157"/>
                <a:gd name="T10" fmla="*/ 22363 w 599"/>
                <a:gd name="T11" fmla="*/ 50697 h 157"/>
                <a:gd name="T12" fmla="*/ 22363 w 599"/>
                <a:gd name="T13" fmla="*/ 50168 h 157"/>
                <a:gd name="T14" fmla="*/ 872 w 599"/>
                <a:gd name="T15" fmla="*/ 32924 h 157"/>
                <a:gd name="T16" fmla="*/ 872 w 599"/>
                <a:gd name="T17" fmla="*/ 33241 h 157"/>
                <a:gd name="T18" fmla="*/ 22363 w 599"/>
                <a:gd name="T19" fmla="*/ 50697 h 157"/>
                <a:gd name="T20" fmla="*/ 58983 w 599"/>
                <a:gd name="T21" fmla="*/ 61307 h 157"/>
                <a:gd name="T22" fmla="*/ 58614 w 599"/>
                <a:gd name="T23" fmla="*/ 60922 h 157"/>
                <a:gd name="T24" fmla="*/ 22673 w 599"/>
                <a:gd name="T25" fmla="*/ 50168 h 157"/>
                <a:gd name="T26" fmla="*/ 22673 w 599"/>
                <a:gd name="T27" fmla="*/ 50988 h 157"/>
                <a:gd name="T28" fmla="*/ 58983 w 599"/>
                <a:gd name="T29" fmla="*/ 61307 h 157"/>
                <a:gd name="T30" fmla="*/ 106829 w 599"/>
                <a:gd name="T31" fmla="*/ 63736 h 157"/>
                <a:gd name="T32" fmla="*/ 106829 w 599"/>
                <a:gd name="T33" fmla="*/ 63363 h 157"/>
                <a:gd name="T34" fmla="*/ 106075 w 599"/>
                <a:gd name="T35" fmla="*/ 63363 h 157"/>
                <a:gd name="T36" fmla="*/ 59368 w 599"/>
                <a:gd name="T37" fmla="*/ 60922 h 157"/>
                <a:gd name="T38" fmla="*/ 59368 w 599"/>
                <a:gd name="T39" fmla="*/ 61307 h 157"/>
                <a:gd name="T40" fmla="*/ 106460 w 599"/>
                <a:gd name="T41" fmla="*/ 63736 h 157"/>
                <a:gd name="T42" fmla="*/ 106829 w 599"/>
                <a:gd name="T43" fmla="*/ 63736 h 157"/>
                <a:gd name="T44" fmla="*/ 157230 w 599"/>
                <a:gd name="T45" fmla="*/ 56756 h 157"/>
                <a:gd name="T46" fmla="*/ 157230 w 599"/>
                <a:gd name="T47" fmla="*/ 56437 h 157"/>
                <a:gd name="T48" fmla="*/ 107332 w 599"/>
                <a:gd name="T49" fmla="*/ 63363 h 157"/>
                <a:gd name="T50" fmla="*/ 107701 w 599"/>
                <a:gd name="T51" fmla="*/ 63736 h 157"/>
                <a:gd name="T52" fmla="*/ 157230 w 599"/>
                <a:gd name="T53" fmla="*/ 56756 h 157"/>
                <a:gd name="T54" fmla="*/ 200476 w 599"/>
                <a:gd name="T55" fmla="*/ 41937 h 157"/>
                <a:gd name="T56" fmla="*/ 200476 w 599"/>
                <a:gd name="T57" fmla="*/ 41630 h 157"/>
                <a:gd name="T58" fmla="*/ 157890 w 599"/>
                <a:gd name="T59" fmla="*/ 55936 h 157"/>
                <a:gd name="T60" fmla="*/ 157890 w 599"/>
                <a:gd name="T61" fmla="*/ 56437 h 157"/>
                <a:gd name="T62" fmla="*/ 200476 w 599"/>
                <a:gd name="T63" fmla="*/ 41937 h 157"/>
                <a:gd name="T64" fmla="*/ 232245 w 599"/>
                <a:gd name="T65" fmla="*/ 22258 h 157"/>
                <a:gd name="T66" fmla="*/ 232245 w 599"/>
                <a:gd name="T67" fmla="*/ 21454 h 157"/>
                <a:gd name="T68" fmla="*/ 201389 w 599"/>
                <a:gd name="T69" fmla="*/ 41131 h 157"/>
                <a:gd name="T70" fmla="*/ 200862 w 599"/>
                <a:gd name="T71" fmla="*/ 41937 h 157"/>
                <a:gd name="T72" fmla="*/ 232245 w 599"/>
                <a:gd name="T73" fmla="*/ 22258 h 157"/>
                <a:gd name="T74" fmla="*/ 246793 w 599"/>
                <a:gd name="T75" fmla="*/ 872 h 157"/>
                <a:gd name="T76" fmla="*/ 247072 w 599"/>
                <a:gd name="T77" fmla="*/ 0 h 157"/>
                <a:gd name="T78" fmla="*/ 232621 w 599"/>
                <a:gd name="T79" fmla="*/ 21454 h 157"/>
                <a:gd name="T80" fmla="*/ 232245 w 599"/>
                <a:gd name="T81" fmla="*/ 21733 h 157"/>
                <a:gd name="T82" fmla="*/ 246793 w 599"/>
                <a:gd name="T83" fmla="*/ 87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9" h="157">
                  <a:moveTo>
                    <a:pt x="2" y="81"/>
                  </a:moveTo>
                  <a:cubicBezTo>
                    <a:pt x="2" y="80"/>
                    <a:pt x="1" y="80"/>
                    <a:pt x="1" y="79"/>
                  </a:cubicBezTo>
                  <a:cubicBezTo>
                    <a:pt x="1" y="79"/>
                    <a:pt x="1" y="78"/>
                    <a:pt x="0" y="78"/>
                  </a:cubicBezTo>
                  <a:cubicBezTo>
                    <a:pt x="1" y="79"/>
                    <a:pt x="1" y="79"/>
                    <a:pt x="1" y="79"/>
                  </a:cubicBezTo>
                  <a:cubicBezTo>
                    <a:pt x="1" y="80"/>
                    <a:pt x="2" y="80"/>
                    <a:pt x="2" y="81"/>
                  </a:cubicBezTo>
                  <a:close/>
                  <a:moveTo>
                    <a:pt x="54" y="123"/>
                  </a:moveTo>
                  <a:cubicBezTo>
                    <a:pt x="54" y="123"/>
                    <a:pt x="54" y="122"/>
                    <a:pt x="54" y="122"/>
                  </a:cubicBezTo>
                  <a:cubicBezTo>
                    <a:pt x="30" y="110"/>
                    <a:pt x="12" y="96"/>
                    <a:pt x="2" y="80"/>
                  </a:cubicBezTo>
                  <a:cubicBezTo>
                    <a:pt x="2" y="80"/>
                    <a:pt x="2" y="81"/>
                    <a:pt x="2" y="81"/>
                  </a:cubicBezTo>
                  <a:cubicBezTo>
                    <a:pt x="13" y="97"/>
                    <a:pt x="31" y="112"/>
                    <a:pt x="54" y="123"/>
                  </a:cubicBezTo>
                  <a:close/>
                  <a:moveTo>
                    <a:pt x="143" y="149"/>
                  </a:moveTo>
                  <a:cubicBezTo>
                    <a:pt x="143" y="149"/>
                    <a:pt x="142" y="148"/>
                    <a:pt x="142" y="148"/>
                  </a:cubicBezTo>
                  <a:cubicBezTo>
                    <a:pt x="108" y="143"/>
                    <a:pt x="78" y="134"/>
                    <a:pt x="55" y="122"/>
                  </a:cubicBezTo>
                  <a:cubicBezTo>
                    <a:pt x="55" y="123"/>
                    <a:pt x="55" y="123"/>
                    <a:pt x="55" y="124"/>
                  </a:cubicBezTo>
                  <a:cubicBezTo>
                    <a:pt x="79" y="135"/>
                    <a:pt x="109" y="144"/>
                    <a:pt x="143" y="149"/>
                  </a:cubicBezTo>
                  <a:close/>
                  <a:moveTo>
                    <a:pt x="259" y="155"/>
                  </a:moveTo>
                  <a:cubicBezTo>
                    <a:pt x="259" y="154"/>
                    <a:pt x="259" y="154"/>
                    <a:pt x="259" y="154"/>
                  </a:cubicBezTo>
                  <a:cubicBezTo>
                    <a:pt x="258" y="154"/>
                    <a:pt x="258" y="154"/>
                    <a:pt x="257" y="154"/>
                  </a:cubicBezTo>
                  <a:cubicBezTo>
                    <a:pt x="216" y="156"/>
                    <a:pt x="178" y="154"/>
                    <a:pt x="144" y="148"/>
                  </a:cubicBezTo>
                  <a:cubicBezTo>
                    <a:pt x="144" y="149"/>
                    <a:pt x="144" y="149"/>
                    <a:pt x="144" y="149"/>
                  </a:cubicBezTo>
                  <a:cubicBezTo>
                    <a:pt x="178" y="155"/>
                    <a:pt x="216" y="157"/>
                    <a:pt x="258" y="155"/>
                  </a:cubicBezTo>
                  <a:cubicBezTo>
                    <a:pt x="258" y="155"/>
                    <a:pt x="259" y="155"/>
                    <a:pt x="259" y="155"/>
                  </a:cubicBezTo>
                  <a:close/>
                  <a:moveTo>
                    <a:pt x="381" y="138"/>
                  </a:moveTo>
                  <a:cubicBezTo>
                    <a:pt x="381" y="137"/>
                    <a:pt x="381" y="137"/>
                    <a:pt x="381" y="137"/>
                  </a:cubicBezTo>
                  <a:cubicBezTo>
                    <a:pt x="343" y="145"/>
                    <a:pt x="302" y="151"/>
                    <a:pt x="260" y="154"/>
                  </a:cubicBezTo>
                  <a:cubicBezTo>
                    <a:pt x="261" y="154"/>
                    <a:pt x="261" y="154"/>
                    <a:pt x="261" y="155"/>
                  </a:cubicBezTo>
                  <a:cubicBezTo>
                    <a:pt x="302" y="153"/>
                    <a:pt x="343" y="147"/>
                    <a:pt x="381" y="138"/>
                  </a:cubicBezTo>
                  <a:close/>
                  <a:moveTo>
                    <a:pt x="486" y="102"/>
                  </a:moveTo>
                  <a:cubicBezTo>
                    <a:pt x="486" y="102"/>
                    <a:pt x="486" y="101"/>
                    <a:pt x="486" y="101"/>
                  </a:cubicBezTo>
                  <a:cubicBezTo>
                    <a:pt x="456" y="115"/>
                    <a:pt x="421" y="127"/>
                    <a:pt x="383" y="136"/>
                  </a:cubicBezTo>
                  <a:cubicBezTo>
                    <a:pt x="383" y="137"/>
                    <a:pt x="383" y="137"/>
                    <a:pt x="383" y="137"/>
                  </a:cubicBezTo>
                  <a:cubicBezTo>
                    <a:pt x="421" y="128"/>
                    <a:pt x="456" y="116"/>
                    <a:pt x="486" y="102"/>
                  </a:cubicBezTo>
                  <a:close/>
                  <a:moveTo>
                    <a:pt x="563" y="54"/>
                  </a:moveTo>
                  <a:cubicBezTo>
                    <a:pt x="563" y="53"/>
                    <a:pt x="563" y="53"/>
                    <a:pt x="563" y="52"/>
                  </a:cubicBezTo>
                  <a:cubicBezTo>
                    <a:pt x="544" y="70"/>
                    <a:pt x="518" y="86"/>
                    <a:pt x="488" y="100"/>
                  </a:cubicBezTo>
                  <a:cubicBezTo>
                    <a:pt x="487" y="101"/>
                    <a:pt x="487" y="101"/>
                    <a:pt x="487" y="102"/>
                  </a:cubicBezTo>
                  <a:cubicBezTo>
                    <a:pt x="518" y="88"/>
                    <a:pt x="543" y="71"/>
                    <a:pt x="563" y="54"/>
                  </a:cubicBezTo>
                  <a:close/>
                  <a:moveTo>
                    <a:pt x="598" y="2"/>
                  </a:moveTo>
                  <a:cubicBezTo>
                    <a:pt x="599" y="0"/>
                    <a:pt x="599" y="0"/>
                    <a:pt x="599" y="0"/>
                  </a:cubicBezTo>
                  <a:cubicBezTo>
                    <a:pt x="594" y="18"/>
                    <a:pt x="582" y="35"/>
                    <a:pt x="564" y="52"/>
                  </a:cubicBezTo>
                  <a:cubicBezTo>
                    <a:pt x="564" y="52"/>
                    <a:pt x="564" y="53"/>
                    <a:pt x="563" y="53"/>
                  </a:cubicBezTo>
                  <a:cubicBezTo>
                    <a:pt x="581" y="37"/>
                    <a:pt x="593" y="19"/>
                    <a:pt x="598" y="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8" name="Freeform 68"/>
            <p:cNvSpPr>
              <a:spLocks noEditPoints="1"/>
            </p:cNvSpPr>
            <p:nvPr/>
          </p:nvSpPr>
          <p:spPr bwMode="auto">
            <a:xfrm>
              <a:off x="4846542" y="3457282"/>
              <a:ext cx="1172084" cy="353075"/>
            </a:xfrm>
            <a:custGeom>
              <a:avLst/>
              <a:gdLst>
                <a:gd name="T0" fmla="*/ 268930 w 653"/>
                <a:gd name="T1" fmla="*/ 0 h 197"/>
                <a:gd name="T2" fmla="*/ 268216 w 653"/>
                <a:gd name="T3" fmla="*/ 11427 h 197"/>
                <a:gd name="T4" fmla="*/ 269455 w 653"/>
                <a:gd name="T5" fmla="*/ 869 h 197"/>
                <a:gd name="T6" fmla="*/ 4495 w 653"/>
                <a:gd name="T7" fmla="*/ 46913 h 197"/>
                <a:gd name="T8" fmla="*/ 4495 w 653"/>
                <a:gd name="T9" fmla="*/ 46528 h 197"/>
                <a:gd name="T10" fmla="*/ 0 w 653"/>
                <a:gd name="T11" fmla="*/ 35111 h 197"/>
                <a:gd name="T12" fmla="*/ 4495 w 653"/>
                <a:gd name="T13" fmla="*/ 46913 h 197"/>
                <a:gd name="T14" fmla="*/ 27629 w 653"/>
                <a:gd name="T15" fmla="*/ 65348 h 197"/>
                <a:gd name="T16" fmla="*/ 4495 w 653"/>
                <a:gd name="T17" fmla="*/ 46528 h 197"/>
                <a:gd name="T18" fmla="*/ 4495 w 653"/>
                <a:gd name="T19" fmla="*/ 47397 h 197"/>
                <a:gd name="T20" fmla="*/ 66955 w 653"/>
                <a:gd name="T21" fmla="*/ 77171 h 197"/>
                <a:gd name="T22" fmla="*/ 66569 w 653"/>
                <a:gd name="T23" fmla="*/ 76274 h 197"/>
                <a:gd name="T24" fmla="*/ 28154 w 653"/>
                <a:gd name="T25" fmla="*/ 65348 h 197"/>
                <a:gd name="T26" fmla="*/ 66955 w 653"/>
                <a:gd name="T27" fmla="*/ 77171 h 197"/>
                <a:gd name="T28" fmla="*/ 118086 w 653"/>
                <a:gd name="T29" fmla="*/ 78842 h 197"/>
                <a:gd name="T30" fmla="*/ 117427 w 653"/>
                <a:gd name="T31" fmla="*/ 78842 h 197"/>
                <a:gd name="T32" fmla="*/ 67257 w 653"/>
                <a:gd name="T33" fmla="*/ 76803 h 197"/>
                <a:gd name="T34" fmla="*/ 117807 w 653"/>
                <a:gd name="T35" fmla="*/ 79562 h 197"/>
                <a:gd name="T36" fmla="*/ 172285 w 653"/>
                <a:gd name="T37" fmla="*/ 71806 h 197"/>
                <a:gd name="T38" fmla="*/ 171966 w 653"/>
                <a:gd name="T39" fmla="*/ 71421 h 197"/>
                <a:gd name="T40" fmla="*/ 118999 w 653"/>
                <a:gd name="T41" fmla="*/ 78842 h 197"/>
                <a:gd name="T42" fmla="*/ 172285 w 653"/>
                <a:gd name="T43" fmla="*/ 71806 h 197"/>
                <a:gd name="T44" fmla="*/ 218602 w 653"/>
                <a:gd name="T45" fmla="*/ 55838 h 197"/>
                <a:gd name="T46" fmla="*/ 172630 w 653"/>
                <a:gd name="T47" fmla="*/ 71081 h 197"/>
                <a:gd name="T48" fmla="*/ 172630 w 653"/>
                <a:gd name="T49" fmla="*/ 71806 h 197"/>
                <a:gd name="T50" fmla="*/ 252528 w 653"/>
                <a:gd name="T51" fmla="*/ 35111 h 197"/>
                <a:gd name="T52" fmla="*/ 252528 w 653"/>
                <a:gd name="T53" fmla="*/ 34733 h 197"/>
                <a:gd name="T54" fmla="*/ 218971 w 653"/>
                <a:gd name="T55" fmla="*/ 55838 h 197"/>
                <a:gd name="T56" fmla="*/ 252528 w 653"/>
                <a:gd name="T57" fmla="*/ 35111 h 197"/>
                <a:gd name="T58" fmla="*/ 268216 w 653"/>
                <a:gd name="T59" fmla="*/ 11427 h 197"/>
                <a:gd name="T60" fmla="*/ 252831 w 653"/>
                <a:gd name="T61" fmla="*/ 34205 h 197"/>
                <a:gd name="T62" fmla="*/ 268216 w 653"/>
                <a:gd name="T63" fmla="*/ 12324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3" h="197">
                  <a:moveTo>
                    <a:pt x="651" y="1"/>
                  </a:moveTo>
                  <a:cubicBezTo>
                    <a:pt x="651" y="0"/>
                    <a:pt x="651" y="0"/>
                    <a:pt x="651" y="0"/>
                  </a:cubicBezTo>
                  <a:cubicBezTo>
                    <a:pt x="652" y="9"/>
                    <a:pt x="652" y="18"/>
                    <a:pt x="649" y="28"/>
                  </a:cubicBezTo>
                  <a:cubicBezTo>
                    <a:pt x="649" y="28"/>
                    <a:pt x="649" y="28"/>
                    <a:pt x="649" y="28"/>
                  </a:cubicBezTo>
                  <a:cubicBezTo>
                    <a:pt x="649" y="29"/>
                    <a:pt x="649" y="29"/>
                    <a:pt x="649" y="30"/>
                  </a:cubicBezTo>
                  <a:cubicBezTo>
                    <a:pt x="652" y="20"/>
                    <a:pt x="653" y="11"/>
                    <a:pt x="652" y="2"/>
                  </a:cubicBezTo>
                  <a:cubicBezTo>
                    <a:pt x="651" y="1"/>
                    <a:pt x="651" y="1"/>
                    <a:pt x="651" y="1"/>
                  </a:cubicBezTo>
                  <a:close/>
                  <a:moveTo>
                    <a:pt x="11" y="115"/>
                  </a:moveTo>
                  <a:cubicBezTo>
                    <a:pt x="11" y="115"/>
                    <a:pt x="11" y="115"/>
                    <a:pt x="11" y="114"/>
                  </a:cubicBezTo>
                  <a:cubicBezTo>
                    <a:pt x="11" y="114"/>
                    <a:pt x="11" y="114"/>
                    <a:pt x="11" y="114"/>
                  </a:cubicBezTo>
                  <a:cubicBezTo>
                    <a:pt x="5" y="105"/>
                    <a:pt x="2" y="95"/>
                    <a:pt x="0" y="85"/>
                  </a:cubicBezTo>
                  <a:cubicBezTo>
                    <a:pt x="0" y="86"/>
                    <a:pt x="0" y="86"/>
                    <a:pt x="0" y="86"/>
                  </a:cubicBezTo>
                  <a:cubicBezTo>
                    <a:pt x="1" y="87"/>
                    <a:pt x="1" y="87"/>
                    <a:pt x="1" y="87"/>
                  </a:cubicBezTo>
                  <a:cubicBezTo>
                    <a:pt x="2" y="97"/>
                    <a:pt x="5" y="106"/>
                    <a:pt x="11" y="115"/>
                  </a:cubicBezTo>
                  <a:close/>
                  <a:moveTo>
                    <a:pt x="67" y="161"/>
                  </a:moveTo>
                  <a:cubicBezTo>
                    <a:pt x="67" y="160"/>
                    <a:pt x="67" y="160"/>
                    <a:pt x="67" y="160"/>
                  </a:cubicBezTo>
                  <a:cubicBezTo>
                    <a:pt x="67" y="159"/>
                    <a:pt x="67" y="159"/>
                    <a:pt x="67" y="159"/>
                  </a:cubicBezTo>
                  <a:cubicBezTo>
                    <a:pt x="41" y="147"/>
                    <a:pt x="22" y="132"/>
                    <a:pt x="11" y="114"/>
                  </a:cubicBezTo>
                  <a:cubicBezTo>
                    <a:pt x="11" y="115"/>
                    <a:pt x="11" y="115"/>
                    <a:pt x="11" y="115"/>
                  </a:cubicBezTo>
                  <a:cubicBezTo>
                    <a:pt x="11" y="115"/>
                    <a:pt x="11" y="116"/>
                    <a:pt x="11" y="116"/>
                  </a:cubicBezTo>
                  <a:cubicBezTo>
                    <a:pt x="23" y="133"/>
                    <a:pt x="42" y="148"/>
                    <a:pt x="67" y="161"/>
                  </a:cubicBezTo>
                  <a:close/>
                  <a:moveTo>
                    <a:pt x="162" y="189"/>
                  </a:moveTo>
                  <a:cubicBezTo>
                    <a:pt x="162" y="188"/>
                    <a:pt x="162" y="188"/>
                    <a:pt x="162" y="188"/>
                  </a:cubicBezTo>
                  <a:cubicBezTo>
                    <a:pt x="161" y="187"/>
                    <a:pt x="161" y="187"/>
                    <a:pt x="161" y="187"/>
                  </a:cubicBezTo>
                  <a:cubicBezTo>
                    <a:pt x="125" y="181"/>
                    <a:pt x="93" y="172"/>
                    <a:pt x="68" y="160"/>
                  </a:cubicBezTo>
                  <a:cubicBezTo>
                    <a:pt x="68" y="160"/>
                    <a:pt x="68" y="160"/>
                    <a:pt x="68" y="160"/>
                  </a:cubicBezTo>
                  <a:cubicBezTo>
                    <a:pt x="68" y="160"/>
                    <a:pt x="68" y="161"/>
                    <a:pt x="68" y="161"/>
                  </a:cubicBezTo>
                  <a:cubicBezTo>
                    <a:pt x="93" y="173"/>
                    <a:pt x="125" y="183"/>
                    <a:pt x="162" y="189"/>
                  </a:cubicBezTo>
                  <a:close/>
                  <a:moveTo>
                    <a:pt x="286" y="195"/>
                  </a:moveTo>
                  <a:cubicBezTo>
                    <a:pt x="286" y="194"/>
                    <a:pt x="286" y="194"/>
                    <a:pt x="286" y="193"/>
                  </a:cubicBezTo>
                  <a:cubicBezTo>
                    <a:pt x="286" y="193"/>
                    <a:pt x="286" y="193"/>
                    <a:pt x="286" y="193"/>
                  </a:cubicBezTo>
                  <a:cubicBezTo>
                    <a:pt x="285" y="193"/>
                    <a:pt x="285" y="193"/>
                    <a:pt x="284" y="193"/>
                  </a:cubicBezTo>
                  <a:cubicBezTo>
                    <a:pt x="240" y="195"/>
                    <a:pt x="199" y="193"/>
                    <a:pt x="163" y="187"/>
                  </a:cubicBezTo>
                  <a:cubicBezTo>
                    <a:pt x="163" y="187"/>
                    <a:pt x="163" y="188"/>
                    <a:pt x="163" y="188"/>
                  </a:cubicBezTo>
                  <a:cubicBezTo>
                    <a:pt x="163" y="188"/>
                    <a:pt x="163" y="189"/>
                    <a:pt x="163" y="189"/>
                  </a:cubicBezTo>
                  <a:cubicBezTo>
                    <a:pt x="199" y="195"/>
                    <a:pt x="240" y="197"/>
                    <a:pt x="285" y="195"/>
                  </a:cubicBezTo>
                  <a:cubicBezTo>
                    <a:pt x="285" y="195"/>
                    <a:pt x="286" y="195"/>
                    <a:pt x="286" y="195"/>
                  </a:cubicBezTo>
                  <a:close/>
                  <a:moveTo>
                    <a:pt x="417" y="176"/>
                  </a:moveTo>
                  <a:cubicBezTo>
                    <a:pt x="417" y="176"/>
                    <a:pt x="417" y="176"/>
                    <a:pt x="416" y="175"/>
                  </a:cubicBezTo>
                  <a:cubicBezTo>
                    <a:pt x="416" y="175"/>
                    <a:pt x="416" y="175"/>
                    <a:pt x="416" y="175"/>
                  </a:cubicBezTo>
                  <a:cubicBezTo>
                    <a:pt x="376" y="184"/>
                    <a:pt x="332" y="191"/>
                    <a:pt x="288" y="193"/>
                  </a:cubicBezTo>
                  <a:cubicBezTo>
                    <a:pt x="288" y="193"/>
                    <a:pt x="288" y="193"/>
                    <a:pt x="288" y="193"/>
                  </a:cubicBezTo>
                  <a:cubicBezTo>
                    <a:pt x="288" y="194"/>
                    <a:pt x="288" y="194"/>
                    <a:pt x="288" y="195"/>
                  </a:cubicBezTo>
                  <a:cubicBezTo>
                    <a:pt x="332" y="192"/>
                    <a:pt x="376" y="186"/>
                    <a:pt x="417" y="176"/>
                  </a:cubicBezTo>
                  <a:close/>
                  <a:moveTo>
                    <a:pt x="529" y="138"/>
                  </a:moveTo>
                  <a:cubicBezTo>
                    <a:pt x="529" y="138"/>
                    <a:pt x="529" y="138"/>
                    <a:pt x="529" y="137"/>
                  </a:cubicBezTo>
                  <a:cubicBezTo>
                    <a:pt x="529" y="137"/>
                    <a:pt x="529" y="137"/>
                    <a:pt x="529" y="137"/>
                  </a:cubicBezTo>
                  <a:cubicBezTo>
                    <a:pt x="496" y="152"/>
                    <a:pt x="459" y="165"/>
                    <a:pt x="418" y="174"/>
                  </a:cubicBezTo>
                  <a:cubicBezTo>
                    <a:pt x="418" y="174"/>
                    <a:pt x="418" y="175"/>
                    <a:pt x="418" y="175"/>
                  </a:cubicBezTo>
                  <a:cubicBezTo>
                    <a:pt x="418" y="175"/>
                    <a:pt x="418" y="176"/>
                    <a:pt x="418" y="176"/>
                  </a:cubicBezTo>
                  <a:cubicBezTo>
                    <a:pt x="459" y="166"/>
                    <a:pt x="496" y="154"/>
                    <a:pt x="529" y="138"/>
                  </a:cubicBezTo>
                  <a:close/>
                  <a:moveTo>
                    <a:pt x="611" y="86"/>
                  </a:moveTo>
                  <a:cubicBezTo>
                    <a:pt x="611" y="86"/>
                    <a:pt x="611" y="86"/>
                    <a:pt x="611" y="85"/>
                  </a:cubicBezTo>
                  <a:cubicBezTo>
                    <a:pt x="611" y="85"/>
                    <a:pt x="611" y="85"/>
                    <a:pt x="611" y="85"/>
                  </a:cubicBezTo>
                  <a:cubicBezTo>
                    <a:pt x="590" y="104"/>
                    <a:pt x="563" y="121"/>
                    <a:pt x="530" y="136"/>
                  </a:cubicBezTo>
                  <a:cubicBezTo>
                    <a:pt x="530" y="136"/>
                    <a:pt x="530" y="137"/>
                    <a:pt x="530" y="137"/>
                  </a:cubicBezTo>
                  <a:cubicBezTo>
                    <a:pt x="530" y="137"/>
                    <a:pt x="530" y="137"/>
                    <a:pt x="530" y="138"/>
                  </a:cubicBezTo>
                  <a:cubicBezTo>
                    <a:pt x="563" y="123"/>
                    <a:pt x="590" y="105"/>
                    <a:pt x="611" y="86"/>
                  </a:cubicBezTo>
                  <a:close/>
                  <a:moveTo>
                    <a:pt x="649" y="28"/>
                  </a:moveTo>
                  <a:cubicBezTo>
                    <a:pt x="649" y="28"/>
                    <a:pt x="649" y="28"/>
                    <a:pt x="649" y="28"/>
                  </a:cubicBezTo>
                  <a:cubicBezTo>
                    <a:pt x="644" y="47"/>
                    <a:pt x="631" y="66"/>
                    <a:pt x="612" y="84"/>
                  </a:cubicBezTo>
                  <a:cubicBezTo>
                    <a:pt x="612" y="84"/>
                    <a:pt x="612" y="84"/>
                    <a:pt x="612" y="84"/>
                  </a:cubicBezTo>
                  <a:cubicBezTo>
                    <a:pt x="612" y="85"/>
                    <a:pt x="612" y="85"/>
                    <a:pt x="612" y="86"/>
                  </a:cubicBezTo>
                  <a:cubicBezTo>
                    <a:pt x="631" y="68"/>
                    <a:pt x="644" y="49"/>
                    <a:pt x="649" y="30"/>
                  </a:cubicBezTo>
                  <a:cubicBezTo>
                    <a:pt x="649" y="29"/>
                    <a:pt x="649" y="29"/>
                    <a:pt x="649" y="2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9" name="Freeform 69"/>
            <p:cNvSpPr>
              <a:spLocks noEditPoints="1"/>
            </p:cNvSpPr>
            <p:nvPr/>
          </p:nvSpPr>
          <p:spPr bwMode="auto">
            <a:xfrm>
              <a:off x="4854133" y="3233288"/>
              <a:ext cx="1105281" cy="374335"/>
            </a:xfrm>
            <a:custGeom>
              <a:avLst/>
              <a:gdLst>
                <a:gd name="T0" fmla="*/ 250226 w 616"/>
                <a:gd name="T1" fmla="*/ 2047 h 209"/>
                <a:gd name="T2" fmla="*/ 249723 w 616"/>
                <a:gd name="T3" fmla="*/ 1547 h 209"/>
                <a:gd name="T4" fmla="*/ 251779 w 616"/>
                <a:gd name="T5" fmla="*/ 20687 h 209"/>
                <a:gd name="T6" fmla="*/ 251779 w 616"/>
                <a:gd name="T7" fmla="*/ 21171 h 209"/>
                <a:gd name="T8" fmla="*/ 250226 w 616"/>
                <a:gd name="T9" fmla="*/ 2047 h 209"/>
                <a:gd name="T10" fmla="*/ 249354 w 616"/>
                <a:gd name="T11" fmla="*/ 868 h 209"/>
                <a:gd name="T12" fmla="*/ 248981 w 616"/>
                <a:gd name="T13" fmla="*/ 0 h 209"/>
                <a:gd name="T14" fmla="*/ 249723 w 616"/>
                <a:gd name="T15" fmla="*/ 1236 h 209"/>
                <a:gd name="T16" fmla="*/ 249723 w 616"/>
                <a:gd name="T17" fmla="*/ 2047 h 209"/>
                <a:gd name="T18" fmla="*/ 249354 w 616"/>
                <a:gd name="T19" fmla="*/ 868 h 209"/>
                <a:gd name="T20" fmla="*/ 5403 w 616"/>
                <a:gd name="T21" fmla="*/ 53588 h 209"/>
                <a:gd name="T22" fmla="*/ 5744 w 616"/>
                <a:gd name="T23" fmla="*/ 53249 h 209"/>
                <a:gd name="T24" fmla="*/ 2430 w 616"/>
                <a:gd name="T25" fmla="*/ 32078 h 209"/>
                <a:gd name="T26" fmla="*/ 2430 w 616"/>
                <a:gd name="T27" fmla="*/ 31698 h 209"/>
                <a:gd name="T28" fmla="*/ 2430 w 616"/>
                <a:gd name="T29" fmla="*/ 32578 h 209"/>
                <a:gd name="T30" fmla="*/ 2430 w 616"/>
                <a:gd name="T31" fmla="*/ 32578 h 209"/>
                <a:gd name="T32" fmla="*/ 5403 w 616"/>
                <a:gd name="T33" fmla="*/ 53588 h 209"/>
                <a:gd name="T34" fmla="*/ 27213 w 616"/>
                <a:gd name="T35" fmla="*/ 71150 h 209"/>
                <a:gd name="T36" fmla="*/ 27213 w 616"/>
                <a:gd name="T37" fmla="*/ 70249 h 209"/>
                <a:gd name="T38" fmla="*/ 5744 w 616"/>
                <a:gd name="T39" fmla="*/ 53249 h 209"/>
                <a:gd name="T40" fmla="*/ 5744 w 616"/>
                <a:gd name="T41" fmla="*/ 54117 h 209"/>
                <a:gd name="T42" fmla="*/ 27213 w 616"/>
                <a:gd name="T43" fmla="*/ 71150 h 209"/>
                <a:gd name="T44" fmla="*/ 63835 w 616"/>
                <a:gd name="T45" fmla="*/ 81637 h 209"/>
                <a:gd name="T46" fmla="*/ 63835 w 616"/>
                <a:gd name="T47" fmla="*/ 80769 h 209"/>
                <a:gd name="T48" fmla="*/ 27532 w 616"/>
                <a:gd name="T49" fmla="*/ 70626 h 209"/>
                <a:gd name="T50" fmla="*/ 27532 w 616"/>
                <a:gd name="T51" fmla="*/ 71150 h 209"/>
                <a:gd name="T52" fmla="*/ 63835 w 616"/>
                <a:gd name="T53" fmla="*/ 81637 h 209"/>
                <a:gd name="T54" fmla="*/ 111769 w 616"/>
                <a:gd name="T55" fmla="*/ 84053 h 209"/>
                <a:gd name="T56" fmla="*/ 111769 w 616"/>
                <a:gd name="T57" fmla="*/ 83414 h 209"/>
                <a:gd name="T58" fmla="*/ 111237 w 616"/>
                <a:gd name="T59" fmla="*/ 83414 h 209"/>
                <a:gd name="T60" fmla="*/ 64322 w 616"/>
                <a:gd name="T61" fmla="*/ 81270 h 209"/>
                <a:gd name="T62" fmla="*/ 64322 w 616"/>
                <a:gd name="T63" fmla="*/ 81637 h 209"/>
                <a:gd name="T64" fmla="*/ 111237 w 616"/>
                <a:gd name="T65" fmla="*/ 84053 h 209"/>
                <a:gd name="T66" fmla="*/ 111769 w 616"/>
                <a:gd name="T67" fmla="*/ 84053 h 209"/>
                <a:gd name="T68" fmla="*/ 162368 w 616"/>
                <a:gd name="T69" fmla="*/ 77186 h 209"/>
                <a:gd name="T70" fmla="*/ 162027 w 616"/>
                <a:gd name="T71" fmla="*/ 76323 h 209"/>
                <a:gd name="T72" fmla="*/ 112523 w 616"/>
                <a:gd name="T73" fmla="*/ 83414 h 209"/>
                <a:gd name="T74" fmla="*/ 112523 w 616"/>
                <a:gd name="T75" fmla="*/ 84053 h 209"/>
                <a:gd name="T76" fmla="*/ 162368 w 616"/>
                <a:gd name="T77" fmla="*/ 77186 h 209"/>
                <a:gd name="T78" fmla="*/ 205587 w 616"/>
                <a:gd name="T79" fmla="*/ 62514 h 209"/>
                <a:gd name="T80" fmla="*/ 205246 w 616"/>
                <a:gd name="T81" fmla="*/ 61856 h 209"/>
                <a:gd name="T82" fmla="*/ 162899 w 616"/>
                <a:gd name="T83" fmla="*/ 76323 h 209"/>
                <a:gd name="T84" fmla="*/ 162899 w 616"/>
                <a:gd name="T85" fmla="*/ 76847 h 209"/>
                <a:gd name="T86" fmla="*/ 205587 w 616"/>
                <a:gd name="T87" fmla="*/ 62514 h 209"/>
                <a:gd name="T88" fmla="*/ 237337 w 616"/>
                <a:gd name="T89" fmla="*/ 42721 h 209"/>
                <a:gd name="T90" fmla="*/ 236964 w 616"/>
                <a:gd name="T91" fmla="*/ 42200 h 209"/>
                <a:gd name="T92" fmla="*/ 205587 w 616"/>
                <a:gd name="T93" fmla="*/ 61856 h 209"/>
                <a:gd name="T94" fmla="*/ 206119 w 616"/>
                <a:gd name="T95" fmla="*/ 62514 h 209"/>
                <a:gd name="T96" fmla="*/ 237337 w 616"/>
                <a:gd name="T97" fmla="*/ 42721 h 209"/>
                <a:gd name="T98" fmla="*/ 251779 w 616"/>
                <a:gd name="T99" fmla="*/ 21171 h 209"/>
                <a:gd name="T100" fmla="*/ 251779 w 616"/>
                <a:gd name="T101" fmla="*/ 20687 h 209"/>
                <a:gd name="T102" fmla="*/ 237337 w 616"/>
                <a:gd name="T103" fmla="*/ 41853 h 209"/>
                <a:gd name="T104" fmla="*/ 237337 w 616"/>
                <a:gd name="T105" fmla="*/ 42721 h 209"/>
                <a:gd name="T106" fmla="*/ 251779 w 616"/>
                <a:gd name="T107" fmla="*/ 21171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209">
                  <a:moveTo>
                    <a:pt x="607" y="5"/>
                  </a:moveTo>
                  <a:cubicBezTo>
                    <a:pt x="607" y="5"/>
                    <a:pt x="606" y="4"/>
                    <a:pt x="606" y="4"/>
                  </a:cubicBezTo>
                  <a:cubicBezTo>
                    <a:pt x="613" y="18"/>
                    <a:pt x="615" y="34"/>
                    <a:pt x="611" y="51"/>
                  </a:cubicBezTo>
                  <a:cubicBezTo>
                    <a:pt x="611" y="51"/>
                    <a:pt x="611" y="52"/>
                    <a:pt x="611" y="52"/>
                  </a:cubicBezTo>
                  <a:cubicBezTo>
                    <a:pt x="616" y="35"/>
                    <a:pt x="614" y="20"/>
                    <a:pt x="607" y="5"/>
                  </a:cubicBezTo>
                  <a:close/>
                  <a:moveTo>
                    <a:pt x="605" y="2"/>
                  </a:moveTo>
                  <a:cubicBezTo>
                    <a:pt x="604" y="0"/>
                    <a:pt x="604" y="0"/>
                    <a:pt x="604" y="0"/>
                  </a:cubicBezTo>
                  <a:cubicBezTo>
                    <a:pt x="604" y="1"/>
                    <a:pt x="605" y="2"/>
                    <a:pt x="606" y="3"/>
                  </a:cubicBezTo>
                  <a:cubicBezTo>
                    <a:pt x="606" y="4"/>
                    <a:pt x="606" y="4"/>
                    <a:pt x="606" y="5"/>
                  </a:cubicBezTo>
                  <a:cubicBezTo>
                    <a:pt x="606" y="4"/>
                    <a:pt x="605" y="3"/>
                    <a:pt x="605" y="2"/>
                  </a:cubicBezTo>
                  <a:close/>
                  <a:moveTo>
                    <a:pt x="13" y="132"/>
                  </a:moveTo>
                  <a:cubicBezTo>
                    <a:pt x="14" y="132"/>
                    <a:pt x="14" y="131"/>
                    <a:pt x="14" y="131"/>
                  </a:cubicBezTo>
                  <a:cubicBezTo>
                    <a:pt x="4" y="115"/>
                    <a:pt x="1" y="98"/>
                    <a:pt x="6" y="79"/>
                  </a:cubicBezTo>
                  <a:cubicBezTo>
                    <a:pt x="6" y="79"/>
                    <a:pt x="6" y="78"/>
                    <a:pt x="6" y="78"/>
                  </a:cubicBezTo>
                  <a:cubicBezTo>
                    <a:pt x="6" y="80"/>
                    <a:pt x="6" y="80"/>
                    <a:pt x="6" y="80"/>
                  </a:cubicBezTo>
                  <a:cubicBezTo>
                    <a:pt x="6" y="80"/>
                    <a:pt x="6" y="80"/>
                    <a:pt x="6" y="80"/>
                  </a:cubicBezTo>
                  <a:cubicBezTo>
                    <a:pt x="0" y="99"/>
                    <a:pt x="4" y="117"/>
                    <a:pt x="13" y="132"/>
                  </a:cubicBezTo>
                  <a:close/>
                  <a:moveTo>
                    <a:pt x="66" y="175"/>
                  </a:moveTo>
                  <a:cubicBezTo>
                    <a:pt x="66" y="174"/>
                    <a:pt x="66" y="174"/>
                    <a:pt x="66" y="173"/>
                  </a:cubicBezTo>
                  <a:cubicBezTo>
                    <a:pt x="42" y="162"/>
                    <a:pt x="25" y="148"/>
                    <a:pt x="14" y="131"/>
                  </a:cubicBezTo>
                  <a:cubicBezTo>
                    <a:pt x="14" y="132"/>
                    <a:pt x="14" y="133"/>
                    <a:pt x="14" y="133"/>
                  </a:cubicBezTo>
                  <a:cubicBezTo>
                    <a:pt x="24" y="149"/>
                    <a:pt x="42" y="163"/>
                    <a:pt x="66" y="175"/>
                  </a:cubicBezTo>
                  <a:close/>
                  <a:moveTo>
                    <a:pt x="155" y="201"/>
                  </a:moveTo>
                  <a:cubicBezTo>
                    <a:pt x="155" y="201"/>
                    <a:pt x="155" y="200"/>
                    <a:pt x="155" y="199"/>
                  </a:cubicBezTo>
                  <a:cubicBezTo>
                    <a:pt x="121" y="194"/>
                    <a:pt x="91" y="185"/>
                    <a:pt x="67" y="174"/>
                  </a:cubicBezTo>
                  <a:cubicBezTo>
                    <a:pt x="67" y="174"/>
                    <a:pt x="67" y="175"/>
                    <a:pt x="67" y="175"/>
                  </a:cubicBezTo>
                  <a:cubicBezTo>
                    <a:pt x="91" y="187"/>
                    <a:pt x="120" y="196"/>
                    <a:pt x="155" y="201"/>
                  </a:cubicBezTo>
                  <a:close/>
                  <a:moveTo>
                    <a:pt x="271" y="207"/>
                  </a:moveTo>
                  <a:cubicBezTo>
                    <a:pt x="271" y="206"/>
                    <a:pt x="271" y="206"/>
                    <a:pt x="271" y="205"/>
                  </a:cubicBezTo>
                  <a:cubicBezTo>
                    <a:pt x="271" y="205"/>
                    <a:pt x="270" y="205"/>
                    <a:pt x="270" y="205"/>
                  </a:cubicBezTo>
                  <a:cubicBezTo>
                    <a:pt x="228" y="207"/>
                    <a:pt x="190" y="205"/>
                    <a:pt x="156" y="200"/>
                  </a:cubicBezTo>
                  <a:cubicBezTo>
                    <a:pt x="156" y="200"/>
                    <a:pt x="156" y="201"/>
                    <a:pt x="156" y="201"/>
                  </a:cubicBezTo>
                  <a:cubicBezTo>
                    <a:pt x="190" y="207"/>
                    <a:pt x="228" y="209"/>
                    <a:pt x="270" y="207"/>
                  </a:cubicBezTo>
                  <a:cubicBezTo>
                    <a:pt x="270" y="207"/>
                    <a:pt x="271" y="207"/>
                    <a:pt x="271" y="207"/>
                  </a:cubicBezTo>
                  <a:close/>
                  <a:moveTo>
                    <a:pt x="394" y="190"/>
                  </a:moveTo>
                  <a:cubicBezTo>
                    <a:pt x="393" y="189"/>
                    <a:pt x="393" y="188"/>
                    <a:pt x="393" y="188"/>
                  </a:cubicBezTo>
                  <a:cubicBezTo>
                    <a:pt x="355" y="197"/>
                    <a:pt x="314" y="203"/>
                    <a:pt x="273" y="205"/>
                  </a:cubicBezTo>
                  <a:cubicBezTo>
                    <a:pt x="273" y="205"/>
                    <a:pt x="273" y="206"/>
                    <a:pt x="273" y="207"/>
                  </a:cubicBezTo>
                  <a:cubicBezTo>
                    <a:pt x="315" y="205"/>
                    <a:pt x="355" y="199"/>
                    <a:pt x="394" y="190"/>
                  </a:cubicBezTo>
                  <a:close/>
                  <a:moveTo>
                    <a:pt x="499" y="154"/>
                  </a:moveTo>
                  <a:cubicBezTo>
                    <a:pt x="499" y="154"/>
                    <a:pt x="498" y="153"/>
                    <a:pt x="498" y="152"/>
                  </a:cubicBezTo>
                  <a:cubicBezTo>
                    <a:pt x="468" y="167"/>
                    <a:pt x="433" y="179"/>
                    <a:pt x="395" y="188"/>
                  </a:cubicBezTo>
                  <a:cubicBezTo>
                    <a:pt x="395" y="188"/>
                    <a:pt x="395" y="189"/>
                    <a:pt x="395" y="189"/>
                  </a:cubicBezTo>
                  <a:cubicBezTo>
                    <a:pt x="433" y="180"/>
                    <a:pt x="468" y="168"/>
                    <a:pt x="499" y="154"/>
                  </a:cubicBezTo>
                  <a:close/>
                  <a:moveTo>
                    <a:pt x="576" y="105"/>
                  </a:moveTo>
                  <a:cubicBezTo>
                    <a:pt x="575" y="105"/>
                    <a:pt x="575" y="104"/>
                    <a:pt x="575" y="104"/>
                  </a:cubicBezTo>
                  <a:cubicBezTo>
                    <a:pt x="556" y="121"/>
                    <a:pt x="530" y="138"/>
                    <a:pt x="499" y="152"/>
                  </a:cubicBezTo>
                  <a:cubicBezTo>
                    <a:pt x="500" y="152"/>
                    <a:pt x="500" y="153"/>
                    <a:pt x="500" y="154"/>
                  </a:cubicBezTo>
                  <a:cubicBezTo>
                    <a:pt x="530" y="139"/>
                    <a:pt x="556" y="123"/>
                    <a:pt x="576" y="105"/>
                  </a:cubicBezTo>
                  <a:close/>
                  <a:moveTo>
                    <a:pt x="611" y="52"/>
                  </a:moveTo>
                  <a:cubicBezTo>
                    <a:pt x="611" y="52"/>
                    <a:pt x="611" y="51"/>
                    <a:pt x="611" y="51"/>
                  </a:cubicBezTo>
                  <a:cubicBezTo>
                    <a:pt x="606" y="69"/>
                    <a:pt x="594" y="87"/>
                    <a:pt x="576" y="103"/>
                  </a:cubicBezTo>
                  <a:cubicBezTo>
                    <a:pt x="576" y="104"/>
                    <a:pt x="576" y="104"/>
                    <a:pt x="576" y="105"/>
                  </a:cubicBezTo>
                  <a:cubicBezTo>
                    <a:pt x="594" y="88"/>
                    <a:pt x="607" y="70"/>
                    <a:pt x="611" y="5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0" name="Freeform 70"/>
            <p:cNvSpPr>
              <a:spLocks noEditPoints="1"/>
            </p:cNvSpPr>
            <p:nvPr/>
          </p:nvSpPr>
          <p:spPr bwMode="auto">
            <a:xfrm>
              <a:off x="4938396" y="3057130"/>
              <a:ext cx="897282" cy="346241"/>
            </a:xfrm>
            <a:custGeom>
              <a:avLst/>
              <a:gdLst>
                <a:gd name="T0" fmla="*/ 202973 w 500"/>
                <a:gd name="T1" fmla="*/ 11119 h 193"/>
                <a:gd name="T2" fmla="*/ 202661 w 500"/>
                <a:gd name="T3" fmla="*/ 11119 h 193"/>
                <a:gd name="T4" fmla="*/ 204221 w 500"/>
                <a:gd name="T5" fmla="*/ 26271 h 193"/>
                <a:gd name="T6" fmla="*/ 204722 w 500"/>
                <a:gd name="T7" fmla="*/ 26800 h 193"/>
                <a:gd name="T8" fmla="*/ 202973 w 500"/>
                <a:gd name="T9" fmla="*/ 11119 h 193"/>
                <a:gd name="T10" fmla="*/ 193066 w 500"/>
                <a:gd name="T11" fmla="*/ 369 h 193"/>
                <a:gd name="T12" fmla="*/ 192328 w 500"/>
                <a:gd name="T13" fmla="*/ 0 h 193"/>
                <a:gd name="T14" fmla="*/ 202661 w 500"/>
                <a:gd name="T15" fmla="*/ 10590 h 193"/>
                <a:gd name="T16" fmla="*/ 202973 w 500"/>
                <a:gd name="T17" fmla="*/ 11119 h 193"/>
                <a:gd name="T18" fmla="*/ 193066 w 500"/>
                <a:gd name="T19" fmla="*/ 369 h 193"/>
                <a:gd name="T20" fmla="*/ 2061 w 500"/>
                <a:gd name="T21" fmla="*/ 35336 h 193"/>
                <a:gd name="T22" fmla="*/ 2430 w 500"/>
                <a:gd name="T23" fmla="*/ 34968 h 193"/>
                <a:gd name="T24" fmla="*/ 9087 w 500"/>
                <a:gd name="T25" fmla="*/ 23490 h 193"/>
                <a:gd name="T26" fmla="*/ 8718 w 500"/>
                <a:gd name="T27" fmla="*/ 23870 h 193"/>
                <a:gd name="T28" fmla="*/ 2061 w 500"/>
                <a:gd name="T29" fmla="*/ 35336 h 193"/>
                <a:gd name="T30" fmla="*/ 4494 w 500"/>
                <a:gd name="T31" fmla="*/ 53881 h 193"/>
                <a:gd name="T32" fmla="*/ 4872 w 500"/>
                <a:gd name="T33" fmla="*/ 53099 h 193"/>
                <a:gd name="T34" fmla="*/ 2061 w 500"/>
                <a:gd name="T35" fmla="*/ 35861 h 193"/>
                <a:gd name="T36" fmla="*/ 2430 w 500"/>
                <a:gd name="T37" fmla="*/ 35336 h 193"/>
                <a:gd name="T38" fmla="*/ 2061 w 500"/>
                <a:gd name="T39" fmla="*/ 35861 h 193"/>
                <a:gd name="T40" fmla="*/ 1560 w 500"/>
                <a:gd name="T41" fmla="*/ 36152 h 193"/>
                <a:gd name="T42" fmla="*/ 4494 w 500"/>
                <a:gd name="T43" fmla="*/ 53881 h 193"/>
                <a:gd name="T44" fmla="*/ 21862 w 500"/>
                <a:gd name="T45" fmla="*/ 67809 h 193"/>
                <a:gd name="T46" fmla="*/ 22366 w 500"/>
                <a:gd name="T47" fmla="*/ 67306 h 193"/>
                <a:gd name="T48" fmla="*/ 4872 w 500"/>
                <a:gd name="T49" fmla="*/ 53378 h 193"/>
                <a:gd name="T50" fmla="*/ 4494 w 500"/>
                <a:gd name="T51" fmla="*/ 53881 h 193"/>
                <a:gd name="T52" fmla="*/ 21862 w 500"/>
                <a:gd name="T53" fmla="*/ 67809 h 193"/>
                <a:gd name="T54" fmla="*/ 51682 w 500"/>
                <a:gd name="T55" fmla="*/ 76355 h 193"/>
                <a:gd name="T56" fmla="*/ 51973 w 500"/>
                <a:gd name="T57" fmla="*/ 75970 h 193"/>
                <a:gd name="T58" fmla="*/ 22673 w 500"/>
                <a:gd name="T59" fmla="*/ 67306 h 193"/>
                <a:gd name="T60" fmla="*/ 22366 w 500"/>
                <a:gd name="T61" fmla="*/ 68187 h 193"/>
                <a:gd name="T62" fmla="*/ 51682 w 500"/>
                <a:gd name="T63" fmla="*/ 76355 h 193"/>
                <a:gd name="T64" fmla="*/ 90723 w 500"/>
                <a:gd name="T65" fmla="*/ 78505 h 193"/>
                <a:gd name="T66" fmla="*/ 90723 w 500"/>
                <a:gd name="T67" fmla="*/ 77752 h 193"/>
                <a:gd name="T68" fmla="*/ 90444 w 500"/>
                <a:gd name="T69" fmla="*/ 77752 h 193"/>
                <a:gd name="T70" fmla="*/ 52341 w 500"/>
                <a:gd name="T71" fmla="*/ 75970 h 193"/>
                <a:gd name="T72" fmla="*/ 51973 w 500"/>
                <a:gd name="T73" fmla="*/ 76880 h 193"/>
                <a:gd name="T74" fmla="*/ 90444 w 500"/>
                <a:gd name="T75" fmla="*/ 78505 h 193"/>
                <a:gd name="T76" fmla="*/ 90723 w 500"/>
                <a:gd name="T77" fmla="*/ 78505 h 193"/>
                <a:gd name="T78" fmla="*/ 131580 w 500"/>
                <a:gd name="T79" fmla="*/ 72738 h 193"/>
                <a:gd name="T80" fmla="*/ 131580 w 500"/>
                <a:gd name="T81" fmla="*/ 71857 h 193"/>
                <a:gd name="T82" fmla="*/ 91104 w 500"/>
                <a:gd name="T83" fmla="*/ 77752 h 193"/>
                <a:gd name="T84" fmla="*/ 91104 w 500"/>
                <a:gd name="T85" fmla="*/ 78505 h 193"/>
                <a:gd name="T86" fmla="*/ 131580 w 500"/>
                <a:gd name="T87" fmla="*/ 72738 h 193"/>
                <a:gd name="T88" fmla="*/ 166991 w 500"/>
                <a:gd name="T89" fmla="*/ 60898 h 193"/>
                <a:gd name="T90" fmla="*/ 166709 w 500"/>
                <a:gd name="T91" fmla="*/ 60367 h 193"/>
                <a:gd name="T92" fmla="*/ 131928 w 500"/>
                <a:gd name="T93" fmla="*/ 71857 h 193"/>
                <a:gd name="T94" fmla="*/ 131928 w 500"/>
                <a:gd name="T95" fmla="*/ 72738 h 193"/>
                <a:gd name="T96" fmla="*/ 166991 w 500"/>
                <a:gd name="T97" fmla="*/ 60898 h 193"/>
                <a:gd name="T98" fmla="*/ 192697 w 500"/>
                <a:gd name="T99" fmla="*/ 44910 h 193"/>
                <a:gd name="T100" fmla="*/ 192328 w 500"/>
                <a:gd name="T101" fmla="*/ 44029 h 193"/>
                <a:gd name="T102" fmla="*/ 166991 w 500"/>
                <a:gd name="T103" fmla="*/ 60027 h 193"/>
                <a:gd name="T104" fmla="*/ 167520 w 500"/>
                <a:gd name="T105" fmla="*/ 60898 h 193"/>
                <a:gd name="T106" fmla="*/ 192697 w 500"/>
                <a:gd name="T107" fmla="*/ 44910 h 193"/>
                <a:gd name="T108" fmla="*/ 204722 w 500"/>
                <a:gd name="T109" fmla="*/ 26800 h 193"/>
                <a:gd name="T110" fmla="*/ 204221 w 500"/>
                <a:gd name="T111" fmla="*/ 26271 h 193"/>
                <a:gd name="T112" fmla="*/ 192328 w 500"/>
                <a:gd name="T113" fmla="*/ 44029 h 193"/>
                <a:gd name="T114" fmla="*/ 193066 w 500"/>
                <a:gd name="T115" fmla="*/ 44317 h 193"/>
                <a:gd name="T116" fmla="*/ 204722 w 500"/>
                <a:gd name="T117" fmla="*/ 2680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193">
                  <a:moveTo>
                    <a:pt x="492" y="27"/>
                  </a:moveTo>
                  <a:cubicBezTo>
                    <a:pt x="492" y="27"/>
                    <a:pt x="491" y="27"/>
                    <a:pt x="491" y="27"/>
                  </a:cubicBezTo>
                  <a:cubicBezTo>
                    <a:pt x="497" y="38"/>
                    <a:pt x="499" y="51"/>
                    <a:pt x="495" y="64"/>
                  </a:cubicBezTo>
                  <a:cubicBezTo>
                    <a:pt x="495" y="65"/>
                    <a:pt x="496" y="65"/>
                    <a:pt x="496" y="65"/>
                  </a:cubicBezTo>
                  <a:cubicBezTo>
                    <a:pt x="500" y="52"/>
                    <a:pt x="498" y="39"/>
                    <a:pt x="492" y="27"/>
                  </a:cubicBezTo>
                  <a:close/>
                  <a:moveTo>
                    <a:pt x="468" y="1"/>
                  </a:moveTo>
                  <a:cubicBezTo>
                    <a:pt x="466" y="0"/>
                    <a:pt x="466" y="0"/>
                    <a:pt x="466" y="0"/>
                  </a:cubicBezTo>
                  <a:cubicBezTo>
                    <a:pt x="477" y="7"/>
                    <a:pt x="486" y="16"/>
                    <a:pt x="491" y="26"/>
                  </a:cubicBezTo>
                  <a:cubicBezTo>
                    <a:pt x="491" y="26"/>
                    <a:pt x="492" y="27"/>
                    <a:pt x="492" y="27"/>
                  </a:cubicBezTo>
                  <a:cubicBezTo>
                    <a:pt x="487" y="17"/>
                    <a:pt x="479" y="9"/>
                    <a:pt x="468" y="1"/>
                  </a:cubicBezTo>
                  <a:close/>
                  <a:moveTo>
                    <a:pt x="5" y="86"/>
                  </a:moveTo>
                  <a:cubicBezTo>
                    <a:pt x="5" y="86"/>
                    <a:pt x="6" y="85"/>
                    <a:pt x="6" y="85"/>
                  </a:cubicBezTo>
                  <a:cubicBezTo>
                    <a:pt x="9" y="75"/>
                    <a:pt x="15" y="66"/>
                    <a:pt x="22" y="57"/>
                  </a:cubicBezTo>
                  <a:cubicBezTo>
                    <a:pt x="21" y="58"/>
                    <a:pt x="21" y="58"/>
                    <a:pt x="21" y="58"/>
                  </a:cubicBezTo>
                  <a:cubicBezTo>
                    <a:pt x="13" y="67"/>
                    <a:pt x="8" y="77"/>
                    <a:pt x="5" y="86"/>
                  </a:cubicBezTo>
                  <a:close/>
                  <a:moveTo>
                    <a:pt x="11" y="131"/>
                  </a:moveTo>
                  <a:cubicBezTo>
                    <a:pt x="11" y="130"/>
                    <a:pt x="11" y="130"/>
                    <a:pt x="12" y="129"/>
                  </a:cubicBezTo>
                  <a:cubicBezTo>
                    <a:pt x="4" y="117"/>
                    <a:pt x="1" y="102"/>
                    <a:pt x="5" y="87"/>
                  </a:cubicBezTo>
                  <a:cubicBezTo>
                    <a:pt x="6" y="87"/>
                    <a:pt x="6" y="86"/>
                    <a:pt x="6" y="86"/>
                  </a:cubicBezTo>
                  <a:cubicBezTo>
                    <a:pt x="6" y="86"/>
                    <a:pt x="5" y="87"/>
                    <a:pt x="5" y="87"/>
                  </a:cubicBezTo>
                  <a:cubicBezTo>
                    <a:pt x="5" y="87"/>
                    <a:pt x="5" y="88"/>
                    <a:pt x="4" y="88"/>
                  </a:cubicBezTo>
                  <a:cubicBezTo>
                    <a:pt x="0" y="104"/>
                    <a:pt x="3" y="118"/>
                    <a:pt x="11" y="131"/>
                  </a:cubicBezTo>
                  <a:close/>
                  <a:moveTo>
                    <a:pt x="53" y="165"/>
                  </a:moveTo>
                  <a:cubicBezTo>
                    <a:pt x="53" y="165"/>
                    <a:pt x="54" y="164"/>
                    <a:pt x="54" y="164"/>
                  </a:cubicBezTo>
                  <a:cubicBezTo>
                    <a:pt x="35" y="154"/>
                    <a:pt x="20" y="143"/>
                    <a:pt x="12" y="130"/>
                  </a:cubicBezTo>
                  <a:cubicBezTo>
                    <a:pt x="12" y="130"/>
                    <a:pt x="11" y="131"/>
                    <a:pt x="11" y="131"/>
                  </a:cubicBezTo>
                  <a:cubicBezTo>
                    <a:pt x="20" y="144"/>
                    <a:pt x="34" y="156"/>
                    <a:pt x="53" y="165"/>
                  </a:cubicBezTo>
                  <a:close/>
                  <a:moveTo>
                    <a:pt x="125" y="186"/>
                  </a:moveTo>
                  <a:cubicBezTo>
                    <a:pt x="125" y="186"/>
                    <a:pt x="126" y="185"/>
                    <a:pt x="126" y="185"/>
                  </a:cubicBezTo>
                  <a:cubicBezTo>
                    <a:pt x="98" y="180"/>
                    <a:pt x="74" y="173"/>
                    <a:pt x="55" y="164"/>
                  </a:cubicBezTo>
                  <a:cubicBezTo>
                    <a:pt x="55" y="165"/>
                    <a:pt x="54" y="165"/>
                    <a:pt x="54" y="166"/>
                  </a:cubicBezTo>
                  <a:cubicBezTo>
                    <a:pt x="73" y="175"/>
                    <a:pt x="98" y="182"/>
                    <a:pt x="125" y="186"/>
                  </a:cubicBezTo>
                  <a:close/>
                  <a:moveTo>
                    <a:pt x="220" y="191"/>
                  </a:moveTo>
                  <a:cubicBezTo>
                    <a:pt x="220" y="190"/>
                    <a:pt x="220" y="190"/>
                    <a:pt x="220" y="189"/>
                  </a:cubicBezTo>
                  <a:cubicBezTo>
                    <a:pt x="220" y="189"/>
                    <a:pt x="219" y="189"/>
                    <a:pt x="219" y="189"/>
                  </a:cubicBezTo>
                  <a:cubicBezTo>
                    <a:pt x="185" y="191"/>
                    <a:pt x="154" y="189"/>
                    <a:pt x="127" y="185"/>
                  </a:cubicBezTo>
                  <a:cubicBezTo>
                    <a:pt x="127" y="186"/>
                    <a:pt x="127" y="186"/>
                    <a:pt x="126" y="187"/>
                  </a:cubicBezTo>
                  <a:cubicBezTo>
                    <a:pt x="154" y="191"/>
                    <a:pt x="185" y="193"/>
                    <a:pt x="219" y="191"/>
                  </a:cubicBezTo>
                  <a:cubicBezTo>
                    <a:pt x="219" y="191"/>
                    <a:pt x="219" y="191"/>
                    <a:pt x="220" y="191"/>
                  </a:cubicBezTo>
                  <a:close/>
                  <a:moveTo>
                    <a:pt x="319" y="177"/>
                  </a:moveTo>
                  <a:cubicBezTo>
                    <a:pt x="319" y="177"/>
                    <a:pt x="319" y="176"/>
                    <a:pt x="319" y="175"/>
                  </a:cubicBezTo>
                  <a:cubicBezTo>
                    <a:pt x="288" y="183"/>
                    <a:pt x="255" y="188"/>
                    <a:pt x="221" y="189"/>
                  </a:cubicBezTo>
                  <a:cubicBezTo>
                    <a:pt x="221" y="190"/>
                    <a:pt x="221" y="190"/>
                    <a:pt x="221" y="191"/>
                  </a:cubicBezTo>
                  <a:cubicBezTo>
                    <a:pt x="255" y="189"/>
                    <a:pt x="288" y="184"/>
                    <a:pt x="319" y="177"/>
                  </a:cubicBezTo>
                  <a:close/>
                  <a:moveTo>
                    <a:pt x="405" y="148"/>
                  </a:moveTo>
                  <a:cubicBezTo>
                    <a:pt x="404" y="148"/>
                    <a:pt x="404" y="147"/>
                    <a:pt x="404" y="147"/>
                  </a:cubicBezTo>
                  <a:cubicBezTo>
                    <a:pt x="379" y="158"/>
                    <a:pt x="351" y="168"/>
                    <a:pt x="320" y="175"/>
                  </a:cubicBezTo>
                  <a:cubicBezTo>
                    <a:pt x="320" y="176"/>
                    <a:pt x="320" y="176"/>
                    <a:pt x="320" y="177"/>
                  </a:cubicBezTo>
                  <a:cubicBezTo>
                    <a:pt x="351" y="170"/>
                    <a:pt x="380" y="160"/>
                    <a:pt x="405" y="148"/>
                  </a:cubicBezTo>
                  <a:close/>
                  <a:moveTo>
                    <a:pt x="467" y="109"/>
                  </a:moveTo>
                  <a:cubicBezTo>
                    <a:pt x="467" y="108"/>
                    <a:pt x="466" y="108"/>
                    <a:pt x="466" y="107"/>
                  </a:cubicBezTo>
                  <a:cubicBezTo>
                    <a:pt x="450" y="122"/>
                    <a:pt x="429" y="135"/>
                    <a:pt x="405" y="146"/>
                  </a:cubicBezTo>
                  <a:cubicBezTo>
                    <a:pt x="405" y="147"/>
                    <a:pt x="405" y="147"/>
                    <a:pt x="406" y="148"/>
                  </a:cubicBezTo>
                  <a:cubicBezTo>
                    <a:pt x="430" y="136"/>
                    <a:pt x="451" y="123"/>
                    <a:pt x="467" y="109"/>
                  </a:cubicBezTo>
                  <a:close/>
                  <a:moveTo>
                    <a:pt x="496" y="65"/>
                  </a:moveTo>
                  <a:cubicBezTo>
                    <a:pt x="496" y="65"/>
                    <a:pt x="495" y="65"/>
                    <a:pt x="495" y="64"/>
                  </a:cubicBezTo>
                  <a:cubicBezTo>
                    <a:pt x="491" y="79"/>
                    <a:pt x="481" y="93"/>
                    <a:pt x="466" y="107"/>
                  </a:cubicBezTo>
                  <a:cubicBezTo>
                    <a:pt x="467" y="107"/>
                    <a:pt x="467" y="108"/>
                    <a:pt x="468" y="108"/>
                  </a:cubicBezTo>
                  <a:cubicBezTo>
                    <a:pt x="482" y="95"/>
                    <a:pt x="492" y="80"/>
                    <a:pt x="496"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1" name="Freeform 71"/>
            <p:cNvSpPr>
              <a:spLocks noEditPoints="1"/>
            </p:cNvSpPr>
            <p:nvPr/>
          </p:nvSpPr>
          <p:spPr bwMode="auto">
            <a:xfrm>
              <a:off x="5080351" y="2950069"/>
              <a:ext cx="583005" cy="264996"/>
            </a:xfrm>
            <a:custGeom>
              <a:avLst/>
              <a:gdLst>
                <a:gd name="T0" fmla="*/ 131311 w 325"/>
                <a:gd name="T1" fmla="*/ 16210 h 148"/>
                <a:gd name="T2" fmla="*/ 132869 w 325"/>
                <a:gd name="T3" fmla="*/ 26319 h 148"/>
                <a:gd name="T4" fmla="*/ 121361 w 325"/>
                <a:gd name="T5" fmla="*/ 7202 h 148"/>
                <a:gd name="T6" fmla="*/ 130780 w 325"/>
                <a:gd name="T7" fmla="*/ 16210 h 148"/>
                <a:gd name="T8" fmla="*/ 121361 w 325"/>
                <a:gd name="T9" fmla="*/ 7202 h 148"/>
                <a:gd name="T10" fmla="*/ 102345 w 325"/>
                <a:gd name="T11" fmla="*/ 1236 h 148"/>
                <a:gd name="T12" fmla="*/ 120992 w 325"/>
                <a:gd name="T13" fmla="*/ 6874 h 148"/>
                <a:gd name="T14" fmla="*/ 94166 w 325"/>
                <a:gd name="T15" fmla="*/ 0 h 148"/>
                <a:gd name="T16" fmla="*/ 102057 w 325"/>
                <a:gd name="T17" fmla="*/ 868 h 148"/>
                <a:gd name="T18" fmla="*/ 95416 w 325"/>
                <a:gd name="T19" fmla="*/ 0 h 148"/>
                <a:gd name="T20" fmla="*/ 27998 w 325"/>
                <a:gd name="T21" fmla="*/ 9770 h 148"/>
                <a:gd name="T22" fmla="*/ 33740 w 325"/>
                <a:gd name="T23" fmla="*/ 7735 h 148"/>
                <a:gd name="T24" fmla="*/ 27998 w 325"/>
                <a:gd name="T25" fmla="*/ 9770 h 148"/>
                <a:gd name="T26" fmla="*/ 11135 w 325"/>
                <a:gd name="T27" fmla="*/ 19968 h 148"/>
                <a:gd name="T28" fmla="*/ 27473 w 325"/>
                <a:gd name="T29" fmla="*/ 9770 h 148"/>
                <a:gd name="T30" fmla="*/ 1557 w 325"/>
                <a:gd name="T31" fmla="*/ 32007 h 148"/>
                <a:gd name="T32" fmla="*/ 10598 w 325"/>
                <a:gd name="T33" fmla="*/ 19968 h 148"/>
                <a:gd name="T34" fmla="*/ 1557 w 325"/>
                <a:gd name="T35" fmla="*/ 32007 h 148"/>
                <a:gd name="T36" fmla="*/ 3679 w 325"/>
                <a:gd name="T37" fmla="*/ 43323 h 148"/>
                <a:gd name="T38" fmla="*/ 2061 w 325"/>
                <a:gd name="T39" fmla="*/ 32007 h 148"/>
                <a:gd name="T40" fmla="*/ 1250 w 325"/>
                <a:gd name="T41" fmla="*/ 32530 h 148"/>
                <a:gd name="T42" fmla="*/ 14436 w 325"/>
                <a:gd name="T43" fmla="*/ 52777 h 148"/>
                <a:gd name="T44" fmla="*/ 3679 w 325"/>
                <a:gd name="T45" fmla="*/ 43323 h 148"/>
                <a:gd name="T46" fmla="*/ 14436 w 325"/>
                <a:gd name="T47" fmla="*/ 52777 h 148"/>
                <a:gd name="T48" fmla="*/ 33740 w 325"/>
                <a:gd name="T49" fmla="*/ 57969 h 148"/>
                <a:gd name="T50" fmla="*/ 14436 w 325"/>
                <a:gd name="T51" fmla="*/ 53161 h 148"/>
                <a:gd name="T52" fmla="*/ 58869 w 325"/>
                <a:gd name="T53" fmla="*/ 59648 h 148"/>
                <a:gd name="T54" fmla="*/ 58869 w 325"/>
                <a:gd name="T55" fmla="*/ 59127 h 148"/>
                <a:gd name="T56" fmla="*/ 34113 w 325"/>
                <a:gd name="T57" fmla="*/ 58472 h 148"/>
                <a:gd name="T58" fmla="*/ 58869 w 325"/>
                <a:gd name="T59" fmla="*/ 59648 h 148"/>
                <a:gd name="T60" fmla="*/ 85191 w 325"/>
                <a:gd name="T61" fmla="*/ 55574 h 148"/>
                <a:gd name="T62" fmla="*/ 59181 w 325"/>
                <a:gd name="T63" fmla="*/ 59648 h 148"/>
                <a:gd name="T64" fmla="*/ 108115 w 325"/>
                <a:gd name="T65" fmla="*/ 48334 h 148"/>
                <a:gd name="T66" fmla="*/ 85695 w 325"/>
                <a:gd name="T67" fmla="*/ 55189 h 148"/>
                <a:gd name="T68" fmla="*/ 108115 w 325"/>
                <a:gd name="T69" fmla="*/ 48334 h 148"/>
                <a:gd name="T70" fmla="*/ 124331 w 325"/>
                <a:gd name="T71" fmla="*/ 37635 h 148"/>
                <a:gd name="T72" fmla="*/ 108706 w 325"/>
                <a:gd name="T73" fmla="*/ 48334 h 148"/>
                <a:gd name="T74" fmla="*/ 132869 w 325"/>
                <a:gd name="T75" fmla="*/ 26319 h 148"/>
                <a:gd name="T76" fmla="*/ 124671 w 325"/>
                <a:gd name="T77" fmla="*/ 37317 h 148"/>
                <a:gd name="T78" fmla="*/ 132869 w 325"/>
                <a:gd name="T79" fmla="*/ 26319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5" h="148">
                  <a:moveTo>
                    <a:pt x="320" y="41"/>
                  </a:moveTo>
                  <a:cubicBezTo>
                    <a:pt x="320" y="41"/>
                    <a:pt x="319" y="40"/>
                    <a:pt x="319" y="40"/>
                  </a:cubicBezTo>
                  <a:cubicBezTo>
                    <a:pt x="323" y="48"/>
                    <a:pt x="324" y="56"/>
                    <a:pt x="321" y="65"/>
                  </a:cubicBezTo>
                  <a:cubicBezTo>
                    <a:pt x="322" y="65"/>
                    <a:pt x="322" y="65"/>
                    <a:pt x="323" y="65"/>
                  </a:cubicBezTo>
                  <a:cubicBezTo>
                    <a:pt x="325" y="57"/>
                    <a:pt x="324" y="48"/>
                    <a:pt x="320" y="41"/>
                  </a:cubicBezTo>
                  <a:close/>
                  <a:moveTo>
                    <a:pt x="295" y="18"/>
                  </a:moveTo>
                  <a:cubicBezTo>
                    <a:pt x="294" y="17"/>
                    <a:pt x="294" y="17"/>
                    <a:pt x="294" y="17"/>
                  </a:cubicBezTo>
                  <a:cubicBezTo>
                    <a:pt x="305" y="24"/>
                    <a:pt x="314" y="31"/>
                    <a:pt x="318" y="40"/>
                  </a:cubicBezTo>
                  <a:cubicBezTo>
                    <a:pt x="319" y="40"/>
                    <a:pt x="319" y="40"/>
                    <a:pt x="320" y="40"/>
                  </a:cubicBezTo>
                  <a:cubicBezTo>
                    <a:pt x="315" y="32"/>
                    <a:pt x="307" y="24"/>
                    <a:pt x="295" y="18"/>
                  </a:cubicBezTo>
                  <a:close/>
                  <a:moveTo>
                    <a:pt x="250" y="3"/>
                  </a:moveTo>
                  <a:cubicBezTo>
                    <a:pt x="250" y="3"/>
                    <a:pt x="249" y="3"/>
                    <a:pt x="249" y="3"/>
                  </a:cubicBezTo>
                  <a:cubicBezTo>
                    <a:pt x="266" y="6"/>
                    <a:pt x="281" y="11"/>
                    <a:pt x="293" y="17"/>
                  </a:cubicBezTo>
                  <a:cubicBezTo>
                    <a:pt x="294" y="17"/>
                    <a:pt x="294" y="17"/>
                    <a:pt x="294" y="17"/>
                  </a:cubicBezTo>
                  <a:cubicBezTo>
                    <a:pt x="283" y="11"/>
                    <a:pt x="267" y="6"/>
                    <a:pt x="250" y="3"/>
                  </a:cubicBezTo>
                  <a:close/>
                  <a:moveTo>
                    <a:pt x="229" y="0"/>
                  </a:moveTo>
                  <a:cubicBezTo>
                    <a:pt x="228" y="0"/>
                    <a:pt x="228" y="0"/>
                    <a:pt x="228" y="0"/>
                  </a:cubicBezTo>
                  <a:cubicBezTo>
                    <a:pt x="235" y="0"/>
                    <a:pt x="242" y="1"/>
                    <a:pt x="248" y="2"/>
                  </a:cubicBezTo>
                  <a:cubicBezTo>
                    <a:pt x="249" y="2"/>
                    <a:pt x="249" y="3"/>
                    <a:pt x="249" y="3"/>
                  </a:cubicBezTo>
                  <a:cubicBezTo>
                    <a:pt x="244" y="2"/>
                    <a:pt x="238" y="1"/>
                    <a:pt x="232" y="0"/>
                  </a:cubicBezTo>
                  <a:cubicBezTo>
                    <a:pt x="229" y="0"/>
                    <a:pt x="229" y="0"/>
                    <a:pt x="229" y="0"/>
                  </a:cubicBezTo>
                  <a:close/>
                  <a:moveTo>
                    <a:pt x="68" y="24"/>
                  </a:moveTo>
                  <a:cubicBezTo>
                    <a:pt x="68" y="24"/>
                    <a:pt x="68" y="24"/>
                    <a:pt x="69" y="24"/>
                  </a:cubicBezTo>
                  <a:cubicBezTo>
                    <a:pt x="73" y="22"/>
                    <a:pt x="77" y="20"/>
                    <a:pt x="82" y="19"/>
                  </a:cubicBezTo>
                  <a:cubicBezTo>
                    <a:pt x="78" y="20"/>
                    <a:pt x="78" y="20"/>
                    <a:pt x="78" y="20"/>
                  </a:cubicBezTo>
                  <a:cubicBezTo>
                    <a:pt x="75" y="21"/>
                    <a:pt x="71" y="23"/>
                    <a:pt x="68" y="24"/>
                  </a:cubicBezTo>
                  <a:close/>
                  <a:moveTo>
                    <a:pt x="26" y="49"/>
                  </a:moveTo>
                  <a:cubicBezTo>
                    <a:pt x="26" y="49"/>
                    <a:pt x="26" y="49"/>
                    <a:pt x="27" y="49"/>
                  </a:cubicBezTo>
                  <a:cubicBezTo>
                    <a:pt x="38" y="40"/>
                    <a:pt x="52" y="31"/>
                    <a:pt x="68" y="24"/>
                  </a:cubicBezTo>
                  <a:cubicBezTo>
                    <a:pt x="68" y="24"/>
                    <a:pt x="68" y="24"/>
                    <a:pt x="67" y="24"/>
                  </a:cubicBezTo>
                  <a:cubicBezTo>
                    <a:pt x="51" y="32"/>
                    <a:pt x="36" y="40"/>
                    <a:pt x="26" y="49"/>
                  </a:cubicBezTo>
                  <a:close/>
                  <a:moveTo>
                    <a:pt x="4" y="79"/>
                  </a:moveTo>
                  <a:cubicBezTo>
                    <a:pt x="4" y="79"/>
                    <a:pt x="5" y="78"/>
                    <a:pt x="5" y="78"/>
                  </a:cubicBezTo>
                  <a:cubicBezTo>
                    <a:pt x="8" y="68"/>
                    <a:pt x="16" y="58"/>
                    <a:pt x="26" y="49"/>
                  </a:cubicBezTo>
                  <a:cubicBezTo>
                    <a:pt x="26" y="49"/>
                    <a:pt x="26" y="49"/>
                    <a:pt x="25" y="50"/>
                  </a:cubicBezTo>
                  <a:cubicBezTo>
                    <a:pt x="14" y="59"/>
                    <a:pt x="7" y="69"/>
                    <a:pt x="4" y="79"/>
                  </a:cubicBezTo>
                  <a:close/>
                  <a:moveTo>
                    <a:pt x="7" y="108"/>
                  </a:moveTo>
                  <a:cubicBezTo>
                    <a:pt x="8" y="107"/>
                    <a:pt x="8" y="107"/>
                    <a:pt x="9" y="107"/>
                  </a:cubicBezTo>
                  <a:cubicBezTo>
                    <a:pt x="3" y="99"/>
                    <a:pt x="2" y="89"/>
                    <a:pt x="5" y="79"/>
                  </a:cubicBezTo>
                  <a:cubicBezTo>
                    <a:pt x="5" y="79"/>
                    <a:pt x="5" y="79"/>
                    <a:pt x="5" y="79"/>
                  </a:cubicBezTo>
                  <a:cubicBezTo>
                    <a:pt x="4" y="79"/>
                    <a:pt x="4" y="79"/>
                    <a:pt x="3" y="79"/>
                  </a:cubicBezTo>
                  <a:cubicBezTo>
                    <a:pt x="3" y="80"/>
                    <a:pt x="3" y="80"/>
                    <a:pt x="3" y="80"/>
                  </a:cubicBezTo>
                  <a:cubicBezTo>
                    <a:pt x="0" y="90"/>
                    <a:pt x="2" y="100"/>
                    <a:pt x="7" y="108"/>
                  </a:cubicBezTo>
                  <a:close/>
                  <a:moveTo>
                    <a:pt x="35" y="130"/>
                  </a:moveTo>
                  <a:cubicBezTo>
                    <a:pt x="35" y="130"/>
                    <a:pt x="36" y="129"/>
                    <a:pt x="36" y="129"/>
                  </a:cubicBezTo>
                  <a:cubicBezTo>
                    <a:pt x="24" y="123"/>
                    <a:pt x="14" y="116"/>
                    <a:pt x="9" y="107"/>
                  </a:cubicBezTo>
                  <a:cubicBezTo>
                    <a:pt x="8" y="108"/>
                    <a:pt x="8" y="108"/>
                    <a:pt x="8" y="108"/>
                  </a:cubicBezTo>
                  <a:cubicBezTo>
                    <a:pt x="13" y="117"/>
                    <a:pt x="22" y="124"/>
                    <a:pt x="35" y="130"/>
                  </a:cubicBezTo>
                  <a:close/>
                  <a:moveTo>
                    <a:pt x="82" y="144"/>
                  </a:moveTo>
                  <a:cubicBezTo>
                    <a:pt x="82" y="144"/>
                    <a:pt x="82" y="143"/>
                    <a:pt x="82" y="143"/>
                  </a:cubicBezTo>
                  <a:cubicBezTo>
                    <a:pt x="65" y="140"/>
                    <a:pt x="49" y="135"/>
                    <a:pt x="37" y="129"/>
                  </a:cubicBezTo>
                  <a:cubicBezTo>
                    <a:pt x="36" y="130"/>
                    <a:pt x="36" y="130"/>
                    <a:pt x="35" y="131"/>
                  </a:cubicBezTo>
                  <a:cubicBezTo>
                    <a:pt x="48" y="137"/>
                    <a:pt x="64" y="141"/>
                    <a:pt x="82" y="144"/>
                  </a:cubicBezTo>
                  <a:close/>
                  <a:moveTo>
                    <a:pt x="143" y="147"/>
                  </a:moveTo>
                  <a:cubicBezTo>
                    <a:pt x="143" y="147"/>
                    <a:pt x="143" y="146"/>
                    <a:pt x="143" y="146"/>
                  </a:cubicBezTo>
                  <a:cubicBezTo>
                    <a:pt x="143" y="146"/>
                    <a:pt x="143" y="146"/>
                    <a:pt x="143" y="146"/>
                  </a:cubicBezTo>
                  <a:cubicBezTo>
                    <a:pt x="121" y="147"/>
                    <a:pt x="101" y="146"/>
                    <a:pt x="83" y="143"/>
                  </a:cubicBezTo>
                  <a:cubicBezTo>
                    <a:pt x="83" y="143"/>
                    <a:pt x="83" y="144"/>
                    <a:pt x="83" y="144"/>
                  </a:cubicBezTo>
                  <a:cubicBezTo>
                    <a:pt x="100" y="147"/>
                    <a:pt x="121" y="148"/>
                    <a:pt x="143" y="147"/>
                  </a:cubicBezTo>
                  <a:cubicBezTo>
                    <a:pt x="143" y="147"/>
                    <a:pt x="143" y="147"/>
                    <a:pt x="143" y="147"/>
                  </a:cubicBezTo>
                  <a:close/>
                  <a:moveTo>
                    <a:pt x="208" y="138"/>
                  </a:moveTo>
                  <a:cubicBezTo>
                    <a:pt x="208" y="138"/>
                    <a:pt x="207" y="137"/>
                    <a:pt x="207" y="137"/>
                  </a:cubicBezTo>
                  <a:cubicBezTo>
                    <a:pt x="187" y="141"/>
                    <a:pt x="166" y="144"/>
                    <a:pt x="144" y="146"/>
                  </a:cubicBezTo>
                  <a:cubicBezTo>
                    <a:pt x="144" y="146"/>
                    <a:pt x="144" y="146"/>
                    <a:pt x="144" y="147"/>
                  </a:cubicBezTo>
                  <a:cubicBezTo>
                    <a:pt x="166" y="146"/>
                    <a:pt x="188" y="143"/>
                    <a:pt x="208" y="138"/>
                  </a:cubicBezTo>
                  <a:close/>
                  <a:moveTo>
                    <a:pt x="263" y="119"/>
                  </a:moveTo>
                  <a:cubicBezTo>
                    <a:pt x="263" y="119"/>
                    <a:pt x="263" y="118"/>
                    <a:pt x="262" y="118"/>
                  </a:cubicBezTo>
                  <a:cubicBezTo>
                    <a:pt x="246" y="125"/>
                    <a:pt x="228" y="132"/>
                    <a:pt x="208" y="136"/>
                  </a:cubicBezTo>
                  <a:cubicBezTo>
                    <a:pt x="208" y="137"/>
                    <a:pt x="208" y="137"/>
                    <a:pt x="209" y="138"/>
                  </a:cubicBezTo>
                  <a:cubicBezTo>
                    <a:pt x="229" y="133"/>
                    <a:pt x="247" y="127"/>
                    <a:pt x="263" y="119"/>
                  </a:cubicBezTo>
                  <a:close/>
                  <a:moveTo>
                    <a:pt x="304" y="94"/>
                  </a:moveTo>
                  <a:cubicBezTo>
                    <a:pt x="303" y="93"/>
                    <a:pt x="303" y="93"/>
                    <a:pt x="302" y="93"/>
                  </a:cubicBezTo>
                  <a:cubicBezTo>
                    <a:pt x="292" y="102"/>
                    <a:pt x="279" y="110"/>
                    <a:pt x="263" y="118"/>
                  </a:cubicBezTo>
                  <a:cubicBezTo>
                    <a:pt x="263" y="118"/>
                    <a:pt x="264" y="119"/>
                    <a:pt x="264" y="119"/>
                  </a:cubicBezTo>
                  <a:cubicBezTo>
                    <a:pt x="280" y="111"/>
                    <a:pt x="294" y="103"/>
                    <a:pt x="304" y="94"/>
                  </a:cubicBezTo>
                  <a:close/>
                  <a:moveTo>
                    <a:pt x="323" y="65"/>
                  </a:moveTo>
                  <a:cubicBezTo>
                    <a:pt x="322" y="65"/>
                    <a:pt x="322" y="65"/>
                    <a:pt x="321" y="65"/>
                  </a:cubicBezTo>
                  <a:cubicBezTo>
                    <a:pt x="319" y="74"/>
                    <a:pt x="312" y="84"/>
                    <a:pt x="303" y="92"/>
                  </a:cubicBezTo>
                  <a:cubicBezTo>
                    <a:pt x="303" y="93"/>
                    <a:pt x="304" y="93"/>
                    <a:pt x="304" y="93"/>
                  </a:cubicBezTo>
                  <a:cubicBezTo>
                    <a:pt x="314" y="84"/>
                    <a:pt x="320" y="75"/>
                    <a:pt x="323"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2" name="Freeform 72"/>
            <p:cNvSpPr>
              <a:spLocks noEditPoints="1"/>
            </p:cNvSpPr>
            <p:nvPr/>
          </p:nvSpPr>
          <p:spPr bwMode="auto">
            <a:xfrm>
              <a:off x="5268613" y="2976644"/>
              <a:ext cx="192058" cy="88079"/>
            </a:xfrm>
            <a:custGeom>
              <a:avLst/>
              <a:gdLst>
                <a:gd name="T0" fmla="*/ 42629 w 107"/>
                <a:gd name="T1" fmla="*/ 5812 h 49"/>
                <a:gd name="T2" fmla="*/ 43821 w 107"/>
                <a:gd name="T3" fmla="*/ 9140 h 49"/>
                <a:gd name="T4" fmla="*/ 39974 w 107"/>
                <a:gd name="T5" fmla="*/ 2455 h 49"/>
                <a:gd name="T6" fmla="*/ 42629 w 107"/>
                <a:gd name="T7" fmla="*/ 5812 h 49"/>
                <a:gd name="T8" fmla="*/ 39974 w 107"/>
                <a:gd name="T9" fmla="*/ 2455 h 49"/>
                <a:gd name="T10" fmla="*/ 33540 w 107"/>
                <a:gd name="T11" fmla="*/ 874 h 49"/>
                <a:gd name="T12" fmla="*/ 39974 w 107"/>
                <a:gd name="T13" fmla="*/ 2455 h 49"/>
                <a:gd name="T14" fmla="*/ 25723 w 107"/>
                <a:gd name="T15" fmla="*/ 0 h 49"/>
                <a:gd name="T16" fmla="*/ 33540 w 107"/>
                <a:gd name="T17" fmla="*/ 874 h 49"/>
                <a:gd name="T18" fmla="*/ 25723 w 107"/>
                <a:gd name="T19" fmla="*/ 0 h 49"/>
                <a:gd name="T20" fmla="*/ 16906 w 107"/>
                <a:gd name="T21" fmla="*/ 1262 h 49"/>
                <a:gd name="T22" fmla="*/ 25723 w 107"/>
                <a:gd name="T23" fmla="*/ 0 h 49"/>
                <a:gd name="T24" fmla="*/ 24813 w 107"/>
                <a:gd name="T25" fmla="*/ 0 h 49"/>
                <a:gd name="T26" fmla="*/ 9096 w 107"/>
                <a:gd name="T27" fmla="*/ 3357 h 49"/>
                <a:gd name="T28" fmla="*/ 16906 w 107"/>
                <a:gd name="T29" fmla="*/ 1262 h 49"/>
                <a:gd name="T30" fmla="*/ 9096 w 107"/>
                <a:gd name="T31" fmla="*/ 3357 h 49"/>
                <a:gd name="T32" fmla="*/ 4216 w 107"/>
                <a:gd name="T33" fmla="*/ 6685 h 49"/>
                <a:gd name="T34" fmla="*/ 9096 w 107"/>
                <a:gd name="T35" fmla="*/ 3357 h 49"/>
                <a:gd name="T36" fmla="*/ 369 w 107"/>
                <a:gd name="T37" fmla="*/ 10935 h 49"/>
                <a:gd name="T38" fmla="*/ 4216 w 107"/>
                <a:gd name="T39" fmla="*/ 7074 h 49"/>
                <a:gd name="T40" fmla="*/ 369 w 107"/>
                <a:gd name="T41" fmla="*/ 10935 h 49"/>
                <a:gd name="T42" fmla="*/ 1561 w 107"/>
                <a:gd name="T43" fmla="*/ 14566 h 49"/>
                <a:gd name="T44" fmla="*/ 1258 w 107"/>
                <a:gd name="T45" fmla="*/ 10935 h 49"/>
                <a:gd name="T46" fmla="*/ 369 w 107"/>
                <a:gd name="T47" fmla="*/ 11304 h 49"/>
                <a:gd name="T48" fmla="*/ 4876 w 107"/>
                <a:gd name="T49" fmla="*/ 17940 h 49"/>
                <a:gd name="T50" fmla="*/ 1561 w 107"/>
                <a:gd name="T51" fmla="*/ 14566 h 49"/>
                <a:gd name="T52" fmla="*/ 4876 w 107"/>
                <a:gd name="T53" fmla="*/ 17940 h 49"/>
                <a:gd name="T54" fmla="*/ 11529 w 107"/>
                <a:gd name="T55" fmla="*/ 19183 h 49"/>
                <a:gd name="T56" fmla="*/ 4876 w 107"/>
                <a:gd name="T57" fmla="*/ 17940 h 49"/>
                <a:gd name="T58" fmla="*/ 19356 w 107"/>
                <a:gd name="T59" fmla="*/ 20075 h 49"/>
                <a:gd name="T60" fmla="*/ 19356 w 107"/>
                <a:gd name="T61" fmla="*/ 19571 h 49"/>
                <a:gd name="T62" fmla="*/ 11160 w 107"/>
                <a:gd name="T63" fmla="*/ 20075 h 49"/>
                <a:gd name="T64" fmla="*/ 19356 w 107"/>
                <a:gd name="T65" fmla="*/ 20075 h 49"/>
                <a:gd name="T66" fmla="*/ 28156 w 107"/>
                <a:gd name="T67" fmla="*/ 18813 h 49"/>
                <a:gd name="T68" fmla="*/ 19356 w 107"/>
                <a:gd name="T69" fmla="*/ 20075 h 49"/>
                <a:gd name="T70" fmla="*/ 36011 w 107"/>
                <a:gd name="T71" fmla="*/ 16214 h 49"/>
                <a:gd name="T72" fmla="*/ 28156 w 107"/>
                <a:gd name="T73" fmla="*/ 18813 h 49"/>
                <a:gd name="T74" fmla="*/ 36011 w 107"/>
                <a:gd name="T75" fmla="*/ 16214 h 49"/>
                <a:gd name="T76" fmla="*/ 40572 w 107"/>
                <a:gd name="T77" fmla="*/ 12497 h 49"/>
                <a:gd name="T78" fmla="*/ 36011 w 107"/>
                <a:gd name="T79" fmla="*/ 16214 h 49"/>
                <a:gd name="T80" fmla="*/ 43821 w 107"/>
                <a:gd name="T81" fmla="*/ 9140 h 49"/>
                <a:gd name="T82" fmla="*/ 40572 w 107"/>
                <a:gd name="T83" fmla="*/ 12497 h 49"/>
                <a:gd name="T84" fmla="*/ 43821 w 107"/>
                <a:gd name="T85" fmla="*/ 914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9">
                  <a:moveTo>
                    <a:pt x="105" y="14"/>
                  </a:moveTo>
                  <a:cubicBezTo>
                    <a:pt x="105" y="14"/>
                    <a:pt x="104" y="14"/>
                    <a:pt x="103" y="14"/>
                  </a:cubicBezTo>
                  <a:cubicBezTo>
                    <a:pt x="105" y="16"/>
                    <a:pt x="105" y="19"/>
                    <a:pt x="104" y="22"/>
                  </a:cubicBezTo>
                  <a:cubicBezTo>
                    <a:pt x="105" y="22"/>
                    <a:pt x="105" y="22"/>
                    <a:pt x="106" y="22"/>
                  </a:cubicBezTo>
                  <a:cubicBezTo>
                    <a:pt x="107" y="19"/>
                    <a:pt x="106" y="16"/>
                    <a:pt x="105" y="14"/>
                  </a:cubicBezTo>
                  <a:close/>
                  <a:moveTo>
                    <a:pt x="97" y="6"/>
                  </a:moveTo>
                  <a:cubicBezTo>
                    <a:pt x="96" y="6"/>
                    <a:pt x="96" y="6"/>
                    <a:pt x="95" y="6"/>
                  </a:cubicBezTo>
                  <a:cubicBezTo>
                    <a:pt x="99" y="8"/>
                    <a:pt x="102" y="11"/>
                    <a:pt x="103" y="14"/>
                  </a:cubicBezTo>
                  <a:cubicBezTo>
                    <a:pt x="104" y="14"/>
                    <a:pt x="105" y="14"/>
                    <a:pt x="105" y="13"/>
                  </a:cubicBezTo>
                  <a:cubicBezTo>
                    <a:pt x="104" y="11"/>
                    <a:pt x="101" y="8"/>
                    <a:pt x="97" y="6"/>
                  </a:cubicBezTo>
                  <a:close/>
                  <a:moveTo>
                    <a:pt x="82" y="1"/>
                  </a:moveTo>
                  <a:cubicBezTo>
                    <a:pt x="82" y="1"/>
                    <a:pt x="81" y="1"/>
                    <a:pt x="81" y="2"/>
                  </a:cubicBezTo>
                  <a:cubicBezTo>
                    <a:pt x="87" y="3"/>
                    <a:pt x="91" y="4"/>
                    <a:pt x="95" y="6"/>
                  </a:cubicBezTo>
                  <a:cubicBezTo>
                    <a:pt x="96" y="6"/>
                    <a:pt x="96" y="6"/>
                    <a:pt x="97" y="6"/>
                  </a:cubicBezTo>
                  <a:cubicBezTo>
                    <a:pt x="93" y="4"/>
                    <a:pt x="88" y="2"/>
                    <a:pt x="82" y="1"/>
                  </a:cubicBezTo>
                  <a:close/>
                  <a:moveTo>
                    <a:pt x="62" y="0"/>
                  </a:moveTo>
                  <a:cubicBezTo>
                    <a:pt x="62" y="0"/>
                    <a:pt x="62" y="0"/>
                    <a:pt x="62" y="0"/>
                  </a:cubicBezTo>
                  <a:cubicBezTo>
                    <a:pt x="69" y="0"/>
                    <a:pt x="75" y="1"/>
                    <a:pt x="81" y="2"/>
                  </a:cubicBezTo>
                  <a:cubicBezTo>
                    <a:pt x="81" y="1"/>
                    <a:pt x="82" y="1"/>
                    <a:pt x="82" y="1"/>
                  </a:cubicBezTo>
                  <a:cubicBezTo>
                    <a:pt x="76" y="0"/>
                    <a:pt x="69" y="0"/>
                    <a:pt x="62" y="0"/>
                  </a:cubicBezTo>
                  <a:close/>
                  <a:moveTo>
                    <a:pt x="41" y="2"/>
                  </a:moveTo>
                  <a:cubicBezTo>
                    <a:pt x="41" y="3"/>
                    <a:pt x="41" y="3"/>
                    <a:pt x="41" y="3"/>
                  </a:cubicBezTo>
                  <a:cubicBezTo>
                    <a:pt x="47" y="2"/>
                    <a:pt x="54" y="1"/>
                    <a:pt x="60" y="0"/>
                  </a:cubicBezTo>
                  <a:cubicBezTo>
                    <a:pt x="61" y="0"/>
                    <a:pt x="61" y="0"/>
                    <a:pt x="62" y="0"/>
                  </a:cubicBezTo>
                  <a:cubicBezTo>
                    <a:pt x="62" y="0"/>
                    <a:pt x="62" y="0"/>
                    <a:pt x="62" y="0"/>
                  </a:cubicBezTo>
                  <a:cubicBezTo>
                    <a:pt x="61" y="0"/>
                    <a:pt x="61" y="0"/>
                    <a:pt x="60" y="0"/>
                  </a:cubicBezTo>
                  <a:cubicBezTo>
                    <a:pt x="54" y="0"/>
                    <a:pt x="47" y="1"/>
                    <a:pt x="41" y="2"/>
                  </a:cubicBezTo>
                  <a:close/>
                  <a:moveTo>
                    <a:pt x="22" y="8"/>
                  </a:moveTo>
                  <a:cubicBezTo>
                    <a:pt x="23" y="8"/>
                    <a:pt x="23" y="8"/>
                    <a:pt x="23" y="8"/>
                  </a:cubicBezTo>
                  <a:cubicBezTo>
                    <a:pt x="29" y="6"/>
                    <a:pt x="35" y="4"/>
                    <a:pt x="41" y="3"/>
                  </a:cubicBezTo>
                  <a:cubicBezTo>
                    <a:pt x="41" y="3"/>
                    <a:pt x="41" y="3"/>
                    <a:pt x="41" y="2"/>
                  </a:cubicBezTo>
                  <a:cubicBezTo>
                    <a:pt x="34" y="4"/>
                    <a:pt x="28" y="6"/>
                    <a:pt x="22" y="8"/>
                  </a:cubicBezTo>
                  <a:close/>
                  <a:moveTo>
                    <a:pt x="8" y="16"/>
                  </a:moveTo>
                  <a:cubicBezTo>
                    <a:pt x="9" y="16"/>
                    <a:pt x="9" y="16"/>
                    <a:pt x="10" y="16"/>
                  </a:cubicBezTo>
                  <a:cubicBezTo>
                    <a:pt x="13" y="14"/>
                    <a:pt x="18" y="11"/>
                    <a:pt x="23" y="9"/>
                  </a:cubicBezTo>
                  <a:cubicBezTo>
                    <a:pt x="23" y="8"/>
                    <a:pt x="23" y="8"/>
                    <a:pt x="22" y="8"/>
                  </a:cubicBezTo>
                  <a:cubicBezTo>
                    <a:pt x="17" y="11"/>
                    <a:pt x="12" y="13"/>
                    <a:pt x="8" y="16"/>
                  </a:cubicBezTo>
                  <a:close/>
                  <a:moveTo>
                    <a:pt x="1" y="26"/>
                  </a:moveTo>
                  <a:cubicBezTo>
                    <a:pt x="2" y="26"/>
                    <a:pt x="2" y="26"/>
                    <a:pt x="3" y="26"/>
                  </a:cubicBezTo>
                  <a:cubicBezTo>
                    <a:pt x="4" y="23"/>
                    <a:pt x="6" y="19"/>
                    <a:pt x="10" y="17"/>
                  </a:cubicBezTo>
                  <a:cubicBezTo>
                    <a:pt x="9" y="17"/>
                    <a:pt x="9" y="17"/>
                    <a:pt x="8" y="17"/>
                  </a:cubicBezTo>
                  <a:cubicBezTo>
                    <a:pt x="5" y="20"/>
                    <a:pt x="2" y="23"/>
                    <a:pt x="1" y="26"/>
                  </a:cubicBezTo>
                  <a:close/>
                  <a:moveTo>
                    <a:pt x="2" y="36"/>
                  </a:moveTo>
                  <a:cubicBezTo>
                    <a:pt x="3" y="35"/>
                    <a:pt x="4" y="35"/>
                    <a:pt x="4" y="35"/>
                  </a:cubicBezTo>
                  <a:cubicBezTo>
                    <a:pt x="3" y="32"/>
                    <a:pt x="2" y="29"/>
                    <a:pt x="3" y="26"/>
                  </a:cubicBezTo>
                  <a:cubicBezTo>
                    <a:pt x="3" y="26"/>
                    <a:pt x="3" y="26"/>
                    <a:pt x="3" y="26"/>
                  </a:cubicBezTo>
                  <a:cubicBezTo>
                    <a:pt x="2" y="26"/>
                    <a:pt x="2" y="26"/>
                    <a:pt x="1" y="26"/>
                  </a:cubicBezTo>
                  <a:cubicBezTo>
                    <a:pt x="1" y="26"/>
                    <a:pt x="1" y="26"/>
                    <a:pt x="1" y="27"/>
                  </a:cubicBezTo>
                  <a:cubicBezTo>
                    <a:pt x="0" y="30"/>
                    <a:pt x="1" y="33"/>
                    <a:pt x="2" y="36"/>
                  </a:cubicBezTo>
                  <a:close/>
                  <a:moveTo>
                    <a:pt x="12" y="43"/>
                  </a:moveTo>
                  <a:cubicBezTo>
                    <a:pt x="12" y="43"/>
                    <a:pt x="12" y="42"/>
                    <a:pt x="13" y="42"/>
                  </a:cubicBezTo>
                  <a:cubicBezTo>
                    <a:pt x="9" y="40"/>
                    <a:pt x="6" y="38"/>
                    <a:pt x="4" y="35"/>
                  </a:cubicBezTo>
                  <a:cubicBezTo>
                    <a:pt x="4" y="35"/>
                    <a:pt x="3" y="36"/>
                    <a:pt x="3" y="36"/>
                  </a:cubicBezTo>
                  <a:cubicBezTo>
                    <a:pt x="4" y="39"/>
                    <a:pt x="7" y="41"/>
                    <a:pt x="12" y="43"/>
                  </a:cubicBezTo>
                  <a:close/>
                  <a:moveTo>
                    <a:pt x="27" y="48"/>
                  </a:moveTo>
                  <a:cubicBezTo>
                    <a:pt x="27" y="47"/>
                    <a:pt x="28" y="47"/>
                    <a:pt x="28" y="46"/>
                  </a:cubicBezTo>
                  <a:cubicBezTo>
                    <a:pt x="22" y="46"/>
                    <a:pt x="17" y="44"/>
                    <a:pt x="13" y="42"/>
                  </a:cubicBezTo>
                  <a:cubicBezTo>
                    <a:pt x="13" y="42"/>
                    <a:pt x="12" y="43"/>
                    <a:pt x="12" y="43"/>
                  </a:cubicBezTo>
                  <a:cubicBezTo>
                    <a:pt x="16" y="45"/>
                    <a:pt x="21" y="47"/>
                    <a:pt x="27" y="48"/>
                  </a:cubicBezTo>
                  <a:close/>
                  <a:moveTo>
                    <a:pt x="47" y="48"/>
                  </a:moveTo>
                  <a:cubicBezTo>
                    <a:pt x="47" y="48"/>
                    <a:pt x="47" y="48"/>
                    <a:pt x="47" y="47"/>
                  </a:cubicBezTo>
                  <a:cubicBezTo>
                    <a:pt x="47" y="47"/>
                    <a:pt x="47" y="47"/>
                    <a:pt x="47" y="47"/>
                  </a:cubicBezTo>
                  <a:cubicBezTo>
                    <a:pt x="40" y="48"/>
                    <a:pt x="34" y="47"/>
                    <a:pt x="28" y="47"/>
                  </a:cubicBezTo>
                  <a:cubicBezTo>
                    <a:pt x="28" y="47"/>
                    <a:pt x="27" y="47"/>
                    <a:pt x="27" y="48"/>
                  </a:cubicBezTo>
                  <a:cubicBezTo>
                    <a:pt x="33" y="48"/>
                    <a:pt x="40" y="49"/>
                    <a:pt x="47" y="49"/>
                  </a:cubicBezTo>
                  <a:cubicBezTo>
                    <a:pt x="47" y="49"/>
                    <a:pt x="47" y="48"/>
                    <a:pt x="47" y="48"/>
                  </a:cubicBezTo>
                  <a:close/>
                  <a:moveTo>
                    <a:pt x="68" y="46"/>
                  </a:moveTo>
                  <a:cubicBezTo>
                    <a:pt x="68" y="45"/>
                    <a:pt x="68" y="45"/>
                    <a:pt x="68" y="45"/>
                  </a:cubicBezTo>
                  <a:cubicBezTo>
                    <a:pt x="61" y="46"/>
                    <a:pt x="55" y="47"/>
                    <a:pt x="48" y="47"/>
                  </a:cubicBezTo>
                  <a:cubicBezTo>
                    <a:pt x="48" y="48"/>
                    <a:pt x="47" y="48"/>
                    <a:pt x="47" y="48"/>
                  </a:cubicBezTo>
                  <a:cubicBezTo>
                    <a:pt x="55" y="48"/>
                    <a:pt x="62" y="47"/>
                    <a:pt x="68" y="46"/>
                  </a:cubicBezTo>
                  <a:close/>
                  <a:moveTo>
                    <a:pt x="87" y="39"/>
                  </a:moveTo>
                  <a:cubicBezTo>
                    <a:pt x="86" y="39"/>
                    <a:pt x="86" y="39"/>
                    <a:pt x="85" y="39"/>
                  </a:cubicBezTo>
                  <a:cubicBezTo>
                    <a:pt x="80" y="41"/>
                    <a:pt x="74" y="43"/>
                    <a:pt x="68" y="45"/>
                  </a:cubicBezTo>
                  <a:cubicBezTo>
                    <a:pt x="68" y="45"/>
                    <a:pt x="68" y="45"/>
                    <a:pt x="69" y="45"/>
                  </a:cubicBezTo>
                  <a:cubicBezTo>
                    <a:pt x="75" y="44"/>
                    <a:pt x="81" y="42"/>
                    <a:pt x="87" y="39"/>
                  </a:cubicBezTo>
                  <a:close/>
                  <a:moveTo>
                    <a:pt x="100" y="31"/>
                  </a:moveTo>
                  <a:cubicBezTo>
                    <a:pt x="99" y="31"/>
                    <a:pt x="99" y="31"/>
                    <a:pt x="98" y="30"/>
                  </a:cubicBezTo>
                  <a:cubicBezTo>
                    <a:pt x="95" y="33"/>
                    <a:pt x="91" y="36"/>
                    <a:pt x="86" y="39"/>
                  </a:cubicBezTo>
                  <a:cubicBezTo>
                    <a:pt x="86" y="39"/>
                    <a:pt x="86" y="39"/>
                    <a:pt x="87" y="39"/>
                  </a:cubicBezTo>
                  <a:cubicBezTo>
                    <a:pt x="92" y="37"/>
                    <a:pt x="96" y="34"/>
                    <a:pt x="100" y="31"/>
                  </a:cubicBezTo>
                  <a:close/>
                  <a:moveTo>
                    <a:pt x="106" y="22"/>
                  </a:moveTo>
                  <a:cubicBezTo>
                    <a:pt x="105" y="22"/>
                    <a:pt x="105" y="22"/>
                    <a:pt x="104" y="22"/>
                  </a:cubicBezTo>
                  <a:cubicBezTo>
                    <a:pt x="103" y="25"/>
                    <a:pt x="101" y="28"/>
                    <a:pt x="98" y="30"/>
                  </a:cubicBezTo>
                  <a:cubicBezTo>
                    <a:pt x="99" y="31"/>
                    <a:pt x="99" y="31"/>
                    <a:pt x="100" y="31"/>
                  </a:cubicBezTo>
                  <a:cubicBezTo>
                    <a:pt x="103" y="28"/>
                    <a:pt x="105" y="25"/>
                    <a:pt x="106" y="2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3" name="Freeform 73"/>
            <p:cNvSpPr/>
            <p:nvPr/>
          </p:nvSpPr>
          <p:spPr bwMode="auto">
            <a:xfrm>
              <a:off x="5363504" y="3014609"/>
              <a:ext cx="588319" cy="953682"/>
            </a:xfrm>
            <a:custGeom>
              <a:avLst/>
              <a:gdLst>
                <a:gd name="T0" fmla="*/ 18413 w 328"/>
                <a:gd name="T1" fmla="*/ 3674 h 532"/>
                <a:gd name="T2" fmla="*/ 19299 w 328"/>
                <a:gd name="T3" fmla="*/ 4198 h 532"/>
                <a:gd name="T4" fmla="*/ 59654 w 328"/>
                <a:gd name="T5" fmla="*/ 22898 h 532"/>
                <a:gd name="T6" fmla="*/ 60032 w 328"/>
                <a:gd name="T7" fmla="*/ 23399 h 532"/>
                <a:gd name="T8" fmla="*/ 94132 w 328"/>
                <a:gd name="T9" fmla="*/ 53531 h 532"/>
                <a:gd name="T10" fmla="*/ 95004 w 328"/>
                <a:gd name="T11" fmla="*/ 54060 h 532"/>
                <a:gd name="T12" fmla="*/ 120026 w 328"/>
                <a:gd name="T13" fmla="*/ 91997 h 532"/>
                <a:gd name="T14" fmla="*/ 120026 w 328"/>
                <a:gd name="T15" fmla="*/ 92800 h 532"/>
                <a:gd name="T16" fmla="*/ 133312 w 328"/>
                <a:gd name="T17" fmla="*/ 135266 h 532"/>
                <a:gd name="T18" fmla="*/ 133312 w 328"/>
                <a:gd name="T19" fmla="*/ 135266 h 532"/>
                <a:gd name="T20" fmla="*/ 133312 w 328"/>
                <a:gd name="T21" fmla="*/ 136137 h 532"/>
                <a:gd name="T22" fmla="*/ 131254 w 328"/>
                <a:gd name="T23" fmla="*/ 176624 h 532"/>
                <a:gd name="T24" fmla="*/ 130661 w 328"/>
                <a:gd name="T25" fmla="*/ 176992 h 532"/>
                <a:gd name="T26" fmla="*/ 115175 w 328"/>
                <a:gd name="T27" fmla="*/ 208812 h 532"/>
                <a:gd name="T28" fmla="*/ 114672 w 328"/>
                <a:gd name="T29" fmla="*/ 209705 h 532"/>
                <a:gd name="T30" fmla="*/ 107375 w 328"/>
                <a:gd name="T31" fmla="*/ 217196 h 532"/>
                <a:gd name="T32" fmla="*/ 106851 w 328"/>
                <a:gd name="T33" fmla="*/ 217470 h 532"/>
                <a:gd name="T34" fmla="*/ 114287 w 328"/>
                <a:gd name="T35" fmla="*/ 209705 h 532"/>
                <a:gd name="T36" fmla="*/ 114672 w 328"/>
                <a:gd name="T37" fmla="*/ 209336 h 532"/>
                <a:gd name="T38" fmla="*/ 130661 w 328"/>
                <a:gd name="T39" fmla="*/ 177495 h 532"/>
                <a:gd name="T40" fmla="*/ 130661 w 328"/>
                <a:gd name="T41" fmla="*/ 176624 h 532"/>
                <a:gd name="T42" fmla="*/ 132783 w 328"/>
                <a:gd name="T43" fmla="*/ 136137 h 532"/>
                <a:gd name="T44" fmla="*/ 132783 w 328"/>
                <a:gd name="T45" fmla="*/ 135761 h 532"/>
                <a:gd name="T46" fmla="*/ 132783 w 328"/>
                <a:gd name="T47" fmla="*/ 135761 h 532"/>
                <a:gd name="T48" fmla="*/ 120026 w 328"/>
                <a:gd name="T49" fmla="*/ 92800 h 532"/>
                <a:gd name="T50" fmla="*/ 119752 w 328"/>
                <a:gd name="T51" fmla="*/ 92481 h 532"/>
                <a:gd name="T52" fmla="*/ 94472 w 328"/>
                <a:gd name="T53" fmla="*/ 54334 h 532"/>
                <a:gd name="T54" fmla="*/ 94132 w 328"/>
                <a:gd name="T55" fmla="*/ 53531 h 532"/>
                <a:gd name="T56" fmla="*/ 60032 w 328"/>
                <a:gd name="T57" fmla="*/ 23701 h 532"/>
                <a:gd name="T58" fmla="*/ 59122 w 328"/>
                <a:gd name="T59" fmla="*/ 23399 h 532"/>
                <a:gd name="T60" fmla="*/ 19299 w 328"/>
                <a:gd name="T61" fmla="*/ 4198 h 532"/>
                <a:gd name="T62" fmla="*/ 18413 w 328"/>
                <a:gd name="T63" fmla="*/ 3674 h 532"/>
                <a:gd name="T64" fmla="*/ 0 w 328"/>
                <a:gd name="T65" fmla="*/ 0 h 532"/>
                <a:gd name="T66" fmla="*/ 18413 w 328"/>
                <a:gd name="T67" fmla="*/ 3674 h 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532">
                  <a:moveTo>
                    <a:pt x="45" y="9"/>
                  </a:moveTo>
                  <a:cubicBezTo>
                    <a:pt x="46" y="10"/>
                    <a:pt x="46" y="10"/>
                    <a:pt x="47" y="10"/>
                  </a:cubicBezTo>
                  <a:cubicBezTo>
                    <a:pt x="81" y="20"/>
                    <a:pt x="114" y="36"/>
                    <a:pt x="145" y="56"/>
                  </a:cubicBezTo>
                  <a:cubicBezTo>
                    <a:pt x="145" y="57"/>
                    <a:pt x="146" y="57"/>
                    <a:pt x="146" y="57"/>
                  </a:cubicBezTo>
                  <a:cubicBezTo>
                    <a:pt x="177" y="78"/>
                    <a:pt x="205" y="103"/>
                    <a:pt x="229" y="131"/>
                  </a:cubicBezTo>
                  <a:cubicBezTo>
                    <a:pt x="230" y="131"/>
                    <a:pt x="230" y="132"/>
                    <a:pt x="231" y="132"/>
                  </a:cubicBezTo>
                  <a:cubicBezTo>
                    <a:pt x="255" y="160"/>
                    <a:pt x="276" y="192"/>
                    <a:pt x="292" y="225"/>
                  </a:cubicBezTo>
                  <a:cubicBezTo>
                    <a:pt x="292" y="226"/>
                    <a:pt x="292" y="226"/>
                    <a:pt x="292" y="227"/>
                  </a:cubicBezTo>
                  <a:cubicBezTo>
                    <a:pt x="308" y="260"/>
                    <a:pt x="319" y="295"/>
                    <a:pt x="324" y="331"/>
                  </a:cubicBezTo>
                  <a:cubicBezTo>
                    <a:pt x="324" y="331"/>
                    <a:pt x="324" y="331"/>
                    <a:pt x="324" y="331"/>
                  </a:cubicBezTo>
                  <a:cubicBezTo>
                    <a:pt x="324" y="332"/>
                    <a:pt x="324" y="332"/>
                    <a:pt x="324" y="333"/>
                  </a:cubicBezTo>
                  <a:cubicBezTo>
                    <a:pt x="328" y="368"/>
                    <a:pt x="326" y="402"/>
                    <a:pt x="319" y="432"/>
                  </a:cubicBezTo>
                  <a:cubicBezTo>
                    <a:pt x="319" y="432"/>
                    <a:pt x="319" y="433"/>
                    <a:pt x="318" y="433"/>
                  </a:cubicBezTo>
                  <a:cubicBezTo>
                    <a:pt x="311" y="463"/>
                    <a:pt x="297" y="489"/>
                    <a:pt x="280" y="511"/>
                  </a:cubicBezTo>
                  <a:cubicBezTo>
                    <a:pt x="279" y="512"/>
                    <a:pt x="279" y="512"/>
                    <a:pt x="279" y="513"/>
                  </a:cubicBezTo>
                  <a:cubicBezTo>
                    <a:pt x="273" y="519"/>
                    <a:pt x="268" y="525"/>
                    <a:pt x="261" y="531"/>
                  </a:cubicBezTo>
                  <a:cubicBezTo>
                    <a:pt x="260" y="532"/>
                    <a:pt x="260" y="532"/>
                    <a:pt x="260" y="532"/>
                  </a:cubicBezTo>
                  <a:cubicBezTo>
                    <a:pt x="267" y="526"/>
                    <a:pt x="273" y="520"/>
                    <a:pt x="278" y="513"/>
                  </a:cubicBezTo>
                  <a:cubicBezTo>
                    <a:pt x="278" y="513"/>
                    <a:pt x="279" y="512"/>
                    <a:pt x="279" y="512"/>
                  </a:cubicBezTo>
                  <a:cubicBezTo>
                    <a:pt x="297" y="490"/>
                    <a:pt x="310" y="463"/>
                    <a:pt x="318" y="434"/>
                  </a:cubicBezTo>
                  <a:cubicBezTo>
                    <a:pt x="318" y="433"/>
                    <a:pt x="318" y="433"/>
                    <a:pt x="318" y="432"/>
                  </a:cubicBezTo>
                  <a:cubicBezTo>
                    <a:pt x="326" y="402"/>
                    <a:pt x="328" y="369"/>
                    <a:pt x="323" y="333"/>
                  </a:cubicBezTo>
                  <a:cubicBezTo>
                    <a:pt x="323" y="333"/>
                    <a:pt x="323" y="333"/>
                    <a:pt x="323" y="332"/>
                  </a:cubicBezTo>
                  <a:cubicBezTo>
                    <a:pt x="323" y="332"/>
                    <a:pt x="323" y="332"/>
                    <a:pt x="323" y="332"/>
                  </a:cubicBezTo>
                  <a:cubicBezTo>
                    <a:pt x="318" y="296"/>
                    <a:pt x="307" y="261"/>
                    <a:pt x="292" y="227"/>
                  </a:cubicBezTo>
                  <a:cubicBezTo>
                    <a:pt x="291" y="227"/>
                    <a:pt x="291" y="226"/>
                    <a:pt x="291" y="226"/>
                  </a:cubicBezTo>
                  <a:cubicBezTo>
                    <a:pt x="275" y="192"/>
                    <a:pt x="254" y="161"/>
                    <a:pt x="230" y="133"/>
                  </a:cubicBezTo>
                  <a:cubicBezTo>
                    <a:pt x="230" y="132"/>
                    <a:pt x="229" y="132"/>
                    <a:pt x="229" y="131"/>
                  </a:cubicBezTo>
                  <a:cubicBezTo>
                    <a:pt x="204" y="103"/>
                    <a:pt x="176" y="78"/>
                    <a:pt x="146" y="58"/>
                  </a:cubicBezTo>
                  <a:cubicBezTo>
                    <a:pt x="145" y="57"/>
                    <a:pt x="145" y="57"/>
                    <a:pt x="144" y="57"/>
                  </a:cubicBezTo>
                  <a:cubicBezTo>
                    <a:pt x="114" y="36"/>
                    <a:pt x="81" y="20"/>
                    <a:pt x="47" y="10"/>
                  </a:cubicBezTo>
                  <a:cubicBezTo>
                    <a:pt x="46" y="10"/>
                    <a:pt x="46" y="10"/>
                    <a:pt x="45" y="9"/>
                  </a:cubicBezTo>
                  <a:cubicBezTo>
                    <a:pt x="30" y="5"/>
                    <a:pt x="15" y="2"/>
                    <a:pt x="0" y="0"/>
                  </a:cubicBezTo>
                  <a:cubicBezTo>
                    <a:pt x="15" y="2"/>
                    <a:pt x="30" y="5"/>
                    <a:pt x="45"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4" name="Freeform 74"/>
            <p:cNvSpPr/>
            <p:nvPr/>
          </p:nvSpPr>
          <p:spPr bwMode="auto">
            <a:xfrm>
              <a:off x="5363504" y="3014609"/>
              <a:ext cx="443327" cy="1056187"/>
            </a:xfrm>
            <a:custGeom>
              <a:avLst/>
              <a:gdLst>
                <a:gd name="T0" fmla="*/ 13602 w 247"/>
                <a:gd name="T1" fmla="*/ 7496 h 589"/>
                <a:gd name="T2" fmla="*/ 13971 w 247"/>
                <a:gd name="T3" fmla="*/ 7496 h 589"/>
                <a:gd name="T4" fmla="*/ 43313 w 247"/>
                <a:gd name="T5" fmla="*/ 33653 h 589"/>
                <a:gd name="T6" fmla="*/ 43817 w 247"/>
                <a:gd name="T7" fmla="*/ 33993 h 589"/>
                <a:gd name="T8" fmla="*/ 69380 w 247"/>
                <a:gd name="T9" fmla="*/ 69559 h 589"/>
                <a:gd name="T10" fmla="*/ 69905 w 247"/>
                <a:gd name="T11" fmla="*/ 70452 h 589"/>
                <a:gd name="T12" fmla="*/ 88756 w 247"/>
                <a:gd name="T13" fmla="*/ 112260 h 589"/>
                <a:gd name="T14" fmla="*/ 89260 w 247"/>
                <a:gd name="T15" fmla="*/ 113129 h 589"/>
                <a:gd name="T16" fmla="*/ 99909 w 247"/>
                <a:gd name="T17" fmla="*/ 156989 h 589"/>
                <a:gd name="T18" fmla="*/ 99909 w 247"/>
                <a:gd name="T19" fmla="*/ 157358 h 589"/>
                <a:gd name="T20" fmla="*/ 99909 w 247"/>
                <a:gd name="T21" fmla="*/ 157703 h 589"/>
                <a:gd name="T22" fmla="*/ 100507 w 247"/>
                <a:gd name="T23" fmla="*/ 196717 h 589"/>
                <a:gd name="T24" fmla="*/ 99909 w 247"/>
                <a:gd name="T25" fmla="*/ 197470 h 589"/>
                <a:gd name="T26" fmla="*/ 89997 w 247"/>
                <a:gd name="T27" fmla="*/ 225680 h 589"/>
                <a:gd name="T28" fmla="*/ 89629 w 247"/>
                <a:gd name="T29" fmla="*/ 226261 h 589"/>
                <a:gd name="T30" fmla="*/ 72723 w 247"/>
                <a:gd name="T31" fmla="*/ 241330 h 589"/>
                <a:gd name="T32" fmla="*/ 72355 w 247"/>
                <a:gd name="T33" fmla="*/ 241330 h 589"/>
                <a:gd name="T34" fmla="*/ 89260 w 247"/>
                <a:gd name="T35" fmla="*/ 226261 h 589"/>
                <a:gd name="T36" fmla="*/ 89629 w 247"/>
                <a:gd name="T37" fmla="*/ 226261 h 589"/>
                <a:gd name="T38" fmla="*/ 99597 w 247"/>
                <a:gd name="T39" fmla="*/ 197470 h 589"/>
                <a:gd name="T40" fmla="*/ 99597 w 247"/>
                <a:gd name="T41" fmla="*/ 197085 h 589"/>
                <a:gd name="T42" fmla="*/ 99597 w 247"/>
                <a:gd name="T43" fmla="*/ 157703 h 589"/>
                <a:gd name="T44" fmla="*/ 99597 w 247"/>
                <a:gd name="T45" fmla="*/ 157358 h 589"/>
                <a:gd name="T46" fmla="*/ 99597 w 247"/>
                <a:gd name="T47" fmla="*/ 157358 h 589"/>
                <a:gd name="T48" fmla="*/ 88756 w 247"/>
                <a:gd name="T49" fmla="*/ 113129 h 589"/>
                <a:gd name="T50" fmla="*/ 88371 w 247"/>
                <a:gd name="T51" fmla="*/ 112260 h 589"/>
                <a:gd name="T52" fmla="*/ 69380 w 247"/>
                <a:gd name="T53" fmla="*/ 70452 h 589"/>
                <a:gd name="T54" fmla="*/ 69007 w 247"/>
                <a:gd name="T55" fmla="*/ 70084 h 589"/>
                <a:gd name="T56" fmla="*/ 43313 w 247"/>
                <a:gd name="T57" fmla="*/ 33993 h 589"/>
                <a:gd name="T58" fmla="*/ 42994 w 247"/>
                <a:gd name="T59" fmla="*/ 33653 h 589"/>
                <a:gd name="T60" fmla="*/ 13971 w 247"/>
                <a:gd name="T61" fmla="*/ 7496 h 589"/>
                <a:gd name="T62" fmla="*/ 13311 w 247"/>
                <a:gd name="T63" fmla="*/ 7496 h 589"/>
                <a:gd name="T64" fmla="*/ 0 w 247"/>
                <a:gd name="T65" fmla="*/ 0 h 589"/>
                <a:gd name="T66" fmla="*/ 13602 w 247"/>
                <a:gd name="T67" fmla="*/ 7496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589">
                  <a:moveTo>
                    <a:pt x="33" y="18"/>
                  </a:moveTo>
                  <a:cubicBezTo>
                    <a:pt x="33" y="18"/>
                    <a:pt x="33" y="18"/>
                    <a:pt x="34" y="18"/>
                  </a:cubicBezTo>
                  <a:cubicBezTo>
                    <a:pt x="58" y="35"/>
                    <a:pt x="82" y="56"/>
                    <a:pt x="105" y="82"/>
                  </a:cubicBezTo>
                  <a:cubicBezTo>
                    <a:pt x="105" y="82"/>
                    <a:pt x="106" y="83"/>
                    <a:pt x="106" y="83"/>
                  </a:cubicBezTo>
                  <a:cubicBezTo>
                    <a:pt x="128" y="109"/>
                    <a:pt x="149" y="138"/>
                    <a:pt x="168" y="170"/>
                  </a:cubicBezTo>
                  <a:cubicBezTo>
                    <a:pt x="168" y="171"/>
                    <a:pt x="168" y="171"/>
                    <a:pt x="169" y="172"/>
                  </a:cubicBezTo>
                  <a:cubicBezTo>
                    <a:pt x="187" y="204"/>
                    <a:pt x="203" y="238"/>
                    <a:pt x="215" y="274"/>
                  </a:cubicBezTo>
                  <a:cubicBezTo>
                    <a:pt x="216" y="274"/>
                    <a:pt x="216" y="275"/>
                    <a:pt x="216" y="276"/>
                  </a:cubicBezTo>
                  <a:cubicBezTo>
                    <a:pt x="228" y="311"/>
                    <a:pt x="237" y="347"/>
                    <a:pt x="242" y="383"/>
                  </a:cubicBezTo>
                  <a:cubicBezTo>
                    <a:pt x="242" y="383"/>
                    <a:pt x="242" y="384"/>
                    <a:pt x="242" y="384"/>
                  </a:cubicBezTo>
                  <a:cubicBezTo>
                    <a:pt x="242" y="384"/>
                    <a:pt x="242" y="384"/>
                    <a:pt x="242" y="385"/>
                  </a:cubicBezTo>
                  <a:cubicBezTo>
                    <a:pt x="247" y="421"/>
                    <a:pt x="247" y="453"/>
                    <a:pt x="243" y="480"/>
                  </a:cubicBezTo>
                  <a:cubicBezTo>
                    <a:pt x="242" y="481"/>
                    <a:pt x="242" y="481"/>
                    <a:pt x="242" y="482"/>
                  </a:cubicBezTo>
                  <a:cubicBezTo>
                    <a:pt x="238" y="509"/>
                    <a:pt x="230" y="533"/>
                    <a:pt x="218" y="551"/>
                  </a:cubicBezTo>
                  <a:cubicBezTo>
                    <a:pt x="218" y="551"/>
                    <a:pt x="217" y="552"/>
                    <a:pt x="217" y="552"/>
                  </a:cubicBezTo>
                  <a:cubicBezTo>
                    <a:pt x="206" y="569"/>
                    <a:pt x="193" y="581"/>
                    <a:pt x="176" y="589"/>
                  </a:cubicBezTo>
                  <a:cubicBezTo>
                    <a:pt x="175" y="589"/>
                    <a:pt x="175" y="589"/>
                    <a:pt x="175" y="589"/>
                  </a:cubicBezTo>
                  <a:cubicBezTo>
                    <a:pt x="192" y="582"/>
                    <a:pt x="205" y="569"/>
                    <a:pt x="216" y="552"/>
                  </a:cubicBezTo>
                  <a:cubicBezTo>
                    <a:pt x="216" y="552"/>
                    <a:pt x="217" y="552"/>
                    <a:pt x="217" y="552"/>
                  </a:cubicBezTo>
                  <a:cubicBezTo>
                    <a:pt x="228" y="533"/>
                    <a:pt x="237" y="510"/>
                    <a:pt x="241" y="482"/>
                  </a:cubicBezTo>
                  <a:cubicBezTo>
                    <a:pt x="241" y="482"/>
                    <a:pt x="241" y="481"/>
                    <a:pt x="241" y="481"/>
                  </a:cubicBezTo>
                  <a:cubicBezTo>
                    <a:pt x="245" y="453"/>
                    <a:pt x="246" y="421"/>
                    <a:pt x="241" y="385"/>
                  </a:cubicBezTo>
                  <a:cubicBezTo>
                    <a:pt x="241" y="385"/>
                    <a:pt x="241" y="385"/>
                    <a:pt x="241" y="384"/>
                  </a:cubicBezTo>
                  <a:cubicBezTo>
                    <a:pt x="241" y="384"/>
                    <a:pt x="241" y="384"/>
                    <a:pt x="241" y="384"/>
                  </a:cubicBezTo>
                  <a:cubicBezTo>
                    <a:pt x="236" y="348"/>
                    <a:pt x="227" y="312"/>
                    <a:pt x="215" y="276"/>
                  </a:cubicBezTo>
                  <a:cubicBezTo>
                    <a:pt x="215" y="276"/>
                    <a:pt x="214" y="275"/>
                    <a:pt x="214" y="274"/>
                  </a:cubicBezTo>
                  <a:cubicBezTo>
                    <a:pt x="202" y="239"/>
                    <a:pt x="186" y="204"/>
                    <a:pt x="168" y="172"/>
                  </a:cubicBezTo>
                  <a:cubicBezTo>
                    <a:pt x="167" y="172"/>
                    <a:pt x="167" y="171"/>
                    <a:pt x="167" y="171"/>
                  </a:cubicBezTo>
                  <a:cubicBezTo>
                    <a:pt x="148" y="139"/>
                    <a:pt x="128" y="109"/>
                    <a:pt x="105" y="83"/>
                  </a:cubicBezTo>
                  <a:cubicBezTo>
                    <a:pt x="105" y="83"/>
                    <a:pt x="105" y="82"/>
                    <a:pt x="104" y="82"/>
                  </a:cubicBezTo>
                  <a:cubicBezTo>
                    <a:pt x="82" y="56"/>
                    <a:pt x="58" y="35"/>
                    <a:pt x="34" y="18"/>
                  </a:cubicBezTo>
                  <a:cubicBezTo>
                    <a:pt x="33" y="18"/>
                    <a:pt x="33" y="18"/>
                    <a:pt x="32" y="18"/>
                  </a:cubicBezTo>
                  <a:cubicBezTo>
                    <a:pt x="22" y="11"/>
                    <a:pt x="11" y="5"/>
                    <a:pt x="0" y="0"/>
                  </a:cubicBezTo>
                  <a:cubicBezTo>
                    <a:pt x="11" y="5"/>
                    <a:pt x="22" y="11"/>
                    <a:pt x="33" y="1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5" name="Freeform 75"/>
            <p:cNvSpPr/>
            <p:nvPr/>
          </p:nvSpPr>
          <p:spPr bwMode="auto">
            <a:xfrm>
              <a:off x="5363504" y="3014609"/>
              <a:ext cx="247474" cy="1095671"/>
            </a:xfrm>
            <a:custGeom>
              <a:avLst/>
              <a:gdLst>
                <a:gd name="T0" fmla="*/ 6104 w 138"/>
                <a:gd name="T1" fmla="*/ 9917 h 611"/>
                <a:gd name="T2" fmla="*/ 6629 w 138"/>
                <a:gd name="T3" fmla="*/ 9917 h 611"/>
                <a:gd name="T4" fmla="*/ 20526 w 138"/>
                <a:gd name="T5" fmla="*/ 40912 h 611"/>
                <a:gd name="T6" fmla="*/ 20826 w 138"/>
                <a:gd name="T7" fmla="*/ 41809 h 611"/>
                <a:gd name="T8" fmla="*/ 34065 w 138"/>
                <a:gd name="T9" fmla="*/ 81540 h 611"/>
                <a:gd name="T10" fmla="*/ 34065 w 138"/>
                <a:gd name="T11" fmla="*/ 82449 h 611"/>
                <a:gd name="T12" fmla="*/ 45531 w 138"/>
                <a:gd name="T13" fmla="*/ 127024 h 611"/>
                <a:gd name="T14" fmla="*/ 45531 w 138"/>
                <a:gd name="T15" fmla="*/ 127326 h 611"/>
                <a:gd name="T16" fmla="*/ 53351 w 138"/>
                <a:gd name="T17" fmla="*/ 172511 h 611"/>
                <a:gd name="T18" fmla="*/ 53351 w 138"/>
                <a:gd name="T19" fmla="*/ 173035 h 611"/>
                <a:gd name="T20" fmla="*/ 53351 w 138"/>
                <a:gd name="T21" fmla="*/ 173314 h 611"/>
                <a:gd name="T22" fmla="*/ 56648 w 138"/>
                <a:gd name="T23" fmla="*/ 211514 h 611"/>
                <a:gd name="T24" fmla="*/ 56648 w 138"/>
                <a:gd name="T25" fmla="*/ 211894 h 611"/>
                <a:gd name="T26" fmla="*/ 54588 w 138"/>
                <a:gd name="T27" fmla="*/ 237741 h 611"/>
                <a:gd name="T28" fmla="*/ 54220 w 138"/>
                <a:gd name="T29" fmla="*/ 238060 h 611"/>
                <a:gd name="T30" fmla="*/ 47591 w 138"/>
                <a:gd name="T31" fmla="*/ 249504 h 611"/>
                <a:gd name="T32" fmla="*/ 47591 w 138"/>
                <a:gd name="T33" fmla="*/ 250029 h 611"/>
                <a:gd name="T34" fmla="*/ 46429 w 138"/>
                <a:gd name="T35" fmla="*/ 250402 h 611"/>
                <a:gd name="T36" fmla="*/ 46429 w 138"/>
                <a:gd name="T37" fmla="*/ 250402 h 611"/>
                <a:gd name="T38" fmla="*/ 47301 w 138"/>
                <a:gd name="T39" fmla="*/ 250029 h 611"/>
                <a:gd name="T40" fmla="*/ 47591 w 138"/>
                <a:gd name="T41" fmla="*/ 250029 h 611"/>
                <a:gd name="T42" fmla="*/ 53696 w 138"/>
                <a:gd name="T43" fmla="*/ 238060 h 611"/>
                <a:gd name="T44" fmla="*/ 53696 w 138"/>
                <a:gd name="T45" fmla="*/ 237741 h 611"/>
                <a:gd name="T46" fmla="*/ 55777 w 138"/>
                <a:gd name="T47" fmla="*/ 212201 h 611"/>
                <a:gd name="T48" fmla="*/ 55777 w 138"/>
                <a:gd name="T49" fmla="*/ 211894 h 611"/>
                <a:gd name="T50" fmla="*/ 53036 w 138"/>
                <a:gd name="T51" fmla="*/ 173314 h 611"/>
                <a:gd name="T52" fmla="*/ 52441 w 138"/>
                <a:gd name="T53" fmla="*/ 173035 h 611"/>
                <a:gd name="T54" fmla="*/ 52441 w 138"/>
                <a:gd name="T55" fmla="*/ 173035 h 611"/>
                <a:gd name="T56" fmla="*/ 45153 w 138"/>
                <a:gd name="T57" fmla="*/ 127917 h 611"/>
                <a:gd name="T58" fmla="*/ 44667 w 138"/>
                <a:gd name="T59" fmla="*/ 127024 h 611"/>
                <a:gd name="T60" fmla="*/ 33696 w 138"/>
                <a:gd name="T61" fmla="*/ 82449 h 611"/>
                <a:gd name="T62" fmla="*/ 33696 w 138"/>
                <a:gd name="T63" fmla="*/ 81540 h 611"/>
                <a:gd name="T64" fmla="*/ 20526 w 138"/>
                <a:gd name="T65" fmla="*/ 41809 h 611"/>
                <a:gd name="T66" fmla="*/ 20146 w 138"/>
                <a:gd name="T67" fmla="*/ 41441 h 611"/>
                <a:gd name="T68" fmla="*/ 6104 w 138"/>
                <a:gd name="T69" fmla="*/ 10207 h 611"/>
                <a:gd name="T70" fmla="*/ 6104 w 138"/>
                <a:gd name="T71" fmla="*/ 9917 h 611"/>
                <a:gd name="T72" fmla="*/ 0 w 138"/>
                <a:gd name="T73" fmla="*/ 0 h 611"/>
                <a:gd name="T74" fmla="*/ 0 w 138"/>
                <a:gd name="T75" fmla="*/ 0 h 611"/>
                <a:gd name="T76" fmla="*/ 6104 w 138"/>
                <a:gd name="T77" fmla="*/ 9917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 h="611">
                  <a:moveTo>
                    <a:pt x="15" y="24"/>
                  </a:moveTo>
                  <a:cubicBezTo>
                    <a:pt x="15" y="24"/>
                    <a:pt x="15" y="24"/>
                    <a:pt x="16" y="24"/>
                  </a:cubicBezTo>
                  <a:cubicBezTo>
                    <a:pt x="27" y="45"/>
                    <a:pt x="39" y="71"/>
                    <a:pt x="50" y="100"/>
                  </a:cubicBezTo>
                  <a:cubicBezTo>
                    <a:pt x="50" y="101"/>
                    <a:pt x="50" y="101"/>
                    <a:pt x="51" y="102"/>
                  </a:cubicBezTo>
                  <a:cubicBezTo>
                    <a:pt x="62" y="131"/>
                    <a:pt x="73" y="164"/>
                    <a:pt x="83" y="199"/>
                  </a:cubicBezTo>
                  <a:cubicBezTo>
                    <a:pt x="83" y="200"/>
                    <a:pt x="83" y="200"/>
                    <a:pt x="83" y="201"/>
                  </a:cubicBezTo>
                  <a:cubicBezTo>
                    <a:pt x="93" y="236"/>
                    <a:pt x="103" y="273"/>
                    <a:pt x="111" y="310"/>
                  </a:cubicBezTo>
                  <a:cubicBezTo>
                    <a:pt x="111" y="310"/>
                    <a:pt x="111" y="311"/>
                    <a:pt x="111" y="311"/>
                  </a:cubicBezTo>
                  <a:cubicBezTo>
                    <a:pt x="119" y="348"/>
                    <a:pt x="125" y="386"/>
                    <a:pt x="130" y="421"/>
                  </a:cubicBezTo>
                  <a:cubicBezTo>
                    <a:pt x="130" y="421"/>
                    <a:pt x="130" y="422"/>
                    <a:pt x="130" y="422"/>
                  </a:cubicBezTo>
                  <a:cubicBezTo>
                    <a:pt x="130" y="422"/>
                    <a:pt x="130" y="423"/>
                    <a:pt x="130" y="423"/>
                  </a:cubicBezTo>
                  <a:cubicBezTo>
                    <a:pt x="135" y="459"/>
                    <a:pt x="137" y="490"/>
                    <a:pt x="138" y="516"/>
                  </a:cubicBezTo>
                  <a:cubicBezTo>
                    <a:pt x="138" y="517"/>
                    <a:pt x="138" y="517"/>
                    <a:pt x="138" y="517"/>
                  </a:cubicBezTo>
                  <a:cubicBezTo>
                    <a:pt x="138" y="544"/>
                    <a:pt x="136" y="565"/>
                    <a:pt x="133" y="580"/>
                  </a:cubicBezTo>
                  <a:cubicBezTo>
                    <a:pt x="133" y="580"/>
                    <a:pt x="132" y="581"/>
                    <a:pt x="132" y="581"/>
                  </a:cubicBezTo>
                  <a:cubicBezTo>
                    <a:pt x="129" y="596"/>
                    <a:pt x="123" y="606"/>
                    <a:pt x="116" y="609"/>
                  </a:cubicBezTo>
                  <a:cubicBezTo>
                    <a:pt x="116" y="609"/>
                    <a:pt x="116" y="610"/>
                    <a:pt x="116" y="610"/>
                  </a:cubicBezTo>
                  <a:cubicBezTo>
                    <a:pt x="115" y="610"/>
                    <a:pt x="114" y="610"/>
                    <a:pt x="113" y="611"/>
                  </a:cubicBezTo>
                  <a:cubicBezTo>
                    <a:pt x="113" y="611"/>
                    <a:pt x="113" y="611"/>
                    <a:pt x="113" y="611"/>
                  </a:cubicBezTo>
                  <a:cubicBezTo>
                    <a:pt x="114" y="610"/>
                    <a:pt x="114" y="610"/>
                    <a:pt x="115" y="610"/>
                  </a:cubicBezTo>
                  <a:cubicBezTo>
                    <a:pt x="115" y="610"/>
                    <a:pt x="115" y="610"/>
                    <a:pt x="116" y="610"/>
                  </a:cubicBezTo>
                  <a:cubicBezTo>
                    <a:pt x="122" y="606"/>
                    <a:pt x="128" y="596"/>
                    <a:pt x="131" y="581"/>
                  </a:cubicBezTo>
                  <a:cubicBezTo>
                    <a:pt x="131" y="581"/>
                    <a:pt x="131" y="581"/>
                    <a:pt x="131" y="580"/>
                  </a:cubicBezTo>
                  <a:cubicBezTo>
                    <a:pt x="135" y="565"/>
                    <a:pt x="136" y="544"/>
                    <a:pt x="136" y="518"/>
                  </a:cubicBezTo>
                  <a:cubicBezTo>
                    <a:pt x="136" y="517"/>
                    <a:pt x="136" y="517"/>
                    <a:pt x="136" y="517"/>
                  </a:cubicBezTo>
                  <a:cubicBezTo>
                    <a:pt x="136" y="490"/>
                    <a:pt x="133" y="459"/>
                    <a:pt x="129" y="423"/>
                  </a:cubicBezTo>
                  <a:cubicBezTo>
                    <a:pt x="129" y="423"/>
                    <a:pt x="129" y="423"/>
                    <a:pt x="128" y="422"/>
                  </a:cubicBezTo>
                  <a:cubicBezTo>
                    <a:pt x="128" y="422"/>
                    <a:pt x="128" y="422"/>
                    <a:pt x="128" y="422"/>
                  </a:cubicBezTo>
                  <a:cubicBezTo>
                    <a:pt x="124" y="386"/>
                    <a:pt x="117" y="349"/>
                    <a:pt x="110" y="312"/>
                  </a:cubicBezTo>
                  <a:cubicBezTo>
                    <a:pt x="109" y="311"/>
                    <a:pt x="109" y="310"/>
                    <a:pt x="109" y="310"/>
                  </a:cubicBezTo>
                  <a:cubicBezTo>
                    <a:pt x="101" y="273"/>
                    <a:pt x="92" y="236"/>
                    <a:pt x="82" y="201"/>
                  </a:cubicBezTo>
                  <a:cubicBezTo>
                    <a:pt x="82" y="201"/>
                    <a:pt x="82" y="200"/>
                    <a:pt x="82" y="199"/>
                  </a:cubicBezTo>
                  <a:cubicBezTo>
                    <a:pt x="72" y="165"/>
                    <a:pt x="61" y="132"/>
                    <a:pt x="50" y="102"/>
                  </a:cubicBezTo>
                  <a:cubicBezTo>
                    <a:pt x="50" y="102"/>
                    <a:pt x="49" y="101"/>
                    <a:pt x="49" y="101"/>
                  </a:cubicBezTo>
                  <a:cubicBezTo>
                    <a:pt x="38" y="71"/>
                    <a:pt x="27" y="45"/>
                    <a:pt x="15" y="25"/>
                  </a:cubicBezTo>
                  <a:cubicBezTo>
                    <a:pt x="15" y="24"/>
                    <a:pt x="15" y="24"/>
                    <a:pt x="15" y="24"/>
                  </a:cubicBezTo>
                  <a:cubicBezTo>
                    <a:pt x="10" y="15"/>
                    <a:pt x="5" y="7"/>
                    <a:pt x="0" y="0"/>
                  </a:cubicBezTo>
                  <a:cubicBezTo>
                    <a:pt x="0" y="0"/>
                    <a:pt x="0" y="0"/>
                    <a:pt x="0" y="0"/>
                  </a:cubicBezTo>
                  <a:cubicBezTo>
                    <a:pt x="5" y="7"/>
                    <a:pt x="10" y="15"/>
                    <a:pt x="15" y="2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6" name="Freeform 76"/>
            <p:cNvSpPr/>
            <p:nvPr/>
          </p:nvSpPr>
          <p:spPr bwMode="auto">
            <a:xfrm>
              <a:off x="5333139" y="3014609"/>
              <a:ext cx="129051" cy="1110098"/>
            </a:xfrm>
            <a:custGeom>
              <a:avLst/>
              <a:gdLst>
                <a:gd name="T0" fmla="*/ 4845 w 72"/>
                <a:gd name="T1" fmla="*/ 10581 h 619"/>
                <a:gd name="T2" fmla="*/ 4477 w 72"/>
                <a:gd name="T3" fmla="*/ 11106 h 619"/>
                <a:gd name="T4" fmla="*/ 1237 w 72"/>
                <a:gd name="T5" fmla="*/ 45124 h 619"/>
                <a:gd name="T6" fmla="*/ 1237 w 72"/>
                <a:gd name="T7" fmla="*/ 45497 h 619"/>
                <a:gd name="T8" fmla="*/ 368 w 72"/>
                <a:gd name="T9" fmla="*/ 87314 h 619"/>
                <a:gd name="T10" fmla="*/ 368 w 72"/>
                <a:gd name="T11" fmla="*/ 88195 h 619"/>
                <a:gd name="T12" fmla="*/ 2420 w 72"/>
                <a:gd name="T13" fmla="*/ 133994 h 619"/>
                <a:gd name="T14" fmla="*/ 2420 w 72"/>
                <a:gd name="T15" fmla="*/ 134865 h 619"/>
                <a:gd name="T16" fmla="*/ 6897 w 72"/>
                <a:gd name="T17" fmla="*/ 180362 h 619"/>
                <a:gd name="T18" fmla="*/ 6897 w 72"/>
                <a:gd name="T19" fmla="*/ 180362 h 619"/>
                <a:gd name="T20" fmla="*/ 6897 w 72"/>
                <a:gd name="T21" fmla="*/ 181243 h 619"/>
                <a:gd name="T22" fmla="*/ 13151 w 72"/>
                <a:gd name="T23" fmla="*/ 218887 h 619"/>
                <a:gd name="T24" fmla="*/ 13491 w 72"/>
                <a:gd name="T25" fmla="*/ 219390 h 619"/>
                <a:gd name="T26" fmla="*/ 20754 w 72"/>
                <a:gd name="T27" fmla="*/ 243566 h 619"/>
                <a:gd name="T28" fmla="*/ 20754 w 72"/>
                <a:gd name="T29" fmla="*/ 243878 h 619"/>
                <a:gd name="T30" fmla="*/ 28248 w 72"/>
                <a:gd name="T31" fmla="*/ 253802 h 619"/>
                <a:gd name="T32" fmla="*/ 28248 w 72"/>
                <a:gd name="T33" fmla="*/ 253802 h 619"/>
                <a:gd name="T34" fmla="*/ 29429 w 72"/>
                <a:gd name="T35" fmla="*/ 253802 h 619"/>
                <a:gd name="T36" fmla="*/ 29117 w 72"/>
                <a:gd name="T37" fmla="*/ 253802 h 619"/>
                <a:gd name="T38" fmla="*/ 27880 w 72"/>
                <a:gd name="T39" fmla="*/ 253802 h 619"/>
                <a:gd name="T40" fmla="*/ 27880 w 72"/>
                <a:gd name="T41" fmla="*/ 253802 h 619"/>
                <a:gd name="T42" fmla="*/ 20114 w 72"/>
                <a:gd name="T43" fmla="*/ 243878 h 619"/>
                <a:gd name="T44" fmla="*/ 20114 w 72"/>
                <a:gd name="T45" fmla="*/ 243566 h 619"/>
                <a:gd name="T46" fmla="*/ 12623 w 72"/>
                <a:gd name="T47" fmla="*/ 219390 h 619"/>
                <a:gd name="T48" fmla="*/ 12623 w 72"/>
                <a:gd name="T49" fmla="*/ 218887 h 619"/>
                <a:gd name="T50" fmla="*/ 6094 w 72"/>
                <a:gd name="T51" fmla="*/ 181243 h 619"/>
                <a:gd name="T52" fmla="*/ 6094 w 72"/>
                <a:gd name="T53" fmla="*/ 180362 h 619"/>
                <a:gd name="T54" fmla="*/ 6094 w 72"/>
                <a:gd name="T55" fmla="*/ 180362 h 619"/>
                <a:gd name="T56" fmla="*/ 1556 w 72"/>
                <a:gd name="T57" fmla="*/ 134865 h 619"/>
                <a:gd name="T58" fmla="*/ 1556 w 72"/>
                <a:gd name="T59" fmla="*/ 133994 h 619"/>
                <a:gd name="T60" fmla="*/ 0 w 72"/>
                <a:gd name="T61" fmla="*/ 88195 h 619"/>
                <a:gd name="T62" fmla="*/ 0 w 72"/>
                <a:gd name="T63" fmla="*/ 87314 h 619"/>
                <a:gd name="T64" fmla="*/ 869 w 72"/>
                <a:gd name="T65" fmla="*/ 45497 h 619"/>
                <a:gd name="T66" fmla="*/ 869 w 72"/>
                <a:gd name="T67" fmla="*/ 45124 h 619"/>
                <a:gd name="T68" fmla="*/ 4477 w 72"/>
                <a:gd name="T69" fmla="*/ 11106 h 619"/>
                <a:gd name="T70" fmla="*/ 4477 w 72"/>
                <a:gd name="T71" fmla="*/ 10581 h 619"/>
                <a:gd name="T72" fmla="*/ 6897 w 72"/>
                <a:gd name="T73" fmla="*/ 0 h 619"/>
                <a:gd name="T74" fmla="*/ 4845 w 72"/>
                <a:gd name="T75" fmla="*/ 10581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19">
                  <a:moveTo>
                    <a:pt x="12" y="26"/>
                  </a:moveTo>
                  <a:cubicBezTo>
                    <a:pt x="12" y="27"/>
                    <a:pt x="11" y="27"/>
                    <a:pt x="11" y="27"/>
                  </a:cubicBezTo>
                  <a:cubicBezTo>
                    <a:pt x="8" y="50"/>
                    <a:pt x="5" y="78"/>
                    <a:pt x="3" y="110"/>
                  </a:cubicBezTo>
                  <a:cubicBezTo>
                    <a:pt x="3" y="110"/>
                    <a:pt x="3" y="110"/>
                    <a:pt x="3" y="111"/>
                  </a:cubicBezTo>
                  <a:cubicBezTo>
                    <a:pt x="1" y="142"/>
                    <a:pt x="1" y="177"/>
                    <a:pt x="1" y="213"/>
                  </a:cubicBezTo>
                  <a:cubicBezTo>
                    <a:pt x="1" y="214"/>
                    <a:pt x="1" y="214"/>
                    <a:pt x="1" y="215"/>
                  </a:cubicBezTo>
                  <a:cubicBezTo>
                    <a:pt x="2" y="251"/>
                    <a:pt x="3" y="289"/>
                    <a:pt x="6" y="327"/>
                  </a:cubicBezTo>
                  <a:cubicBezTo>
                    <a:pt x="6" y="327"/>
                    <a:pt x="6" y="328"/>
                    <a:pt x="6" y="329"/>
                  </a:cubicBezTo>
                  <a:cubicBezTo>
                    <a:pt x="8" y="366"/>
                    <a:pt x="12" y="404"/>
                    <a:pt x="17" y="440"/>
                  </a:cubicBezTo>
                  <a:cubicBezTo>
                    <a:pt x="17" y="440"/>
                    <a:pt x="17" y="440"/>
                    <a:pt x="17" y="440"/>
                  </a:cubicBezTo>
                  <a:cubicBezTo>
                    <a:pt x="17" y="441"/>
                    <a:pt x="17" y="441"/>
                    <a:pt x="17" y="442"/>
                  </a:cubicBezTo>
                  <a:cubicBezTo>
                    <a:pt x="21" y="477"/>
                    <a:pt x="27" y="508"/>
                    <a:pt x="32" y="534"/>
                  </a:cubicBezTo>
                  <a:cubicBezTo>
                    <a:pt x="33" y="534"/>
                    <a:pt x="33" y="534"/>
                    <a:pt x="33" y="535"/>
                  </a:cubicBezTo>
                  <a:cubicBezTo>
                    <a:pt x="38" y="560"/>
                    <a:pt x="44" y="580"/>
                    <a:pt x="51" y="594"/>
                  </a:cubicBezTo>
                  <a:cubicBezTo>
                    <a:pt x="51" y="594"/>
                    <a:pt x="51" y="595"/>
                    <a:pt x="51" y="595"/>
                  </a:cubicBezTo>
                  <a:cubicBezTo>
                    <a:pt x="57" y="609"/>
                    <a:pt x="63" y="617"/>
                    <a:pt x="69" y="619"/>
                  </a:cubicBezTo>
                  <a:cubicBezTo>
                    <a:pt x="69" y="619"/>
                    <a:pt x="69" y="619"/>
                    <a:pt x="69" y="619"/>
                  </a:cubicBezTo>
                  <a:cubicBezTo>
                    <a:pt x="70" y="619"/>
                    <a:pt x="71" y="619"/>
                    <a:pt x="72" y="619"/>
                  </a:cubicBezTo>
                  <a:cubicBezTo>
                    <a:pt x="71" y="619"/>
                    <a:pt x="71" y="619"/>
                    <a:pt x="71" y="619"/>
                  </a:cubicBezTo>
                  <a:cubicBezTo>
                    <a:pt x="70" y="619"/>
                    <a:pt x="69" y="619"/>
                    <a:pt x="68" y="619"/>
                  </a:cubicBezTo>
                  <a:cubicBezTo>
                    <a:pt x="68" y="619"/>
                    <a:pt x="68" y="619"/>
                    <a:pt x="68" y="619"/>
                  </a:cubicBezTo>
                  <a:cubicBezTo>
                    <a:pt x="62" y="617"/>
                    <a:pt x="56" y="609"/>
                    <a:pt x="49" y="595"/>
                  </a:cubicBezTo>
                  <a:cubicBezTo>
                    <a:pt x="49" y="595"/>
                    <a:pt x="49" y="595"/>
                    <a:pt x="49" y="594"/>
                  </a:cubicBezTo>
                  <a:cubicBezTo>
                    <a:pt x="43" y="580"/>
                    <a:pt x="37" y="560"/>
                    <a:pt x="31" y="535"/>
                  </a:cubicBezTo>
                  <a:cubicBezTo>
                    <a:pt x="31" y="534"/>
                    <a:pt x="31" y="534"/>
                    <a:pt x="31" y="534"/>
                  </a:cubicBezTo>
                  <a:cubicBezTo>
                    <a:pt x="25" y="508"/>
                    <a:pt x="20" y="477"/>
                    <a:pt x="15" y="442"/>
                  </a:cubicBezTo>
                  <a:cubicBezTo>
                    <a:pt x="15" y="441"/>
                    <a:pt x="15" y="441"/>
                    <a:pt x="15" y="440"/>
                  </a:cubicBezTo>
                  <a:cubicBezTo>
                    <a:pt x="15" y="440"/>
                    <a:pt x="15" y="440"/>
                    <a:pt x="15" y="440"/>
                  </a:cubicBezTo>
                  <a:cubicBezTo>
                    <a:pt x="10" y="404"/>
                    <a:pt x="7" y="366"/>
                    <a:pt x="4" y="329"/>
                  </a:cubicBezTo>
                  <a:cubicBezTo>
                    <a:pt x="4" y="328"/>
                    <a:pt x="4" y="328"/>
                    <a:pt x="4" y="327"/>
                  </a:cubicBezTo>
                  <a:cubicBezTo>
                    <a:pt x="2" y="289"/>
                    <a:pt x="0" y="251"/>
                    <a:pt x="0" y="215"/>
                  </a:cubicBezTo>
                  <a:cubicBezTo>
                    <a:pt x="0" y="214"/>
                    <a:pt x="0" y="214"/>
                    <a:pt x="0" y="213"/>
                  </a:cubicBezTo>
                  <a:cubicBezTo>
                    <a:pt x="0" y="177"/>
                    <a:pt x="0" y="142"/>
                    <a:pt x="2" y="111"/>
                  </a:cubicBezTo>
                  <a:cubicBezTo>
                    <a:pt x="2" y="111"/>
                    <a:pt x="2" y="110"/>
                    <a:pt x="2" y="110"/>
                  </a:cubicBezTo>
                  <a:cubicBezTo>
                    <a:pt x="4" y="78"/>
                    <a:pt x="7" y="50"/>
                    <a:pt x="11" y="27"/>
                  </a:cubicBezTo>
                  <a:cubicBezTo>
                    <a:pt x="11" y="27"/>
                    <a:pt x="11" y="27"/>
                    <a:pt x="11" y="26"/>
                  </a:cubicBezTo>
                  <a:cubicBezTo>
                    <a:pt x="13" y="17"/>
                    <a:pt x="15" y="8"/>
                    <a:pt x="17" y="0"/>
                  </a:cubicBezTo>
                  <a:cubicBezTo>
                    <a:pt x="15" y="8"/>
                    <a:pt x="13" y="17"/>
                    <a:pt x="12"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7" name="Freeform 77"/>
            <p:cNvSpPr/>
            <p:nvPr/>
          </p:nvSpPr>
          <p:spPr bwMode="auto">
            <a:xfrm>
              <a:off x="5126658" y="3014609"/>
              <a:ext cx="236846" cy="1102505"/>
            </a:xfrm>
            <a:custGeom>
              <a:avLst/>
              <a:gdLst>
                <a:gd name="T0" fmla="*/ 44108 w 132"/>
                <a:gd name="T1" fmla="*/ 10568 h 615"/>
                <a:gd name="T2" fmla="*/ 43760 w 132"/>
                <a:gd name="T3" fmla="*/ 11092 h 615"/>
                <a:gd name="T4" fmla="*/ 23532 w 132"/>
                <a:gd name="T5" fmla="*/ 43813 h 615"/>
                <a:gd name="T6" fmla="*/ 23532 w 132"/>
                <a:gd name="T7" fmla="*/ 44153 h 615"/>
                <a:gd name="T8" fmla="*/ 9083 w 132"/>
                <a:gd name="T9" fmla="*/ 85385 h 615"/>
                <a:gd name="T10" fmla="*/ 8705 w 132"/>
                <a:gd name="T11" fmla="*/ 86284 h 615"/>
                <a:gd name="T12" fmla="*/ 1558 w 132"/>
                <a:gd name="T13" fmla="*/ 131617 h 615"/>
                <a:gd name="T14" fmla="*/ 1558 w 132"/>
                <a:gd name="T15" fmla="*/ 132120 h 615"/>
                <a:gd name="T16" fmla="*/ 2971 w 132"/>
                <a:gd name="T17" fmla="*/ 177550 h 615"/>
                <a:gd name="T18" fmla="*/ 2971 w 132"/>
                <a:gd name="T19" fmla="*/ 177890 h 615"/>
                <a:gd name="T20" fmla="*/ 2971 w 132"/>
                <a:gd name="T21" fmla="*/ 178197 h 615"/>
                <a:gd name="T22" fmla="*/ 12771 w 132"/>
                <a:gd name="T23" fmla="*/ 215977 h 615"/>
                <a:gd name="T24" fmla="*/ 12771 w 132"/>
                <a:gd name="T25" fmla="*/ 216346 h 615"/>
                <a:gd name="T26" fmla="*/ 29274 w 132"/>
                <a:gd name="T27" fmla="*/ 241273 h 615"/>
                <a:gd name="T28" fmla="*/ 29642 w 132"/>
                <a:gd name="T29" fmla="*/ 241641 h 615"/>
                <a:gd name="T30" fmla="*/ 48979 w 132"/>
                <a:gd name="T31" fmla="*/ 251458 h 615"/>
                <a:gd name="T32" fmla="*/ 48632 w 132"/>
                <a:gd name="T33" fmla="*/ 251458 h 615"/>
                <a:gd name="T34" fmla="*/ 28773 w 132"/>
                <a:gd name="T35" fmla="*/ 241273 h 615"/>
                <a:gd name="T36" fmla="*/ 28773 w 132"/>
                <a:gd name="T37" fmla="*/ 241273 h 615"/>
                <a:gd name="T38" fmla="*/ 12385 w 132"/>
                <a:gd name="T39" fmla="*/ 216346 h 615"/>
                <a:gd name="T40" fmla="*/ 12017 w 132"/>
                <a:gd name="T41" fmla="*/ 215977 h 615"/>
                <a:gd name="T42" fmla="*/ 2430 w 132"/>
                <a:gd name="T43" fmla="*/ 178197 h 615"/>
                <a:gd name="T44" fmla="*/ 2430 w 132"/>
                <a:gd name="T45" fmla="*/ 177890 h 615"/>
                <a:gd name="T46" fmla="*/ 2061 w 132"/>
                <a:gd name="T47" fmla="*/ 177550 h 615"/>
                <a:gd name="T48" fmla="*/ 1257 w 132"/>
                <a:gd name="T49" fmla="*/ 132120 h 615"/>
                <a:gd name="T50" fmla="*/ 1257 w 132"/>
                <a:gd name="T51" fmla="*/ 131301 h 615"/>
                <a:gd name="T52" fmla="*/ 8173 w 132"/>
                <a:gd name="T53" fmla="*/ 85909 h 615"/>
                <a:gd name="T54" fmla="*/ 8705 w 132"/>
                <a:gd name="T55" fmla="*/ 85385 h 615"/>
                <a:gd name="T56" fmla="*/ 23001 w 132"/>
                <a:gd name="T57" fmla="*/ 44153 h 615"/>
                <a:gd name="T58" fmla="*/ 23001 w 132"/>
                <a:gd name="T59" fmla="*/ 43813 h 615"/>
                <a:gd name="T60" fmla="*/ 43760 w 132"/>
                <a:gd name="T61" fmla="*/ 11092 h 615"/>
                <a:gd name="T62" fmla="*/ 44108 w 132"/>
                <a:gd name="T63" fmla="*/ 10185 h 615"/>
                <a:gd name="T64" fmla="*/ 54366 w 132"/>
                <a:gd name="T65" fmla="*/ 0 h 615"/>
                <a:gd name="T66" fmla="*/ 54366 w 132"/>
                <a:gd name="T67" fmla="*/ 0 h 615"/>
                <a:gd name="T68" fmla="*/ 44108 w 132"/>
                <a:gd name="T69" fmla="*/ 10568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615">
                  <a:moveTo>
                    <a:pt x="107" y="26"/>
                  </a:moveTo>
                  <a:cubicBezTo>
                    <a:pt x="107" y="26"/>
                    <a:pt x="106" y="26"/>
                    <a:pt x="106" y="27"/>
                  </a:cubicBezTo>
                  <a:cubicBezTo>
                    <a:pt x="88" y="49"/>
                    <a:pt x="71" y="76"/>
                    <a:pt x="57" y="107"/>
                  </a:cubicBezTo>
                  <a:cubicBezTo>
                    <a:pt x="57" y="107"/>
                    <a:pt x="57" y="108"/>
                    <a:pt x="57" y="108"/>
                  </a:cubicBezTo>
                  <a:cubicBezTo>
                    <a:pt x="42" y="139"/>
                    <a:pt x="31" y="173"/>
                    <a:pt x="22" y="209"/>
                  </a:cubicBezTo>
                  <a:cubicBezTo>
                    <a:pt x="22" y="210"/>
                    <a:pt x="22" y="210"/>
                    <a:pt x="21" y="211"/>
                  </a:cubicBezTo>
                  <a:cubicBezTo>
                    <a:pt x="13" y="247"/>
                    <a:pt x="7" y="284"/>
                    <a:pt x="4" y="322"/>
                  </a:cubicBezTo>
                  <a:cubicBezTo>
                    <a:pt x="4" y="322"/>
                    <a:pt x="4" y="323"/>
                    <a:pt x="4" y="323"/>
                  </a:cubicBezTo>
                  <a:cubicBezTo>
                    <a:pt x="2" y="361"/>
                    <a:pt x="2" y="398"/>
                    <a:pt x="7" y="434"/>
                  </a:cubicBezTo>
                  <a:cubicBezTo>
                    <a:pt x="7" y="434"/>
                    <a:pt x="7" y="435"/>
                    <a:pt x="7" y="435"/>
                  </a:cubicBezTo>
                  <a:cubicBezTo>
                    <a:pt x="7" y="435"/>
                    <a:pt x="7" y="436"/>
                    <a:pt x="7" y="436"/>
                  </a:cubicBezTo>
                  <a:cubicBezTo>
                    <a:pt x="12" y="472"/>
                    <a:pt x="20" y="503"/>
                    <a:pt x="31" y="528"/>
                  </a:cubicBezTo>
                  <a:cubicBezTo>
                    <a:pt x="31" y="529"/>
                    <a:pt x="31" y="529"/>
                    <a:pt x="31" y="529"/>
                  </a:cubicBezTo>
                  <a:cubicBezTo>
                    <a:pt x="42" y="555"/>
                    <a:pt x="55" y="575"/>
                    <a:pt x="71" y="590"/>
                  </a:cubicBezTo>
                  <a:cubicBezTo>
                    <a:pt x="71" y="590"/>
                    <a:pt x="71" y="590"/>
                    <a:pt x="72" y="591"/>
                  </a:cubicBezTo>
                  <a:cubicBezTo>
                    <a:pt x="86" y="604"/>
                    <a:pt x="102" y="613"/>
                    <a:pt x="119" y="615"/>
                  </a:cubicBezTo>
                  <a:cubicBezTo>
                    <a:pt x="118" y="615"/>
                    <a:pt x="118" y="615"/>
                    <a:pt x="118" y="615"/>
                  </a:cubicBezTo>
                  <a:cubicBezTo>
                    <a:pt x="101" y="612"/>
                    <a:pt x="85" y="604"/>
                    <a:pt x="70" y="590"/>
                  </a:cubicBezTo>
                  <a:cubicBezTo>
                    <a:pt x="70" y="590"/>
                    <a:pt x="70" y="590"/>
                    <a:pt x="70" y="590"/>
                  </a:cubicBezTo>
                  <a:cubicBezTo>
                    <a:pt x="54" y="575"/>
                    <a:pt x="41" y="555"/>
                    <a:pt x="30" y="529"/>
                  </a:cubicBezTo>
                  <a:cubicBezTo>
                    <a:pt x="30" y="529"/>
                    <a:pt x="29" y="528"/>
                    <a:pt x="29" y="528"/>
                  </a:cubicBezTo>
                  <a:cubicBezTo>
                    <a:pt x="19" y="502"/>
                    <a:pt x="10" y="471"/>
                    <a:pt x="6" y="436"/>
                  </a:cubicBezTo>
                  <a:cubicBezTo>
                    <a:pt x="6" y="435"/>
                    <a:pt x="6" y="435"/>
                    <a:pt x="6" y="435"/>
                  </a:cubicBezTo>
                  <a:cubicBezTo>
                    <a:pt x="5" y="434"/>
                    <a:pt x="5" y="434"/>
                    <a:pt x="5" y="434"/>
                  </a:cubicBezTo>
                  <a:cubicBezTo>
                    <a:pt x="1" y="398"/>
                    <a:pt x="0" y="361"/>
                    <a:pt x="3" y="323"/>
                  </a:cubicBezTo>
                  <a:cubicBezTo>
                    <a:pt x="3" y="323"/>
                    <a:pt x="3" y="322"/>
                    <a:pt x="3" y="321"/>
                  </a:cubicBezTo>
                  <a:cubicBezTo>
                    <a:pt x="5" y="284"/>
                    <a:pt x="11" y="246"/>
                    <a:pt x="20" y="210"/>
                  </a:cubicBezTo>
                  <a:cubicBezTo>
                    <a:pt x="20" y="210"/>
                    <a:pt x="21" y="209"/>
                    <a:pt x="21" y="209"/>
                  </a:cubicBezTo>
                  <a:cubicBezTo>
                    <a:pt x="30" y="173"/>
                    <a:pt x="42" y="139"/>
                    <a:pt x="56" y="108"/>
                  </a:cubicBezTo>
                  <a:cubicBezTo>
                    <a:pt x="56" y="108"/>
                    <a:pt x="56" y="107"/>
                    <a:pt x="56" y="107"/>
                  </a:cubicBezTo>
                  <a:cubicBezTo>
                    <a:pt x="71" y="76"/>
                    <a:pt x="87" y="49"/>
                    <a:pt x="106" y="27"/>
                  </a:cubicBezTo>
                  <a:cubicBezTo>
                    <a:pt x="106" y="26"/>
                    <a:pt x="107" y="26"/>
                    <a:pt x="107" y="25"/>
                  </a:cubicBezTo>
                  <a:cubicBezTo>
                    <a:pt x="115" y="16"/>
                    <a:pt x="123" y="7"/>
                    <a:pt x="132" y="0"/>
                  </a:cubicBezTo>
                  <a:cubicBezTo>
                    <a:pt x="132" y="0"/>
                    <a:pt x="132" y="0"/>
                    <a:pt x="132" y="0"/>
                  </a:cubicBezTo>
                  <a:cubicBezTo>
                    <a:pt x="123" y="7"/>
                    <a:pt x="115" y="16"/>
                    <a:pt x="107"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8" name="Freeform 78"/>
            <p:cNvSpPr/>
            <p:nvPr/>
          </p:nvSpPr>
          <p:spPr bwMode="auto">
            <a:xfrm>
              <a:off x="4958133" y="3014609"/>
              <a:ext cx="405371" cy="1052391"/>
            </a:xfrm>
            <a:custGeom>
              <a:avLst/>
              <a:gdLst>
                <a:gd name="T0" fmla="*/ 76364 w 226"/>
                <a:gd name="T1" fmla="*/ 8675 h 587"/>
                <a:gd name="T2" fmla="*/ 76090 w 226"/>
                <a:gd name="T3" fmla="*/ 9015 h 587"/>
                <a:gd name="T4" fmla="*/ 43178 w 226"/>
                <a:gd name="T5" fmla="*/ 38067 h 587"/>
                <a:gd name="T6" fmla="*/ 42269 w 226"/>
                <a:gd name="T7" fmla="*/ 38820 h 587"/>
                <a:gd name="T8" fmla="*/ 18111 w 226"/>
                <a:gd name="T9" fmla="*/ 76903 h 587"/>
                <a:gd name="T10" fmla="*/ 17731 w 226"/>
                <a:gd name="T11" fmla="*/ 77795 h 587"/>
                <a:gd name="T12" fmla="*/ 3679 w 226"/>
                <a:gd name="T13" fmla="*/ 121090 h 587"/>
                <a:gd name="T14" fmla="*/ 3679 w 226"/>
                <a:gd name="T15" fmla="*/ 121458 h 587"/>
                <a:gd name="T16" fmla="*/ 2429 w 226"/>
                <a:gd name="T17" fmla="*/ 166504 h 587"/>
                <a:gd name="T18" fmla="*/ 2429 w 226"/>
                <a:gd name="T19" fmla="*/ 166504 h 587"/>
                <a:gd name="T20" fmla="*/ 2429 w 226"/>
                <a:gd name="T21" fmla="*/ 166873 h 587"/>
                <a:gd name="T22" fmla="*/ 14801 w 226"/>
                <a:gd name="T23" fmla="*/ 205352 h 587"/>
                <a:gd name="T24" fmla="*/ 14801 w 226"/>
                <a:gd name="T25" fmla="*/ 206221 h 587"/>
                <a:gd name="T26" fmla="*/ 37779 w 226"/>
                <a:gd name="T27" fmla="*/ 232709 h 587"/>
                <a:gd name="T28" fmla="*/ 38311 w 226"/>
                <a:gd name="T29" fmla="*/ 233233 h 587"/>
                <a:gd name="T30" fmla="*/ 50090 w 226"/>
                <a:gd name="T31" fmla="*/ 240196 h 587"/>
                <a:gd name="T32" fmla="*/ 49404 w 226"/>
                <a:gd name="T33" fmla="*/ 239828 h 587"/>
                <a:gd name="T34" fmla="*/ 38311 w 226"/>
                <a:gd name="T35" fmla="*/ 232709 h 587"/>
                <a:gd name="T36" fmla="*/ 37779 w 226"/>
                <a:gd name="T37" fmla="*/ 232709 h 587"/>
                <a:gd name="T38" fmla="*/ 14432 w 226"/>
                <a:gd name="T39" fmla="*/ 205853 h 587"/>
                <a:gd name="T40" fmla="*/ 14432 w 226"/>
                <a:gd name="T41" fmla="*/ 205352 h 587"/>
                <a:gd name="T42" fmla="*/ 2060 w 226"/>
                <a:gd name="T43" fmla="*/ 166873 h 587"/>
                <a:gd name="T44" fmla="*/ 2060 w 226"/>
                <a:gd name="T45" fmla="*/ 166504 h 587"/>
                <a:gd name="T46" fmla="*/ 2060 w 226"/>
                <a:gd name="T47" fmla="*/ 166164 h 587"/>
                <a:gd name="T48" fmla="*/ 3299 w 226"/>
                <a:gd name="T49" fmla="*/ 121458 h 587"/>
                <a:gd name="T50" fmla="*/ 3299 w 226"/>
                <a:gd name="T51" fmla="*/ 120778 h 587"/>
                <a:gd name="T52" fmla="*/ 17239 w 226"/>
                <a:gd name="T53" fmla="*/ 77271 h 587"/>
                <a:gd name="T54" fmla="*/ 17731 w 226"/>
                <a:gd name="T55" fmla="*/ 76903 h 587"/>
                <a:gd name="T56" fmla="*/ 42269 w 226"/>
                <a:gd name="T57" fmla="*/ 38451 h 587"/>
                <a:gd name="T58" fmla="*/ 42793 w 226"/>
                <a:gd name="T59" fmla="*/ 38067 h 587"/>
                <a:gd name="T60" fmla="*/ 76090 w 226"/>
                <a:gd name="T61" fmla="*/ 9015 h 587"/>
                <a:gd name="T62" fmla="*/ 76364 w 226"/>
                <a:gd name="T63" fmla="*/ 8675 h 587"/>
                <a:gd name="T64" fmla="*/ 92951 w 226"/>
                <a:gd name="T65" fmla="*/ 0 h 587"/>
                <a:gd name="T66" fmla="*/ 76364 w 226"/>
                <a:gd name="T67" fmla="*/ 867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587">
                  <a:moveTo>
                    <a:pt x="186" y="21"/>
                  </a:moveTo>
                  <a:cubicBezTo>
                    <a:pt x="186" y="21"/>
                    <a:pt x="185" y="22"/>
                    <a:pt x="185" y="22"/>
                  </a:cubicBezTo>
                  <a:cubicBezTo>
                    <a:pt x="155" y="41"/>
                    <a:pt x="128" y="65"/>
                    <a:pt x="105" y="93"/>
                  </a:cubicBezTo>
                  <a:cubicBezTo>
                    <a:pt x="104" y="94"/>
                    <a:pt x="104" y="94"/>
                    <a:pt x="103" y="95"/>
                  </a:cubicBezTo>
                  <a:cubicBezTo>
                    <a:pt x="80" y="123"/>
                    <a:pt x="60" y="154"/>
                    <a:pt x="44" y="188"/>
                  </a:cubicBezTo>
                  <a:cubicBezTo>
                    <a:pt x="44" y="189"/>
                    <a:pt x="43" y="189"/>
                    <a:pt x="43" y="190"/>
                  </a:cubicBezTo>
                  <a:cubicBezTo>
                    <a:pt x="27" y="223"/>
                    <a:pt x="16" y="259"/>
                    <a:pt x="9" y="296"/>
                  </a:cubicBezTo>
                  <a:cubicBezTo>
                    <a:pt x="9" y="296"/>
                    <a:pt x="9" y="297"/>
                    <a:pt x="9" y="297"/>
                  </a:cubicBezTo>
                  <a:cubicBezTo>
                    <a:pt x="2" y="334"/>
                    <a:pt x="1" y="371"/>
                    <a:pt x="6" y="407"/>
                  </a:cubicBezTo>
                  <a:cubicBezTo>
                    <a:pt x="6" y="407"/>
                    <a:pt x="6" y="407"/>
                    <a:pt x="6" y="407"/>
                  </a:cubicBezTo>
                  <a:cubicBezTo>
                    <a:pt x="6" y="407"/>
                    <a:pt x="6" y="408"/>
                    <a:pt x="6" y="408"/>
                  </a:cubicBezTo>
                  <a:cubicBezTo>
                    <a:pt x="11" y="444"/>
                    <a:pt x="21" y="476"/>
                    <a:pt x="36" y="502"/>
                  </a:cubicBezTo>
                  <a:cubicBezTo>
                    <a:pt x="36" y="503"/>
                    <a:pt x="36" y="503"/>
                    <a:pt x="36" y="504"/>
                  </a:cubicBezTo>
                  <a:cubicBezTo>
                    <a:pt x="51" y="530"/>
                    <a:pt x="70" y="552"/>
                    <a:pt x="92" y="569"/>
                  </a:cubicBezTo>
                  <a:cubicBezTo>
                    <a:pt x="93" y="569"/>
                    <a:pt x="93" y="569"/>
                    <a:pt x="93" y="570"/>
                  </a:cubicBezTo>
                  <a:cubicBezTo>
                    <a:pt x="102" y="576"/>
                    <a:pt x="112" y="582"/>
                    <a:pt x="122" y="587"/>
                  </a:cubicBezTo>
                  <a:cubicBezTo>
                    <a:pt x="120" y="586"/>
                    <a:pt x="120" y="586"/>
                    <a:pt x="120" y="586"/>
                  </a:cubicBezTo>
                  <a:cubicBezTo>
                    <a:pt x="110" y="581"/>
                    <a:pt x="101" y="576"/>
                    <a:pt x="93" y="569"/>
                  </a:cubicBezTo>
                  <a:cubicBezTo>
                    <a:pt x="92" y="569"/>
                    <a:pt x="92" y="569"/>
                    <a:pt x="92" y="569"/>
                  </a:cubicBezTo>
                  <a:cubicBezTo>
                    <a:pt x="69" y="552"/>
                    <a:pt x="50" y="530"/>
                    <a:pt x="35" y="503"/>
                  </a:cubicBezTo>
                  <a:cubicBezTo>
                    <a:pt x="35" y="503"/>
                    <a:pt x="35" y="502"/>
                    <a:pt x="35" y="502"/>
                  </a:cubicBezTo>
                  <a:cubicBezTo>
                    <a:pt x="20" y="475"/>
                    <a:pt x="10" y="443"/>
                    <a:pt x="5" y="408"/>
                  </a:cubicBezTo>
                  <a:cubicBezTo>
                    <a:pt x="5" y="407"/>
                    <a:pt x="5" y="407"/>
                    <a:pt x="5" y="407"/>
                  </a:cubicBezTo>
                  <a:cubicBezTo>
                    <a:pt x="5" y="406"/>
                    <a:pt x="5" y="406"/>
                    <a:pt x="5" y="406"/>
                  </a:cubicBezTo>
                  <a:cubicBezTo>
                    <a:pt x="0" y="370"/>
                    <a:pt x="1" y="333"/>
                    <a:pt x="8" y="297"/>
                  </a:cubicBezTo>
                  <a:cubicBezTo>
                    <a:pt x="8" y="296"/>
                    <a:pt x="8" y="296"/>
                    <a:pt x="8" y="295"/>
                  </a:cubicBezTo>
                  <a:cubicBezTo>
                    <a:pt x="15" y="259"/>
                    <a:pt x="26" y="223"/>
                    <a:pt x="42" y="189"/>
                  </a:cubicBezTo>
                  <a:cubicBezTo>
                    <a:pt x="42" y="189"/>
                    <a:pt x="43" y="188"/>
                    <a:pt x="43" y="188"/>
                  </a:cubicBezTo>
                  <a:cubicBezTo>
                    <a:pt x="59" y="154"/>
                    <a:pt x="79" y="122"/>
                    <a:pt x="103" y="94"/>
                  </a:cubicBezTo>
                  <a:cubicBezTo>
                    <a:pt x="103" y="94"/>
                    <a:pt x="104" y="93"/>
                    <a:pt x="104" y="93"/>
                  </a:cubicBezTo>
                  <a:cubicBezTo>
                    <a:pt x="128" y="65"/>
                    <a:pt x="155" y="41"/>
                    <a:pt x="185" y="22"/>
                  </a:cubicBezTo>
                  <a:cubicBezTo>
                    <a:pt x="185" y="22"/>
                    <a:pt x="185" y="21"/>
                    <a:pt x="186" y="21"/>
                  </a:cubicBezTo>
                  <a:cubicBezTo>
                    <a:pt x="199" y="13"/>
                    <a:pt x="212" y="6"/>
                    <a:pt x="226" y="0"/>
                  </a:cubicBezTo>
                  <a:cubicBezTo>
                    <a:pt x="212" y="6"/>
                    <a:pt x="199" y="13"/>
                    <a:pt x="186" y="2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9" name="Freeform 79"/>
            <p:cNvSpPr/>
            <p:nvPr/>
          </p:nvSpPr>
          <p:spPr bwMode="auto">
            <a:xfrm>
              <a:off x="4857929" y="3014609"/>
              <a:ext cx="505575" cy="837509"/>
            </a:xfrm>
            <a:custGeom>
              <a:avLst/>
              <a:gdLst>
                <a:gd name="T0" fmla="*/ 95451 w 282"/>
                <a:gd name="T1" fmla="*/ 5730 h 467"/>
                <a:gd name="T2" fmla="*/ 95066 w 282"/>
                <a:gd name="T3" fmla="*/ 6103 h 467"/>
                <a:gd name="T4" fmla="*/ 54510 w 282"/>
                <a:gd name="T5" fmla="*/ 29186 h 467"/>
                <a:gd name="T6" fmla="*/ 54163 w 282"/>
                <a:gd name="T7" fmla="*/ 29526 h 467"/>
                <a:gd name="T8" fmla="*/ 23421 w 282"/>
                <a:gd name="T9" fmla="*/ 63204 h 467"/>
                <a:gd name="T10" fmla="*/ 22934 w 282"/>
                <a:gd name="T11" fmla="*/ 63523 h 467"/>
                <a:gd name="T12" fmla="*/ 4846 w 282"/>
                <a:gd name="T13" fmla="*/ 103788 h 467"/>
                <a:gd name="T14" fmla="*/ 4846 w 282"/>
                <a:gd name="T15" fmla="*/ 104535 h 467"/>
                <a:gd name="T16" fmla="*/ 2052 w 282"/>
                <a:gd name="T17" fmla="*/ 148097 h 467"/>
                <a:gd name="T18" fmla="*/ 2052 w 282"/>
                <a:gd name="T19" fmla="*/ 148411 h 467"/>
                <a:gd name="T20" fmla="*/ 2052 w 282"/>
                <a:gd name="T21" fmla="*/ 148756 h 467"/>
                <a:gd name="T22" fmla="*/ 15925 w 282"/>
                <a:gd name="T23" fmla="*/ 188521 h 467"/>
                <a:gd name="T24" fmla="*/ 15925 w 282"/>
                <a:gd name="T25" fmla="*/ 189045 h 467"/>
                <a:gd name="T26" fmla="*/ 17703 w 282"/>
                <a:gd name="T27" fmla="*/ 191483 h 467"/>
                <a:gd name="T28" fmla="*/ 16834 w 282"/>
                <a:gd name="T29" fmla="*/ 190299 h 467"/>
                <a:gd name="T30" fmla="*/ 15925 w 282"/>
                <a:gd name="T31" fmla="*/ 189045 h 467"/>
                <a:gd name="T32" fmla="*/ 15651 w 282"/>
                <a:gd name="T33" fmla="*/ 188152 h 467"/>
                <a:gd name="T34" fmla="*/ 2052 w 282"/>
                <a:gd name="T35" fmla="*/ 148411 h 467"/>
                <a:gd name="T36" fmla="*/ 2052 w 282"/>
                <a:gd name="T37" fmla="*/ 148097 h 467"/>
                <a:gd name="T38" fmla="*/ 2052 w 282"/>
                <a:gd name="T39" fmla="*/ 148097 h 467"/>
                <a:gd name="T40" fmla="*/ 4478 w 282"/>
                <a:gd name="T41" fmla="*/ 104157 h 467"/>
                <a:gd name="T42" fmla="*/ 4846 w 282"/>
                <a:gd name="T43" fmla="*/ 103788 h 467"/>
                <a:gd name="T44" fmla="*/ 22934 w 282"/>
                <a:gd name="T45" fmla="*/ 63523 h 467"/>
                <a:gd name="T46" fmla="*/ 23421 w 282"/>
                <a:gd name="T47" fmla="*/ 62703 h 467"/>
                <a:gd name="T48" fmla="*/ 53639 w 282"/>
                <a:gd name="T49" fmla="*/ 29526 h 467"/>
                <a:gd name="T50" fmla="*/ 54510 w 282"/>
                <a:gd name="T51" fmla="*/ 29186 h 467"/>
                <a:gd name="T52" fmla="*/ 94697 w 282"/>
                <a:gd name="T53" fmla="*/ 6103 h 467"/>
                <a:gd name="T54" fmla="*/ 95451 w 282"/>
                <a:gd name="T55" fmla="*/ 5730 h 467"/>
                <a:gd name="T56" fmla="*/ 115579 w 282"/>
                <a:gd name="T57" fmla="*/ 0 h 467"/>
                <a:gd name="T58" fmla="*/ 95451 w 282"/>
                <a:gd name="T59" fmla="*/ 5730 h 4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467">
                  <a:moveTo>
                    <a:pt x="233" y="14"/>
                  </a:moveTo>
                  <a:cubicBezTo>
                    <a:pt x="233" y="14"/>
                    <a:pt x="232" y="15"/>
                    <a:pt x="232" y="15"/>
                  </a:cubicBezTo>
                  <a:cubicBezTo>
                    <a:pt x="195" y="28"/>
                    <a:pt x="162" y="48"/>
                    <a:pt x="133" y="71"/>
                  </a:cubicBezTo>
                  <a:cubicBezTo>
                    <a:pt x="132" y="72"/>
                    <a:pt x="132" y="72"/>
                    <a:pt x="132" y="72"/>
                  </a:cubicBezTo>
                  <a:cubicBezTo>
                    <a:pt x="102" y="96"/>
                    <a:pt x="77" y="123"/>
                    <a:pt x="57" y="154"/>
                  </a:cubicBezTo>
                  <a:cubicBezTo>
                    <a:pt x="57" y="154"/>
                    <a:pt x="56" y="155"/>
                    <a:pt x="56" y="155"/>
                  </a:cubicBezTo>
                  <a:cubicBezTo>
                    <a:pt x="36" y="186"/>
                    <a:pt x="21" y="219"/>
                    <a:pt x="12" y="253"/>
                  </a:cubicBezTo>
                  <a:cubicBezTo>
                    <a:pt x="12" y="254"/>
                    <a:pt x="12" y="255"/>
                    <a:pt x="12" y="255"/>
                  </a:cubicBezTo>
                  <a:cubicBezTo>
                    <a:pt x="3" y="290"/>
                    <a:pt x="1" y="326"/>
                    <a:pt x="5" y="361"/>
                  </a:cubicBezTo>
                  <a:cubicBezTo>
                    <a:pt x="5" y="362"/>
                    <a:pt x="5" y="362"/>
                    <a:pt x="5" y="362"/>
                  </a:cubicBezTo>
                  <a:cubicBezTo>
                    <a:pt x="5" y="362"/>
                    <a:pt x="5" y="363"/>
                    <a:pt x="5" y="363"/>
                  </a:cubicBezTo>
                  <a:cubicBezTo>
                    <a:pt x="10" y="399"/>
                    <a:pt x="22" y="431"/>
                    <a:pt x="39" y="460"/>
                  </a:cubicBezTo>
                  <a:cubicBezTo>
                    <a:pt x="39" y="460"/>
                    <a:pt x="39" y="461"/>
                    <a:pt x="39" y="461"/>
                  </a:cubicBezTo>
                  <a:cubicBezTo>
                    <a:pt x="41" y="463"/>
                    <a:pt x="42" y="465"/>
                    <a:pt x="43" y="467"/>
                  </a:cubicBezTo>
                  <a:cubicBezTo>
                    <a:pt x="41" y="464"/>
                    <a:pt x="41" y="464"/>
                    <a:pt x="41" y="464"/>
                  </a:cubicBezTo>
                  <a:cubicBezTo>
                    <a:pt x="41" y="463"/>
                    <a:pt x="40" y="462"/>
                    <a:pt x="39" y="461"/>
                  </a:cubicBezTo>
                  <a:cubicBezTo>
                    <a:pt x="39" y="460"/>
                    <a:pt x="38" y="460"/>
                    <a:pt x="38" y="459"/>
                  </a:cubicBezTo>
                  <a:cubicBezTo>
                    <a:pt x="21" y="431"/>
                    <a:pt x="10" y="398"/>
                    <a:pt x="5" y="362"/>
                  </a:cubicBezTo>
                  <a:cubicBezTo>
                    <a:pt x="5" y="362"/>
                    <a:pt x="5" y="362"/>
                    <a:pt x="5" y="361"/>
                  </a:cubicBezTo>
                  <a:cubicBezTo>
                    <a:pt x="5" y="361"/>
                    <a:pt x="5" y="361"/>
                    <a:pt x="5" y="361"/>
                  </a:cubicBezTo>
                  <a:cubicBezTo>
                    <a:pt x="0" y="325"/>
                    <a:pt x="3" y="289"/>
                    <a:pt x="11" y="254"/>
                  </a:cubicBezTo>
                  <a:cubicBezTo>
                    <a:pt x="12" y="254"/>
                    <a:pt x="12" y="253"/>
                    <a:pt x="12" y="253"/>
                  </a:cubicBezTo>
                  <a:cubicBezTo>
                    <a:pt x="21" y="218"/>
                    <a:pt x="36" y="185"/>
                    <a:pt x="56" y="155"/>
                  </a:cubicBezTo>
                  <a:cubicBezTo>
                    <a:pt x="56" y="154"/>
                    <a:pt x="56" y="154"/>
                    <a:pt x="57" y="153"/>
                  </a:cubicBezTo>
                  <a:cubicBezTo>
                    <a:pt x="77" y="123"/>
                    <a:pt x="102" y="95"/>
                    <a:pt x="131" y="72"/>
                  </a:cubicBezTo>
                  <a:cubicBezTo>
                    <a:pt x="132" y="71"/>
                    <a:pt x="132" y="71"/>
                    <a:pt x="133" y="71"/>
                  </a:cubicBezTo>
                  <a:cubicBezTo>
                    <a:pt x="162" y="47"/>
                    <a:pt x="195" y="28"/>
                    <a:pt x="231" y="15"/>
                  </a:cubicBezTo>
                  <a:cubicBezTo>
                    <a:pt x="232" y="14"/>
                    <a:pt x="233" y="14"/>
                    <a:pt x="233" y="14"/>
                  </a:cubicBezTo>
                  <a:cubicBezTo>
                    <a:pt x="249" y="8"/>
                    <a:pt x="265" y="3"/>
                    <a:pt x="282" y="0"/>
                  </a:cubicBezTo>
                  <a:cubicBezTo>
                    <a:pt x="265" y="3"/>
                    <a:pt x="249" y="8"/>
                    <a:pt x="233"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0" name="Freeform 80"/>
            <p:cNvSpPr/>
            <p:nvPr/>
          </p:nvSpPr>
          <p:spPr bwMode="auto">
            <a:xfrm>
              <a:off x="4866279" y="3014609"/>
              <a:ext cx="497225" cy="351556"/>
            </a:xfrm>
            <a:custGeom>
              <a:avLst/>
              <a:gdLst>
                <a:gd name="T0" fmla="*/ 93885 w 277"/>
                <a:gd name="T1" fmla="*/ 2060 h 196"/>
                <a:gd name="T2" fmla="*/ 93012 w 277"/>
                <a:gd name="T3" fmla="*/ 2060 h 196"/>
                <a:gd name="T4" fmla="*/ 51246 w 277"/>
                <a:gd name="T5" fmla="*/ 17717 h 196"/>
                <a:gd name="T6" fmla="*/ 50333 w 277"/>
                <a:gd name="T7" fmla="*/ 17717 h 196"/>
                <a:gd name="T8" fmla="*/ 19066 w 277"/>
                <a:gd name="T9" fmla="*/ 45150 h 196"/>
                <a:gd name="T10" fmla="*/ 18574 w 277"/>
                <a:gd name="T11" fmla="*/ 45530 h 196"/>
                <a:gd name="T12" fmla="*/ 0 w 277"/>
                <a:gd name="T13" fmla="*/ 80460 h 196"/>
                <a:gd name="T14" fmla="*/ 369 w 277"/>
                <a:gd name="T15" fmla="*/ 79223 h 196"/>
                <a:gd name="T16" fmla="*/ 18574 w 277"/>
                <a:gd name="T17" fmla="*/ 45150 h 196"/>
                <a:gd name="T18" fmla="*/ 19066 w 277"/>
                <a:gd name="T19" fmla="*/ 44646 h 196"/>
                <a:gd name="T20" fmla="*/ 50865 w 277"/>
                <a:gd name="T21" fmla="*/ 17717 h 196"/>
                <a:gd name="T22" fmla="*/ 51246 w 277"/>
                <a:gd name="T23" fmla="*/ 17216 h 196"/>
                <a:gd name="T24" fmla="*/ 93012 w 277"/>
                <a:gd name="T25" fmla="*/ 2060 h 196"/>
                <a:gd name="T26" fmla="*/ 93885 w 277"/>
                <a:gd name="T27" fmla="*/ 2060 h 196"/>
                <a:gd name="T28" fmla="*/ 114523 w 277"/>
                <a:gd name="T29" fmla="*/ 0 h 196"/>
                <a:gd name="T30" fmla="*/ 93885 w 277"/>
                <a:gd name="T31" fmla="*/ 206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7" h="196">
                  <a:moveTo>
                    <a:pt x="227" y="5"/>
                  </a:moveTo>
                  <a:cubicBezTo>
                    <a:pt x="226" y="5"/>
                    <a:pt x="226" y="5"/>
                    <a:pt x="225" y="5"/>
                  </a:cubicBezTo>
                  <a:cubicBezTo>
                    <a:pt x="188" y="12"/>
                    <a:pt x="154" y="25"/>
                    <a:pt x="124" y="43"/>
                  </a:cubicBezTo>
                  <a:cubicBezTo>
                    <a:pt x="123" y="43"/>
                    <a:pt x="123" y="43"/>
                    <a:pt x="122" y="43"/>
                  </a:cubicBezTo>
                  <a:cubicBezTo>
                    <a:pt x="92" y="61"/>
                    <a:pt x="67" y="84"/>
                    <a:pt x="46" y="110"/>
                  </a:cubicBezTo>
                  <a:cubicBezTo>
                    <a:pt x="46" y="110"/>
                    <a:pt x="45" y="111"/>
                    <a:pt x="45" y="111"/>
                  </a:cubicBezTo>
                  <a:cubicBezTo>
                    <a:pt x="25" y="136"/>
                    <a:pt x="10" y="165"/>
                    <a:pt x="0" y="196"/>
                  </a:cubicBezTo>
                  <a:cubicBezTo>
                    <a:pt x="1" y="193"/>
                    <a:pt x="1" y="193"/>
                    <a:pt x="1" y="193"/>
                  </a:cubicBezTo>
                  <a:cubicBezTo>
                    <a:pt x="11" y="163"/>
                    <a:pt x="26" y="135"/>
                    <a:pt x="45" y="110"/>
                  </a:cubicBezTo>
                  <a:cubicBezTo>
                    <a:pt x="45" y="110"/>
                    <a:pt x="46" y="109"/>
                    <a:pt x="46" y="109"/>
                  </a:cubicBezTo>
                  <a:cubicBezTo>
                    <a:pt x="67" y="83"/>
                    <a:pt x="93" y="61"/>
                    <a:pt x="123" y="43"/>
                  </a:cubicBezTo>
                  <a:cubicBezTo>
                    <a:pt x="123" y="43"/>
                    <a:pt x="124" y="42"/>
                    <a:pt x="124" y="42"/>
                  </a:cubicBezTo>
                  <a:cubicBezTo>
                    <a:pt x="154" y="25"/>
                    <a:pt x="188" y="12"/>
                    <a:pt x="225" y="5"/>
                  </a:cubicBezTo>
                  <a:cubicBezTo>
                    <a:pt x="226" y="5"/>
                    <a:pt x="226" y="5"/>
                    <a:pt x="227" y="5"/>
                  </a:cubicBezTo>
                  <a:cubicBezTo>
                    <a:pt x="243" y="2"/>
                    <a:pt x="260" y="0"/>
                    <a:pt x="277" y="0"/>
                  </a:cubicBezTo>
                  <a:cubicBezTo>
                    <a:pt x="260" y="0"/>
                    <a:pt x="243" y="2"/>
                    <a:pt x="227" y="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1" name="Freeform 81"/>
            <p:cNvSpPr/>
            <p:nvPr/>
          </p:nvSpPr>
          <p:spPr bwMode="auto">
            <a:xfrm>
              <a:off x="5047709" y="3005498"/>
              <a:ext cx="315795" cy="82004"/>
            </a:xfrm>
            <a:custGeom>
              <a:avLst/>
              <a:gdLst>
                <a:gd name="T0" fmla="*/ 54751 w 176"/>
                <a:gd name="T1" fmla="*/ 364 h 46"/>
                <a:gd name="T2" fmla="*/ 54085 w 176"/>
                <a:gd name="T3" fmla="*/ 364 h 46"/>
                <a:gd name="T4" fmla="*/ 18129 w 176"/>
                <a:gd name="T5" fmla="*/ 7055 h 46"/>
                <a:gd name="T6" fmla="*/ 17789 w 176"/>
                <a:gd name="T7" fmla="*/ 7569 h 46"/>
                <a:gd name="T8" fmla="*/ 0 w 176"/>
                <a:gd name="T9" fmla="*/ 18109 h 46"/>
                <a:gd name="T10" fmla="*/ 872 w 176"/>
                <a:gd name="T11" fmla="*/ 17771 h 46"/>
                <a:gd name="T12" fmla="*/ 18129 w 176"/>
                <a:gd name="T13" fmla="*/ 7055 h 46"/>
                <a:gd name="T14" fmla="*/ 18514 w 176"/>
                <a:gd name="T15" fmla="*/ 7055 h 46"/>
                <a:gd name="T16" fmla="*/ 54085 w 176"/>
                <a:gd name="T17" fmla="*/ 0 h 46"/>
                <a:gd name="T18" fmla="*/ 54751 w 176"/>
                <a:gd name="T19" fmla="*/ 0 h 46"/>
                <a:gd name="T20" fmla="*/ 72512 w 176"/>
                <a:gd name="T21" fmla="*/ 2007 h 46"/>
                <a:gd name="T22" fmla="*/ 54751 w 176"/>
                <a:gd name="T23" fmla="*/ 36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46">
                  <a:moveTo>
                    <a:pt x="133" y="1"/>
                  </a:moveTo>
                  <a:cubicBezTo>
                    <a:pt x="132" y="1"/>
                    <a:pt x="132" y="1"/>
                    <a:pt x="131" y="1"/>
                  </a:cubicBezTo>
                  <a:cubicBezTo>
                    <a:pt x="99" y="0"/>
                    <a:pt x="70" y="7"/>
                    <a:pt x="44" y="18"/>
                  </a:cubicBezTo>
                  <a:cubicBezTo>
                    <a:pt x="44" y="18"/>
                    <a:pt x="44" y="18"/>
                    <a:pt x="43" y="19"/>
                  </a:cubicBezTo>
                  <a:cubicBezTo>
                    <a:pt x="27" y="26"/>
                    <a:pt x="13" y="35"/>
                    <a:pt x="0" y="46"/>
                  </a:cubicBezTo>
                  <a:cubicBezTo>
                    <a:pt x="2" y="45"/>
                    <a:pt x="2" y="45"/>
                    <a:pt x="2" y="45"/>
                  </a:cubicBezTo>
                  <a:cubicBezTo>
                    <a:pt x="14" y="34"/>
                    <a:pt x="28" y="25"/>
                    <a:pt x="44" y="18"/>
                  </a:cubicBezTo>
                  <a:cubicBezTo>
                    <a:pt x="44" y="18"/>
                    <a:pt x="44" y="18"/>
                    <a:pt x="45" y="18"/>
                  </a:cubicBezTo>
                  <a:cubicBezTo>
                    <a:pt x="70" y="6"/>
                    <a:pt x="100" y="0"/>
                    <a:pt x="131" y="0"/>
                  </a:cubicBezTo>
                  <a:cubicBezTo>
                    <a:pt x="132" y="0"/>
                    <a:pt x="132" y="0"/>
                    <a:pt x="133" y="0"/>
                  </a:cubicBezTo>
                  <a:cubicBezTo>
                    <a:pt x="147" y="1"/>
                    <a:pt x="161" y="2"/>
                    <a:pt x="176" y="5"/>
                  </a:cubicBezTo>
                  <a:cubicBezTo>
                    <a:pt x="161" y="2"/>
                    <a:pt x="147" y="1"/>
                    <a:pt x="133"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2" name="Freeform 82"/>
            <p:cNvSpPr/>
            <p:nvPr/>
          </p:nvSpPr>
          <p:spPr bwMode="auto">
            <a:xfrm>
              <a:off x="5194979" y="2980441"/>
              <a:ext cx="168525" cy="34169"/>
            </a:xfrm>
            <a:custGeom>
              <a:avLst/>
              <a:gdLst>
                <a:gd name="T0" fmla="*/ 26227 w 94"/>
                <a:gd name="T1" fmla="*/ 2989 h 19"/>
                <a:gd name="T2" fmla="*/ 25858 w 94"/>
                <a:gd name="T3" fmla="*/ 2456 h 19"/>
                <a:gd name="T4" fmla="*/ 1556 w 94"/>
                <a:gd name="T5" fmla="*/ 2989 h 19"/>
                <a:gd name="T6" fmla="*/ 1238 w 94"/>
                <a:gd name="T7" fmla="*/ 2989 h 19"/>
                <a:gd name="T8" fmla="*/ 0 w 94"/>
                <a:gd name="T9" fmla="*/ 3709 h 19"/>
                <a:gd name="T10" fmla="*/ 368 w 94"/>
                <a:gd name="T11" fmla="*/ 3361 h 19"/>
                <a:gd name="T12" fmla="*/ 1556 w 94"/>
                <a:gd name="T13" fmla="*/ 2989 h 19"/>
                <a:gd name="T14" fmla="*/ 2052 w 94"/>
                <a:gd name="T15" fmla="*/ 2989 h 19"/>
                <a:gd name="T16" fmla="*/ 25858 w 94"/>
                <a:gd name="T17" fmla="*/ 2456 h 19"/>
                <a:gd name="T18" fmla="*/ 26227 w 94"/>
                <a:gd name="T19" fmla="*/ 2456 h 19"/>
                <a:gd name="T20" fmla="*/ 38519 w 94"/>
                <a:gd name="T21" fmla="*/ 7960 h 19"/>
                <a:gd name="T22" fmla="*/ 38519 w 94"/>
                <a:gd name="T23" fmla="*/ 7960 h 19"/>
                <a:gd name="T24" fmla="*/ 26227 w 94"/>
                <a:gd name="T25" fmla="*/ 298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9">
                  <a:moveTo>
                    <a:pt x="64" y="7"/>
                  </a:moveTo>
                  <a:cubicBezTo>
                    <a:pt x="64" y="6"/>
                    <a:pt x="64" y="6"/>
                    <a:pt x="63" y="6"/>
                  </a:cubicBezTo>
                  <a:cubicBezTo>
                    <a:pt x="41" y="0"/>
                    <a:pt x="21" y="1"/>
                    <a:pt x="4" y="7"/>
                  </a:cubicBezTo>
                  <a:cubicBezTo>
                    <a:pt x="4" y="7"/>
                    <a:pt x="4" y="7"/>
                    <a:pt x="3" y="7"/>
                  </a:cubicBezTo>
                  <a:cubicBezTo>
                    <a:pt x="2" y="8"/>
                    <a:pt x="1" y="8"/>
                    <a:pt x="0" y="9"/>
                  </a:cubicBezTo>
                  <a:cubicBezTo>
                    <a:pt x="1" y="8"/>
                    <a:pt x="1" y="8"/>
                    <a:pt x="1" y="8"/>
                  </a:cubicBezTo>
                  <a:cubicBezTo>
                    <a:pt x="2" y="8"/>
                    <a:pt x="3" y="8"/>
                    <a:pt x="4" y="7"/>
                  </a:cubicBezTo>
                  <a:cubicBezTo>
                    <a:pt x="4" y="7"/>
                    <a:pt x="4" y="7"/>
                    <a:pt x="5" y="7"/>
                  </a:cubicBezTo>
                  <a:cubicBezTo>
                    <a:pt x="22" y="0"/>
                    <a:pt x="42" y="0"/>
                    <a:pt x="63" y="6"/>
                  </a:cubicBezTo>
                  <a:cubicBezTo>
                    <a:pt x="64" y="6"/>
                    <a:pt x="64" y="6"/>
                    <a:pt x="64" y="6"/>
                  </a:cubicBezTo>
                  <a:cubicBezTo>
                    <a:pt x="74" y="9"/>
                    <a:pt x="84" y="13"/>
                    <a:pt x="94" y="19"/>
                  </a:cubicBezTo>
                  <a:cubicBezTo>
                    <a:pt x="94" y="19"/>
                    <a:pt x="94" y="19"/>
                    <a:pt x="94" y="19"/>
                  </a:cubicBezTo>
                  <a:cubicBezTo>
                    <a:pt x="84" y="13"/>
                    <a:pt x="74" y="9"/>
                    <a:pt x="64" y="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3" name="Freeform 83"/>
            <p:cNvSpPr/>
            <p:nvPr/>
          </p:nvSpPr>
          <p:spPr bwMode="auto">
            <a:xfrm>
              <a:off x="5306570" y="2956903"/>
              <a:ext cx="56934" cy="57707"/>
            </a:xfrm>
            <a:custGeom>
              <a:avLst/>
              <a:gdLst>
                <a:gd name="T0" fmla="*/ 7788 w 32"/>
                <a:gd name="T1" fmla="*/ 5883 h 32"/>
                <a:gd name="T2" fmla="*/ 7788 w 32"/>
                <a:gd name="T3" fmla="*/ 5600 h 32"/>
                <a:gd name="T4" fmla="*/ 0 w 32"/>
                <a:gd name="T5" fmla="*/ 926 h 32"/>
                <a:gd name="T6" fmla="*/ 363 w 32"/>
                <a:gd name="T7" fmla="*/ 390 h 32"/>
                <a:gd name="T8" fmla="*/ 7788 w 32"/>
                <a:gd name="T9" fmla="*/ 5600 h 32"/>
                <a:gd name="T10" fmla="*/ 7788 w 32"/>
                <a:gd name="T11" fmla="*/ 5883 h 32"/>
                <a:gd name="T12" fmla="*/ 12464 w 32"/>
                <a:gd name="T13" fmla="*/ 13678 h 32"/>
                <a:gd name="T14" fmla="*/ 7788 w 32"/>
                <a:gd name="T15" fmla="*/ 588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20" y="14"/>
                  </a:moveTo>
                  <a:cubicBezTo>
                    <a:pt x="20" y="14"/>
                    <a:pt x="20" y="14"/>
                    <a:pt x="20" y="13"/>
                  </a:cubicBezTo>
                  <a:cubicBezTo>
                    <a:pt x="12" y="4"/>
                    <a:pt x="6" y="0"/>
                    <a:pt x="0" y="2"/>
                  </a:cubicBezTo>
                  <a:cubicBezTo>
                    <a:pt x="1" y="1"/>
                    <a:pt x="1" y="1"/>
                    <a:pt x="1" y="1"/>
                  </a:cubicBezTo>
                  <a:cubicBezTo>
                    <a:pt x="6" y="0"/>
                    <a:pt x="13" y="4"/>
                    <a:pt x="20" y="13"/>
                  </a:cubicBezTo>
                  <a:cubicBezTo>
                    <a:pt x="20" y="14"/>
                    <a:pt x="20" y="14"/>
                    <a:pt x="20" y="14"/>
                  </a:cubicBezTo>
                  <a:cubicBezTo>
                    <a:pt x="24" y="18"/>
                    <a:pt x="28" y="24"/>
                    <a:pt x="32" y="32"/>
                  </a:cubicBezTo>
                  <a:cubicBezTo>
                    <a:pt x="28" y="24"/>
                    <a:pt x="24" y="18"/>
                    <a:pt x="20"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4" name="Freeform 84"/>
            <p:cNvSpPr/>
            <p:nvPr/>
          </p:nvSpPr>
          <p:spPr bwMode="auto">
            <a:xfrm>
              <a:off x="5363504" y="2946272"/>
              <a:ext cx="52379" cy="68337"/>
            </a:xfrm>
            <a:custGeom>
              <a:avLst/>
              <a:gdLst>
                <a:gd name="T0" fmla="*/ 3809 w 29"/>
                <a:gd name="T1" fmla="*/ 7079 h 38"/>
                <a:gd name="T2" fmla="*/ 3809 w 29"/>
                <a:gd name="T3" fmla="*/ 7079 h 38"/>
                <a:gd name="T4" fmla="*/ 12108 w 29"/>
                <a:gd name="T5" fmla="*/ 0 h 38"/>
                <a:gd name="T6" fmla="*/ 12501 w 29"/>
                <a:gd name="T7" fmla="*/ 0 h 38"/>
                <a:gd name="T8" fmla="*/ 3809 w 29"/>
                <a:gd name="T9" fmla="*/ 7079 h 38"/>
                <a:gd name="T10" fmla="*/ 3809 w 29"/>
                <a:gd name="T11" fmla="*/ 7079 h 38"/>
                <a:gd name="T12" fmla="*/ 0 w 29"/>
                <a:gd name="T13" fmla="*/ 15864 h 38"/>
                <a:gd name="T14" fmla="*/ 3809 w 29"/>
                <a:gd name="T15" fmla="*/ 707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8">
                  <a:moveTo>
                    <a:pt x="9" y="17"/>
                  </a:moveTo>
                  <a:cubicBezTo>
                    <a:pt x="9" y="17"/>
                    <a:pt x="9" y="17"/>
                    <a:pt x="9" y="17"/>
                  </a:cubicBezTo>
                  <a:cubicBezTo>
                    <a:pt x="15" y="6"/>
                    <a:pt x="22" y="0"/>
                    <a:pt x="28" y="0"/>
                  </a:cubicBezTo>
                  <a:cubicBezTo>
                    <a:pt x="29" y="0"/>
                    <a:pt x="29" y="0"/>
                    <a:pt x="29" y="0"/>
                  </a:cubicBezTo>
                  <a:cubicBezTo>
                    <a:pt x="22" y="0"/>
                    <a:pt x="16" y="6"/>
                    <a:pt x="9" y="17"/>
                  </a:cubicBezTo>
                  <a:cubicBezTo>
                    <a:pt x="9" y="17"/>
                    <a:pt x="9" y="17"/>
                    <a:pt x="9" y="17"/>
                  </a:cubicBezTo>
                  <a:cubicBezTo>
                    <a:pt x="6" y="23"/>
                    <a:pt x="3" y="30"/>
                    <a:pt x="0" y="38"/>
                  </a:cubicBezTo>
                  <a:cubicBezTo>
                    <a:pt x="3" y="30"/>
                    <a:pt x="6" y="23"/>
                    <a:pt x="9"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5" name="Freeform 85"/>
            <p:cNvSpPr/>
            <p:nvPr/>
          </p:nvSpPr>
          <p:spPr bwMode="auto">
            <a:xfrm>
              <a:off x="5363504" y="2950069"/>
              <a:ext cx="176116" cy="64541"/>
            </a:xfrm>
            <a:custGeom>
              <a:avLst/>
              <a:gdLst>
                <a:gd name="T0" fmla="*/ 11595 w 98"/>
                <a:gd name="T1" fmla="*/ 6897 h 36"/>
                <a:gd name="T2" fmla="*/ 12128 w 98"/>
                <a:gd name="T3" fmla="*/ 6623 h 36"/>
                <a:gd name="T4" fmla="*/ 37466 w 98"/>
                <a:gd name="T5" fmla="*/ 869 h 36"/>
                <a:gd name="T6" fmla="*/ 37852 w 98"/>
                <a:gd name="T7" fmla="*/ 1237 h 36"/>
                <a:gd name="T8" fmla="*/ 40453 w 98"/>
                <a:gd name="T9" fmla="*/ 1237 h 36"/>
                <a:gd name="T10" fmla="*/ 40839 w 98"/>
                <a:gd name="T11" fmla="*/ 1556 h 36"/>
                <a:gd name="T12" fmla="*/ 38384 w 98"/>
                <a:gd name="T13" fmla="*/ 1237 h 36"/>
                <a:gd name="T14" fmla="*/ 37852 w 98"/>
                <a:gd name="T15" fmla="*/ 1237 h 36"/>
                <a:gd name="T16" fmla="*/ 12128 w 98"/>
                <a:gd name="T17" fmla="*/ 6623 h 36"/>
                <a:gd name="T18" fmla="*/ 11595 w 98"/>
                <a:gd name="T19" fmla="*/ 6897 h 36"/>
                <a:gd name="T20" fmla="*/ 0 w 98"/>
                <a:gd name="T21" fmla="*/ 14769 h 36"/>
                <a:gd name="T22" fmla="*/ 11595 w 98"/>
                <a:gd name="T23" fmla="*/ 689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36">
                  <a:moveTo>
                    <a:pt x="28" y="17"/>
                  </a:moveTo>
                  <a:cubicBezTo>
                    <a:pt x="28" y="16"/>
                    <a:pt x="29" y="16"/>
                    <a:pt x="29" y="16"/>
                  </a:cubicBezTo>
                  <a:cubicBezTo>
                    <a:pt x="50" y="5"/>
                    <a:pt x="71" y="0"/>
                    <a:pt x="90" y="2"/>
                  </a:cubicBezTo>
                  <a:cubicBezTo>
                    <a:pt x="91" y="2"/>
                    <a:pt x="91" y="3"/>
                    <a:pt x="91" y="3"/>
                  </a:cubicBezTo>
                  <a:cubicBezTo>
                    <a:pt x="93" y="3"/>
                    <a:pt x="95" y="3"/>
                    <a:pt x="97" y="3"/>
                  </a:cubicBezTo>
                  <a:cubicBezTo>
                    <a:pt x="98" y="4"/>
                    <a:pt x="98" y="4"/>
                    <a:pt x="98" y="4"/>
                  </a:cubicBezTo>
                  <a:cubicBezTo>
                    <a:pt x="96" y="3"/>
                    <a:pt x="94" y="3"/>
                    <a:pt x="92" y="3"/>
                  </a:cubicBezTo>
                  <a:cubicBezTo>
                    <a:pt x="92" y="3"/>
                    <a:pt x="91" y="3"/>
                    <a:pt x="91" y="3"/>
                  </a:cubicBezTo>
                  <a:cubicBezTo>
                    <a:pt x="71" y="0"/>
                    <a:pt x="50" y="5"/>
                    <a:pt x="29" y="16"/>
                  </a:cubicBezTo>
                  <a:cubicBezTo>
                    <a:pt x="29" y="16"/>
                    <a:pt x="28" y="16"/>
                    <a:pt x="28" y="17"/>
                  </a:cubicBezTo>
                  <a:cubicBezTo>
                    <a:pt x="19" y="22"/>
                    <a:pt x="10" y="28"/>
                    <a:pt x="0" y="36"/>
                  </a:cubicBezTo>
                  <a:cubicBezTo>
                    <a:pt x="9" y="28"/>
                    <a:pt x="19" y="22"/>
                    <a:pt x="28"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6" name="Freeform 86"/>
            <p:cNvSpPr/>
            <p:nvPr/>
          </p:nvSpPr>
          <p:spPr bwMode="auto">
            <a:xfrm>
              <a:off x="5363504" y="2971329"/>
              <a:ext cx="349955" cy="46317"/>
            </a:xfrm>
            <a:custGeom>
              <a:avLst/>
              <a:gdLst>
                <a:gd name="T0" fmla="*/ 17270 w 195"/>
                <a:gd name="T1" fmla="*/ 3484 h 26"/>
                <a:gd name="T2" fmla="*/ 18180 w 195"/>
                <a:gd name="T3" fmla="*/ 3484 h 26"/>
                <a:gd name="T4" fmla="*/ 55694 w 195"/>
                <a:gd name="T5" fmla="*/ 2004 h 26"/>
                <a:gd name="T6" fmla="*/ 56197 w 195"/>
                <a:gd name="T7" fmla="*/ 2004 h 26"/>
                <a:gd name="T8" fmla="*/ 79621 w 195"/>
                <a:gd name="T9" fmla="*/ 9814 h 26"/>
                <a:gd name="T10" fmla="*/ 80493 w 195"/>
                <a:gd name="T11" fmla="*/ 10178 h 26"/>
                <a:gd name="T12" fmla="*/ 56566 w 195"/>
                <a:gd name="T13" fmla="*/ 2339 h 26"/>
                <a:gd name="T14" fmla="*/ 56197 w 195"/>
                <a:gd name="T15" fmla="*/ 2004 h 26"/>
                <a:gd name="T16" fmla="*/ 18180 w 195"/>
                <a:gd name="T17" fmla="*/ 3484 h 26"/>
                <a:gd name="T18" fmla="*/ 17270 w 195"/>
                <a:gd name="T19" fmla="*/ 3484 h 26"/>
                <a:gd name="T20" fmla="*/ 0 w 195"/>
                <a:gd name="T21" fmla="*/ 9298 h 26"/>
                <a:gd name="T22" fmla="*/ 17270 w 195"/>
                <a:gd name="T23" fmla="*/ 348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6">
                  <a:moveTo>
                    <a:pt x="42" y="9"/>
                  </a:moveTo>
                  <a:cubicBezTo>
                    <a:pt x="43" y="9"/>
                    <a:pt x="43" y="9"/>
                    <a:pt x="44" y="9"/>
                  </a:cubicBezTo>
                  <a:cubicBezTo>
                    <a:pt x="76" y="1"/>
                    <a:pt x="106" y="0"/>
                    <a:pt x="135" y="5"/>
                  </a:cubicBezTo>
                  <a:cubicBezTo>
                    <a:pt x="136" y="5"/>
                    <a:pt x="136" y="5"/>
                    <a:pt x="136" y="5"/>
                  </a:cubicBezTo>
                  <a:cubicBezTo>
                    <a:pt x="157" y="9"/>
                    <a:pt x="176" y="16"/>
                    <a:pt x="193" y="25"/>
                  </a:cubicBezTo>
                  <a:cubicBezTo>
                    <a:pt x="195" y="26"/>
                    <a:pt x="195" y="26"/>
                    <a:pt x="195" y="26"/>
                  </a:cubicBezTo>
                  <a:cubicBezTo>
                    <a:pt x="177" y="16"/>
                    <a:pt x="158" y="9"/>
                    <a:pt x="137" y="6"/>
                  </a:cubicBezTo>
                  <a:cubicBezTo>
                    <a:pt x="136" y="5"/>
                    <a:pt x="136" y="5"/>
                    <a:pt x="136" y="5"/>
                  </a:cubicBezTo>
                  <a:cubicBezTo>
                    <a:pt x="107" y="0"/>
                    <a:pt x="76" y="1"/>
                    <a:pt x="44" y="9"/>
                  </a:cubicBezTo>
                  <a:cubicBezTo>
                    <a:pt x="43" y="9"/>
                    <a:pt x="43" y="9"/>
                    <a:pt x="42" y="9"/>
                  </a:cubicBezTo>
                  <a:cubicBezTo>
                    <a:pt x="29" y="13"/>
                    <a:pt x="14" y="18"/>
                    <a:pt x="0" y="24"/>
                  </a:cubicBezTo>
                  <a:cubicBezTo>
                    <a:pt x="14" y="18"/>
                    <a:pt x="28" y="13"/>
                    <a:pt x="42"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7" name="Freeform 87"/>
            <p:cNvSpPr/>
            <p:nvPr/>
          </p:nvSpPr>
          <p:spPr bwMode="auto">
            <a:xfrm>
              <a:off x="5363504" y="2996386"/>
              <a:ext cx="590597" cy="267274"/>
            </a:xfrm>
            <a:custGeom>
              <a:avLst/>
              <a:gdLst>
                <a:gd name="T0" fmla="*/ 20639 w 329"/>
                <a:gd name="T1" fmla="*/ 1238 h 149"/>
                <a:gd name="T2" fmla="*/ 21512 w 329"/>
                <a:gd name="T3" fmla="*/ 872 h 149"/>
                <a:gd name="T4" fmla="*/ 66104 w 329"/>
                <a:gd name="T5" fmla="*/ 5738 h 149"/>
                <a:gd name="T6" fmla="*/ 66977 w 329"/>
                <a:gd name="T7" fmla="*/ 5738 h 149"/>
                <a:gd name="T8" fmla="*/ 105073 w 329"/>
                <a:gd name="T9" fmla="*/ 24640 h 149"/>
                <a:gd name="T10" fmla="*/ 105444 w 329"/>
                <a:gd name="T11" fmla="*/ 25013 h 149"/>
                <a:gd name="T12" fmla="*/ 133123 w 329"/>
                <a:gd name="T13" fmla="*/ 55470 h 149"/>
                <a:gd name="T14" fmla="*/ 133123 w 329"/>
                <a:gd name="T15" fmla="*/ 56285 h 149"/>
                <a:gd name="T16" fmla="*/ 135689 w 329"/>
                <a:gd name="T17" fmla="*/ 59963 h 149"/>
                <a:gd name="T18" fmla="*/ 136060 w 329"/>
                <a:gd name="T19" fmla="*/ 61241 h 149"/>
                <a:gd name="T20" fmla="*/ 133627 w 329"/>
                <a:gd name="T21" fmla="*/ 56285 h 149"/>
                <a:gd name="T22" fmla="*/ 133123 w 329"/>
                <a:gd name="T23" fmla="*/ 55781 h 149"/>
                <a:gd name="T24" fmla="*/ 105444 w 329"/>
                <a:gd name="T25" fmla="*/ 25013 h 149"/>
                <a:gd name="T26" fmla="*/ 105073 w 329"/>
                <a:gd name="T27" fmla="*/ 25013 h 149"/>
                <a:gd name="T28" fmla="*/ 66977 w 329"/>
                <a:gd name="T29" fmla="*/ 6104 h 149"/>
                <a:gd name="T30" fmla="*/ 66634 w 329"/>
                <a:gd name="T31" fmla="*/ 5738 h 149"/>
                <a:gd name="T32" fmla="*/ 21512 w 329"/>
                <a:gd name="T33" fmla="*/ 1238 h 149"/>
                <a:gd name="T34" fmla="*/ 20639 w 329"/>
                <a:gd name="T35" fmla="*/ 1238 h 149"/>
                <a:gd name="T36" fmla="*/ 0 w 329"/>
                <a:gd name="T37" fmla="*/ 4207 h 149"/>
                <a:gd name="T38" fmla="*/ 0 w 329"/>
                <a:gd name="T39" fmla="*/ 4207 h 149"/>
                <a:gd name="T40" fmla="*/ 20639 w 329"/>
                <a:gd name="T41" fmla="*/ 1238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 h="149">
                  <a:moveTo>
                    <a:pt x="50" y="3"/>
                  </a:moveTo>
                  <a:cubicBezTo>
                    <a:pt x="51" y="3"/>
                    <a:pt x="52" y="3"/>
                    <a:pt x="52" y="2"/>
                  </a:cubicBezTo>
                  <a:cubicBezTo>
                    <a:pt x="90" y="0"/>
                    <a:pt x="127" y="4"/>
                    <a:pt x="160" y="14"/>
                  </a:cubicBezTo>
                  <a:cubicBezTo>
                    <a:pt x="161" y="14"/>
                    <a:pt x="161" y="14"/>
                    <a:pt x="162" y="14"/>
                  </a:cubicBezTo>
                  <a:cubicBezTo>
                    <a:pt x="196" y="24"/>
                    <a:pt x="227" y="40"/>
                    <a:pt x="254" y="60"/>
                  </a:cubicBezTo>
                  <a:cubicBezTo>
                    <a:pt x="254" y="60"/>
                    <a:pt x="255" y="61"/>
                    <a:pt x="255" y="61"/>
                  </a:cubicBezTo>
                  <a:cubicBezTo>
                    <a:pt x="282" y="81"/>
                    <a:pt x="304" y="106"/>
                    <a:pt x="322" y="135"/>
                  </a:cubicBezTo>
                  <a:cubicBezTo>
                    <a:pt x="322" y="136"/>
                    <a:pt x="322" y="136"/>
                    <a:pt x="322" y="137"/>
                  </a:cubicBezTo>
                  <a:cubicBezTo>
                    <a:pt x="324" y="140"/>
                    <a:pt x="326" y="143"/>
                    <a:pt x="328" y="146"/>
                  </a:cubicBezTo>
                  <a:cubicBezTo>
                    <a:pt x="329" y="149"/>
                    <a:pt x="329" y="149"/>
                    <a:pt x="329" y="149"/>
                  </a:cubicBezTo>
                  <a:cubicBezTo>
                    <a:pt x="327" y="145"/>
                    <a:pt x="325" y="141"/>
                    <a:pt x="323" y="137"/>
                  </a:cubicBezTo>
                  <a:cubicBezTo>
                    <a:pt x="323" y="137"/>
                    <a:pt x="322" y="136"/>
                    <a:pt x="322" y="136"/>
                  </a:cubicBezTo>
                  <a:cubicBezTo>
                    <a:pt x="305" y="107"/>
                    <a:pt x="282" y="82"/>
                    <a:pt x="255" y="61"/>
                  </a:cubicBezTo>
                  <a:cubicBezTo>
                    <a:pt x="255" y="61"/>
                    <a:pt x="254" y="61"/>
                    <a:pt x="254" y="61"/>
                  </a:cubicBezTo>
                  <a:cubicBezTo>
                    <a:pt x="227" y="40"/>
                    <a:pt x="196" y="25"/>
                    <a:pt x="162" y="15"/>
                  </a:cubicBezTo>
                  <a:cubicBezTo>
                    <a:pt x="162" y="15"/>
                    <a:pt x="161" y="14"/>
                    <a:pt x="161" y="14"/>
                  </a:cubicBezTo>
                  <a:cubicBezTo>
                    <a:pt x="127" y="5"/>
                    <a:pt x="90" y="0"/>
                    <a:pt x="52" y="3"/>
                  </a:cubicBezTo>
                  <a:cubicBezTo>
                    <a:pt x="52" y="3"/>
                    <a:pt x="51" y="3"/>
                    <a:pt x="50" y="3"/>
                  </a:cubicBezTo>
                  <a:cubicBezTo>
                    <a:pt x="34" y="4"/>
                    <a:pt x="17" y="6"/>
                    <a:pt x="0" y="10"/>
                  </a:cubicBezTo>
                  <a:cubicBezTo>
                    <a:pt x="0" y="10"/>
                    <a:pt x="0" y="10"/>
                    <a:pt x="0" y="10"/>
                  </a:cubicBezTo>
                  <a:cubicBezTo>
                    <a:pt x="17" y="6"/>
                    <a:pt x="34" y="4"/>
                    <a:pt x="50" y="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randombar(horizontal)">
                                      <p:cBhvr>
                                        <p:cTn id="27" dur="500"/>
                                        <p:tgtEl>
                                          <p:spTgt spid="5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randombar(horizontal)">
                                      <p:cBhvr>
                                        <p:cTn id="35" dur="500"/>
                                        <p:tgtEl>
                                          <p:spTgt spid="5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randombar(horizontal)">
                                      <p:cBhvr>
                                        <p:cTn id="43" dur="500"/>
                                        <p:tgtEl>
                                          <p:spTgt spid="5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randombar(horizontal)">
                                      <p:cBhvr>
                                        <p:cTn id="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79594" y="724369"/>
            <a:ext cx="3403411" cy="888169"/>
            <a:chOff x="5303122" y="2042108"/>
            <a:chExt cx="2725262" cy="710806"/>
          </a:xfrm>
        </p:grpSpPr>
        <p:grpSp>
          <p:nvGrpSpPr>
            <p:cNvPr id="48" name="组合 47"/>
            <p:cNvGrpSpPr/>
            <p:nvPr/>
          </p:nvGrpSpPr>
          <p:grpSpPr>
            <a:xfrm>
              <a:off x="5303122" y="2104842"/>
              <a:ext cx="1080120" cy="648072"/>
              <a:chOff x="741980" y="4365225"/>
              <a:chExt cx="1080120" cy="648072"/>
            </a:xfrm>
          </p:grpSpPr>
          <p:sp>
            <p:nvSpPr>
              <p:cNvPr id="51" name="Text Box 104"/>
              <p:cNvSpPr txBox="1">
                <a:spLocks noChangeArrowheads="1"/>
              </p:cNvSpPr>
              <p:nvPr/>
            </p:nvSpPr>
            <p:spPr bwMode="auto">
              <a:xfrm>
                <a:off x="768943" y="4365225"/>
                <a:ext cx="1053157" cy="56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4000" b="1" i="1" dirty="0">
                    <a:latin typeface="+mn-lt"/>
                    <a:ea typeface="+mn-ea"/>
                    <a:cs typeface="+mn-ea"/>
                    <a:sym typeface="+mn-lt"/>
                  </a:rPr>
                  <a:t>01</a:t>
                </a:r>
                <a:endParaRPr lang="zh-CN" altLang="en-US" sz="4000" b="1" i="1" dirty="0">
                  <a:latin typeface="+mn-lt"/>
                  <a:ea typeface="+mn-ea"/>
                  <a:cs typeface="+mn-ea"/>
                  <a:sym typeface="+mn-lt"/>
                </a:endParaRPr>
              </a:p>
            </p:txBody>
          </p:sp>
          <p:sp>
            <p:nvSpPr>
              <p:cNvPr id="52"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a:solidFill>
                      <a:srgbClr val="EA6254"/>
                    </a:solidFill>
                  </a:ln>
                  <a:cs typeface="+mn-ea"/>
                  <a:sym typeface="+mn-lt"/>
                </a:endParaRPr>
              </a:p>
            </p:txBody>
          </p:sp>
          <p:sp>
            <p:nvSpPr>
              <p:cNvPr id="53"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a:solidFill>
                      <a:srgbClr val="EA6254"/>
                    </a:solidFill>
                  </a:ln>
                  <a:cs typeface="+mn-ea"/>
                  <a:sym typeface="+mn-lt"/>
                </a:endParaRPr>
              </a:p>
            </p:txBody>
          </p:sp>
        </p:grpSp>
        <p:sp>
          <p:nvSpPr>
            <p:cNvPr id="49" name="Text Box 104"/>
            <p:cNvSpPr txBox="1">
              <a:spLocks noChangeArrowheads="1"/>
            </p:cNvSpPr>
            <p:nvPr/>
          </p:nvSpPr>
          <p:spPr bwMode="auto">
            <a:xfrm>
              <a:off x="6266189" y="2042108"/>
              <a:ext cx="1053157" cy="2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500" b="1" dirty="0">
                  <a:latin typeface="+mn-lt"/>
                  <a:ea typeface="+mn-ea"/>
                  <a:cs typeface="+mn-ea"/>
                  <a:sym typeface="+mn-lt"/>
                </a:rPr>
                <a:t>要点内容</a:t>
              </a:r>
            </a:p>
          </p:txBody>
        </p:sp>
        <p:sp>
          <p:nvSpPr>
            <p:cNvPr id="50" name="矩形 18"/>
            <p:cNvSpPr>
              <a:spLocks noChangeArrowheads="1"/>
            </p:cNvSpPr>
            <p:nvPr/>
          </p:nvSpPr>
          <p:spPr bwMode="auto">
            <a:xfrm>
              <a:off x="6273229" y="2330140"/>
              <a:ext cx="1755155" cy="4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cs typeface="+mn-ea"/>
                  <a:sym typeface="+mn-lt"/>
                </a:rPr>
                <a:t>插入相应文字文字文字</a:t>
              </a:r>
              <a:endParaRPr lang="en-US" altLang="zh-CN" sz="1200" dirty="0">
                <a:cs typeface="+mn-ea"/>
                <a:sym typeface="+mn-lt"/>
              </a:endParaRPr>
            </a:p>
            <a:p>
              <a:pPr>
                <a:lnSpc>
                  <a:spcPct val="120000"/>
                </a:lnSpc>
              </a:pPr>
              <a:r>
                <a:rPr lang="zh-CN" altLang="en-US" sz="1200" dirty="0">
                  <a:cs typeface="+mn-ea"/>
                  <a:sym typeface="+mn-lt"/>
                </a:rPr>
                <a:t>插入相应文字文字文字</a:t>
              </a:r>
              <a:endParaRPr lang="en-US" altLang="zh-CN" sz="1200" dirty="0">
                <a:cs typeface="+mn-ea"/>
                <a:sym typeface="+mn-lt"/>
              </a:endParaRPr>
            </a:p>
          </p:txBody>
        </p:sp>
      </p:grpSp>
      <p:grpSp>
        <p:nvGrpSpPr>
          <p:cNvPr id="4" name="组合 3"/>
          <p:cNvGrpSpPr/>
          <p:nvPr/>
        </p:nvGrpSpPr>
        <p:grpSpPr>
          <a:xfrm>
            <a:off x="7079594" y="3472605"/>
            <a:ext cx="3403411" cy="891565"/>
            <a:chOff x="5375130" y="4293096"/>
            <a:chExt cx="2725262" cy="713523"/>
          </a:xfrm>
        </p:grpSpPr>
        <p:grpSp>
          <p:nvGrpSpPr>
            <p:cNvPr id="41" name="组合 40"/>
            <p:cNvGrpSpPr/>
            <p:nvPr/>
          </p:nvGrpSpPr>
          <p:grpSpPr>
            <a:xfrm>
              <a:off x="5375130" y="4358547"/>
              <a:ext cx="1080120" cy="648072"/>
              <a:chOff x="741980" y="4365225"/>
              <a:chExt cx="1080120" cy="648072"/>
            </a:xfrm>
          </p:grpSpPr>
          <p:sp>
            <p:nvSpPr>
              <p:cNvPr id="45" name="Text Box 104"/>
              <p:cNvSpPr txBox="1">
                <a:spLocks noChangeArrowheads="1"/>
              </p:cNvSpPr>
              <p:nvPr/>
            </p:nvSpPr>
            <p:spPr bwMode="auto">
              <a:xfrm>
                <a:off x="768943" y="4365225"/>
                <a:ext cx="1053157" cy="56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4000" b="1" i="1" dirty="0">
                    <a:latin typeface="+mn-lt"/>
                    <a:ea typeface="+mn-ea"/>
                    <a:cs typeface="+mn-ea"/>
                    <a:sym typeface="+mn-lt"/>
                  </a:rPr>
                  <a:t>03</a:t>
                </a:r>
                <a:endParaRPr lang="zh-CN" altLang="en-US" sz="4000" b="1" i="1" dirty="0">
                  <a:latin typeface="+mn-lt"/>
                  <a:ea typeface="+mn-ea"/>
                  <a:cs typeface="+mn-ea"/>
                  <a:sym typeface="+mn-lt"/>
                </a:endParaRPr>
              </a:p>
            </p:txBody>
          </p:sp>
          <p:sp>
            <p:nvSpPr>
              <p:cNvPr id="46" name="Line 103"/>
              <p:cNvSpPr>
                <a:spLocks noChangeShapeType="1"/>
              </p:cNvSpPr>
              <p:nvPr/>
            </p:nvSpPr>
            <p:spPr bwMode="auto">
              <a:xfrm rot="16200000">
                <a:off x="1173980" y="3933225"/>
                <a:ext cx="0" cy="864000"/>
              </a:xfrm>
              <a:prstGeom prst="line">
                <a:avLst/>
              </a:prstGeom>
              <a:noFill/>
              <a:ln w="9525">
                <a:solidFill>
                  <a:schemeClr val="accent3"/>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cs typeface="+mn-ea"/>
                  <a:sym typeface="+mn-lt"/>
                </a:endParaRPr>
              </a:p>
            </p:txBody>
          </p:sp>
          <p:sp>
            <p:nvSpPr>
              <p:cNvPr id="47" name="Line 103"/>
              <p:cNvSpPr>
                <a:spLocks noChangeShapeType="1"/>
              </p:cNvSpPr>
              <p:nvPr/>
            </p:nvSpPr>
            <p:spPr bwMode="auto">
              <a:xfrm rot="16200000">
                <a:off x="1176533" y="4581297"/>
                <a:ext cx="0" cy="864000"/>
              </a:xfrm>
              <a:prstGeom prst="line">
                <a:avLst/>
              </a:prstGeom>
              <a:noFill/>
              <a:ln w="9525">
                <a:solidFill>
                  <a:schemeClr val="accent3"/>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cs typeface="+mn-ea"/>
                  <a:sym typeface="+mn-lt"/>
                </a:endParaRPr>
              </a:p>
            </p:txBody>
          </p:sp>
        </p:grpSp>
        <p:grpSp>
          <p:nvGrpSpPr>
            <p:cNvPr id="42" name="组合 41"/>
            <p:cNvGrpSpPr/>
            <p:nvPr/>
          </p:nvGrpSpPr>
          <p:grpSpPr>
            <a:xfrm>
              <a:off x="6338197" y="4293096"/>
              <a:ext cx="1762195" cy="697582"/>
              <a:chOff x="6338197" y="4293096"/>
              <a:chExt cx="1762195" cy="697582"/>
            </a:xfrm>
          </p:grpSpPr>
          <p:sp>
            <p:nvSpPr>
              <p:cNvPr id="43" name="Text Box 104"/>
              <p:cNvSpPr txBox="1">
                <a:spLocks noChangeArrowheads="1"/>
              </p:cNvSpPr>
              <p:nvPr/>
            </p:nvSpPr>
            <p:spPr bwMode="auto">
              <a:xfrm>
                <a:off x="6338197" y="4293096"/>
                <a:ext cx="1053157" cy="2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500" b="1" dirty="0">
                    <a:latin typeface="+mn-lt"/>
                    <a:ea typeface="+mn-ea"/>
                    <a:cs typeface="+mn-ea"/>
                    <a:sym typeface="+mn-lt"/>
                  </a:rPr>
                  <a:t>要点内容</a:t>
                </a:r>
              </a:p>
            </p:txBody>
          </p:sp>
          <p:sp>
            <p:nvSpPr>
              <p:cNvPr id="44" name="矩形 18"/>
              <p:cNvSpPr>
                <a:spLocks noChangeArrowheads="1"/>
              </p:cNvSpPr>
              <p:nvPr/>
            </p:nvSpPr>
            <p:spPr bwMode="auto">
              <a:xfrm>
                <a:off x="6345237" y="4581128"/>
                <a:ext cx="1755155" cy="4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cs typeface="+mn-ea"/>
                    <a:sym typeface="+mn-lt"/>
                  </a:rPr>
                  <a:t>插入相应文字文字文字</a:t>
                </a:r>
                <a:endParaRPr lang="en-US" altLang="zh-CN" sz="1200" dirty="0">
                  <a:cs typeface="+mn-ea"/>
                  <a:sym typeface="+mn-lt"/>
                </a:endParaRPr>
              </a:p>
              <a:p>
                <a:pPr>
                  <a:lnSpc>
                    <a:spcPct val="120000"/>
                  </a:lnSpc>
                </a:pPr>
                <a:r>
                  <a:rPr lang="zh-CN" altLang="en-US" sz="1200" dirty="0">
                    <a:cs typeface="+mn-ea"/>
                    <a:sym typeface="+mn-lt"/>
                  </a:rPr>
                  <a:t>插入相应文字文字文字</a:t>
                </a:r>
                <a:endParaRPr lang="en-US" altLang="zh-CN" sz="1200" dirty="0">
                  <a:cs typeface="+mn-ea"/>
                  <a:sym typeface="+mn-lt"/>
                </a:endParaRPr>
              </a:p>
            </p:txBody>
          </p:sp>
        </p:grpSp>
      </p:grpSp>
      <p:grpSp>
        <p:nvGrpSpPr>
          <p:cNvPr id="5" name="组合 4"/>
          <p:cNvGrpSpPr/>
          <p:nvPr/>
        </p:nvGrpSpPr>
        <p:grpSpPr>
          <a:xfrm>
            <a:off x="1040741" y="4920904"/>
            <a:ext cx="3510041" cy="932965"/>
            <a:chOff x="539552" y="5301208"/>
            <a:chExt cx="2810645" cy="746656"/>
          </a:xfrm>
        </p:grpSpPr>
        <p:grpSp>
          <p:nvGrpSpPr>
            <p:cNvPr id="34" name="组合 33"/>
            <p:cNvGrpSpPr/>
            <p:nvPr/>
          </p:nvGrpSpPr>
          <p:grpSpPr>
            <a:xfrm>
              <a:off x="2270077" y="5399792"/>
              <a:ext cx="1080120" cy="648072"/>
              <a:chOff x="741980" y="4365225"/>
              <a:chExt cx="1080120" cy="648072"/>
            </a:xfrm>
          </p:grpSpPr>
          <p:sp>
            <p:nvSpPr>
              <p:cNvPr id="38" name="Text Box 104"/>
              <p:cNvSpPr txBox="1">
                <a:spLocks noChangeArrowheads="1"/>
              </p:cNvSpPr>
              <p:nvPr/>
            </p:nvSpPr>
            <p:spPr bwMode="auto">
              <a:xfrm>
                <a:off x="768943" y="4365225"/>
                <a:ext cx="1053157" cy="56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4000" b="1" i="1" dirty="0">
                    <a:latin typeface="+mn-lt"/>
                    <a:ea typeface="+mn-ea"/>
                    <a:cs typeface="+mn-ea"/>
                    <a:sym typeface="+mn-lt"/>
                  </a:rPr>
                  <a:t>04</a:t>
                </a:r>
                <a:endParaRPr lang="zh-CN" altLang="en-US" sz="4000" b="1" i="1" dirty="0">
                  <a:latin typeface="+mn-lt"/>
                  <a:ea typeface="+mn-ea"/>
                  <a:cs typeface="+mn-ea"/>
                  <a:sym typeface="+mn-lt"/>
                </a:endParaRPr>
              </a:p>
            </p:txBody>
          </p:sp>
          <p:sp>
            <p:nvSpPr>
              <p:cNvPr id="39" name="Line 103"/>
              <p:cNvSpPr>
                <a:spLocks noChangeShapeType="1"/>
              </p:cNvSpPr>
              <p:nvPr/>
            </p:nvSpPr>
            <p:spPr bwMode="auto">
              <a:xfrm rot="16200000">
                <a:off x="1173980" y="3933225"/>
                <a:ext cx="0" cy="864000"/>
              </a:xfrm>
              <a:prstGeom prst="line">
                <a:avLst/>
              </a:prstGeom>
              <a:noFill/>
              <a:ln w="9525">
                <a:solidFill>
                  <a:schemeClr val="accent4"/>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cs typeface="+mn-ea"/>
                  <a:sym typeface="+mn-lt"/>
                </a:endParaRPr>
              </a:p>
            </p:txBody>
          </p:sp>
          <p:sp>
            <p:nvSpPr>
              <p:cNvPr id="40" name="Line 103"/>
              <p:cNvSpPr>
                <a:spLocks noChangeShapeType="1"/>
              </p:cNvSpPr>
              <p:nvPr/>
            </p:nvSpPr>
            <p:spPr bwMode="auto">
              <a:xfrm rot="16200000">
                <a:off x="1176533" y="4581297"/>
                <a:ext cx="0" cy="864000"/>
              </a:xfrm>
              <a:prstGeom prst="line">
                <a:avLst/>
              </a:prstGeom>
              <a:noFill/>
              <a:ln w="9525">
                <a:solidFill>
                  <a:schemeClr val="accent4"/>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cs typeface="+mn-ea"/>
                  <a:sym typeface="+mn-lt"/>
                </a:endParaRPr>
              </a:p>
            </p:txBody>
          </p:sp>
        </p:grpSp>
        <p:grpSp>
          <p:nvGrpSpPr>
            <p:cNvPr id="35" name="组合 34"/>
            <p:cNvGrpSpPr/>
            <p:nvPr/>
          </p:nvGrpSpPr>
          <p:grpSpPr>
            <a:xfrm>
              <a:off x="539552" y="5301208"/>
              <a:ext cx="1845245" cy="697582"/>
              <a:chOff x="539552" y="5301208"/>
              <a:chExt cx="1845245" cy="697582"/>
            </a:xfrm>
          </p:grpSpPr>
          <p:sp>
            <p:nvSpPr>
              <p:cNvPr id="36" name="Text Box 104"/>
              <p:cNvSpPr txBox="1">
                <a:spLocks noChangeArrowheads="1"/>
              </p:cNvSpPr>
              <p:nvPr/>
            </p:nvSpPr>
            <p:spPr bwMode="auto">
              <a:xfrm>
                <a:off x="1331640" y="5301208"/>
                <a:ext cx="1053157" cy="2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500" b="1" dirty="0">
                    <a:latin typeface="+mn-lt"/>
                    <a:ea typeface="+mn-ea"/>
                    <a:cs typeface="+mn-ea"/>
                    <a:sym typeface="+mn-lt"/>
                  </a:rPr>
                  <a:t>要点内容</a:t>
                </a:r>
              </a:p>
            </p:txBody>
          </p:sp>
          <p:sp>
            <p:nvSpPr>
              <p:cNvPr id="37" name="矩形 18"/>
              <p:cNvSpPr>
                <a:spLocks noChangeArrowheads="1"/>
              </p:cNvSpPr>
              <p:nvPr/>
            </p:nvSpPr>
            <p:spPr bwMode="auto">
              <a:xfrm>
                <a:off x="539552" y="5589240"/>
                <a:ext cx="1755155" cy="4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cs typeface="+mn-ea"/>
                    <a:sym typeface="+mn-lt"/>
                  </a:rPr>
                  <a:t>插入相应文字文字文字</a:t>
                </a:r>
                <a:endParaRPr lang="en-US" altLang="zh-CN" sz="1200" dirty="0">
                  <a:cs typeface="+mn-ea"/>
                  <a:sym typeface="+mn-lt"/>
                </a:endParaRPr>
              </a:p>
              <a:p>
                <a:pPr>
                  <a:lnSpc>
                    <a:spcPct val="120000"/>
                  </a:lnSpc>
                </a:pPr>
                <a:r>
                  <a:rPr lang="zh-CN" altLang="en-US" sz="1200" dirty="0">
                    <a:cs typeface="+mn-ea"/>
                    <a:sym typeface="+mn-lt"/>
                  </a:rPr>
                  <a:t>插入相应文字文字文字</a:t>
                </a:r>
                <a:endParaRPr lang="en-US" altLang="zh-CN" sz="1200" dirty="0">
                  <a:cs typeface="+mn-ea"/>
                  <a:sym typeface="+mn-lt"/>
                </a:endParaRPr>
              </a:p>
            </p:txBody>
          </p:sp>
        </p:grpSp>
      </p:grpSp>
      <p:grpSp>
        <p:nvGrpSpPr>
          <p:cNvPr id="6" name="组合 5"/>
          <p:cNvGrpSpPr/>
          <p:nvPr/>
        </p:nvGrpSpPr>
        <p:grpSpPr>
          <a:xfrm>
            <a:off x="1040741" y="2071030"/>
            <a:ext cx="3520916" cy="891145"/>
            <a:chOff x="539552" y="3119847"/>
            <a:chExt cx="2819354" cy="713187"/>
          </a:xfrm>
        </p:grpSpPr>
        <p:grpSp>
          <p:nvGrpSpPr>
            <p:cNvPr id="27" name="组合 26"/>
            <p:cNvGrpSpPr/>
            <p:nvPr/>
          </p:nvGrpSpPr>
          <p:grpSpPr>
            <a:xfrm>
              <a:off x="539552" y="3119847"/>
              <a:ext cx="1755155" cy="672822"/>
              <a:chOff x="539552" y="3119847"/>
              <a:chExt cx="1755155" cy="672822"/>
            </a:xfrm>
          </p:grpSpPr>
          <p:sp>
            <p:nvSpPr>
              <p:cNvPr id="32" name="Text Box 104"/>
              <p:cNvSpPr txBox="1">
                <a:spLocks noChangeArrowheads="1"/>
              </p:cNvSpPr>
              <p:nvPr/>
            </p:nvSpPr>
            <p:spPr bwMode="auto">
              <a:xfrm>
                <a:off x="1286266" y="3119847"/>
                <a:ext cx="983811" cy="25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500" b="1" dirty="0">
                    <a:latin typeface="+mn-lt"/>
                    <a:ea typeface="+mn-ea"/>
                    <a:cs typeface="+mn-ea"/>
                    <a:sym typeface="+mn-lt"/>
                  </a:rPr>
                  <a:t>要点内容</a:t>
                </a:r>
              </a:p>
            </p:txBody>
          </p:sp>
          <p:sp>
            <p:nvSpPr>
              <p:cNvPr id="33" name="矩形 18"/>
              <p:cNvSpPr>
                <a:spLocks noChangeArrowheads="1"/>
              </p:cNvSpPr>
              <p:nvPr/>
            </p:nvSpPr>
            <p:spPr bwMode="auto">
              <a:xfrm>
                <a:off x="539552" y="3383119"/>
                <a:ext cx="1755155" cy="4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cs typeface="+mn-ea"/>
                    <a:sym typeface="+mn-lt"/>
                  </a:rPr>
                  <a:t>插入相应文字文字文字</a:t>
                </a:r>
                <a:endParaRPr lang="en-US" altLang="zh-CN" sz="1200" dirty="0">
                  <a:cs typeface="+mn-ea"/>
                  <a:sym typeface="+mn-lt"/>
                </a:endParaRPr>
              </a:p>
              <a:p>
                <a:pPr>
                  <a:lnSpc>
                    <a:spcPct val="120000"/>
                  </a:lnSpc>
                </a:pPr>
                <a:r>
                  <a:rPr lang="zh-CN" altLang="en-US" sz="1200" dirty="0">
                    <a:cs typeface="+mn-ea"/>
                    <a:sym typeface="+mn-lt"/>
                  </a:rPr>
                  <a:t>插入相应文字文字文字</a:t>
                </a:r>
                <a:endParaRPr lang="en-US" altLang="zh-CN" sz="1200" dirty="0">
                  <a:cs typeface="+mn-ea"/>
                  <a:sym typeface="+mn-lt"/>
                </a:endParaRPr>
              </a:p>
            </p:txBody>
          </p:sp>
        </p:grpSp>
        <p:grpSp>
          <p:nvGrpSpPr>
            <p:cNvPr id="28" name="组合 27"/>
            <p:cNvGrpSpPr/>
            <p:nvPr/>
          </p:nvGrpSpPr>
          <p:grpSpPr>
            <a:xfrm>
              <a:off x="2278786" y="3168272"/>
              <a:ext cx="1080120" cy="664762"/>
              <a:chOff x="741980" y="4348535"/>
              <a:chExt cx="1080120" cy="664762"/>
            </a:xfrm>
          </p:grpSpPr>
          <p:sp>
            <p:nvSpPr>
              <p:cNvPr id="29" name="Text Box 104"/>
              <p:cNvSpPr txBox="1">
                <a:spLocks noChangeArrowheads="1"/>
              </p:cNvSpPr>
              <p:nvPr/>
            </p:nvSpPr>
            <p:spPr bwMode="auto">
              <a:xfrm>
                <a:off x="768943" y="4348535"/>
                <a:ext cx="1053157" cy="56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4000" b="1" i="1" dirty="0">
                    <a:latin typeface="+mn-lt"/>
                    <a:ea typeface="+mn-ea"/>
                    <a:cs typeface="+mn-ea"/>
                    <a:sym typeface="+mn-lt"/>
                  </a:rPr>
                  <a:t>02</a:t>
                </a:r>
                <a:endParaRPr lang="zh-CN" altLang="en-US" sz="4000" b="1" i="1" dirty="0">
                  <a:latin typeface="+mn-lt"/>
                  <a:ea typeface="+mn-ea"/>
                  <a:cs typeface="+mn-ea"/>
                  <a:sym typeface="+mn-lt"/>
                </a:endParaRPr>
              </a:p>
            </p:txBody>
          </p:sp>
          <p:sp>
            <p:nvSpPr>
              <p:cNvPr id="30" name="Line 103"/>
              <p:cNvSpPr>
                <a:spLocks noChangeShapeType="1"/>
              </p:cNvSpPr>
              <p:nvPr/>
            </p:nvSpPr>
            <p:spPr bwMode="auto">
              <a:xfrm rot="16200000">
                <a:off x="1173980" y="3933225"/>
                <a:ext cx="0" cy="864000"/>
              </a:xfrm>
              <a:prstGeom prst="line">
                <a:avLst/>
              </a:prstGeom>
              <a:noFill/>
              <a:ln w="9525">
                <a:solidFill>
                  <a:schemeClr val="accent2"/>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cs typeface="+mn-ea"/>
                  <a:sym typeface="+mn-lt"/>
                </a:endParaRPr>
              </a:p>
            </p:txBody>
          </p:sp>
          <p:sp>
            <p:nvSpPr>
              <p:cNvPr id="31" name="Line 103"/>
              <p:cNvSpPr>
                <a:spLocks noChangeShapeType="1"/>
              </p:cNvSpPr>
              <p:nvPr/>
            </p:nvSpPr>
            <p:spPr bwMode="auto">
              <a:xfrm rot="16200000">
                <a:off x="1176533" y="4581297"/>
                <a:ext cx="0" cy="864000"/>
              </a:xfrm>
              <a:prstGeom prst="line">
                <a:avLst/>
              </a:prstGeom>
              <a:noFill/>
              <a:ln w="9525">
                <a:solidFill>
                  <a:schemeClr val="accent2"/>
                </a:solidFill>
                <a:prstDash val="dash"/>
                <a:round/>
                <a:headEnd type="oval" w="med" len="me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cs typeface="+mn-ea"/>
                  <a:sym typeface="+mn-lt"/>
                </a:endParaRPr>
              </a:p>
            </p:txBody>
          </p:sp>
        </p:grpSp>
      </p:grpSp>
      <p:sp>
        <p:nvSpPr>
          <p:cNvPr id="8" name="Freeform 6"/>
          <p:cNvSpPr/>
          <p:nvPr/>
        </p:nvSpPr>
        <p:spPr bwMode="auto">
          <a:xfrm>
            <a:off x="4903975" y="3861932"/>
            <a:ext cx="1725989" cy="165546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91385" tIns="45693" rIns="91385" bIns="45693" numCol="1" anchor="t" anchorCtr="0" compatLnSpc="1"/>
          <a:lstStyle/>
          <a:p>
            <a:endParaRPr lang="zh-CN" altLang="en-US">
              <a:cs typeface="+mn-ea"/>
              <a:sym typeface="+mn-lt"/>
            </a:endParaRPr>
          </a:p>
        </p:txBody>
      </p:sp>
      <p:sp>
        <p:nvSpPr>
          <p:cNvPr id="9" name="Freeform 6"/>
          <p:cNvSpPr/>
          <p:nvPr/>
        </p:nvSpPr>
        <p:spPr bwMode="auto">
          <a:xfrm flipV="1">
            <a:off x="4831436" y="2348972"/>
            <a:ext cx="1851263" cy="1872863"/>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91385" tIns="45693" rIns="91385" bIns="45693" numCol="1" anchor="t" anchorCtr="0" compatLnSpc="1"/>
          <a:lstStyle/>
          <a:p>
            <a:endParaRPr lang="zh-CN" altLang="en-US">
              <a:cs typeface="+mn-ea"/>
              <a:sym typeface="+mn-lt"/>
            </a:endParaRPr>
          </a:p>
        </p:txBody>
      </p:sp>
      <p:grpSp>
        <p:nvGrpSpPr>
          <p:cNvPr id="10" name="组合 9"/>
          <p:cNvGrpSpPr/>
          <p:nvPr/>
        </p:nvGrpSpPr>
        <p:grpSpPr>
          <a:xfrm>
            <a:off x="5785641" y="3397786"/>
            <a:ext cx="1204027" cy="1204688"/>
            <a:chOff x="4555028" y="3794217"/>
            <a:chExt cx="964118" cy="964117"/>
          </a:xfrm>
        </p:grpSpPr>
        <p:sp>
          <p:nvSpPr>
            <p:cNvPr id="24" name="椭圆 23"/>
            <p:cNvSpPr/>
            <p:nvPr/>
          </p:nvSpPr>
          <p:spPr>
            <a:xfrm flipV="1">
              <a:off x="4555028" y="3794217"/>
              <a:ext cx="964118" cy="964117"/>
            </a:xfrm>
            <a:prstGeom prst="ellipse">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cs typeface="+mn-ea"/>
                <a:sym typeface="+mn-lt"/>
              </a:endParaRPr>
            </a:p>
          </p:txBody>
        </p:sp>
        <p:sp>
          <p:nvSpPr>
            <p:cNvPr id="25" name="椭圆 24"/>
            <p:cNvSpPr/>
            <p:nvPr/>
          </p:nvSpPr>
          <p:spPr>
            <a:xfrm flipV="1">
              <a:off x="4628319" y="3863322"/>
              <a:ext cx="826835" cy="826835"/>
            </a:xfrm>
            <a:prstGeom prst="ellipse">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cs typeface="+mn-ea"/>
                <a:sym typeface="+mn-lt"/>
              </a:endParaRPr>
            </a:p>
          </p:txBody>
        </p:sp>
        <p:sp>
          <p:nvSpPr>
            <p:cNvPr id="26" name="KSO_Shape"/>
            <p:cNvSpPr/>
            <p:nvPr/>
          </p:nvSpPr>
          <p:spPr bwMode="auto">
            <a:xfrm>
              <a:off x="4775431" y="4060032"/>
              <a:ext cx="521369" cy="47270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
        <p:nvSpPr>
          <p:cNvPr id="11" name="Freeform 6"/>
          <p:cNvSpPr/>
          <p:nvPr/>
        </p:nvSpPr>
        <p:spPr bwMode="auto">
          <a:xfrm>
            <a:off x="4831436" y="1126764"/>
            <a:ext cx="1725989" cy="165546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91385" tIns="45693" rIns="91385" bIns="45693" numCol="1" anchor="t" anchorCtr="0" compatLnSpc="1"/>
          <a:lstStyle/>
          <a:p>
            <a:endParaRPr lang="zh-CN" altLang="en-US">
              <a:cs typeface="+mn-ea"/>
              <a:sym typeface="+mn-lt"/>
            </a:endParaRPr>
          </a:p>
        </p:txBody>
      </p:sp>
      <p:grpSp>
        <p:nvGrpSpPr>
          <p:cNvPr id="12" name="组合 11"/>
          <p:cNvGrpSpPr/>
          <p:nvPr/>
        </p:nvGrpSpPr>
        <p:grpSpPr>
          <a:xfrm>
            <a:off x="5777309" y="602068"/>
            <a:ext cx="1204027" cy="1204688"/>
            <a:chOff x="4548356" y="1556792"/>
            <a:chExt cx="964118" cy="964117"/>
          </a:xfrm>
        </p:grpSpPr>
        <p:sp>
          <p:nvSpPr>
            <p:cNvPr id="21" name="椭圆 20"/>
            <p:cNvSpPr/>
            <p:nvPr/>
          </p:nvSpPr>
          <p:spPr>
            <a:xfrm>
              <a:off x="4548356" y="1556792"/>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sp>
          <p:nvSpPr>
            <p:cNvPr id="22" name="椭圆 21"/>
            <p:cNvSpPr/>
            <p:nvPr/>
          </p:nvSpPr>
          <p:spPr>
            <a:xfrm>
              <a:off x="4612769" y="1624969"/>
              <a:ext cx="826835" cy="826834"/>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sp>
          <p:nvSpPr>
            <p:cNvPr id="23" name="KSO_Shape"/>
            <p:cNvSpPr/>
            <p:nvPr/>
          </p:nvSpPr>
          <p:spPr bwMode="auto">
            <a:xfrm>
              <a:off x="4802263" y="1786642"/>
              <a:ext cx="459701" cy="495189"/>
            </a:xfrm>
            <a:custGeom>
              <a:avLst/>
              <a:gdLst>
                <a:gd name="T0" fmla="*/ 807603 w 2265363"/>
                <a:gd name="T1" fmla="*/ 1870063 h 2438400"/>
                <a:gd name="T2" fmla="*/ 1092591 w 2265363"/>
                <a:gd name="T3" fmla="*/ 1655079 h 2438400"/>
                <a:gd name="T4" fmla="*/ 987378 w 2265363"/>
                <a:gd name="T5" fmla="*/ 1652113 h 2438400"/>
                <a:gd name="T6" fmla="*/ 803619 w 2265363"/>
                <a:gd name="T7" fmla="*/ 1651620 h 2438400"/>
                <a:gd name="T8" fmla="*/ 706514 w 2265363"/>
                <a:gd name="T9" fmla="*/ 1646678 h 2438400"/>
                <a:gd name="T10" fmla="*/ 1698053 w 2265363"/>
                <a:gd name="T11" fmla="*/ 1643680 h 2438400"/>
                <a:gd name="T12" fmla="*/ 1225432 w 2265363"/>
                <a:gd name="T13" fmla="*/ 1730694 h 2438400"/>
                <a:gd name="T14" fmla="*/ 1660611 w 2265363"/>
                <a:gd name="T15" fmla="*/ 1549479 h 2438400"/>
                <a:gd name="T16" fmla="*/ 519545 w 2265363"/>
                <a:gd name="T17" fmla="*/ 1390794 h 2438400"/>
                <a:gd name="T18" fmla="*/ 447643 w 2265363"/>
                <a:gd name="T19" fmla="*/ 1332057 h 2438400"/>
                <a:gd name="T20" fmla="*/ 415235 w 2265363"/>
                <a:gd name="T21" fmla="*/ 1342805 h 2438400"/>
                <a:gd name="T22" fmla="*/ 321688 w 2265363"/>
                <a:gd name="T23" fmla="*/ 1363163 h 2438400"/>
                <a:gd name="T24" fmla="*/ 162704 w 2265363"/>
                <a:gd name="T25" fmla="*/ 1593039 h 2438400"/>
                <a:gd name="T26" fmla="*/ 84577 w 2265363"/>
                <a:gd name="T27" fmla="*/ 1431036 h 2438400"/>
                <a:gd name="T28" fmla="*/ 1375559 w 2265363"/>
                <a:gd name="T29" fmla="*/ 1312415 h 2438400"/>
                <a:gd name="T30" fmla="*/ 1344869 w 2265363"/>
                <a:gd name="T31" fmla="*/ 1307927 h 2438400"/>
                <a:gd name="T32" fmla="*/ 1272476 w 2265363"/>
                <a:gd name="T33" fmla="*/ 1361280 h 2438400"/>
                <a:gd name="T34" fmla="*/ 1218542 w 2265363"/>
                <a:gd name="T35" fmla="*/ 1249731 h 2438400"/>
                <a:gd name="T36" fmla="*/ 652846 w 2265363"/>
                <a:gd name="T37" fmla="*/ 1148691 h 2438400"/>
                <a:gd name="T38" fmla="*/ 606985 w 2265363"/>
                <a:gd name="T39" fmla="*/ 1150938 h 2438400"/>
                <a:gd name="T40" fmla="*/ 1197159 w 2265363"/>
                <a:gd name="T41" fmla="*/ 1148449 h 2438400"/>
                <a:gd name="T42" fmla="*/ 1156511 w 2265363"/>
                <a:gd name="T43" fmla="*/ 1128479 h 2438400"/>
                <a:gd name="T44" fmla="*/ 307346 w 2265363"/>
                <a:gd name="T45" fmla="*/ 921742 h 2438400"/>
                <a:gd name="T46" fmla="*/ 278842 w 2265363"/>
                <a:gd name="T47" fmla="*/ 945059 h 2438400"/>
                <a:gd name="T48" fmla="*/ 1501779 w 2265363"/>
                <a:gd name="T49" fmla="*/ 889737 h 2438400"/>
                <a:gd name="T50" fmla="*/ 1486411 w 2265363"/>
                <a:gd name="T51" fmla="*/ 843173 h 2438400"/>
                <a:gd name="T52" fmla="*/ 1277714 w 2265363"/>
                <a:gd name="T53" fmla="*/ 540246 h 2438400"/>
                <a:gd name="T54" fmla="*/ 1161926 w 2265363"/>
                <a:gd name="T55" fmla="*/ 776388 h 2438400"/>
                <a:gd name="T56" fmla="*/ 840098 w 2265363"/>
                <a:gd name="T57" fmla="*/ 1600895 h 2438400"/>
                <a:gd name="T58" fmla="*/ 611249 w 2265363"/>
                <a:gd name="T59" fmla="*/ 1059905 h 2438400"/>
                <a:gd name="T60" fmla="*/ 546784 w 2265363"/>
                <a:gd name="T61" fmla="*/ 508496 h 2438400"/>
                <a:gd name="T62" fmla="*/ 1022335 w 2265363"/>
                <a:gd name="T63" fmla="*/ 422177 h 2438400"/>
                <a:gd name="T64" fmla="*/ 495405 w 2265363"/>
                <a:gd name="T65" fmla="*/ 982018 h 2438400"/>
                <a:gd name="T66" fmla="*/ 437558 w 2265363"/>
                <a:gd name="T67" fmla="*/ 1315145 h 2438400"/>
                <a:gd name="T68" fmla="*/ 304484 w 2265363"/>
                <a:gd name="T69" fmla="*/ 848569 h 2438400"/>
                <a:gd name="T70" fmla="*/ 267492 w 2265363"/>
                <a:gd name="T71" fmla="*/ 421433 h 2438400"/>
                <a:gd name="T72" fmla="*/ 591551 w 2265363"/>
                <a:gd name="T73" fmla="*/ 418578 h 2438400"/>
                <a:gd name="T74" fmla="*/ 1526543 w 2265363"/>
                <a:gd name="T75" fmla="*/ 392345 h 2438400"/>
                <a:gd name="T76" fmla="*/ 1488091 w 2265363"/>
                <a:gd name="T77" fmla="*/ 816070 h 2438400"/>
                <a:gd name="T78" fmla="*/ 1368522 w 2265363"/>
                <a:gd name="T79" fmla="*/ 1294559 h 2438400"/>
                <a:gd name="T80" fmla="*/ 1288148 w 2265363"/>
                <a:gd name="T81" fmla="*/ 1044536 h 2438400"/>
                <a:gd name="T82" fmla="*/ 1395561 w 2265363"/>
                <a:gd name="T83" fmla="*/ 346998 h 2438400"/>
                <a:gd name="T84" fmla="*/ 1204896 w 2265363"/>
                <a:gd name="T85" fmla="*/ 344070 h 2438400"/>
                <a:gd name="T86" fmla="*/ 581158 w 2265363"/>
                <a:gd name="T87" fmla="*/ 104180 h 2438400"/>
                <a:gd name="T88" fmla="*/ 635289 w 2265363"/>
                <a:gd name="T89" fmla="*/ 328911 h 2438400"/>
                <a:gd name="T90" fmla="*/ 547542 w 2265363"/>
                <a:gd name="T91" fmla="*/ 238126 h 2438400"/>
                <a:gd name="T92" fmla="*/ 404182 w 2265363"/>
                <a:gd name="T93" fmla="*/ 306587 h 2438400"/>
                <a:gd name="T94" fmla="*/ 290236 w 2265363"/>
                <a:gd name="T95" fmla="*/ 335360 h 2438400"/>
                <a:gd name="T96" fmla="*/ 328547 w 2265363"/>
                <a:gd name="T97" fmla="*/ 168920 h 2438400"/>
                <a:gd name="T98" fmla="*/ 1342152 w 2265363"/>
                <a:gd name="T99" fmla="*/ 10914 h 2438400"/>
                <a:gd name="T100" fmla="*/ 1476305 w 2265363"/>
                <a:gd name="T101" fmla="*/ 215305 h 2438400"/>
                <a:gd name="T102" fmla="*/ 1493136 w 2265363"/>
                <a:gd name="T103" fmla="*/ 326182 h 2438400"/>
                <a:gd name="T104" fmla="*/ 1371359 w 2265363"/>
                <a:gd name="T105" fmla="*/ 307083 h 2438400"/>
                <a:gd name="T106" fmla="*/ 1259234 w 2265363"/>
                <a:gd name="T107" fmla="*/ 291208 h 2438400"/>
                <a:gd name="T108" fmla="*/ 1193643 w 2265363"/>
                <a:gd name="T109" fmla="*/ 288231 h 2438400"/>
                <a:gd name="T110" fmla="*/ 1252304 w 2265363"/>
                <a:gd name="T111" fmla="*/ 34975 h 2438400"/>
                <a:gd name="T112" fmla="*/ 1059598 w 2265363"/>
                <a:gd name="T113" fmla="*/ 73089 h 2438400"/>
                <a:gd name="T114" fmla="*/ 1039026 w 2265363"/>
                <a:gd name="T115" fmla="*/ 130569 h 2438400"/>
                <a:gd name="T116" fmla="*/ 1058855 w 2265363"/>
                <a:gd name="T117" fmla="*/ 276498 h 2438400"/>
                <a:gd name="T118" fmla="*/ 921045 w 2265363"/>
                <a:gd name="T119" fmla="*/ 423666 h 2438400"/>
                <a:gd name="T120" fmla="*/ 753244 w 2265363"/>
                <a:gd name="T121" fmla="*/ 275507 h 2438400"/>
                <a:gd name="T122" fmla="*/ 752005 w 2265363"/>
                <a:gd name="T123" fmla="*/ 116446 h 2438400"/>
                <a:gd name="T124" fmla="*/ 900472 w 2265363"/>
                <a:gd name="T125" fmla="*/ 495 h 2438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5363" h="2438400">
                  <a:moveTo>
                    <a:pt x="402259" y="2146300"/>
                  </a:moveTo>
                  <a:lnTo>
                    <a:pt x="432729" y="2155498"/>
                  </a:lnTo>
                  <a:lnTo>
                    <a:pt x="448916" y="2160572"/>
                  </a:lnTo>
                  <a:lnTo>
                    <a:pt x="467643" y="2166281"/>
                  </a:lnTo>
                  <a:lnTo>
                    <a:pt x="489226" y="2172307"/>
                  </a:lnTo>
                  <a:lnTo>
                    <a:pt x="513665" y="2177698"/>
                  </a:lnTo>
                  <a:lnTo>
                    <a:pt x="526679" y="2181187"/>
                  </a:lnTo>
                  <a:lnTo>
                    <a:pt x="539692" y="2184676"/>
                  </a:lnTo>
                  <a:lnTo>
                    <a:pt x="553657" y="2187847"/>
                  </a:lnTo>
                  <a:lnTo>
                    <a:pt x="568258" y="2191019"/>
                  </a:lnTo>
                  <a:lnTo>
                    <a:pt x="630468" y="2203388"/>
                  </a:lnTo>
                  <a:lnTo>
                    <a:pt x="646972" y="2206242"/>
                  </a:lnTo>
                  <a:lnTo>
                    <a:pt x="663477" y="2209097"/>
                  </a:lnTo>
                  <a:lnTo>
                    <a:pt x="697438" y="2214171"/>
                  </a:lnTo>
                  <a:lnTo>
                    <a:pt x="714578" y="2217343"/>
                  </a:lnTo>
                  <a:lnTo>
                    <a:pt x="732035" y="2219563"/>
                  </a:lnTo>
                  <a:lnTo>
                    <a:pt x="749492" y="2221783"/>
                  </a:lnTo>
                  <a:lnTo>
                    <a:pt x="766949" y="2223686"/>
                  </a:lnTo>
                  <a:lnTo>
                    <a:pt x="802180" y="2227809"/>
                  </a:lnTo>
                  <a:lnTo>
                    <a:pt x="836776" y="2230981"/>
                  </a:lnTo>
                  <a:lnTo>
                    <a:pt x="871372" y="2234152"/>
                  </a:lnTo>
                  <a:lnTo>
                    <a:pt x="904699" y="2236689"/>
                  </a:lnTo>
                  <a:lnTo>
                    <a:pt x="921204" y="2238275"/>
                  </a:lnTo>
                  <a:lnTo>
                    <a:pt x="937073" y="2238909"/>
                  </a:lnTo>
                  <a:lnTo>
                    <a:pt x="967861" y="2240495"/>
                  </a:lnTo>
                  <a:lnTo>
                    <a:pt x="997379" y="2241764"/>
                  </a:lnTo>
                  <a:lnTo>
                    <a:pt x="1024358" y="2243032"/>
                  </a:lnTo>
                  <a:lnTo>
                    <a:pt x="1037371" y="2243667"/>
                  </a:lnTo>
                  <a:lnTo>
                    <a:pt x="1049749" y="2243667"/>
                  </a:lnTo>
                  <a:lnTo>
                    <a:pt x="1073554" y="2243667"/>
                  </a:lnTo>
                  <a:lnTo>
                    <a:pt x="1108467" y="2243984"/>
                  </a:lnTo>
                  <a:lnTo>
                    <a:pt x="1111641" y="2221783"/>
                  </a:lnTo>
                  <a:lnTo>
                    <a:pt x="1338263" y="2284580"/>
                  </a:lnTo>
                  <a:lnTo>
                    <a:pt x="1082758" y="2438400"/>
                  </a:lnTo>
                  <a:lnTo>
                    <a:pt x="1088154" y="2395584"/>
                  </a:lnTo>
                  <a:lnTo>
                    <a:pt x="1071014" y="2394950"/>
                  </a:lnTo>
                  <a:lnTo>
                    <a:pt x="1047210" y="2393998"/>
                  </a:lnTo>
                  <a:lnTo>
                    <a:pt x="1034515" y="2393681"/>
                  </a:lnTo>
                  <a:lnTo>
                    <a:pt x="1020866" y="2393047"/>
                  </a:lnTo>
                  <a:lnTo>
                    <a:pt x="991348" y="2391144"/>
                  </a:lnTo>
                  <a:lnTo>
                    <a:pt x="959926" y="2389241"/>
                  </a:lnTo>
                  <a:lnTo>
                    <a:pt x="926599" y="2386704"/>
                  </a:lnTo>
                  <a:lnTo>
                    <a:pt x="909777" y="2385118"/>
                  </a:lnTo>
                  <a:lnTo>
                    <a:pt x="892320" y="2383532"/>
                  </a:lnTo>
                  <a:lnTo>
                    <a:pt x="820588" y="2375603"/>
                  </a:lnTo>
                  <a:lnTo>
                    <a:pt x="802497" y="2373383"/>
                  </a:lnTo>
                  <a:lnTo>
                    <a:pt x="784088" y="2370846"/>
                  </a:lnTo>
                  <a:lnTo>
                    <a:pt x="746952" y="2364820"/>
                  </a:lnTo>
                  <a:lnTo>
                    <a:pt x="728543" y="2362283"/>
                  </a:lnTo>
                  <a:lnTo>
                    <a:pt x="710134" y="2359111"/>
                  </a:lnTo>
                  <a:lnTo>
                    <a:pt x="692043" y="2355940"/>
                  </a:lnTo>
                  <a:lnTo>
                    <a:pt x="673634" y="2352134"/>
                  </a:lnTo>
                  <a:lnTo>
                    <a:pt x="638085" y="2344839"/>
                  </a:lnTo>
                  <a:lnTo>
                    <a:pt x="620311" y="2341668"/>
                  </a:lnTo>
                  <a:lnTo>
                    <a:pt x="602854" y="2337545"/>
                  </a:lnTo>
                  <a:lnTo>
                    <a:pt x="536835" y="2321370"/>
                  </a:lnTo>
                  <a:lnTo>
                    <a:pt x="528900" y="2319467"/>
                  </a:lnTo>
                  <a:lnTo>
                    <a:pt x="521283" y="2317564"/>
                  </a:lnTo>
                  <a:lnTo>
                    <a:pt x="506365" y="2313124"/>
                  </a:lnTo>
                  <a:lnTo>
                    <a:pt x="478117" y="2304243"/>
                  </a:lnTo>
                  <a:lnTo>
                    <a:pt x="452090" y="2296632"/>
                  </a:lnTo>
                  <a:lnTo>
                    <a:pt x="428920" y="2288703"/>
                  </a:lnTo>
                  <a:lnTo>
                    <a:pt x="408607" y="2281091"/>
                  </a:lnTo>
                  <a:lnTo>
                    <a:pt x="391467" y="2274748"/>
                  </a:lnTo>
                  <a:lnTo>
                    <a:pt x="358775" y="2262379"/>
                  </a:lnTo>
                  <a:lnTo>
                    <a:pt x="402259" y="2146300"/>
                  </a:lnTo>
                  <a:close/>
                  <a:moveTo>
                    <a:pt x="1231900" y="2073275"/>
                  </a:moveTo>
                  <a:lnTo>
                    <a:pt x="1342313" y="2073275"/>
                  </a:lnTo>
                  <a:lnTo>
                    <a:pt x="1346426" y="2075805"/>
                  </a:lnTo>
                  <a:lnTo>
                    <a:pt x="1356866" y="2083079"/>
                  </a:lnTo>
                  <a:lnTo>
                    <a:pt x="1369205" y="2091618"/>
                  </a:lnTo>
                  <a:lnTo>
                    <a:pt x="1375532" y="2096362"/>
                  </a:lnTo>
                  <a:lnTo>
                    <a:pt x="1382492" y="2102055"/>
                  </a:lnTo>
                  <a:lnTo>
                    <a:pt x="1388820" y="2107431"/>
                  </a:lnTo>
                  <a:lnTo>
                    <a:pt x="1394514" y="2112808"/>
                  </a:lnTo>
                  <a:lnTo>
                    <a:pt x="1399576" y="2118501"/>
                  </a:lnTo>
                  <a:lnTo>
                    <a:pt x="1404005" y="2124193"/>
                  </a:lnTo>
                  <a:lnTo>
                    <a:pt x="1405903" y="2126723"/>
                  </a:lnTo>
                  <a:lnTo>
                    <a:pt x="1407485" y="2129570"/>
                  </a:lnTo>
                  <a:lnTo>
                    <a:pt x="1408751" y="2132100"/>
                  </a:lnTo>
                  <a:lnTo>
                    <a:pt x="1409384" y="2134630"/>
                  </a:lnTo>
                  <a:lnTo>
                    <a:pt x="1409700" y="2136844"/>
                  </a:lnTo>
                  <a:lnTo>
                    <a:pt x="1409700" y="2139058"/>
                  </a:lnTo>
                  <a:lnTo>
                    <a:pt x="1409384" y="2141271"/>
                  </a:lnTo>
                  <a:lnTo>
                    <a:pt x="1408751" y="2143801"/>
                  </a:lnTo>
                  <a:lnTo>
                    <a:pt x="1407169" y="2145383"/>
                  </a:lnTo>
                  <a:lnTo>
                    <a:pt x="1405271" y="2146964"/>
                  </a:lnTo>
                  <a:lnTo>
                    <a:pt x="1403056" y="2148862"/>
                  </a:lnTo>
                  <a:lnTo>
                    <a:pt x="1399892" y="2150127"/>
                  </a:lnTo>
                  <a:lnTo>
                    <a:pt x="1396412" y="2151076"/>
                  </a:lnTo>
                  <a:lnTo>
                    <a:pt x="1392300" y="2152341"/>
                  </a:lnTo>
                  <a:lnTo>
                    <a:pt x="1387238" y="2152973"/>
                  </a:lnTo>
                  <a:lnTo>
                    <a:pt x="1381543" y="2153922"/>
                  </a:lnTo>
                  <a:lnTo>
                    <a:pt x="1372685" y="2154238"/>
                  </a:lnTo>
                  <a:lnTo>
                    <a:pt x="1364459" y="2154238"/>
                  </a:lnTo>
                  <a:lnTo>
                    <a:pt x="1356233" y="2153289"/>
                  </a:lnTo>
                  <a:lnTo>
                    <a:pt x="1348641" y="2152657"/>
                  </a:lnTo>
                  <a:lnTo>
                    <a:pt x="1341048" y="2151076"/>
                  </a:lnTo>
                  <a:lnTo>
                    <a:pt x="1334087" y="2149494"/>
                  </a:lnTo>
                  <a:lnTo>
                    <a:pt x="1327444" y="2147280"/>
                  </a:lnTo>
                  <a:lnTo>
                    <a:pt x="1321116" y="2145067"/>
                  </a:lnTo>
                  <a:lnTo>
                    <a:pt x="1314473" y="2142536"/>
                  </a:lnTo>
                  <a:lnTo>
                    <a:pt x="1308461" y="2139690"/>
                  </a:lnTo>
                  <a:lnTo>
                    <a:pt x="1303083" y="2136211"/>
                  </a:lnTo>
                  <a:lnTo>
                    <a:pt x="1297389" y="2133049"/>
                  </a:lnTo>
                  <a:lnTo>
                    <a:pt x="1286632" y="2126091"/>
                  </a:lnTo>
                  <a:lnTo>
                    <a:pt x="1275559" y="2118184"/>
                  </a:lnTo>
                  <a:lnTo>
                    <a:pt x="1271130" y="2115338"/>
                  </a:lnTo>
                  <a:lnTo>
                    <a:pt x="1269232" y="2114389"/>
                  </a:lnTo>
                  <a:lnTo>
                    <a:pt x="1267650" y="2114073"/>
                  </a:lnTo>
                  <a:lnTo>
                    <a:pt x="1266701" y="2113757"/>
                  </a:lnTo>
                  <a:lnTo>
                    <a:pt x="1265752" y="2114073"/>
                  </a:lnTo>
                  <a:lnTo>
                    <a:pt x="1265119" y="2114073"/>
                  </a:lnTo>
                  <a:lnTo>
                    <a:pt x="1264802" y="2114705"/>
                  </a:lnTo>
                  <a:lnTo>
                    <a:pt x="1263537" y="2116287"/>
                  </a:lnTo>
                  <a:lnTo>
                    <a:pt x="1263221" y="2117552"/>
                  </a:lnTo>
                  <a:lnTo>
                    <a:pt x="1262588" y="2118817"/>
                  </a:lnTo>
                  <a:lnTo>
                    <a:pt x="1261639" y="2118817"/>
                  </a:lnTo>
                  <a:lnTo>
                    <a:pt x="1261006" y="2119449"/>
                  </a:lnTo>
                  <a:lnTo>
                    <a:pt x="1248351" y="2118501"/>
                  </a:lnTo>
                  <a:lnTo>
                    <a:pt x="1241391" y="2117868"/>
                  </a:lnTo>
                  <a:lnTo>
                    <a:pt x="1238860" y="2117552"/>
                  </a:lnTo>
                  <a:lnTo>
                    <a:pt x="1236962" y="2116603"/>
                  </a:lnTo>
                  <a:lnTo>
                    <a:pt x="1235064" y="2106799"/>
                  </a:lnTo>
                  <a:lnTo>
                    <a:pt x="1233798" y="2099209"/>
                  </a:lnTo>
                  <a:lnTo>
                    <a:pt x="1232849" y="2092251"/>
                  </a:lnTo>
                  <a:lnTo>
                    <a:pt x="1232533" y="2087191"/>
                  </a:lnTo>
                  <a:lnTo>
                    <a:pt x="1232849" y="2082130"/>
                  </a:lnTo>
                  <a:lnTo>
                    <a:pt x="1233165" y="2078968"/>
                  </a:lnTo>
                  <a:lnTo>
                    <a:pt x="1233798" y="2076754"/>
                  </a:lnTo>
                  <a:lnTo>
                    <a:pt x="1231900" y="2073275"/>
                  </a:lnTo>
                  <a:close/>
                  <a:moveTo>
                    <a:pt x="952348" y="2073275"/>
                  </a:moveTo>
                  <a:lnTo>
                    <a:pt x="1063626" y="2073275"/>
                  </a:lnTo>
                  <a:lnTo>
                    <a:pt x="1062027" y="2076754"/>
                  </a:lnTo>
                  <a:lnTo>
                    <a:pt x="1062347" y="2078335"/>
                  </a:lnTo>
                  <a:lnTo>
                    <a:pt x="1062986" y="2081498"/>
                  </a:lnTo>
                  <a:lnTo>
                    <a:pt x="1063306" y="2085609"/>
                  </a:lnTo>
                  <a:lnTo>
                    <a:pt x="1062986" y="2090986"/>
                  </a:lnTo>
                  <a:lnTo>
                    <a:pt x="1062027" y="2097944"/>
                  </a:lnTo>
                  <a:lnTo>
                    <a:pt x="1061068" y="2106166"/>
                  </a:lnTo>
                  <a:lnTo>
                    <a:pt x="1058829" y="2116603"/>
                  </a:lnTo>
                  <a:lnTo>
                    <a:pt x="1056911" y="2117552"/>
                  </a:lnTo>
                  <a:lnTo>
                    <a:pt x="1054033" y="2117868"/>
                  </a:lnTo>
                  <a:lnTo>
                    <a:pt x="1047318" y="2118501"/>
                  </a:lnTo>
                  <a:lnTo>
                    <a:pt x="1034527" y="2119449"/>
                  </a:lnTo>
                  <a:lnTo>
                    <a:pt x="1033568" y="2118817"/>
                  </a:lnTo>
                  <a:lnTo>
                    <a:pt x="1032929" y="2118817"/>
                  </a:lnTo>
                  <a:lnTo>
                    <a:pt x="1032289" y="2117552"/>
                  </a:lnTo>
                  <a:lnTo>
                    <a:pt x="1031330" y="2116287"/>
                  </a:lnTo>
                  <a:lnTo>
                    <a:pt x="1030690" y="2114705"/>
                  </a:lnTo>
                  <a:lnTo>
                    <a:pt x="1030371" y="2114073"/>
                  </a:lnTo>
                  <a:lnTo>
                    <a:pt x="1029411" y="2114073"/>
                  </a:lnTo>
                  <a:lnTo>
                    <a:pt x="1028772" y="2113757"/>
                  </a:lnTo>
                  <a:lnTo>
                    <a:pt x="1027493" y="2114073"/>
                  </a:lnTo>
                  <a:lnTo>
                    <a:pt x="1026214" y="2114389"/>
                  </a:lnTo>
                  <a:lnTo>
                    <a:pt x="1024295" y="2115338"/>
                  </a:lnTo>
                  <a:lnTo>
                    <a:pt x="1019818" y="2118184"/>
                  </a:lnTo>
                  <a:lnTo>
                    <a:pt x="1008627" y="2126091"/>
                  </a:lnTo>
                  <a:lnTo>
                    <a:pt x="997754" y="2133049"/>
                  </a:lnTo>
                  <a:lnTo>
                    <a:pt x="991999" y="2136211"/>
                  </a:lnTo>
                  <a:lnTo>
                    <a:pt x="986243" y="2139690"/>
                  </a:lnTo>
                  <a:lnTo>
                    <a:pt x="979848" y="2142536"/>
                  </a:lnTo>
                  <a:lnTo>
                    <a:pt x="973772" y="2145067"/>
                  </a:lnTo>
                  <a:lnTo>
                    <a:pt x="967377" y="2147280"/>
                  </a:lnTo>
                  <a:lnTo>
                    <a:pt x="960662" y="2149494"/>
                  </a:lnTo>
                  <a:lnTo>
                    <a:pt x="953307" y="2151076"/>
                  </a:lnTo>
                  <a:lnTo>
                    <a:pt x="945953" y="2152657"/>
                  </a:lnTo>
                  <a:lnTo>
                    <a:pt x="938278" y="2153289"/>
                  </a:lnTo>
                  <a:lnTo>
                    <a:pt x="929964" y="2154238"/>
                  </a:lnTo>
                  <a:lnTo>
                    <a:pt x="921651" y="2154238"/>
                  </a:lnTo>
                  <a:lnTo>
                    <a:pt x="912377" y="2153922"/>
                  </a:lnTo>
                  <a:lnTo>
                    <a:pt x="906941" y="2152973"/>
                  </a:lnTo>
                  <a:lnTo>
                    <a:pt x="901825" y="2152341"/>
                  </a:lnTo>
                  <a:lnTo>
                    <a:pt x="897668" y="2151392"/>
                  </a:lnTo>
                  <a:lnTo>
                    <a:pt x="893831" y="2150127"/>
                  </a:lnTo>
                  <a:lnTo>
                    <a:pt x="890953" y="2148862"/>
                  </a:lnTo>
                  <a:lnTo>
                    <a:pt x="888715" y="2146964"/>
                  </a:lnTo>
                  <a:lnTo>
                    <a:pt x="886796" y="2145383"/>
                  </a:lnTo>
                  <a:lnTo>
                    <a:pt x="885197" y="2143801"/>
                  </a:lnTo>
                  <a:lnTo>
                    <a:pt x="884558" y="2141271"/>
                  </a:lnTo>
                  <a:lnTo>
                    <a:pt x="884238" y="2139690"/>
                  </a:lnTo>
                  <a:lnTo>
                    <a:pt x="884238" y="2137160"/>
                  </a:lnTo>
                  <a:lnTo>
                    <a:pt x="884558" y="2134630"/>
                  </a:lnTo>
                  <a:lnTo>
                    <a:pt x="885197" y="2132416"/>
                  </a:lnTo>
                  <a:lnTo>
                    <a:pt x="886476" y="2129886"/>
                  </a:lnTo>
                  <a:lnTo>
                    <a:pt x="887755" y="2127040"/>
                  </a:lnTo>
                  <a:lnTo>
                    <a:pt x="889354" y="2124510"/>
                  </a:lnTo>
                  <a:lnTo>
                    <a:pt x="893831" y="2118817"/>
                  </a:lnTo>
                  <a:lnTo>
                    <a:pt x="899267" y="2113440"/>
                  </a:lnTo>
                  <a:lnTo>
                    <a:pt x="905023" y="2107748"/>
                  </a:lnTo>
                  <a:lnTo>
                    <a:pt x="911418" y="2102371"/>
                  </a:lnTo>
                  <a:lnTo>
                    <a:pt x="917813" y="2097311"/>
                  </a:lnTo>
                  <a:lnTo>
                    <a:pt x="924528" y="2091935"/>
                  </a:lnTo>
                  <a:lnTo>
                    <a:pt x="936679" y="2083396"/>
                  </a:lnTo>
                  <a:lnTo>
                    <a:pt x="947871" y="2075805"/>
                  </a:lnTo>
                  <a:lnTo>
                    <a:pt x="952348" y="2073275"/>
                  </a:lnTo>
                  <a:close/>
                  <a:moveTo>
                    <a:pt x="2074146" y="1830388"/>
                  </a:moveTo>
                  <a:lnTo>
                    <a:pt x="2084311" y="1836100"/>
                  </a:lnTo>
                  <a:lnTo>
                    <a:pt x="2094475" y="1842129"/>
                  </a:lnTo>
                  <a:lnTo>
                    <a:pt x="2113851" y="1854187"/>
                  </a:lnTo>
                  <a:lnTo>
                    <a:pt x="2132274" y="1866879"/>
                  </a:lnTo>
                  <a:lnTo>
                    <a:pt x="2149744" y="1879572"/>
                  </a:lnTo>
                  <a:lnTo>
                    <a:pt x="2166896" y="1892581"/>
                  </a:lnTo>
                  <a:lnTo>
                    <a:pt x="2182460" y="1904957"/>
                  </a:lnTo>
                  <a:lnTo>
                    <a:pt x="2196754" y="1917332"/>
                  </a:lnTo>
                  <a:lnTo>
                    <a:pt x="2210412" y="1928755"/>
                  </a:lnTo>
                  <a:lnTo>
                    <a:pt x="2222800" y="1940178"/>
                  </a:lnTo>
                  <a:lnTo>
                    <a:pt x="2233282" y="1950332"/>
                  </a:lnTo>
                  <a:lnTo>
                    <a:pt x="2250752" y="1967150"/>
                  </a:lnTo>
                  <a:lnTo>
                    <a:pt x="2261552" y="1978573"/>
                  </a:lnTo>
                  <a:lnTo>
                    <a:pt x="2265363" y="1982698"/>
                  </a:lnTo>
                  <a:lnTo>
                    <a:pt x="2231376" y="1980160"/>
                  </a:lnTo>
                  <a:lnTo>
                    <a:pt x="2231376" y="1983650"/>
                  </a:lnTo>
                  <a:lnTo>
                    <a:pt x="2230741" y="1990631"/>
                  </a:lnTo>
                  <a:lnTo>
                    <a:pt x="2230106" y="1994756"/>
                  </a:lnTo>
                  <a:lnTo>
                    <a:pt x="2228835" y="2000467"/>
                  </a:lnTo>
                  <a:lnTo>
                    <a:pt x="2225341" y="2013160"/>
                  </a:lnTo>
                  <a:lnTo>
                    <a:pt x="2221212" y="2026487"/>
                  </a:lnTo>
                  <a:lnTo>
                    <a:pt x="2218671" y="2033468"/>
                  </a:lnTo>
                  <a:lnTo>
                    <a:pt x="2216130" y="2040132"/>
                  </a:lnTo>
                  <a:lnTo>
                    <a:pt x="2212953" y="2046478"/>
                  </a:lnTo>
                  <a:lnTo>
                    <a:pt x="2209777" y="2052507"/>
                  </a:lnTo>
                  <a:lnTo>
                    <a:pt x="2206283" y="2059170"/>
                  </a:lnTo>
                  <a:lnTo>
                    <a:pt x="2202471" y="2065834"/>
                  </a:lnTo>
                  <a:lnTo>
                    <a:pt x="2198342" y="2072180"/>
                  </a:lnTo>
                  <a:lnTo>
                    <a:pt x="2194213" y="2078209"/>
                  </a:lnTo>
                  <a:lnTo>
                    <a:pt x="2184684" y="2090901"/>
                  </a:lnTo>
                  <a:lnTo>
                    <a:pt x="2175155" y="2103911"/>
                  </a:lnTo>
                  <a:lnTo>
                    <a:pt x="2163402" y="2115652"/>
                  </a:lnTo>
                  <a:lnTo>
                    <a:pt x="2151650" y="2128027"/>
                  </a:lnTo>
                  <a:lnTo>
                    <a:pt x="2145297" y="2134056"/>
                  </a:lnTo>
                  <a:lnTo>
                    <a:pt x="2138944" y="2139768"/>
                  </a:lnTo>
                  <a:lnTo>
                    <a:pt x="2132274" y="2145479"/>
                  </a:lnTo>
                  <a:lnTo>
                    <a:pt x="2125286" y="2150874"/>
                  </a:lnTo>
                  <a:lnTo>
                    <a:pt x="2118615" y="2156585"/>
                  </a:lnTo>
                  <a:lnTo>
                    <a:pt x="2111310" y="2162297"/>
                  </a:lnTo>
                  <a:lnTo>
                    <a:pt x="2096699" y="2172768"/>
                  </a:lnTo>
                  <a:lnTo>
                    <a:pt x="2081452" y="2182922"/>
                  </a:lnTo>
                  <a:lnTo>
                    <a:pt x="2065888" y="2193393"/>
                  </a:lnTo>
                  <a:lnTo>
                    <a:pt x="2049688" y="2202913"/>
                  </a:lnTo>
                  <a:lnTo>
                    <a:pt x="2033171" y="2212115"/>
                  </a:lnTo>
                  <a:lnTo>
                    <a:pt x="2016654" y="2221317"/>
                  </a:lnTo>
                  <a:lnTo>
                    <a:pt x="1999820" y="2229567"/>
                  </a:lnTo>
                  <a:lnTo>
                    <a:pt x="1991243" y="2234009"/>
                  </a:lnTo>
                  <a:lnTo>
                    <a:pt x="1982350" y="2238134"/>
                  </a:lnTo>
                  <a:lnTo>
                    <a:pt x="1965197" y="2246384"/>
                  </a:lnTo>
                  <a:lnTo>
                    <a:pt x="1929622" y="2261933"/>
                  </a:lnTo>
                  <a:lnTo>
                    <a:pt x="1894047" y="2275895"/>
                  </a:lnTo>
                  <a:lnTo>
                    <a:pt x="1858789" y="2288904"/>
                  </a:lnTo>
                  <a:lnTo>
                    <a:pt x="1841002" y="2294933"/>
                  </a:lnTo>
                  <a:lnTo>
                    <a:pt x="1823850" y="2300645"/>
                  </a:lnTo>
                  <a:lnTo>
                    <a:pt x="1806062" y="2306039"/>
                  </a:lnTo>
                  <a:lnTo>
                    <a:pt x="1789227" y="2311433"/>
                  </a:lnTo>
                  <a:lnTo>
                    <a:pt x="1772075" y="2316193"/>
                  </a:lnTo>
                  <a:lnTo>
                    <a:pt x="1755558" y="2321270"/>
                  </a:lnTo>
                  <a:lnTo>
                    <a:pt x="1723159" y="2329520"/>
                  </a:lnTo>
                  <a:lnTo>
                    <a:pt x="1692666" y="2337136"/>
                  </a:lnTo>
                  <a:lnTo>
                    <a:pt x="1664079" y="2343482"/>
                  </a:lnTo>
                  <a:lnTo>
                    <a:pt x="1638033" y="2349194"/>
                  </a:lnTo>
                  <a:lnTo>
                    <a:pt x="1613892" y="2353953"/>
                  </a:lnTo>
                  <a:lnTo>
                    <a:pt x="1593246" y="2358078"/>
                  </a:lnTo>
                  <a:lnTo>
                    <a:pt x="1575141" y="2360934"/>
                  </a:lnTo>
                  <a:lnTo>
                    <a:pt x="1541154" y="2366963"/>
                  </a:lnTo>
                  <a:lnTo>
                    <a:pt x="1520825" y="2221634"/>
                  </a:lnTo>
                  <a:lnTo>
                    <a:pt x="1552906" y="2217192"/>
                  </a:lnTo>
                  <a:lnTo>
                    <a:pt x="1569741" y="2215288"/>
                  </a:lnTo>
                  <a:lnTo>
                    <a:pt x="1589752" y="2212749"/>
                  </a:lnTo>
                  <a:lnTo>
                    <a:pt x="1612304" y="2208942"/>
                  </a:lnTo>
                  <a:lnTo>
                    <a:pt x="1637080" y="2204817"/>
                  </a:lnTo>
                  <a:lnTo>
                    <a:pt x="1664079" y="2200374"/>
                  </a:lnTo>
                  <a:lnTo>
                    <a:pt x="1692666" y="2194663"/>
                  </a:lnTo>
                  <a:lnTo>
                    <a:pt x="1723159" y="2188634"/>
                  </a:lnTo>
                  <a:lnTo>
                    <a:pt x="1754923" y="2181970"/>
                  </a:lnTo>
                  <a:lnTo>
                    <a:pt x="1770804" y="2178162"/>
                  </a:lnTo>
                  <a:lnTo>
                    <a:pt x="1787321" y="2174355"/>
                  </a:lnTo>
                  <a:lnTo>
                    <a:pt x="1820038" y="2165787"/>
                  </a:lnTo>
                  <a:lnTo>
                    <a:pt x="1852754" y="2155951"/>
                  </a:lnTo>
                  <a:lnTo>
                    <a:pt x="1885788" y="2145797"/>
                  </a:lnTo>
                  <a:lnTo>
                    <a:pt x="1918187" y="2134056"/>
                  </a:lnTo>
                  <a:lnTo>
                    <a:pt x="1934069" y="2128027"/>
                  </a:lnTo>
                  <a:lnTo>
                    <a:pt x="1941692" y="2124537"/>
                  </a:lnTo>
                  <a:lnTo>
                    <a:pt x="1949316" y="2121681"/>
                  </a:lnTo>
                  <a:lnTo>
                    <a:pt x="1964880" y="2115017"/>
                  </a:lnTo>
                  <a:lnTo>
                    <a:pt x="1979491" y="2108036"/>
                  </a:lnTo>
                  <a:lnTo>
                    <a:pt x="2007761" y="2093757"/>
                  </a:lnTo>
                  <a:lnTo>
                    <a:pt x="2033489" y="2078526"/>
                  </a:lnTo>
                  <a:lnTo>
                    <a:pt x="2045559" y="2070911"/>
                  </a:lnTo>
                  <a:lnTo>
                    <a:pt x="2051277" y="2066786"/>
                  </a:lnTo>
                  <a:lnTo>
                    <a:pt x="2056994" y="2062978"/>
                  </a:lnTo>
                  <a:lnTo>
                    <a:pt x="2062076" y="2058853"/>
                  </a:lnTo>
                  <a:lnTo>
                    <a:pt x="2067476" y="2055045"/>
                  </a:lnTo>
                  <a:lnTo>
                    <a:pt x="2077323" y="2046795"/>
                  </a:lnTo>
                  <a:lnTo>
                    <a:pt x="2094475" y="2031564"/>
                  </a:lnTo>
                  <a:lnTo>
                    <a:pt x="2107181" y="2016016"/>
                  </a:lnTo>
                  <a:lnTo>
                    <a:pt x="2112898" y="2009035"/>
                  </a:lnTo>
                  <a:lnTo>
                    <a:pt x="2115121" y="2005544"/>
                  </a:lnTo>
                  <a:lnTo>
                    <a:pt x="2117027" y="2002054"/>
                  </a:lnTo>
                  <a:lnTo>
                    <a:pt x="2119251" y="1998881"/>
                  </a:lnTo>
                  <a:lnTo>
                    <a:pt x="2120839" y="1995708"/>
                  </a:lnTo>
                  <a:lnTo>
                    <a:pt x="2123062" y="1990948"/>
                  </a:lnTo>
                  <a:lnTo>
                    <a:pt x="2124968" y="1987140"/>
                  </a:lnTo>
                  <a:lnTo>
                    <a:pt x="2125921" y="1985237"/>
                  </a:lnTo>
                  <a:lnTo>
                    <a:pt x="2126874" y="1983650"/>
                  </a:lnTo>
                  <a:lnTo>
                    <a:pt x="2127192" y="1983333"/>
                  </a:lnTo>
                  <a:lnTo>
                    <a:pt x="2128145" y="1982381"/>
                  </a:lnTo>
                  <a:lnTo>
                    <a:pt x="2128462" y="1979208"/>
                  </a:lnTo>
                  <a:lnTo>
                    <a:pt x="2129415" y="1972544"/>
                  </a:lnTo>
                  <a:lnTo>
                    <a:pt x="2129415" y="1971275"/>
                  </a:lnTo>
                  <a:lnTo>
                    <a:pt x="2107816" y="1970006"/>
                  </a:lnTo>
                  <a:lnTo>
                    <a:pt x="2104640" y="1943351"/>
                  </a:lnTo>
                  <a:lnTo>
                    <a:pt x="2101781" y="1921457"/>
                  </a:lnTo>
                  <a:lnTo>
                    <a:pt x="2098604" y="1903053"/>
                  </a:lnTo>
                  <a:lnTo>
                    <a:pt x="2094793" y="1887504"/>
                  </a:lnTo>
                  <a:lnTo>
                    <a:pt x="2090663" y="1873543"/>
                  </a:lnTo>
                  <a:lnTo>
                    <a:pt x="2086217" y="1860215"/>
                  </a:lnTo>
                  <a:lnTo>
                    <a:pt x="2081134" y="1846254"/>
                  </a:lnTo>
                  <a:lnTo>
                    <a:pt x="2074146" y="1830388"/>
                  </a:lnTo>
                  <a:close/>
                  <a:moveTo>
                    <a:pt x="604823" y="1655763"/>
                  </a:moveTo>
                  <a:lnTo>
                    <a:pt x="607339" y="1664401"/>
                  </a:lnTo>
                  <a:lnTo>
                    <a:pt x="610484" y="1672399"/>
                  </a:lnTo>
                  <a:lnTo>
                    <a:pt x="613314" y="1679438"/>
                  </a:lnTo>
                  <a:lnTo>
                    <a:pt x="616774" y="1685837"/>
                  </a:lnTo>
                  <a:lnTo>
                    <a:pt x="620234" y="1691595"/>
                  </a:lnTo>
                  <a:lnTo>
                    <a:pt x="623379" y="1696714"/>
                  </a:lnTo>
                  <a:lnTo>
                    <a:pt x="626838" y="1701193"/>
                  </a:lnTo>
                  <a:lnTo>
                    <a:pt x="630298" y="1705352"/>
                  </a:lnTo>
                  <a:lnTo>
                    <a:pt x="634386" y="1709512"/>
                  </a:lnTo>
                  <a:lnTo>
                    <a:pt x="638160" y="1713351"/>
                  </a:lnTo>
                  <a:lnTo>
                    <a:pt x="641620" y="1715910"/>
                  </a:lnTo>
                  <a:lnTo>
                    <a:pt x="644765" y="1718150"/>
                  </a:lnTo>
                  <a:lnTo>
                    <a:pt x="649483" y="1720709"/>
                  </a:lnTo>
                  <a:lnTo>
                    <a:pt x="651055" y="1721669"/>
                  </a:lnTo>
                  <a:lnTo>
                    <a:pt x="653257" y="1726148"/>
                  </a:lnTo>
                  <a:lnTo>
                    <a:pt x="657974" y="1738305"/>
                  </a:lnTo>
                  <a:lnTo>
                    <a:pt x="664579" y="1753662"/>
                  </a:lnTo>
                  <a:lnTo>
                    <a:pt x="667095" y="1761660"/>
                  </a:lnTo>
                  <a:lnTo>
                    <a:pt x="669296" y="1769659"/>
                  </a:lnTo>
                  <a:lnTo>
                    <a:pt x="669925" y="1773178"/>
                  </a:lnTo>
                  <a:lnTo>
                    <a:pt x="669611" y="1775737"/>
                  </a:lnTo>
                  <a:lnTo>
                    <a:pt x="668982" y="1777657"/>
                  </a:lnTo>
                  <a:lnTo>
                    <a:pt x="667409" y="1779576"/>
                  </a:lnTo>
                  <a:lnTo>
                    <a:pt x="665522" y="1780216"/>
                  </a:lnTo>
                  <a:lnTo>
                    <a:pt x="663006" y="1781176"/>
                  </a:lnTo>
                  <a:lnTo>
                    <a:pt x="660490" y="1781176"/>
                  </a:lnTo>
                  <a:lnTo>
                    <a:pt x="657345" y="1781176"/>
                  </a:lnTo>
                  <a:lnTo>
                    <a:pt x="654515" y="1780856"/>
                  </a:lnTo>
                  <a:lnTo>
                    <a:pt x="651370" y="1779896"/>
                  </a:lnTo>
                  <a:lnTo>
                    <a:pt x="645079" y="1778297"/>
                  </a:lnTo>
                  <a:lnTo>
                    <a:pt x="640362" y="1776697"/>
                  </a:lnTo>
                  <a:lnTo>
                    <a:pt x="636902" y="1774778"/>
                  </a:lnTo>
                  <a:lnTo>
                    <a:pt x="636273" y="1773818"/>
                  </a:lnTo>
                  <a:lnTo>
                    <a:pt x="635015" y="1772858"/>
                  </a:lnTo>
                  <a:lnTo>
                    <a:pt x="633443" y="1769659"/>
                  </a:lnTo>
                  <a:lnTo>
                    <a:pt x="632185" y="1765500"/>
                  </a:lnTo>
                  <a:lnTo>
                    <a:pt x="630298" y="1760701"/>
                  </a:lnTo>
                  <a:lnTo>
                    <a:pt x="627467" y="1749503"/>
                  </a:lnTo>
                  <a:lnTo>
                    <a:pt x="624951" y="1739905"/>
                  </a:lnTo>
                  <a:lnTo>
                    <a:pt x="623064" y="1730627"/>
                  </a:lnTo>
                  <a:lnTo>
                    <a:pt x="616460" y="1758461"/>
                  </a:lnTo>
                  <a:lnTo>
                    <a:pt x="617089" y="1761020"/>
                  </a:lnTo>
                  <a:lnTo>
                    <a:pt x="617089" y="1762620"/>
                  </a:lnTo>
                  <a:lnTo>
                    <a:pt x="617089" y="1763260"/>
                  </a:lnTo>
                  <a:lnTo>
                    <a:pt x="616774" y="1761660"/>
                  </a:lnTo>
                  <a:lnTo>
                    <a:pt x="615201" y="1757181"/>
                  </a:lnTo>
                  <a:lnTo>
                    <a:pt x="609855" y="1735746"/>
                  </a:lnTo>
                  <a:lnTo>
                    <a:pt x="607968" y="1727748"/>
                  </a:lnTo>
                  <a:lnTo>
                    <a:pt x="606395" y="1719749"/>
                  </a:lnTo>
                  <a:lnTo>
                    <a:pt x="605137" y="1712071"/>
                  </a:lnTo>
                  <a:lnTo>
                    <a:pt x="604508" y="1705033"/>
                  </a:lnTo>
                  <a:lnTo>
                    <a:pt x="603250" y="1691275"/>
                  </a:lnTo>
                  <a:lnTo>
                    <a:pt x="603250" y="1679438"/>
                  </a:lnTo>
                  <a:lnTo>
                    <a:pt x="603879" y="1669840"/>
                  </a:lnTo>
                  <a:lnTo>
                    <a:pt x="604194" y="1662162"/>
                  </a:lnTo>
                  <a:lnTo>
                    <a:pt x="604823" y="1655763"/>
                  </a:lnTo>
                  <a:close/>
                  <a:moveTo>
                    <a:pt x="572788" y="1655763"/>
                  </a:moveTo>
                  <a:lnTo>
                    <a:pt x="574046" y="1662162"/>
                  </a:lnTo>
                  <a:lnTo>
                    <a:pt x="574361" y="1669840"/>
                  </a:lnTo>
                  <a:lnTo>
                    <a:pt x="574675" y="1679438"/>
                  </a:lnTo>
                  <a:lnTo>
                    <a:pt x="574361" y="1691275"/>
                  </a:lnTo>
                  <a:lnTo>
                    <a:pt x="573417" y="1705033"/>
                  </a:lnTo>
                  <a:lnTo>
                    <a:pt x="572788" y="1712071"/>
                  </a:lnTo>
                  <a:lnTo>
                    <a:pt x="571530" y="1719749"/>
                  </a:lnTo>
                  <a:lnTo>
                    <a:pt x="570272" y="1727748"/>
                  </a:lnTo>
                  <a:lnTo>
                    <a:pt x="568385" y="1735746"/>
                  </a:lnTo>
                  <a:lnTo>
                    <a:pt x="562724" y="1757181"/>
                  </a:lnTo>
                  <a:lnTo>
                    <a:pt x="561152" y="1761660"/>
                  </a:lnTo>
                  <a:lnTo>
                    <a:pt x="560837" y="1763260"/>
                  </a:lnTo>
                  <a:lnTo>
                    <a:pt x="560837" y="1762620"/>
                  </a:lnTo>
                  <a:lnTo>
                    <a:pt x="560837" y="1761020"/>
                  </a:lnTo>
                  <a:lnTo>
                    <a:pt x="561152" y="1758461"/>
                  </a:lnTo>
                  <a:lnTo>
                    <a:pt x="554547" y="1730627"/>
                  </a:lnTo>
                  <a:lnTo>
                    <a:pt x="553289" y="1736706"/>
                  </a:lnTo>
                  <a:lnTo>
                    <a:pt x="550144" y="1751103"/>
                  </a:lnTo>
                  <a:lnTo>
                    <a:pt x="548257" y="1759101"/>
                  </a:lnTo>
                  <a:lnTo>
                    <a:pt x="545741" y="1765819"/>
                  </a:lnTo>
                  <a:lnTo>
                    <a:pt x="543225" y="1771578"/>
                  </a:lnTo>
                  <a:lnTo>
                    <a:pt x="542281" y="1773498"/>
                  </a:lnTo>
                  <a:lnTo>
                    <a:pt x="541023" y="1774778"/>
                  </a:lnTo>
                  <a:lnTo>
                    <a:pt x="537878" y="1776697"/>
                  </a:lnTo>
                  <a:lnTo>
                    <a:pt x="532532" y="1778297"/>
                  </a:lnTo>
                  <a:lnTo>
                    <a:pt x="526556" y="1779896"/>
                  </a:lnTo>
                  <a:lnTo>
                    <a:pt x="523726" y="1780856"/>
                  </a:lnTo>
                  <a:lnTo>
                    <a:pt x="520581" y="1781176"/>
                  </a:lnTo>
                  <a:lnTo>
                    <a:pt x="517750" y="1781176"/>
                  </a:lnTo>
                  <a:lnTo>
                    <a:pt x="514605" y="1781176"/>
                  </a:lnTo>
                  <a:lnTo>
                    <a:pt x="512403" y="1780216"/>
                  </a:lnTo>
                  <a:lnTo>
                    <a:pt x="510516" y="1779576"/>
                  </a:lnTo>
                  <a:lnTo>
                    <a:pt x="509258" y="1777657"/>
                  </a:lnTo>
                  <a:lnTo>
                    <a:pt x="508000" y="1775737"/>
                  </a:lnTo>
                  <a:lnTo>
                    <a:pt x="508000" y="1773178"/>
                  </a:lnTo>
                  <a:lnTo>
                    <a:pt x="508315" y="1769659"/>
                  </a:lnTo>
                  <a:lnTo>
                    <a:pt x="510831" y="1761660"/>
                  </a:lnTo>
                  <a:lnTo>
                    <a:pt x="513661" y="1753662"/>
                  </a:lnTo>
                  <a:lnTo>
                    <a:pt x="519637" y="1738305"/>
                  </a:lnTo>
                  <a:lnTo>
                    <a:pt x="524669" y="1726148"/>
                  </a:lnTo>
                  <a:lnTo>
                    <a:pt x="526871" y="1721669"/>
                  </a:lnTo>
                  <a:lnTo>
                    <a:pt x="528129" y="1721349"/>
                  </a:lnTo>
                  <a:lnTo>
                    <a:pt x="531903" y="1718790"/>
                  </a:lnTo>
                  <a:lnTo>
                    <a:pt x="537564" y="1715270"/>
                  </a:lnTo>
                  <a:lnTo>
                    <a:pt x="540709" y="1712391"/>
                  </a:lnTo>
                  <a:lnTo>
                    <a:pt x="544168" y="1709192"/>
                  </a:lnTo>
                  <a:lnTo>
                    <a:pt x="547942" y="1705352"/>
                  </a:lnTo>
                  <a:lnTo>
                    <a:pt x="552031" y="1700873"/>
                  </a:lnTo>
                  <a:lnTo>
                    <a:pt x="555805" y="1695435"/>
                  </a:lnTo>
                  <a:lnTo>
                    <a:pt x="559265" y="1689036"/>
                  </a:lnTo>
                  <a:lnTo>
                    <a:pt x="563039" y="1682317"/>
                  </a:lnTo>
                  <a:lnTo>
                    <a:pt x="566813" y="1674319"/>
                  </a:lnTo>
                  <a:lnTo>
                    <a:pt x="569958" y="1665681"/>
                  </a:lnTo>
                  <a:lnTo>
                    <a:pt x="572788" y="1655763"/>
                  </a:lnTo>
                  <a:close/>
                  <a:moveTo>
                    <a:pt x="1818954" y="1647825"/>
                  </a:moveTo>
                  <a:lnTo>
                    <a:pt x="1838895" y="1652921"/>
                  </a:lnTo>
                  <a:lnTo>
                    <a:pt x="1857254" y="1658335"/>
                  </a:lnTo>
                  <a:lnTo>
                    <a:pt x="1887641" y="1667252"/>
                  </a:lnTo>
                  <a:lnTo>
                    <a:pt x="1920876" y="1677444"/>
                  </a:lnTo>
                  <a:lnTo>
                    <a:pt x="1893022" y="1751013"/>
                  </a:lnTo>
                  <a:lnTo>
                    <a:pt x="1862952" y="1739548"/>
                  </a:lnTo>
                  <a:lnTo>
                    <a:pt x="1842377" y="1731904"/>
                  </a:lnTo>
                  <a:lnTo>
                    <a:pt x="1842061" y="1727764"/>
                  </a:lnTo>
                  <a:lnTo>
                    <a:pt x="1841744" y="1723624"/>
                  </a:lnTo>
                  <a:lnTo>
                    <a:pt x="1840795" y="1719802"/>
                  </a:lnTo>
                  <a:lnTo>
                    <a:pt x="1840162" y="1715662"/>
                  </a:lnTo>
                  <a:lnTo>
                    <a:pt x="1837313" y="1706744"/>
                  </a:lnTo>
                  <a:lnTo>
                    <a:pt x="1834147" y="1697190"/>
                  </a:lnTo>
                  <a:lnTo>
                    <a:pt x="1830666" y="1688272"/>
                  </a:lnTo>
                  <a:lnTo>
                    <a:pt x="1827500" y="1679355"/>
                  </a:lnTo>
                  <a:lnTo>
                    <a:pt x="1821486" y="1665979"/>
                  </a:lnTo>
                  <a:lnTo>
                    <a:pt x="1818321" y="1658972"/>
                  </a:lnTo>
                  <a:lnTo>
                    <a:pt x="1817688" y="1658016"/>
                  </a:lnTo>
                  <a:lnTo>
                    <a:pt x="1818954" y="1647825"/>
                  </a:lnTo>
                  <a:close/>
                  <a:moveTo>
                    <a:pt x="471166" y="1647825"/>
                  </a:moveTo>
                  <a:lnTo>
                    <a:pt x="477838" y="1697288"/>
                  </a:lnTo>
                  <a:lnTo>
                    <a:pt x="477203" y="1698239"/>
                  </a:lnTo>
                  <a:lnTo>
                    <a:pt x="473072" y="1707434"/>
                  </a:lnTo>
                  <a:lnTo>
                    <a:pt x="465447" y="1725190"/>
                  </a:lnTo>
                  <a:lnTo>
                    <a:pt x="429546" y="1738190"/>
                  </a:lnTo>
                  <a:lnTo>
                    <a:pt x="412072" y="1744849"/>
                  </a:lnTo>
                  <a:lnTo>
                    <a:pt x="394280" y="1751507"/>
                  </a:lnTo>
                  <a:lnTo>
                    <a:pt x="362191" y="1765775"/>
                  </a:lnTo>
                  <a:lnTo>
                    <a:pt x="346623" y="1773068"/>
                  </a:lnTo>
                  <a:lnTo>
                    <a:pt x="338680" y="1776873"/>
                  </a:lnTo>
                  <a:lnTo>
                    <a:pt x="331055" y="1780678"/>
                  </a:lnTo>
                  <a:lnTo>
                    <a:pt x="316123" y="1788287"/>
                  </a:lnTo>
                  <a:lnTo>
                    <a:pt x="301508" y="1796214"/>
                  </a:lnTo>
                  <a:lnTo>
                    <a:pt x="287211" y="1804458"/>
                  </a:lnTo>
                  <a:lnTo>
                    <a:pt x="273549" y="1812702"/>
                  </a:lnTo>
                  <a:lnTo>
                    <a:pt x="247815" y="1829824"/>
                  </a:lnTo>
                  <a:lnTo>
                    <a:pt x="236060" y="1838702"/>
                  </a:lnTo>
                  <a:lnTo>
                    <a:pt x="230341" y="1842823"/>
                  </a:lnTo>
                  <a:lnTo>
                    <a:pt x="224940" y="1847897"/>
                  </a:lnTo>
                  <a:lnTo>
                    <a:pt x="219856" y="1852018"/>
                  </a:lnTo>
                  <a:lnTo>
                    <a:pt x="214455" y="1856457"/>
                  </a:lnTo>
                  <a:lnTo>
                    <a:pt x="204924" y="1865335"/>
                  </a:lnTo>
                  <a:lnTo>
                    <a:pt x="188403" y="1882774"/>
                  </a:lnTo>
                  <a:lnTo>
                    <a:pt x="176330" y="1899262"/>
                  </a:lnTo>
                  <a:lnTo>
                    <a:pt x="171246" y="1907189"/>
                  </a:lnTo>
                  <a:lnTo>
                    <a:pt x="169340" y="1910677"/>
                  </a:lnTo>
                  <a:lnTo>
                    <a:pt x="167434" y="1914481"/>
                  </a:lnTo>
                  <a:lnTo>
                    <a:pt x="165528" y="1918286"/>
                  </a:lnTo>
                  <a:lnTo>
                    <a:pt x="163939" y="1921457"/>
                  </a:lnTo>
                  <a:lnTo>
                    <a:pt x="162033" y="1926530"/>
                  </a:lnTo>
                  <a:lnTo>
                    <a:pt x="161080" y="1930969"/>
                  </a:lnTo>
                  <a:lnTo>
                    <a:pt x="160127" y="1932554"/>
                  </a:lnTo>
                  <a:lnTo>
                    <a:pt x="159491" y="1934457"/>
                  </a:lnTo>
                  <a:lnTo>
                    <a:pt x="159173" y="1935091"/>
                  </a:lnTo>
                  <a:lnTo>
                    <a:pt x="158856" y="1936359"/>
                  </a:lnTo>
                  <a:lnTo>
                    <a:pt x="157903" y="1939213"/>
                  </a:lnTo>
                  <a:lnTo>
                    <a:pt x="157585" y="1945871"/>
                  </a:lnTo>
                  <a:lnTo>
                    <a:pt x="157267" y="1948408"/>
                  </a:lnTo>
                  <a:lnTo>
                    <a:pt x="191580" y="1949359"/>
                  </a:lnTo>
                  <a:lnTo>
                    <a:pt x="196346" y="1981700"/>
                  </a:lnTo>
                  <a:lnTo>
                    <a:pt x="200794" y="2007700"/>
                  </a:lnTo>
                  <a:lnTo>
                    <a:pt x="203653" y="2019432"/>
                  </a:lnTo>
                  <a:lnTo>
                    <a:pt x="205877" y="2029578"/>
                  </a:lnTo>
                  <a:lnTo>
                    <a:pt x="208419" y="2039090"/>
                  </a:lnTo>
                  <a:lnTo>
                    <a:pt x="210960" y="2048285"/>
                  </a:lnTo>
                  <a:lnTo>
                    <a:pt x="213820" y="2056529"/>
                  </a:lnTo>
                  <a:lnTo>
                    <a:pt x="216679" y="2064773"/>
                  </a:lnTo>
                  <a:lnTo>
                    <a:pt x="222716" y="2080943"/>
                  </a:lnTo>
                  <a:lnTo>
                    <a:pt x="230341" y="2097431"/>
                  </a:lnTo>
                  <a:lnTo>
                    <a:pt x="238919" y="2116138"/>
                  </a:lnTo>
                  <a:lnTo>
                    <a:pt x="226210" y="2109797"/>
                  </a:lnTo>
                  <a:lnTo>
                    <a:pt x="214137" y="2103138"/>
                  </a:lnTo>
                  <a:lnTo>
                    <a:pt x="202064" y="2096163"/>
                  </a:lnTo>
                  <a:lnTo>
                    <a:pt x="189991" y="2089504"/>
                  </a:lnTo>
                  <a:lnTo>
                    <a:pt x="167116" y="2075236"/>
                  </a:lnTo>
                  <a:lnTo>
                    <a:pt x="144876" y="2060651"/>
                  </a:lnTo>
                  <a:lnTo>
                    <a:pt x="123907" y="2046066"/>
                  </a:lnTo>
                  <a:lnTo>
                    <a:pt x="104209" y="2031797"/>
                  </a:lnTo>
                  <a:lnTo>
                    <a:pt x="85782" y="2017529"/>
                  </a:lnTo>
                  <a:lnTo>
                    <a:pt x="69261" y="2003895"/>
                  </a:lnTo>
                  <a:lnTo>
                    <a:pt x="53693" y="1991212"/>
                  </a:lnTo>
                  <a:lnTo>
                    <a:pt x="40349" y="1979481"/>
                  </a:lnTo>
                  <a:lnTo>
                    <a:pt x="28276" y="1969017"/>
                  </a:lnTo>
                  <a:lnTo>
                    <a:pt x="18427" y="1960139"/>
                  </a:lnTo>
                  <a:lnTo>
                    <a:pt x="4448" y="1946823"/>
                  </a:lnTo>
                  <a:lnTo>
                    <a:pt x="0" y="1942066"/>
                  </a:lnTo>
                  <a:lnTo>
                    <a:pt x="56870" y="1944286"/>
                  </a:lnTo>
                  <a:lnTo>
                    <a:pt x="57823" y="1934774"/>
                  </a:lnTo>
                  <a:lnTo>
                    <a:pt x="59094" y="1928432"/>
                  </a:lnTo>
                  <a:lnTo>
                    <a:pt x="59730" y="1924311"/>
                  </a:lnTo>
                  <a:lnTo>
                    <a:pt x="61318" y="1918603"/>
                  </a:lnTo>
                  <a:lnTo>
                    <a:pt x="65131" y="1906238"/>
                  </a:lnTo>
                  <a:lnTo>
                    <a:pt x="69579" y="1893238"/>
                  </a:lnTo>
                  <a:lnTo>
                    <a:pt x="72756" y="1886262"/>
                  </a:lnTo>
                  <a:lnTo>
                    <a:pt x="75615" y="1879921"/>
                  </a:lnTo>
                  <a:lnTo>
                    <a:pt x="78792" y="1873896"/>
                  </a:lnTo>
                  <a:lnTo>
                    <a:pt x="82287" y="1868506"/>
                  </a:lnTo>
                  <a:lnTo>
                    <a:pt x="85782" y="1862165"/>
                  </a:lnTo>
                  <a:lnTo>
                    <a:pt x="89595" y="1855506"/>
                  </a:lnTo>
                  <a:lnTo>
                    <a:pt x="94043" y="1849482"/>
                  </a:lnTo>
                  <a:lnTo>
                    <a:pt x="98491" y="1843458"/>
                  </a:lnTo>
                  <a:lnTo>
                    <a:pt x="108340" y="1831726"/>
                  </a:lnTo>
                  <a:lnTo>
                    <a:pt x="118506" y="1819677"/>
                  </a:lnTo>
                  <a:lnTo>
                    <a:pt x="130262" y="1808263"/>
                  </a:lnTo>
                  <a:lnTo>
                    <a:pt x="142652" y="1797482"/>
                  </a:lnTo>
                  <a:lnTo>
                    <a:pt x="149007" y="1791775"/>
                  </a:lnTo>
                  <a:lnTo>
                    <a:pt x="155361" y="1786068"/>
                  </a:lnTo>
                  <a:lnTo>
                    <a:pt x="162033" y="1781312"/>
                  </a:lnTo>
                  <a:lnTo>
                    <a:pt x="169340" y="1775922"/>
                  </a:lnTo>
                  <a:lnTo>
                    <a:pt x="176330" y="1770848"/>
                  </a:lnTo>
                  <a:lnTo>
                    <a:pt x="183637" y="1765775"/>
                  </a:lnTo>
                  <a:lnTo>
                    <a:pt x="190627" y="1761019"/>
                  </a:lnTo>
                  <a:lnTo>
                    <a:pt x="198252" y="1756263"/>
                  </a:lnTo>
                  <a:lnTo>
                    <a:pt x="213820" y="1747068"/>
                  </a:lnTo>
                  <a:lnTo>
                    <a:pt x="229388" y="1737873"/>
                  </a:lnTo>
                  <a:lnTo>
                    <a:pt x="245591" y="1729312"/>
                  </a:lnTo>
                  <a:lnTo>
                    <a:pt x="262112" y="1721068"/>
                  </a:lnTo>
                  <a:lnTo>
                    <a:pt x="279268" y="1713459"/>
                  </a:lnTo>
                  <a:lnTo>
                    <a:pt x="296425" y="1705849"/>
                  </a:lnTo>
                  <a:lnTo>
                    <a:pt x="305003" y="1702044"/>
                  </a:lnTo>
                  <a:lnTo>
                    <a:pt x="313899" y="1698239"/>
                  </a:lnTo>
                  <a:lnTo>
                    <a:pt x="331055" y="1691581"/>
                  </a:lnTo>
                  <a:lnTo>
                    <a:pt x="366321" y="1678264"/>
                  </a:lnTo>
                  <a:lnTo>
                    <a:pt x="392691" y="1670020"/>
                  </a:lnTo>
                  <a:lnTo>
                    <a:pt x="419061" y="1662093"/>
                  </a:lnTo>
                  <a:lnTo>
                    <a:pt x="445114" y="1654801"/>
                  </a:lnTo>
                  <a:lnTo>
                    <a:pt x="471166" y="1647825"/>
                  </a:lnTo>
                  <a:close/>
                  <a:moveTo>
                    <a:pt x="1722423" y="1617663"/>
                  </a:moveTo>
                  <a:lnTo>
                    <a:pt x="1724939" y="1626279"/>
                  </a:lnTo>
                  <a:lnTo>
                    <a:pt x="1728084" y="1634257"/>
                  </a:lnTo>
                  <a:lnTo>
                    <a:pt x="1730914" y="1641278"/>
                  </a:lnTo>
                  <a:lnTo>
                    <a:pt x="1734374" y="1647660"/>
                  </a:lnTo>
                  <a:lnTo>
                    <a:pt x="1737519" y="1653404"/>
                  </a:lnTo>
                  <a:lnTo>
                    <a:pt x="1740978" y="1658829"/>
                  </a:lnTo>
                  <a:lnTo>
                    <a:pt x="1744438" y="1663297"/>
                  </a:lnTo>
                  <a:lnTo>
                    <a:pt x="1747583" y="1667126"/>
                  </a:lnTo>
                  <a:lnTo>
                    <a:pt x="1751672" y="1671594"/>
                  </a:lnTo>
                  <a:lnTo>
                    <a:pt x="1755446" y="1675104"/>
                  </a:lnTo>
                  <a:lnTo>
                    <a:pt x="1759220" y="1677657"/>
                  </a:lnTo>
                  <a:lnTo>
                    <a:pt x="1762050" y="1679891"/>
                  </a:lnTo>
                  <a:lnTo>
                    <a:pt x="1766768" y="1682444"/>
                  </a:lnTo>
                  <a:lnTo>
                    <a:pt x="1768655" y="1683401"/>
                  </a:lnTo>
                  <a:lnTo>
                    <a:pt x="1770856" y="1688188"/>
                  </a:lnTo>
                  <a:lnTo>
                    <a:pt x="1775574" y="1699995"/>
                  </a:lnTo>
                  <a:lnTo>
                    <a:pt x="1781549" y="1715313"/>
                  </a:lnTo>
                  <a:lnTo>
                    <a:pt x="1784695" y="1723291"/>
                  </a:lnTo>
                  <a:lnTo>
                    <a:pt x="1786896" y="1731269"/>
                  </a:lnTo>
                  <a:lnTo>
                    <a:pt x="1787525" y="1734779"/>
                  </a:lnTo>
                  <a:lnTo>
                    <a:pt x="1787211" y="1737332"/>
                  </a:lnTo>
                  <a:lnTo>
                    <a:pt x="1786267" y="1739566"/>
                  </a:lnTo>
                  <a:lnTo>
                    <a:pt x="1785009" y="1741161"/>
                  </a:lnTo>
                  <a:lnTo>
                    <a:pt x="1783122" y="1742438"/>
                  </a:lnTo>
                  <a:lnTo>
                    <a:pt x="1780606" y="1742757"/>
                  </a:lnTo>
                  <a:lnTo>
                    <a:pt x="1777775" y="1743076"/>
                  </a:lnTo>
                  <a:lnTo>
                    <a:pt x="1774945" y="1742757"/>
                  </a:lnTo>
                  <a:lnTo>
                    <a:pt x="1771800" y="1742438"/>
                  </a:lnTo>
                  <a:lnTo>
                    <a:pt x="1768655" y="1741800"/>
                  </a:lnTo>
                  <a:lnTo>
                    <a:pt x="1762679" y="1739885"/>
                  </a:lnTo>
                  <a:lnTo>
                    <a:pt x="1757647" y="1738289"/>
                  </a:lnTo>
                  <a:lnTo>
                    <a:pt x="1754502" y="1736375"/>
                  </a:lnTo>
                  <a:lnTo>
                    <a:pt x="1753559" y="1735417"/>
                  </a:lnTo>
                  <a:lnTo>
                    <a:pt x="1752615" y="1734460"/>
                  </a:lnTo>
                  <a:lnTo>
                    <a:pt x="1751043" y="1731269"/>
                  </a:lnTo>
                  <a:lnTo>
                    <a:pt x="1749470" y="1727120"/>
                  </a:lnTo>
                  <a:lnTo>
                    <a:pt x="1747583" y="1722334"/>
                  </a:lnTo>
                  <a:lnTo>
                    <a:pt x="1744752" y="1711803"/>
                  </a:lnTo>
                  <a:lnTo>
                    <a:pt x="1742551" y="1701591"/>
                  </a:lnTo>
                  <a:lnTo>
                    <a:pt x="1740664" y="1692337"/>
                  </a:lnTo>
                  <a:lnTo>
                    <a:pt x="1733745" y="1720100"/>
                  </a:lnTo>
                  <a:lnTo>
                    <a:pt x="1734374" y="1722653"/>
                  </a:lnTo>
                  <a:lnTo>
                    <a:pt x="1734688" y="1724248"/>
                  </a:lnTo>
                  <a:lnTo>
                    <a:pt x="1734688" y="1724886"/>
                  </a:lnTo>
                  <a:lnTo>
                    <a:pt x="1733745" y="1723291"/>
                  </a:lnTo>
                  <a:lnTo>
                    <a:pt x="1732801" y="1719142"/>
                  </a:lnTo>
                  <a:lnTo>
                    <a:pt x="1727140" y="1697442"/>
                  </a:lnTo>
                  <a:lnTo>
                    <a:pt x="1725253" y="1689464"/>
                  </a:lnTo>
                  <a:lnTo>
                    <a:pt x="1723995" y="1681806"/>
                  </a:lnTo>
                  <a:lnTo>
                    <a:pt x="1722737" y="1674147"/>
                  </a:lnTo>
                  <a:lnTo>
                    <a:pt x="1722108" y="1666807"/>
                  </a:lnTo>
                  <a:lnTo>
                    <a:pt x="1720850" y="1653404"/>
                  </a:lnTo>
                  <a:lnTo>
                    <a:pt x="1720850" y="1641278"/>
                  </a:lnTo>
                  <a:lnTo>
                    <a:pt x="1721165" y="1631704"/>
                  </a:lnTo>
                  <a:lnTo>
                    <a:pt x="1721479" y="1624045"/>
                  </a:lnTo>
                  <a:lnTo>
                    <a:pt x="1722423" y="1617663"/>
                  </a:lnTo>
                  <a:close/>
                  <a:moveTo>
                    <a:pt x="1690388" y="1617663"/>
                  </a:moveTo>
                  <a:lnTo>
                    <a:pt x="1691017" y="1624045"/>
                  </a:lnTo>
                  <a:lnTo>
                    <a:pt x="1691646" y="1631704"/>
                  </a:lnTo>
                  <a:lnTo>
                    <a:pt x="1692275" y="1641278"/>
                  </a:lnTo>
                  <a:lnTo>
                    <a:pt x="1691646" y="1653404"/>
                  </a:lnTo>
                  <a:lnTo>
                    <a:pt x="1691017" y="1666807"/>
                  </a:lnTo>
                  <a:lnTo>
                    <a:pt x="1689759" y="1674147"/>
                  </a:lnTo>
                  <a:lnTo>
                    <a:pt x="1688816" y="1681806"/>
                  </a:lnTo>
                  <a:lnTo>
                    <a:pt x="1687243" y="1689464"/>
                  </a:lnTo>
                  <a:lnTo>
                    <a:pt x="1685356" y="1697442"/>
                  </a:lnTo>
                  <a:lnTo>
                    <a:pt x="1680009" y="1719142"/>
                  </a:lnTo>
                  <a:lnTo>
                    <a:pt x="1678751" y="1723291"/>
                  </a:lnTo>
                  <a:lnTo>
                    <a:pt x="1678122" y="1724886"/>
                  </a:lnTo>
                  <a:lnTo>
                    <a:pt x="1678122" y="1724248"/>
                  </a:lnTo>
                  <a:lnTo>
                    <a:pt x="1678437" y="1722653"/>
                  </a:lnTo>
                  <a:lnTo>
                    <a:pt x="1678751" y="1720100"/>
                  </a:lnTo>
                  <a:lnTo>
                    <a:pt x="1672147" y="1692337"/>
                  </a:lnTo>
                  <a:lnTo>
                    <a:pt x="1670889" y="1698719"/>
                  </a:lnTo>
                  <a:lnTo>
                    <a:pt x="1667429" y="1712760"/>
                  </a:lnTo>
                  <a:lnTo>
                    <a:pt x="1665228" y="1720738"/>
                  </a:lnTo>
                  <a:lnTo>
                    <a:pt x="1663026" y="1728078"/>
                  </a:lnTo>
                  <a:lnTo>
                    <a:pt x="1660825" y="1733184"/>
                  </a:lnTo>
                  <a:lnTo>
                    <a:pt x="1659881" y="1735098"/>
                  </a:lnTo>
                  <a:lnTo>
                    <a:pt x="1658623" y="1736375"/>
                  </a:lnTo>
                  <a:lnTo>
                    <a:pt x="1655164" y="1738289"/>
                  </a:lnTo>
                  <a:lnTo>
                    <a:pt x="1650131" y="1739885"/>
                  </a:lnTo>
                  <a:lnTo>
                    <a:pt x="1644156" y="1741800"/>
                  </a:lnTo>
                  <a:lnTo>
                    <a:pt x="1641011" y="1742438"/>
                  </a:lnTo>
                  <a:lnTo>
                    <a:pt x="1637866" y="1742757"/>
                  </a:lnTo>
                  <a:lnTo>
                    <a:pt x="1634721" y="1743076"/>
                  </a:lnTo>
                  <a:lnTo>
                    <a:pt x="1632205" y="1742757"/>
                  </a:lnTo>
                  <a:lnTo>
                    <a:pt x="1630003" y="1742438"/>
                  </a:lnTo>
                  <a:lnTo>
                    <a:pt x="1627802" y="1741161"/>
                  </a:lnTo>
                  <a:lnTo>
                    <a:pt x="1626544" y="1739566"/>
                  </a:lnTo>
                  <a:lnTo>
                    <a:pt x="1625600" y="1737332"/>
                  </a:lnTo>
                  <a:lnTo>
                    <a:pt x="1625600" y="1734779"/>
                  </a:lnTo>
                  <a:lnTo>
                    <a:pt x="1625915" y="1731269"/>
                  </a:lnTo>
                  <a:lnTo>
                    <a:pt x="1628431" y="1723291"/>
                  </a:lnTo>
                  <a:lnTo>
                    <a:pt x="1630947" y="1715313"/>
                  </a:lnTo>
                  <a:lnTo>
                    <a:pt x="1636922" y="1699995"/>
                  </a:lnTo>
                  <a:lnTo>
                    <a:pt x="1642269" y="1688188"/>
                  </a:lnTo>
                  <a:lnTo>
                    <a:pt x="1644156" y="1683401"/>
                  </a:lnTo>
                  <a:lnTo>
                    <a:pt x="1645728" y="1683082"/>
                  </a:lnTo>
                  <a:lnTo>
                    <a:pt x="1649188" y="1681167"/>
                  </a:lnTo>
                  <a:lnTo>
                    <a:pt x="1654849" y="1677338"/>
                  </a:lnTo>
                  <a:lnTo>
                    <a:pt x="1658309" y="1674147"/>
                  </a:lnTo>
                  <a:lnTo>
                    <a:pt x="1661454" y="1671275"/>
                  </a:lnTo>
                  <a:lnTo>
                    <a:pt x="1665228" y="1667126"/>
                  </a:lnTo>
                  <a:lnTo>
                    <a:pt x="1669002" y="1662659"/>
                  </a:lnTo>
                  <a:lnTo>
                    <a:pt x="1673090" y="1657234"/>
                  </a:lnTo>
                  <a:lnTo>
                    <a:pt x="1676864" y="1651170"/>
                  </a:lnTo>
                  <a:lnTo>
                    <a:pt x="1680638" y="1644150"/>
                  </a:lnTo>
                  <a:lnTo>
                    <a:pt x="1684098" y="1636172"/>
                  </a:lnTo>
                  <a:lnTo>
                    <a:pt x="1687243" y="1627556"/>
                  </a:lnTo>
                  <a:lnTo>
                    <a:pt x="1690388" y="1617663"/>
                  </a:lnTo>
                  <a:close/>
                  <a:moveTo>
                    <a:pt x="752205" y="1595438"/>
                  </a:moveTo>
                  <a:lnTo>
                    <a:pt x="760414" y="1653904"/>
                  </a:lnTo>
                  <a:lnTo>
                    <a:pt x="728212" y="1659909"/>
                  </a:lnTo>
                  <a:lnTo>
                    <a:pt x="704851" y="1663701"/>
                  </a:lnTo>
                  <a:lnTo>
                    <a:pt x="713374" y="1600495"/>
                  </a:lnTo>
                  <a:lnTo>
                    <a:pt x="719057" y="1599863"/>
                  </a:lnTo>
                  <a:lnTo>
                    <a:pt x="752205" y="1595438"/>
                  </a:lnTo>
                  <a:close/>
                  <a:moveTo>
                    <a:pt x="1462714" y="1589088"/>
                  </a:moveTo>
                  <a:lnTo>
                    <a:pt x="1492809" y="1592290"/>
                  </a:lnTo>
                  <a:lnTo>
                    <a:pt x="1522586" y="1595493"/>
                  </a:lnTo>
                  <a:lnTo>
                    <a:pt x="1523536" y="1591009"/>
                  </a:lnTo>
                  <a:lnTo>
                    <a:pt x="1531456" y="1596453"/>
                  </a:lnTo>
                  <a:lnTo>
                    <a:pt x="1534307" y="1596774"/>
                  </a:lnTo>
                  <a:lnTo>
                    <a:pt x="1547295" y="1598375"/>
                  </a:lnTo>
                  <a:lnTo>
                    <a:pt x="1560916" y="1599656"/>
                  </a:lnTo>
                  <a:lnTo>
                    <a:pt x="1587209" y="1603498"/>
                  </a:lnTo>
                  <a:lnTo>
                    <a:pt x="1591961" y="1638403"/>
                  </a:lnTo>
                  <a:lnTo>
                    <a:pt x="1598613" y="1643207"/>
                  </a:lnTo>
                  <a:lnTo>
                    <a:pt x="1592911" y="1644487"/>
                  </a:lnTo>
                  <a:lnTo>
                    <a:pt x="1594812" y="1658577"/>
                  </a:lnTo>
                  <a:lnTo>
                    <a:pt x="1593861" y="1659538"/>
                  </a:lnTo>
                  <a:lnTo>
                    <a:pt x="1591644" y="1663701"/>
                  </a:lnTo>
                  <a:lnTo>
                    <a:pt x="1579923" y="1661459"/>
                  </a:lnTo>
                  <a:lnTo>
                    <a:pt x="1568202" y="1659218"/>
                  </a:lnTo>
                  <a:lnTo>
                    <a:pt x="1544444" y="1655055"/>
                  </a:lnTo>
                  <a:lnTo>
                    <a:pt x="1530822" y="1658577"/>
                  </a:lnTo>
                  <a:lnTo>
                    <a:pt x="1521952" y="1661139"/>
                  </a:lnTo>
                  <a:lnTo>
                    <a:pt x="1515300" y="1663381"/>
                  </a:lnTo>
                  <a:lnTo>
                    <a:pt x="1516567" y="1650572"/>
                  </a:lnTo>
                  <a:lnTo>
                    <a:pt x="1487740" y="1645768"/>
                  </a:lnTo>
                  <a:lnTo>
                    <a:pt x="1458913" y="1641605"/>
                  </a:lnTo>
                  <a:lnTo>
                    <a:pt x="1462714" y="1589088"/>
                  </a:lnTo>
                  <a:close/>
                  <a:moveTo>
                    <a:pt x="725488" y="1373188"/>
                  </a:moveTo>
                  <a:lnTo>
                    <a:pt x="815523" y="1389804"/>
                  </a:lnTo>
                  <a:lnTo>
                    <a:pt x="816801" y="1390443"/>
                  </a:lnTo>
                  <a:lnTo>
                    <a:pt x="818397" y="1390762"/>
                  </a:lnTo>
                  <a:lnTo>
                    <a:pt x="820951" y="1392360"/>
                  </a:lnTo>
                  <a:lnTo>
                    <a:pt x="823824" y="1394596"/>
                  </a:lnTo>
                  <a:lnTo>
                    <a:pt x="826059" y="1397472"/>
                  </a:lnTo>
                  <a:lnTo>
                    <a:pt x="827975" y="1401307"/>
                  </a:lnTo>
                  <a:lnTo>
                    <a:pt x="829891" y="1405461"/>
                  </a:lnTo>
                  <a:lnTo>
                    <a:pt x="831168" y="1409934"/>
                  </a:lnTo>
                  <a:lnTo>
                    <a:pt x="832764" y="1415046"/>
                  </a:lnTo>
                  <a:lnTo>
                    <a:pt x="834999" y="1425910"/>
                  </a:lnTo>
                  <a:lnTo>
                    <a:pt x="836915" y="1437094"/>
                  </a:lnTo>
                  <a:lnTo>
                    <a:pt x="838511" y="1448597"/>
                  </a:lnTo>
                  <a:lnTo>
                    <a:pt x="839469" y="1460100"/>
                  </a:lnTo>
                  <a:lnTo>
                    <a:pt x="839788" y="1463615"/>
                  </a:lnTo>
                  <a:lnTo>
                    <a:pt x="839788" y="1466491"/>
                  </a:lnTo>
                  <a:lnTo>
                    <a:pt x="839150" y="1468728"/>
                  </a:lnTo>
                  <a:lnTo>
                    <a:pt x="838511" y="1469686"/>
                  </a:lnTo>
                  <a:lnTo>
                    <a:pt x="837553" y="1470325"/>
                  </a:lnTo>
                  <a:lnTo>
                    <a:pt x="836276" y="1470325"/>
                  </a:lnTo>
                  <a:lnTo>
                    <a:pt x="834680" y="1469367"/>
                  </a:lnTo>
                  <a:lnTo>
                    <a:pt x="833083" y="1468408"/>
                  </a:lnTo>
                  <a:lnTo>
                    <a:pt x="829891" y="1464574"/>
                  </a:lnTo>
                  <a:lnTo>
                    <a:pt x="826059" y="1459461"/>
                  </a:lnTo>
                  <a:lnTo>
                    <a:pt x="822547" y="1454349"/>
                  </a:lnTo>
                  <a:lnTo>
                    <a:pt x="819993" y="1448278"/>
                  </a:lnTo>
                  <a:lnTo>
                    <a:pt x="818397" y="1444124"/>
                  </a:lnTo>
                  <a:lnTo>
                    <a:pt x="817120" y="1440289"/>
                  </a:lnTo>
                  <a:lnTo>
                    <a:pt x="816801" y="1438053"/>
                  </a:lnTo>
                  <a:lnTo>
                    <a:pt x="816481" y="1434218"/>
                  </a:lnTo>
                  <a:lnTo>
                    <a:pt x="815843" y="1431662"/>
                  </a:lnTo>
                  <a:lnTo>
                    <a:pt x="814885" y="1430384"/>
                  </a:lnTo>
                  <a:lnTo>
                    <a:pt x="814246" y="1429745"/>
                  </a:lnTo>
                  <a:lnTo>
                    <a:pt x="812969" y="1428786"/>
                  </a:lnTo>
                  <a:lnTo>
                    <a:pt x="812331" y="1428467"/>
                  </a:lnTo>
                  <a:lnTo>
                    <a:pt x="811692" y="1428786"/>
                  </a:lnTo>
                  <a:lnTo>
                    <a:pt x="810415" y="1428786"/>
                  </a:lnTo>
                  <a:lnTo>
                    <a:pt x="809776" y="1429745"/>
                  </a:lnTo>
                  <a:lnTo>
                    <a:pt x="808499" y="1430384"/>
                  </a:lnTo>
                  <a:lnTo>
                    <a:pt x="807861" y="1431662"/>
                  </a:lnTo>
                  <a:lnTo>
                    <a:pt x="806903" y="1433579"/>
                  </a:lnTo>
                  <a:lnTo>
                    <a:pt x="805945" y="1437094"/>
                  </a:lnTo>
                  <a:lnTo>
                    <a:pt x="805307" y="1439970"/>
                  </a:lnTo>
                  <a:lnTo>
                    <a:pt x="804668" y="1443165"/>
                  </a:lnTo>
                  <a:lnTo>
                    <a:pt x="804349" y="1450514"/>
                  </a:lnTo>
                  <a:lnTo>
                    <a:pt x="804029" y="1453390"/>
                  </a:lnTo>
                  <a:lnTo>
                    <a:pt x="803391" y="1456585"/>
                  </a:lnTo>
                  <a:lnTo>
                    <a:pt x="802433" y="1459461"/>
                  </a:lnTo>
                  <a:lnTo>
                    <a:pt x="801475" y="1461698"/>
                  </a:lnTo>
                  <a:lnTo>
                    <a:pt x="799879" y="1464574"/>
                  </a:lnTo>
                  <a:lnTo>
                    <a:pt x="797963" y="1466491"/>
                  </a:lnTo>
                  <a:lnTo>
                    <a:pt x="796048" y="1468408"/>
                  </a:lnTo>
                  <a:lnTo>
                    <a:pt x="793813" y="1469686"/>
                  </a:lnTo>
                  <a:lnTo>
                    <a:pt x="791259" y="1470964"/>
                  </a:lnTo>
                  <a:lnTo>
                    <a:pt x="788066" y="1471923"/>
                  </a:lnTo>
                  <a:lnTo>
                    <a:pt x="785192" y="1472881"/>
                  </a:lnTo>
                  <a:lnTo>
                    <a:pt x="781361" y="1473201"/>
                  </a:lnTo>
                  <a:lnTo>
                    <a:pt x="777530" y="1473201"/>
                  </a:lnTo>
                  <a:lnTo>
                    <a:pt x="773060" y="1473201"/>
                  </a:lnTo>
                  <a:lnTo>
                    <a:pt x="769867" y="1472562"/>
                  </a:lnTo>
                  <a:lnTo>
                    <a:pt x="766674" y="1471603"/>
                  </a:lnTo>
                  <a:lnTo>
                    <a:pt x="763801" y="1470645"/>
                  </a:lnTo>
                  <a:lnTo>
                    <a:pt x="760927" y="1468728"/>
                  </a:lnTo>
                  <a:lnTo>
                    <a:pt x="758373" y="1466810"/>
                  </a:lnTo>
                  <a:lnTo>
                    <a:pt x="755500" y="1464574"/>
                  </a:lnTo>
                  <a:lnTo>
                    <a:pt x="753265" y="1461698"/>
                  </a:lnTo>
                  <a:lnTo>
                    <a:pt x="751030" y="1459142"/>
                  </a:lnTo>
                  <a:lnTo>
                    <a:pt x="746879" y="1452751"/>
                  </a:lnTo>
                  <a:lnTo>
                    <a:pt x="743048" y="1445721"/>
                  </a:lnTo>
                  <a:lnTo>
                    <a:pt x="739856" y="1437733"/>
                  </a:lnTo>
                  <a:lnTo>
                    <a:pt x="736663" y="1429745"/>
                  </a:lnTo>
                  <a:lnTo>
                    <a:pt x="734428" y="1422076"/>
                  </a:lnTo>
                  <a:lnTo>
                    <a:pt x="732193" y="1413129"/>
                  </a:lnTo>
                  <a:lnTo>
                    <a:pt x="730277" y="1404182"/>
                  </a:lnTo>
                  <a:lnTo>
                    <a:pt x="728362" y="1395875"/>
                  </a:lnTo>
                  <a:lnTo>
                    <a:pt x="727404" y="1388525"/>
                  </a:lnTo>
                  <a:lnTo>
                    <a:pt x="725807" y="1377342"/>
                  </a:lnTo>
                  <a:lnTo>
                    <a:pt x="725488" y="1373188"/>
                  </a:lnTo>
                  <a:close/>
                  <a:moveTo>
                    <a:pt x="1574800" y="1371600"/>
                  </a:moveTo>
                  <a:lnTo>
                    <a:pt x="1574165" y="1375754"/>
                  </a:lnTo>
                  <a:lnTo>
                    <a:pt x="1572578" y="1386937"/>
                  </a:lnTo>
                  <a:lnTo>
                    <a:pt x="1571308" y="1394287"/>
                  </a:lnTo>
                  <a:lnTo>
                    <a:pt x="1570038" y="1402914"/>
                  </a:lnTo>
                  <a:lnTo>
                    <a:pt x="1568133" y="1411541"/>
                  </a:lnTo>
                  <a:lnTo>
                    <a:pt x="1565275" y="1420488"/>
                  </a:lnTo>
                  <a:lnTo>
                    <a:pt x="1562735" y="1429115"/>
                  </a:lnTo>
                  <a:lnTo>
                    <a:pt x="1559878" y="1437104"/>
                  </a:lnTo>
                  <a:lnTo>
                    <a:pt x="1556703" y="1444772"/>
                  </a:lnTo>
                  <a:lnTo>
                    <a:pt x="1552893" y="1451483"/>
                  </a:lnTo>
                  <a:lnTo>
                    <a:pt x="1548765" y="1457873"/>
                  </a:lnTo>
                  <a:lnTo>
                    <a:pt x="1546543" y="1460749"/>
                  </a:lnTo>
                  <a:lnTo>
                    <a:pt x="1544003" y="1463305"/>
                  </a:lnTo>
                  <a:lnTo>
                    <a:pt x="1541780" y="1465542"/>
                  </a:lnTo>
                  <a:lnTo>
                    <a:pt x="1539240" y="1467459"/>
                  </a:lnTo>
                  <a:lnTo>
                    <a:pt x="1536065" y="1469057"/>
                  </a:lnTo>
                  <a:lnTo>
                    <a:pt x="1533525" y="1470015"/>
                  </a:lnTo>
                  <a:lnTo>
                    <a:pt x="1530350" y="1471293"/>
                  </a:lnTo>
                  <a:lnTo>
                    <a:pt x="1527175" y="1471613"/>
                  </a:lnTo>
                  <a:lnTo>
                    <a:pt x="1523048" y="1471613"/>
                  </a:lnTo>
                  <a:lnTo>
                    <a:pt x="1518920" y="1471613"/>
                  </a:lnTo>
                  <a:lnTo>
                    <a:pt x="1515428" y="1471293"/>
                  </a:lnTo>
                  <a:lnTo>
                    <a:pt x="1511935" y="1470654"/>
                  </a:lnTo>
                  <a:lnTo>
                    <a:pt x="1509078" y="1469696"/>
                  </a:lnTo>
                  <a:lnTo>
                    <a:pt x="1506538" y="1468098"/>
                  </a:lnTo>
                  <a:lnTo>
                    <a:pt x="1503998" y="1466820"/>
                  </a:lnTo>
                  <a:lnTo>
                    <a:pt x="1502410" y="1464903"/>
                  </a:lnTo>
                  <a:lnTo>
                    <a:pt x="1500823" y="1462986"/>
                  </a:lnTo>
                  <a:lnTo>
                    <a:pt x="1499235" y="1460429"/>
                  </a:lnTo>
                  <a:lnTo>
                    <a:pt x="1498283" y="1457873"/>
                  </a:lnTo>
                  <a:lnTo>
                    <a:pt x="1497013" y="1454997"/>
                  </a:lnTo>
                  <a:lnTo>
                    <a:pt x="1496378" y="1451802"/>
                  </a:lnTo>
                  <a:lnTo>
                    <a:pt x="1495743" y="1448926"/>
                  </a:lnTo>
                  <a:lnTo>
                    <a:pt x="1495425" y="1441897"/>
                  </a:lnTo>
                  <a:lnTo>
                    <a:pt x="1495108" y="1439340"/>
                  </a:lnTo>
                  <a:lnTo>
                    <a:pt x="1494790" y="1437423"/>
                  </a:lnTo>
                  <a:lnTo>
                    <a:pt x="1494473" y="1435186"/>
                  </a:lnTo>
                  <a:lnTo>
                    <a:pt x="1493838" y="1432950"/>
                  </a:lnTo>
                  <a:lnTo>
                    <a:pt x="1493203" y="1431033"/>
                  </a:lnTo>
                  <a:lnTo>
                    <a:pt x="1492568" y="1429754"/>
                  </a:lnTo>
                  <a:lnTo>
                    <a:pt x="1491298" y="1428476"/>
                  </a:lnTo>
                  <a:lnTo>
                    <a:pt x="1490663" y="1427837"/>
                  </a:lnTo>
                  <a:lnTo>
                    <a:pt x="1489393" y="1427518"/>
                  </a:lnTo>
                  <a:lnTo>
                    <a:pt x="1488440" y="1426879"/>
                  </a:lnTo>
                  <a:lnTo>
                    <a:pt x="1487488" y="1427518"/>
                  </a:lnTo>
                  <a:lnTo>
                    <a:pt x="1486535" y="1427837"/>
                  </a:lnTo>
                  <a:lnTo>
                    <a:pt x="1485583" y="1428476"/>
                  </a:lnTo>
                  <a:lnTo>
                    <a:pt x="1484948" y="1429754"/>
                  </a:lnTo>
                  <a:lnTo>
                    <a:pt x="1484313" y="1431033"/>
                  </a:lnTo>
                  <a:lnTo>
                    <a:pt x="1483995" y="1432630"/>
                  </a:lnTo>
                  <a:lnTo>
                    <a:pt x="1483360" y="1434547"/>
                  </a:lnTo>
                  <a:lnTo>
                    <a:pt x="1483360" y="1436784"/>
                  </a:lnTo>
                  <a:lnTo>
                    <a:pt x="1483043" y="1438701"/>
                  </a:lnTo>
                  <a:lnTo>
                    <a:pt x="1482725" y="1441258"/>
                  </a:lnTo>
                  <a:lnTo>
                    <a:pt x="1481455" y="1444453"/>
                  </a:lnTo>
                  <a:lnTo>
                    <a:pt x="1478915" y="1450524"/>
                  </a:lnTo>
                  <a:lnTo>
                    <a:pt x="1475423" y="1456595"/>
                  </a:lnTo>
                  <a:lnTo>
                    <a:pt x="1471930" y="1462027"/>
                  </a:lnTo>
                  <a:lnTo>
                    <a:pt x="1469708" y="1464903"/>
                  </a:lnTo>
                  <a:lnTo>
                    <a:pt x="1467168" y="1466820"/>
                  </a:lnTo>
                  <a:lnTo>
                    <a:pt x="1464945" y="1468098"/>
                  </a:lnTo>
                  <a:lnTo>
                    <a:pt x="1463675" y="1468737"/>
                  </a:lnTo>
                  <a:lnTo>
                    <a:pt x="1462723" y="1468737"/>
                  </a:lnTo>
                  <a:lnTo>
                    <a:pt x="1462088" y="1468098"/>
                  </a:lnTo>
                  <a:lnTo>
                    <a:pt x="1461770" y="1467459"/>
                  </a:lnTo>
                  <a:lnTo>
                    <a:pt x="1460818" y="1466181"/>
                  </a:lnTo>
                  <a:lnTo>
                    <a:pt x="1460500" y="1462986"/>
                  </a:lnTo>
                  <a:lnTo>
                    <a:pt x="1460818" y="1458512"/>
                  </a:lnTo>
                  <a:lnTo>
                    <a:pt x="1462088" y="1447329"/>
                  </a:lnTo>
                  <a:lnTo>
                    <a:pt x="1463675" y="1435826"/>
                  </a:lnTo>
                  <a:lnTo>
                    <a:pt x="1465263" y="1424322"/>
                  </a:lnTo>
                  <a:lnTo>
                    <a:pt x="1467803" y="1413458"/>
                  </a:lnTo>
                  <a:lnTo>
                    <a:pt x="1469073" y="1408346"/>
                  </a:lnTo>
                  <a:lnTo>
                    <a:pt x="1470978" y="1403873"/>
                  </a:lnTo>
                  <a:lnTo>
                    <a:pt x="1472565" y="1399719"/>
                  </a:lnTo>
                  <a:lnTo>
                    <a:pt x="1474788" y="1395884"/>
                  </a:lnTo>
                  <a:lnTo>
                    <a:pt x="1476693" y="1393328"/>
                  </a:lnTo>
                  <a:lnTo>
                    <a:pt x="1479233" y="1390772"/>
                  </a:lnTo>
                  <a:lnTo>
                    <a:pt x="1482090" y="1389174"/>
                  </a:lnTo>
                  <a:lnTo>
                    <a:pt x="1483360" y="1388855"/>
                  </a:lnTo>
                  <a:lnTo>
                    <a:pt x="1484948" y="1388535"/>
                  </a:lnTo>
                  <a:lnTo>
                    <a:pt x="1574800" y="1371600"/>
                  </a:lnTo>
                  <a:close/>
                  <a:moveTo>
                    <a:pt x="325438" y="1127125"/>
                  </a:moveTo>
                  <a:lnTo>
                    <a:pt x="380683" y="1141095"/>
                  </a:lnTo>
                  <a:lnTo>
                    <a:pt x="381953" y="1141730"/>
                  </a:lnTo>
                  <a:lnTo>
                    <a:pt x="383858" y="1143000"/>
                  </a:lnTo>
                  <a:lnTo>
                    <a:pt x="385446" y="1144905"/>
                  </a:lnTo>
                  <a:lnTo>
                    <a:pt x="386716" y="1147445"/>
                  </a:lnTo>
                  <a:lnTo>
                    <a:pt x="387986" y="1150302"/>
                  </a:lnTo>
                  <a:lnTo>
                    <a:pt x="389256" y="1153477"/>
                  </a:lnTo>
                  <a:lnTo>
                    <a:pt x="391161" y="1161415"/>
                  </a:lnTo>
                  <a:lnTo>
                    <a:pt x="392748" y="1170305"/>
                  </a:lnTo>
                  <a:lnTo>
                    <a:pt x="393701" y="1179830"/>
                  </a:lnTo>
                  <a:lnTo>
                    <a:pt x="395288" y="1198562"/>
                  </a:lnTo>
                  <a:lnTo>
                    <a:pt x="395288" y="1202372"/>
                  </a:lnTo>
                  <a:lnTo>
                    <a:pt x="395288" y="1204595"/>
                  </a:lnTo>
                  <a:lnTo>
                    <a:pt x="394336" y="1206500"/>
                  </a:lnTo>
                  <a:lnTo>
                    <a:pt x="393701" y="1206817"/>
                  </a:lnTo>
                  <a:lnTo>
                    <a:pt x="393066" y="1206817"/>
                  </a:lnTo>
                  <a:lnTo>
                    <a:pt x="391796" y="1205865"/>
                  </a:lnTo>
                  <a:lnTo>
                    <a:pt x="390208" y="1204277"/>
                  </a:lnTo>
                  <a:lnTo>
                    <a:pt x="388938" y="1202372"/>
                  </a:lnTo>
                  <a:lnTo>
                    <a:pt x="386081" y="1197292"/>
                  </a:lnTo>
                  <a:lnTo>
                    <a:pt x="383858" y="1191577"/>
                  </a:lnTo>
                  <a:lnTo>
                    <a:pt x="381953" y="1185545"/>
                  </a:lnTo>
                  <a:lnTo>
                    <a:pt x="381636" y="1183005"/>
                  </a:lnTo>
                  <a:lnTo>
                    <a:pt x="381318" y="1180465"/>
                  </a:lnTo>
                  <a:lnTo>
                    <a:pt x="381001" y="1177290"/>
                  </a:lnTo>
                  <a:lnTo>
                    <a:pt x="380048" y="1174750"/>
                  </a:lnTo>
                  <a:lnTo>
                    <a:pt x="379731" y="1173480"/>
                  </a:lnTo>
                  <a:lnTo>
                    <a:pt x="379096" y="1172845"/>
                  </a:lnTo>
                  <a:lnTo>
                    <a:pt x="378461" y="1172845"/>
                  </a:lnTo>
                  <a:lnTo>
                    <a:pt x="377508" y="1172210"/>
                  </a:lnTo>
                  <a:lnTo>
                    <a:pt x="376873" y="1172845"/>
                  </a:lnTo>
                  <a:lnTo>
                    <a:pt x="376556" y="1173480"/>
                  </a:lnTo>
                  <a:lnTo>
                    <a:pt x="375603" y="1174115"/>
                  </a:lnTo>
                  <a:lnTo>
                    <a:pt x="374968" y="1175702"/>
                  </a:lnTo>
                  <a:lnTo>
                    <a:pt x="374333" y="1179512"/>
                  </a:lnTo>
                  <a:lnTo>
                    <a:pt x="373698" y="1184592"/>
                  </a:lnTo>
                  <a:lnTo>
                    <a:pt x="373698" y="1190625"/>
                  </a:lnTo>
                  <a:lnTo>
                    <a:pt x="373063" y="1196022"/>
                  </a:lnTo>
                  <a:lnTo>
                    <a:pt x="371476" y="1200150"/>
                  </a:lnTo>
                  <a:lnTo>
                    <a:pt x="370841" y="1202055"/>
                  </a:lnTo>
                  <a:lnTo>
                    <a:pt x="369571" y="1203960"/>
                  </a:lnTo>
                  <a:lnTo>
                    <a:pt x="368618" y="1205547"/>
                  </a:lnTo>
                  <a:lnTo>
                    <a:pt x="367031" y="1206500"/>
                  </a:lnTo>
                  <a:lnTo>
                    <a:pt x="365443" y="1207770"/>
                  </a:lnTo>
                  <a:lnTo>
                    <a:pt x="363538" y="1208405"/>
                  </a:lnTo>
                  <a:lnTo>
                    <a:pt x="361633" y="1209040"/>
                  </a:lnTo>
                  <a:lnTo>
                    <a:pt x="359411" y="1209675"/>
                  </a:lnTo>
                  <a:lnTo>
                    <a:pt x="357188" y="1209675"/>
                  </a:lnTo>
                  <a:lnTo>
                    <a:pt x="354648" y="1209675"/>
                  </a:lnTo>
                  <a:lnTo>
                    <a:pt x="352426" y="1208722"/>
                  </a:lnTo>
                  <a:lnTo>
                    <a:pt x="350203" y="1208087"/>
                  </a:lnTo>
                  <a:lnTo>
                    <a:pt x="348298" y="1206817"/>
                  </a:lnTo>
                  <a:lnTo>
                    <a:pt x="346393" y="1204912"/>
                  </a:lnTo>
                  <a:lnTo>
                    <a:pt x="344488" y="1203325"/>
                  </a:lnTo>
                  <a:lnTo>
                    <a:pt x="342901" y="1200785"/>
                  </a:lnTo>
                  <a:lnTo>
                    <a:pt x="339726" y="1195705"/>
                  </a:lnTo>
                  <a:lnTo>
                    <a:pt x="336868" y="1189355"/>
                  </a:lnTo>
                  <a:lnTo>
                    <a:pt x="334646" y="1182052"/>
                  </a:lnTo>
                  <a:lnTo>
                    <a:pt x="332423" y="1175067"/>
                  </a:lnTo>
                  <a:lnTo>
                    <a:pt x="330836" y="1167447"/>
                  </a:lnTo>
                  <a:lnTo>
                    <a:pt x="329566" y="1159827"/>
                  </a:lnTo>
                  <a:lnTo>
                    <a:pt x="327978" y="1152525"/>
                  </a:lnTo>
                  <a:lnTo>
                    <a:pt x="326391" y="1139507"/>
                  </a:lnTo>
                  <a:lnTo>
                    <a:pt x="325438" y="1127125"/>
                  </a:lnTo>
                  <a:close/>
                  <a:moveTo>
                    <a:pt x="1965325" y="1058863"/>
                  </a:moveTo>
                  <a:lnTo>
                    <a:pt x="1964373" y="1071293"/>
                  </a:lnTo>
                  <a:lnTo>
                    <a:pt x="1962785" y="1084361"/>
                  </a:lnTo>
                  <a:lnTo>
                    <a:pt x="1961833" y="1091692"/>
                  </a:lnTo>
                  <a:lnTo>
                    <a:pt x="1960245" y="1099022"/>
                  </a:lnTo>
                  <a:lnTo>
                    <a:pt x="1958340" y="1106672"/>
                  </a:lnTo>
                  <a:lnTo>
                    <a:pt x="1956118" y="1114321"/>
                  </a:lnTo>
                  <a:lnTo>
                    <a:pt x="1953895" y="1121014"/>
                  </a:lnTo>
                  <a:lnTo>
                    <a:pt x="1951038" y="1127389"/>
                  </a:lnTo>
                  <a:lnTo>
                    <a:pt x="1948180" y="1132807"/>
                  </a:lnTo>
                  <a:lnTo>
                    <a:pt x="1946275" y="1135038"/>
                  </a:lnTo>
                  <a:lnTo>
                    <a:pt x="1944370" y="1136951"/>
                  </a:lnTo>
                  <a:lnTo>
                    <a:pt x="1942465" y="1138863"/>
                  </a:lnTo>
                  <a:lnTo>
                    <a:pt x="1940560" y="1139819"/>
                  </a:lnTo>
                  <a:lnTo>
                    <a:pt x="1938655" y="1141094"/>
                  </a:lnTo>
                  <a:lnTo>
                    <a:pt x="1936433" y="1141413"/>
                  </a:lnTo>
                  <a:lnTo>
                    <a:pt x="1933893" y="1141413"/>
                  </a:lnTo>
                  <a:lnTo>
                    <a:pt x="1931353" y="1141413"/>
                  </a:lnTo>
                  <a:lnTo>
                    <a:pt x="1928813" y="1141094"/>
                  </a:lnTo>
                  <a:lnTo>
                    <a:pt x="1927225" y="1140775"/>
                  </a:lnTo>
                  <a:lnTo>
                    <a:pt x="1925320" y="1139501"/>
                  </a:lnTo>
                  <a:lnTo>
                    <a:pt x="1923733" y="1138863"/>
                  </a:lnTo>
                  <a:lnTo>
                    <a:pt x="1922145" y="1137269"/>
                  </a:lnTo>
                  <a:lnTo>
                    <a:pt x="1921193" y="1135676"/>
                  </a:lnTo>
                  <a:lnTo>
                    <a:pt x="1919923" y="1134401"/>
                  </a:lnTo>
                  <a:lnTo>
                    <a:pt x="1919288" y="1132489"/>
                  </a:lnTo>
                  <a:lnTo>
                    <a:pt x="1917700" y="1127708"/>
                  </a:lnTo>
                  <a:lnTo>
                    <a:pt x="1917383" y="1122608"/>
                  </a:lnTo>
                  <a:lnTo>
                    <a:pt x="1917065" y="1116552"/>
                  </a:lnTo>
                  <a:lnTo>
                    <a:pt x="1916430" y="1111134"/>
                  </a:lnTo>
                  <a:lnTo>
                    <a:pt x="1915795" y="1107628"/>
                  </a:lnTo>
                  <a:lnTo>
                    <a:pt x="1915160" y="1106353"/>
                  </a:lnTo>
                  <a:lnTo>
                    <a:pt x="1914525" y="1105078"/>
                  </a:lnTo>
                  <a:lnTo>
                    <a:pt x="1913890" y="1104441"/>
                  </a:lnTo>
                  <a:lnTo>
                    <a:pt x="1913255" y="1104441"/>
                  </a:lnTo>
                  <a:lnTo>
                    <a:pt x="1912303" y="1104441"/>
                  </a:lnTo>
                  <a:lnTo>
                    <a:pt x="1911668" y="1104759"/>
                  </a:lnTo>
                  <a:lnTo>
                    <a:pt x="1911350" y="1105078"/>
                  </a:lnTo>
                  <a:lnTo>
                    <a:pt x="1910398" y="1106353"/>
                  </a:lnTo>
                  <a:lnTo>
                    <a:pt x="1909763" y="1108903"/>
                  </a:lnTo>
                  <a:lnTo>
                    <a:pt x="1909445" y="1112409"/>
                  </a:lnTo>
                  <a:lnTo>
                    <a:pt x="1909445" y="1114640"/>
                  </a:lnTo>
                  <a:lnTo>
                    <a:pt x="1908810" y="1117190"/>
                  </a:lnTo>
                  <a:lnTo>
                    <a:pt x="1907223" y="1123246"/>
                  </a:lnTo>
                  <a:lnTo>
                    <a:pt x="1904683" y="1129301"/>
                  </a:lnTo>
                  <a:lnTo>
                    <a:pt x="1901825" y="1134401"/>
                  </a:lnTo>
                  <a:lnTo>
                    <a:pt x="1900238" y="1136632"/>
                  </a:lnTo>
                  <a:lnTo>
                    <a:pt x="1899285" y="1137907"/>
                  </a:lnTo>
                  <a:lnTo>
                    <a:pt x="1898015" y="1138863"/>
                  </a:lnTo>
                  <a:lnTo>
                    <a:pt x="1897063" y="1139182"/>
                  </a:lnTo>
                  <a:lnTo>
                    <a:pt x="1896110" y="1138544"/>
                  </a:lnTo>
                  <a:lnTo>
                    <a:pt x="1895475" y="1136951"/>
                  </a:lnTo>
                  <a:lnTo>
                    <a:pt x="1895475" y="1134401"/>
                  </a:lnTo>
                  <a:lnTo>
                    <a:pt x="1895475" y="1130576"/>
                  </a:lnTo>
                  <a:lnTo>
                    <a:pt x="1897380" y="1111771"/>
                  </a:lnTo>
                  <a:lnTo>
                    <a:pt x="1898650" y="1102210"/>
                  </a:lnTo>
                  <a:lnTo>
                    <a:pt x="1899920" y="1093604"/>
                  </a:lnTo>
                  <a:lnTo>
                    <a:pt x="1901825" y="1085636"/>
                  </a:lnTo>
                  <a:lnTo>
                    <a:pt x="1902778" y="1082130"/>
                  </a:lnTo>
                  <a:lnTo>
                    <a:pt x="1904048" y="1079261"/>
                  </a:lnTo>
                  <a:lnTo>
                    <a:pt x="1905318" y="1076393"/>
                  </a:lnTo>
                  <a:lnTo>
                    <a:pt x="1906905" y="1074481"/>
                  </a:lnTo>
                  <a:lnTo>
                    <a:pt x="1908810" y="1073524"/>
                  </a:lnTo>
                  <a:lnTo>
                    <a:pt x="1910398" y="1072887"/>
                  </a:lnTo>
                  <a:lnTo>
                    <a:pt x="1965325" y="1058863"/>
                  </a:lnTo>
                  <a:close/>
                  <a:moveTo>
                    <a:pt x="1336576" y="538163"/>
                  </a:moveTo>
                  <a:lnTo>
                    <a:pt x="1350233" y="538481"/>
                  </a:lnTo>
                  <a:lnTo>
                    <a:pt x="1363890" y="539116"/>
                  </a:lnTo>
                  <a:lnTo>
                    <a:pt x="1377547" y="541021"/>
                  </a:lnTo>
                  <a:lnTo>
                    <a:pt x="1391522" y="543243"/>
                  </a:lnTo>
                  <a:lnTo>
                    <a:pt x="1405497" y="546101"/>
                  </a:lnTo>
                  <a:lnTo>
                    <a:pt x="1418836" y="549276"/>
                  </a:lnTo>
                  <a:lnTo>
                    <a:pt x="1432493" y="553086"/>
                  </a:lnTo>
                  <a:lnTo>
                    <a:pt x="1446150" y="557531"/>
                  </a:lnTo>
                  <a:lnTo>
                    <a:pt x="1459490" y="562611"/>
                  </a:lnTo>
                  <a:lnTo>
                    <a:pt x="1472829" y="567373"/>
                  </a:lnTo>
                  <a:lnTo>
                    <a:pt x="1485533" y="573088"/>
                  </a:lnTo>
                  <a:lnTo>
                    <a:pt x="1498237" y="578803"/>
                  </a:lnTo>
                  <a:lnTo>
                    <a:pt x="1510306" y="584836"/>
                  </a:lnTo>
                  <a:lnTo>
                    <a:pt x="1522375" y="590868"/>
                  </a:lnTo>
                  <a:lnTo>
                    <a:pt x="1534127" y="597218"/>
                  </a:lnTo>
                  <a:lnTo>
                    <a:pt x="1544925" y="603568"/>
                  </a:lnTo>
                  <a:lnTo>
                    <a:pt x="1555724" y="609918"/>
                  </a:lnTo>
                  <a:lnTo>
                    <a:pt x="1565887" y="616268"/>
                  </a:lnTo>
                  <a:lnTo>
                    <a:pt x="1575415" y="622618"/>
                  </a:lnTo>
                  <a:lnTo>
                    <a:pt x="1584944" y="629285"/>
                  </a:lnTo>
                  <a:lnTo>
                    <a:pt x="1593201" y="635000"/>
                  </a:lnTo>
                  <a:lnTo>
                    <a:pt x="1600824" y="641033"/>
                  </a:lnTo>
                  <a:lnTo>
                    <a:pt x="1608129" y="647065"/>
                  </a:lnTo>
                  <a:lnTo>
                    <a:pt x="1614481" y="652780"/>
                  </a:lnTo>
                  <a:lnTo>
                    <a:pt x="1620198" y="657860"/>
                  </a:lnTo>
                  <a:lnTo>
                    <a:pt x="1624644" y="662623"/>
                  </a:lnTo>
                  <a:lnTo>
                    <a:pt x="1628773" y="667068"/>
                  </a:lnTo>
                  <a:lnTo>
                    <a:pt x="1631949" y="671195"/>
                  </a:lnTo>
                  <a:lnTo>
                    <a:pt x="1634172" y="674688"/>
                  </a:lnTo>
                  <a:lnTo>
                    <a:pt x="1635443" y="677545"/>
                  </a:lnTo>
                  <a:lnTo>
                    <a:pt x="1636395" y="683578"/>
                  </a:lnTo>
                  <a:lnTo>
                    <a:pt x="1636713" y="691515"/>
                  </a:lnTo>
                  <a:lnTo>
                    <a:pt x="1636713" y="702310"/>
                  </a:lnTo>
                  <a:lnTo>
                    <a:pt x="1636395" y="715328"/>
                  </a:lnTo>
                  <a:lnTo>
                    <a:pt x="1635125" y="746760"/>
                  </a:lnTo>
                  <a:lnTo>
                    <a:pt x="1633219" y="785178"/>
                  </a:lnTo>
                  <a:lnTo>
                    <a:pt x="1630361" y="829628"/>
                  </a:lnTo>
                  <a:lnTo>
                    <a:pt x="1626867" y="878523"/>
                  </a:lnTo>
                  <a:lnTo>
                    <a:pt x="1622738" y="930593"/>
                  </a:lnTo>
                  <a:lnTo>
                    <a:pt x="1617974" y="984568"/>
                  </a:lnTo>
                  <a:lnTo>
                    <a:pt x="1612893" y="1039496"/>
                  </a:lnTo>
                  <a:lnTo>
                    <a:pt x="1607811" y="1093471"/>
                  </a:lnTo>
                  <a:lnTo>
                    <a:pt x="1602412" y="1146176"/>
                  </a:lnTo>
                  <a:lnTo>
                    <a:pt x="1597330" y="1195388"/>
                  </a:lnTo>
                  <a:lnTo>
                    <a:pt x="1591931" y="1240473"/>
                  </a:lnTo>
                  <a:lnTo>
                    <a:pt x="1586532" y="1280478"/>
                  </a:lnTo>
                  <a:lnTo>
                    <a:pt x="1582085" y="1313181"/>
                  </a:lnTo>
                  <a:lnTo>
                    <a:pt x="1579862" y="1326516"/>
                  </a:lnTo>
                  <a:lnTo>
                    <a:pt x="1577639" y="1337946"/>
                  </a:lnTo>
                  <a:lnTo>
                    <a:pt x="1562076" y="1343978"/>
                  </a:lnTo>
                  <a:lnTo>
                    <a:pt x="1547149" y="1348741"/>
                  </a:lnTo>
                  <a:lnTo>
                    <a:pt x="1533174" y="1352868"/>
                  </a:lnTo>
                  <a:lnTo>
                    <a:pt x="1526504" y="1354456"/>
                  </a:lnTo>
                  <a:lnTo>
                    <a:pt x="1519835" y="1356043"/>
                  </a:lnTo>
                  <a:lnTo>
                    <a:pt x="1513800" y="1356996"/>
                  </a:lnTo>
                  <a:lnTo>
                    <a:pt x="1507766" y="1357948"/>
                  </a:lnTo>
                  <a:lnTo>
                    <a:pt x="1502049" y="1358266"/>
                  </a:lnTo>
                  <a:lnTo>
                    <a:pt x="1496332" y="1358266"/>
                  </a:lnTo>
                  <a:lnTo>
                    <a:pt x="1491568" y="1357948"/>
                  </a:lnTo>
                  <a:lnTo>
                    <a:pt x="1487121" y="1356996"/>
                  </a:lnTo>
                  <a:lnTo>
                    <a:pt x="1482357" y="1356361"/>
                  </a:lnTo>
                  <a:lnTo>
                    <a:pt x="1478864" y="1354773"/>
                  </a:lnTo>
                  <a:lnTo>
                    <a:pt x="1479816" y="1336041"/>
                  </a:lnTo>
                  <a:lnTo>
                    <a:pt x="1481404" y="1308418"/>
                  </a:lnTo>
                  <a:lnTo>
                    <a:pt x="1482992" y="1274128"/>
                  </a:lnTo>
                  <a:lnTo>
                    <a:pt x="1483945" y="1233806"/>
                  </a:lnTo>
                  <a:lnTo>
                    <a:pt x="1486486" y="1141096"/>
                  </a:lnTo>
                  <a:lnTo>
                    <a:pt x="1487439" y="1091883"/>
                  </a:lnTo>
                  <a:lnTo>
                    <a:pt x="1488074" y="1042353"/>
                  </a:lnTo>
                  <a:lnTo>
                    <a:pt x="1488392" y="993776"/>
                  </a:lnTo>
                  <a:lnTo>
                    <a:pt x="1489027" y="947738"/>
                  </a:lnTo>
                  <a:lnTo>
                    <a:pt x="1488392" y="905511"/>
                  </a:lnTo>
                  <a:lnTo>
                    <a:pt x="1487756" y="868681"/>
                  </a:lnTo>
                  <a:lnTo>
                    <a:pt x="1486486" y="838201"/>
                  </a:lnTo>
                  <a:lnTo>
                    <a:pt x="1486168" y="826136"/>
                  </a:lnTo>
                  <a:lnTo>
                    <a:pt x="1485216" y="815976"/>
                  </a:lnTo>
                  <a:lnTo>
                    <a:pt x="1484263" y="808038"/>
                  </a:lnTo>
                  <a:lnTo>
                    <a:pt x="1483310" y="802958"/>
                  </a:lnTo>
                  <a:lnTo>
                    <a:pt x="1482357" y="801371"/>
                  </a:lnTo>
                  <a:lnTo>
                    <a:pt x="1482040" y="800101"/>
                  </a:lnTo>
                  <a:lnTo>
                    <a:pt x="1481404" y="800101"/>
                  </a:lnTo>
                  <a:lnTo>
                    <a:pt x="1480452" y="800736"/>
                  </a:lnTo>
                  <a:lnTo>
                    <a:pt x="1476958" y="805498"/>
                  </a:lnTo>
                  <a:lnTo>
                    <a:pt x="1472829" y="810896"/>
                  </a:lnTo>
                  <a:lnTo>
                    <a:pt x="1465206" y="821691"/>
                  </a:lnTo>
                  <a:lnTo>
                    <a:pt x="1463301" y="824231"/>
                  </a:lnTo>
                  <a:lnTo>
                    <a:pt x="1438845" y="1187768"/>
                  </a:lnTo>
                  <a:lnTo>
                    <a:pt x="1432175" y="1263968"/>
                  </a:lnTo>
                  <a:lnTo>
                    <a:pt x="1426776" y="1322706"/>
                  </a:lnTo>
                  <a:lnTo>
                    <a:pt x="1421694" y="1375728"/>
                  </a:lnTo>
                  <a:lnTo>
                    <a:pt x="1420742" y="1381126"/>
                  </a:lnTo>
                  <a:lnTo>
                    <a:pt x="1418201" y="1389381"/>
                  </a:lnTo>
                  <a:lnTo>
                    <a:pt x="1415025" y="1397636"/>
                  </a:lnTo>
                  <a:lnTo>
                    <a:pt x="1411531" y="1405573"/>
                  </a:lnTo>
                  <a:lnTo>
                    <a:pt x="1407720" y="1413828"/>
                  </a:lnTo>
                  <a:lnTo>
                    <a:pt x="1403591" y="1421766"/>
                  </a:lnTo>
                  <a:lnTo>
                    <a:pt x="1398827" y="1430021"/>
                  </a:lnTo>
                  <a:lnTo>
                    <a:pt x="1393745" y="1437958"/>
                  </a:lnTo>
                  <a:lnTo>
                    <a:pt x="1388981" y="1445578"/>
                  </a:lnTo>
                  <a:lnTo>
                    <a:pt x="1342928" y="2051051"/>
                  </a:lnTo>
                  <a:lnTo>
                    <a:pt x="1220651" y="2051051"/>
                  </a:lnTo>
                  <a:lnTo>
                    <a:pt x="1159670" y="1569403"/>
                  </a:lnTo>
                  <a:lnTo>
                    <a:pt x="1151730" y="1570356"/>
                  </a:lnTo>
                  <a:lnTo>
                    <a:pt x="1148237" y="1570673"/>
                  </a:lnTo>
                  <a:lnTo>
                    <a:pt x="1144108" y="1570991"/>
                  </a:lnTo>
                  <a:lnTo>
                    <a:pt x="1138709" y="1570673"/>
                  </a:lnTo>
                  <a:lnTo>
                    <a:pt x="1133945" y="1570038"/>
                  </a:lnTo>
                  <a:lnTo>
                    <a:pt x="1076140" y="2049146"/>
                  </a:lnTo>
                  <a:lnTo>
                    <a:pt x="949099" y="2051051"/>
                  </a:lnTo>
                  <a:lnTo>
                    <a:pt x="902728" y="1437641"/>
                  </a:lnTo>
                  <a:lnTo>
                    <a:pt x="894153" y="1423988"/>
                  </a:lnTo>
                  <a:lnTo>
                    <a:pt x="890024" y="1417321"/>
                  </a:lnTo>
                  <a:lnTo>
                    <a:pt x="885895" y="1410018"/>
                  </a:lnTo>
                  <a:lnTo>
                    <a:pt x="882084" y="1403033"/>
                  </a:lnTo>
                  <a:lnTo>
                    <a:pt x="879226" y="1396048"/>
                  </a:lnTo>
                  <a:lnTo>
                    <a:pt x="876050" y="1389063"/>
                  </a:lnTo>
                  <a:lnTo>
                    <a:pt x="873191" y="1381443"/>
                  </a:lnTo>
                  <a:lnTo>
                    <a:pt x="872874" y="1375728"/>
                  </a:lnTo>
                  <a:lnTo>
                    <a:pt x="870650" y="1353186"/>
                  </a:lnTo>
                  <a:lnTo>
                    <a:pt x="864933" y="1293496"/>
                  </a:lnTo>
                  <a:lnTo>
                    <a:pt x="856676" y="1203643"/>
                  </a:lnTo>
                  <a:lnTo>
                    <a:pt x="847465" y="1091248"/>
                  </a:lnTo>
                  <a:lnTo>
                    <a:pt x="828726" y="815023"/>
                  </a:lnTo>
                  <a:lnTo>
                    <a:pt x="824915" y="811848"/>
                  </a:lnTo>
                  <a:lnTo>
                    <a:pt x="821739" y="808038"/>
                  </a:lnTo>
                  <a:lnTo>
                    <a:pt x="813799" y="800736"/>
                  </a:lnTo>
                  <a:lnTo>
                    <a:pt x="813481" y="800101"/>
                  </a:lnTo>
                  <a:lnTo>
                    <a:pt x="812529" y="801053"/>
                  </a:lnTo>
                  <a:lnTo>
                    <a:pt x="811893" y="803911"/>
                  </a:lnTo>
                  <a:lnTo>
                    <a:pt x="811576" y="809943"/>
                  </a:lnTo>
                  <a:lnTo>
                    <a:pt x="810623" y="818198"/>
                  </a:lnTo>
                  <a:lnTo>
                    <a:pt x="810305" y="841058"/>
                  </a:lnTo>
                  <a:lnTo>
                    <a:pt x="810623" y="872491"/>
                  </a:lnTo>
                  <a:lnTo>
                    <a:pt x="811576" y="909638"/>
                  </a:lnTo>
                  <a:lnTo>
                    <a:pt x="812846" y="951866"/>
                  </a:lnTo>
                  <a:lnTo>
                    <a:pt x="816340" y="1046481"/>
                  </a:lnTo>
                  <a:lnTo>
                    <a:pt x="820786" y="1144906"/>
                  </a:lnTo>
                  <a:lnTo>
                    <a:pt x="825233" y="1236981"/>
                  </a:lnTo>
                  <a:lnTo>
                    <a:pt x="829997" y="1311593"/>
                  </a:lnTo>
                  <a:lnTo>
                    <a:pt x="831903" y="1338581"/>
                  </a:lnTo>
                  <a:lnTo>
                    <a:pt x="833173" y="1357948"/>
                  </a:lnTo>
                  <a:lnTo>
                    <a:pt x="823962" y="1357948"/>
                  </a:lnTo>
                  <a:lnTo>
                    <a:pt x="812211" y="1358266"/>
                  </a:lnTo>
                  <a:lnTo>
                    <a:pt x="798236" y="1357948"/>
                  </a:lnTo>
                  <a:lnTo>
                    <a:pt x="790932" y="1357313"/>
                  </a:lnTo>
                  <a:lnTo>
                    <a:pt x="782991" y="1356678"/>
                  </a:lnTo>
                  <a:lnTo>
                    <a:pt x="775051" y="1355726"/>
                  </a:lnTo>
                  <a:lnTo>
                    <a:pt x="766794" y="1354456"/>
                  </a:lnTo>
                  <a:lnTo>
                    <a:pt x="758536" y="1352551"/>
                  </a:lnTo>
                  <a:lnTo>
                    <a:pt x="749643" y="1350328"/>
                  </a:lnTo>
                  <a:lnTo>
                    <a:pt x="741385" y="1347153"/>
                  </a:lnTo>
                  <a:lnTo>
                    <a:pt x="732810" y="1343978"/>
                  </a:lnTo>
                  <a:lnTo>
                    <a:pt x="724552" y="1340168"/>
                  </a:lnTo>
                  <a:lnTo>
                    <a:pt x="716612" y="1335406"/>
                  </a:lnTo>
                  <a:lnTo>
                    <a:pt x="714389" y="1323976"/>
                  </a:lnTo>
                  <a:lnTo>
                    <a:pt x="712483" y="1310958"/>
                  </a:lnTo>
                  <a:lnTo>
                    <a:pt x="708037" y="1279208"/>
                  </a:lnTo>
                  <a:lnTo>
                    <a:pt x="703908" y="1241108"/>
                  </a:lnTo>
                  <a:lnTo>
                    <a:pt x="699779" y="1198246"/>
                  </a:lnTo>
                  <a:lnTo>
                    <a:pt x="695650" y="1151256"/>
                  </a:lnTo>
                  <a:lnTo>
                    <a:pt x="691521" y="1101726"/>
                  </a:lnTo>
                  <a:lnTo>
                    <a:pt x="687710" y="1050608"/>
                  </a:lnTo>
                  <a:lnTo>
                    <a:pt x="684216" y="998856"/>
                  </a:lnTo>
                  <a:lnTo>
                    <a:pt x="681358" y="948056"/>
                  </a:lnTo>
                  <a:lnTo>
                    <a:pt x="678182" y="899161"/>
                  </a:lnTo>
                  <a:lnTo>
                    <a:pt x="676594" y="852806"/>
                  </a:lnTo>
                  <a:lnTo>
                    <a:pt x="674688" y="811213"/>
                  </a:lnTo>
                  <a:lnTo>
                    <a:pt x="673418" y="774701"/>
                  </a:lnTo>
                  <a:lnTo>
                    <a:pt x="673100" y="744855"/>
                  </a:lnTo>
                  <a:lnTo>
                    <a:pt x="673418" y="732473"/>
                  </a:lnTo>
                  <a:lnTo>
                    <a:pt x="673418" y="722630"/>
                  </a:lnTo>
                  <a:lnTo>
                    <a:pt x="674053" y="715010"/>
                  </a:lnTo>
                  <a:lnTo>
                    <a:pt x="675006" y="709295"/>
                  </a:lnTo>
                  <a:lnTo>
                    <a:pt x="675323" y="704850"/>
                  </a:lnTo>
                  <a:lnTo>
                    <a:pt x="675641" y="699770"/>
                  </a:lnTo>
                  <a:lnTo>
                    <a:pt x="676594" y="695643"/>
                  </a:lnTo>
                  <a:lnTo>
                    <a:pt x="677547" y="691198"/>
                  </a:lnTo>
                  <a:lnTo>
                    <a:pt x="679135" y="686753"/>
                  </a:lnTo>
                  <a:lnTo>
                    <a:pt x="680723" y="682625"/>
                  </a:lnTo>
                  <a:lnTo>
                    <a:pt x="682311" y="678498"/>
                  </a:lnTo>
                  <a:lnTo>
                    <a:pt x="684216" y="674370"/>
                  </a:lnTo>
                  <a:lnTo>
                    <a:pt x="688980" y="666433"/>
                  </a:lnTo>
                  <a:lnTo>
                    <a:pt x="694380" y="658495"/>
                  </a:lnTo>
                  <a:lnTo>
                    <a:pt x="700414" y="650875"/>
                  </a:lnTo>
                  <a:lnTo>
                    <a:pt x="707719" y="643890"/>
                  </a:lnTo>
                  <a:lnTo>
                    <a:pt x="715024" y="636588"/>
                  </a:lnTo>
                  <a:lnTo>
                    <a:pt x="723917" y="630238"/>
                  </a:lnTo>
                  <a:lnTo>
                    <a:pt x="732810" y="623571"/>
                  </a:lnTo>
                  <a:lnTo>
                    <a:pt x="742338" y="617538"/>
                  </a:lnTo>
                  <a:lnTo>
                    <a:pt x="752501" y="611506"/>
                  </a:lnTo>
                  <a:lnTo>
                    <a:pt x="763300" y="605791"/>
                  </a:lnTo>
                  <a:lnTo>
                    <a:pt x="774098" y="600076"/>
                  </a:lnTo>
                  <a:lnTo>
                    <a:pt x="785850" y="594996"/>
                  </a:lnTo>
                  <a:lnTo>
                    <a:pt x="797919" y="589916"/>
                  </a:lnTo>
                  <a:lnTo>
                    <a:pt x="810305" y="585153"/>
                  </a:lnTo>
                  <a:lnTo>
                    <a:pt x="823010" y="580708"/>
                  </a:lnTo>
                  <a:lnTo>
                    <a:pt x="836031" y="576581"/>
                  </a:lnTo>
                  <a:lnTo>
                    <a:pt x="849053" y="572453"/>
                  </a:lnTo>
                  <a:lnTo>
                    <a:pt x="862710" y="568326"/>
                  </a:lnTo>
                  <a:lnTo>
                    <a:pt x="876050" y="564516"/>
                  </a:lnTo>
                  <a:lnTo>
                    <a:pt x="890024" y="561023"/>
                  </a:lnTo>
                  <a:lnTo>
                    <a:pt x="917973" y="554673"/>
                  </a:lnTo>
                  <a:lnTo>
                    <a:pt x="945605" y="548958"/>
                  </a:lnTo>
                  <a:lnTo>
                    <a:pt x="973554" y="544196"/>
                  </a:lnTo>
                  <a:lnTo>
                    <a:pt x="1000551" y="540386"/>
                  </a:lnTo>
                  <a:lnTo>
                    <a:pt x="1004044" y="540068"/>
                  </a:lnTo>
                  <a:lnTo>
                    <a:pt x="1006903" y="539751"/>
                  </a:lnTo>
                  <a:lnTo>
                    <a:pt x="1013573" y="540068"/>
                  </a:lnTo>
                  <a:lnTo>
                    <a:pt x="1102184" y="867411"/>
                  </a:lnTo>
                  <a:lnTo>
                    <a:pt x="1104090" y="854711"/>
                  </a:lnTo>
                  <a:lnTo>
                    <a:pt x="1134580" y="629920"/>
                  </a:lnTo>
                  <a:lnTo>
                    <a:pt x="1126004" y="607696"/>
                  </a:lnTo>
                  <a:lnTo>
                    <a:pt x="1142837" y="578486"/>
                  </a:lnTo>
                  <a:lnTo>
                    <a:pt x="1181585" y="577851"/>
                  </a:lnTo>
                  <a:lnTo>
                    <a:pt x="1197783" y="607696"/>
                  </a:lnTo>
                  <a:lnTo>
                    <a:pt x="1190161" y="634048"/>
                  </a:lnTo>
                  <a:lnTo>
                    <a:pt x="1217792" y="871221"/>
                  </a:lnTo>
                  <a:lnTo>
                    <a:pt x="1290524" y="550546"/>
                  </a:lnTo>
                  <a:lnTo>
                    <a:pt x="1298781" y="546736"/>
                  </a:lnTo>
                  <a:lnTo>
                    <a:pt x="1304816" y="543243"/>
                  </a:lnTo>
                  <a:lnTo>
                    <a:pt x="1308627" y="541021"/>
                  </a:lnTo>
                  <a:lnTo>
                    <a:pt x="1309580" y="540386"/>
                  </a:lnTo>
                  <a:lnTo>
                    <a:pt x="1322919" y="538798"/>
                  </a:lnTo>
                  <a:lnTo>
                    <a:pt x="1336576" y="538163"/>
                  </a:lnTo>
                  <a:close/>
                  <a:moveTo>
                    <a:pt x="498483" y="458789"/>
                  </a:moveTo>
                  <a:lnTo>
                    <a:pt x="502617" y="458789"/>
                  </a:lnTo>
                  <a:lnTo>
                    <a:pt x="508660" y="488634"/>
                  </a:lnTo>
                  <a:lnTo>
                    <a:pt x="557318" y="729933"/>
                  </a:lnTo>
                  <a:lnTo>
                    <a:pt x="558590" y="719138"/>
                  </a:lnTo>
                  <a:lnTo>
                    <a:pt x="577354" y="533084"/>
                  </a:lnTo>
                  <a:lnTo>
                    <a:pt x="571947" y="514669"/>
                  </a:lnTo>
                  <a:lnTo>
                    <a:pt x="577672" y="501651"/>
                  </a:lnTo>
                  <a:lnTo>
                    <a:pt x="582442" y="490539"/>
                  </a:lnTo>
                  <a:lnTo>
                    <a:pt x="606294" y="490221"/>
                  </a:lnTo>
                  <a:lnTo>
                    <a:pt x="610747" y="501969"/>
                  </a:lnTo>
                  <a:lnTo>
                    <a:pt x="616471" y="514669"/>
                  </a:lnTo>
                  <a:lnTo>
                    <a:pt x="611701" y="536576"/>
                  </a:lnTo>
                  <a:lnTo>
                    <a:pt x="622196" y="655955"/>
                  </a:lnTo>
                  <a:lnTo>
                    <a:pt x="618061" y="664845"/>
                  </a:lnTo>
                  <a:lnTo>
                    <a:pt x="614563" y="673735"/>
                  </a:lnTo>
                  <a:lnTo>
                    <a:pt x="611701" y="682308"/>
                  </a:lnTo>
                  <a:lnTo>
                    <a:pt x="609475" y="691198"/>
                  </a:lnTo>
                  <a:lnTo>
                    <a:pt x="607566" y="699770"/>
                  </a:lnTo>
                  <a:lnTo>
                    <a:pt x="605976" y="708025"/>
                  </a:lnTo>
                  <a:lnTo>
                    <a:pt x="604704" y="716598"/>
                  </a:lnTo>
                  <a:lnTo>
                    <a:pt x="604068" y="724853"/>
                  </a:lnTo>
                  <a:lnTo>
                    <a:pt x="603750" y="735330"/>
                  </a:lnTo>
                  <a:lnTo>
                    <a:pt x="603432" y="747395"/>
                  </a:lnTo>
                  <a:lnTo>
                    <a:pt x="602796" y="777240"/>
                  </a:lnTo>
                  <a:lnTo>
                    <a:pt x="603750" y="812165"/>
                  </a:lnTo>
                  <a:lnTo>
                    <a:pt x="604704" y="851535"/>
                  </a:lnTo>
                  <a:lnTo>
                    <a:pt x="606612" y="894715"/>
                  </a:lnTo>
                  <a:lnTo>
                    <a:pt x="609475" y="941070"/>
                  </a:lnTo>
                  <a:lnTo>
                    <a:pt x="612019" y="988695"/>
                  </a:lnTo>
                  <a:lnTo>
                    <a:pt x="615199" y="1037273"/>
                  </a:lnTo>
                  <a:lnTo>
                    <a:pt x="619015" y="1085533"/>
                  </a:lnTo>
                  <a:lnTo>
                    <a:pt x="622832" y="1132523"/>
                  </a:lnTo>
                  <a:lnTo>
                    <a:pt x="626648" y="1177608"/>
                  </a:lnTo>
                  <a:lnTo>
                    <a:pt x="630465" y="1219200"/>
                  </a:lnTo>
                  <a:lnTo>
                    <a:pt x="634599" y="1256983"/>
                  </a:lnTo>
                  <a:lnTo>
                    <a:pt x="638415" y="1289685"/>
                  </a:lnTo>
                  <a:lnTo>
                    <a:pt x="641595" y="1316038"/>
                  </a:lnTo>
                  <a:lnTo>
                    <a:pt x="643504" y="1326833"/>
                  </a:lnTo>
                  <a:lnTo>
                    <a:pt x="645094" y="1335405"/>
                  </a:lnTo>
                  <a:lnTo>
                    <a:pt x="646366" y="1339215"/>
                  </a:lnTo>
                  <a:lnTo>
                    <a:pt x="648910" y="1348423"/>
                  </a:lnTo>
                  <a:lnTo>
                    <a:pt x="651773" y="1356678"/>
                  </a:lnTo>
                  <a:lnTo>
                    <a:pt x="655907" y="1364615"/>
                  </a:lnTo>
                  <a:lnTo>
                    <a:pt x="660677" y="1372235"/>
                  </a:lnTo>
                  <a:lnTo>
                    <a:pt x="666084" y="1379538"/>
                  </a:lnTo>
                  <a:lnTo>
                    <a:pt x="671808" y="1386205"/>
                  </a:lnTo>
                  <a:lnTo>
                    <a:pt x="678487" y="1392238"/>
                  </a:lnTo>
                  <a:lnTo>
                    <a:pt x="685801" y="1398270"/>
                  </a:lnTo>
                  <a:lnTo>
                    <a:pt x="653681" y="1631951"/>
                  </a:lnTo>
                  <a:lnTo>
                    <a:pt x="644458" y="1700213"/>
                  </a:lnTo>
                  <a:lnTo>
                    <a:pt x="640323" y="1698626"/>
                  </a:lnTo>
                  <a:lnTo>
                    <a:pt x="636189" y="1696721"/>
                  </a:lnTo>
                  <a:lnTo>
                    <a:pt x="630783" y="1694181"/>
                  </a:lnTo>
                  <a:lnTo>
                    <a:pt x="625058" y="1690053"/>
                  </a:lnTo>
                  <a:lnTo>
                    <a:pt x="622196" y="1687831"/>
                  </a:lnTo>
                  <a:lnTo>
                    <a:pt x="619333" y="1685291"/>
                  </a:lnTo>
                  <a:lnTo>
                    <a:pt x="617743" y="1683386"/>
                  </a:lnTo>
                  <a:lnTo>
                    <a:pt x="616153" y="1681163"/>
                  </a:lnTo>
                  <a:lnTo>
                    <a:pt x="612973" y="1675766"/>
                  </a:lnTo>
                  <a:lnTo>
                    <a:pt x="610429" y="1669733"/>
                  </a:lnTo>
                  <a:lnTo>
                    <a:pt x="608203" y="1663383"/>
                  </a:lnTo>
                  <a:lnTo>
                    <a:pt x="604704" y="1652906"/>
                  </a:lnTo>
                  <a:lnTo>
                    <a:pt x="603750" y="1648778"/>
                  </a:lnTo>
                  <a:lnTo>
                    <a:pt x="599934" y="1608138"/>
                  </a:lnTo>
                  <a:lnTo>
                    <a:pt x="589121" y="1487488"/>
                  </a:lnTo>
                  <a:lnTo>
                    <a:pt x="578944" y="1601788"/>
                  </a:lnTo>
                  <a:lnTo>
                    <a:pt x="574810" y="1648778"/>
                  </a:lnTo>
                  <a:lnTo>
                    <a:pt x="573537" y="1652906"/>
                  </a:lnTo>
                  <a:lnTo>
                    <a:pt x="570039" y="1663383"/>
                  </a:lnTo>
                  <a:lnTo>
                    <a:pt x="567813" y="1669733"/>
                  </a:lnTo>
                  <a:lnTo>
                    <a:pt x="565269" y="1675766"/>
                  </a:lnTo>
                  <a:lnTo>
                    <a:pt x="562088" y="1681163"/>
                  </a:lnTo>
                  <a:lnTo>
                    <a:pt x="560498" y="1683386"/>
                  </a:lnTo>
                  <a:lnTo>
                    <a:pt x="558908" y="1685291"/>
                  </a:lnTo>
                  <a:lnTo>
                    <a:pt x="554456" y="1689418"/>
                  </a:lnTo>
                  <a:lnTo>
                    <a:pt x="550321" y="1692276"/>
                  </a:lnTo>
                  <a:lnTo>
                    <a:pt x="546187" y="1695133"/>
                  </a:lnTo>
                  <a:lnTo>
                    <a:pt x="542371" y="1697356"/>
                  </a:lnTo>
                  <a:lnTo>
                    <a:pt x="536328" y="1699578"/>
                  </a:lnTo>
                  <a:lnTo>
                    <a:pt x="534102" y="1700213"/>
                  </a:lnTo>
                  <a:lnTo>
                    <a:pt x="524561" y="1631951"/>
                  </a:lnTo>
                  <a:lnTo>
                    <a:pt x="487670" y="1361440"/>
                  </a:lnTo>
                  <a:lnTo>
                    <a:pt x="463182" y="1356360"/>
                  </a:lnTo>
                  <a:lnTo>
                    <a:pt x="452369" y="1297305"/>
                  </a:lnTo>
                  <a:lnTo>
                    <a:pt x="440920" y="1236345"/>
                  </a:lnTo>
                  <a:lnTo>
                    <a:pt x="434559" y="1201738"/>
                  </a:lnTo>
                  <a:lnTo>
                    <a:pt x="428835" y="1190308"/>
                  </a:lnTo>
                  <a:lnTo>
                    <a:pt x="424064" y="1179195"/>
                  </a:lnTo>
                  <a:lnTo>
                    <a:pt x="419930" y="1167448"/>
                  </a:lnTo>
                  <a:lnTo>
                    <a:pt x="418022" y="1161415"/>
                  </a:lnTo>
                  <a:lnTo>
                    <a:pt x="416113" y="1155383"/>
                  </a:lnTo>
                  <a:lnTo>
                    <a:pt x="415796" y="1150938"/>
                  </a:lnTo>
                  <a:lnTo>
                    <a:pt x="411979" y="1094423"/>
                  </a:lnTo>
                  <a:lnTo>
                    <a:pt x="406573" y="1016318"/>
                  </a:lnTo>
                  <a:lnTo>
                    <a:pt x="400212" y="915035"/>
                  </a:lnTo>
                  <a:lnTo>
                    <a:pt x="389081" y="686118"/>
                  </a:lnTo>
                  <a:lnTo>
                    <a:pt x="388763" y="686118"/>
                  </a:lnTo>
                  <a:lnTo>
                    <a:pt x="384629" y="681038"/>
                  </a:lnTo>
                  <a:lnTo>
                    <a:pt x="379540" y="674370"/>
                  </a:lnTo>
                  <a:lnTo>
                    <a:pt x="379222" y="674053"/>
                  </a:lnTo>
                  <a:lnTo>
                    <a:pt x="378904" y="674370"/>
                  </a:lnTo>
                  <a:lnTo>
                    <a:pt x="378586" y="676275"/>
                  </a:lnTo>
                  <a:lnTo>
                    <a:pt x="377632" y="685483"/>
                  </a:lnTo>
                  <a:lnTo>
                    <a:pt x="377632" y="700088"/>
                  </a:lnTo>
                  <a:lnTo>
                    <a:pt x="377632" y="720090"/>
                  </a:lnTo>
                  <a:lnTo>
                    <a:pt x="378586" y="772795"/>
                  </a:lnTo>
                  <a:lnTo>
                    <a:pt x="380176" y="836613"/>
                  </a:lnTo>
                  <a:lnTo>
                    <a:pt x="382721" y="906145"/>
                  </a:lnTo>
                  <a:lnTo>
                    <a:pt x="385265" y="975043"/>
                  </a:lnTo>
                  <a:lnTo>
                    <a:pt x="387491" y="1036955"/>
                  </a:lnTo>
                  <a:lnTo>
                    <a:pt x="390035" y="1086168"/>
                  </a:lnTo>
                  <a:lnTo>
                    <a:pt x="391625" y="1114108"/>
                  </a:lnTo>
                  <a:lnTo>
                    <a:pt x="385901" y="1114425"/>
                  </a:lnTo>
                  <a:lnTo>
                    <a:pt x="378586" y="1114425"/>
                  </a:lnTo>
                  <a:lnTo>
                    <a:pt x="370317" y="1114425"/>
                  </a:lnTo>
                  <a:lnTo>
                    <a:pt x="360776" y="1113155"/>
                  </a:lnTo>
                  <a:lnTo>
                    <a:pt x="356006" y="1112520"/>
                  </a:lnTo>
                  <a:lnTo>
                    <a:pt x="350600" y="1111568"/>
                  </a:lnTo>
                  <a:lnTo>
                    <a:pt x="345193" y="1109980"/>
                  </a:lnTo>
                  <a:lnTo>
                    <a:pt x="340423" y="1108075"/>
                  </a:lnTo>
                  <a:lnTo>
                    <a:pt x="335016" y="1105535"/>
                  </a:lnTo>
                  <a:lnTo>
                    <a:pt x="329928" y="1102678"/>
                  </a:lnTo>
                  <a:lnTo>
                    <a:pt x="324521" y="1099503"/>
                  </a:lnTo>
                  <a:lnTo>
                    <a:pt x="319751" y="1095693"/>
                  </a:lnTo>
                  <a:lnTo>
                    <a:pt x="318161" y="1085215"/>
                  </a:lnTo>
                  <a:lnTo>
                    <a:pt x="317207" y="1073150"/>
                  </a:lnTo>
                  <a:lnTo>
                    <a:pt x="314662" y="1050290"/>
                  </a:lnTo>
                  <a:lnTo>
                    <a:pt x="312754" y="1023303"/>
                  </a:lnTo>
                  <a:lnTo>
                    <a:pt x="311164" y="994093"/>
                  </a:lnTo>
                  <a:lnTo>
                    <a:pt x="309574" y="962660"/>
                  </a:lnTo>
                  <a:lnTo>
                    <a:pt x="307030" y="895350"/>
                  </a:lnTo>
                  <a:lnTo>
                    <a:pt x="304486" y="826453"/>
                  </a:lnTo>
                  <a:lnTo>
                    <a:pt x="303531" y="761365"/>
                  </a:lnTo>
                  <a:lnTo>
                    <a:pt x="303213" y="704533"/>
                  </a:lnTo>
                  <a:lnTo>
                    <a:pt x="303213" y="681355"/>
                  </a:lnTo>
                  <a:lnTo>
                    <a:pt x="303531" y="661670"/>
                  </a:lnTo>
                  <a:lnTo>
                    <a:pt x="304168" y="646748"/>
                  </a:lnTo>
                  <a:lnTo>
                    <a:pt x="305122" y="637223"/>
                  </a:lnTo>
                  <a:lnTo>
                    <a:pt x="305758" y="626745"/>
                  </a:lnTo>
                  <a:lnTo>
                    <a:pt x="307030" y="616586"/>
                  </a:lnTo>
                  <a:lnTo>
                    <a:pt x="308620" y="606426"/>
                  </a:lnTo>
                  <a:lnTo>
                    <a:pt x="311482" y="596901"/>
                  </a:lnTo>
                  <a:lnTo>
                    <a:pt x="314344" y="587694"/>
                  </a:lnTo>
                  <a:lnTo>
                    <a:pt x="318161" y="579121"/>
                  </a:lnTo>
                  <a:lnTo>
                    <a:pt x="321977" y="570231"/>
                  </a:lnTo>
                  <a:lnTo>
                    <a:pt x="326430" y="561976"/>
                  </a:lnTo>
                  <a:lnTo>
                    <a:pt x="331836" y="554039"/>
                  </a:lnTo>
                  <a:lnTo>
                    <a:pt x="336924" y="546736"/>
                  </a:lnTo>
                  <a:lnTo>
                    <a:pt x="342649" y="539434"/>
                  </a:lnTo>
                  <a:lnTo>
                    <a:pt x="349009" y="532449"/>
                  </a:lnTo>
                  <a:lnTo>
                    <a:pt x="355370" y="526099"/>
                  </a:lnTo>
                  <a:lnTo>
                    <a:pt x="362367" y="519749"/>
                  </a:lnTo>
                  <a:lnTo>
                    <a:pt x="369363" y="513716"/>
                  </a:lnTo>
                  <a:lnTo>
                    <a:pt x="376996" y="508001"/>
                  </a:lnTo>
                  <a:lnTo>
                    <a:pt x="383675" y="502921"/>
                  </a:lnTo>
                  <a:lnTo>
                    <a:pt x="390035" y="498794"/>
                  </a:lnTo>
                  <a:lnTo>
                    <a:pt x="397350" y="494349"/>
                  </a:lnTo>
                  <a:lnTo>
                    <a:pt x="404346" y="490539"/>
                  </a:lnTo>
                  <a:lnTo>
                    <a:pt x="411661" y="486729"/>
                  </a:lnTo>
                  <a:lnTo>
                    <a:pt x="418658" y="483236"/>
                  </a:lnTo>
                  <a:lnTo>
                    <a:pt x="426290" y="479744"/>
                  </a:lnTo>
                  <a:lnTo>
                    <a:pt x="433287" y="476886"/>
                  </a:lnTo>
                  <a:lnTo>
                    <a:pt x="448870" y="471171"/>
                  </a:lnTo>
                  <a:lnTo>
                    <a:pt x="463818" y="466091"/>
                  </a:lnTo>
                  <a:lnTo>
                    <a:pt x="479401" y="461964"/>
                  </a:lnTo>
                  <a:lnTo>
                    <a:pt x="494985" y="459106"/>
                  </a:lnTo>
                  <a:lnTo>
                    <a:pt x="498483" y="458789"/>
                  </a:lnTo>
                  <a:close/>
                  <a:moveTo>
                    <a:pt x="702090" y="457201"/>
                  </a:moveTo>
                  <a:lnTo>
                    <a:pt x="710728" y="457519"/>
                  </a:lnTo>
                  <a:lnTo>
                    <a:pt x="719367" y="458791"/>
                  </a:lnTo>
                  <a:lnTo>
                    <a:pt x="728005" y="460700"/>
                  </a:lnTo>
                  <a:lnTo>
                    <a:pt x="736323" y="462927"/>
                  </a:lnTo>
                  <a:lnTo>
                    <a:pt x="744642" y="465790"/>
                  </a:lnTo>
                  <a:lnTo>
                    <a:pt x="752960" y="469290"/>
                  </a:lnTo>
                  <a:lnTo>
                    <a:pt x="760959" y="473426"/>
                  </a:lnTo>
                  <a:lnTo>
                    <a:pt x="768317" y="477562"/>
                  </a:lnTo>
                  <a:lnTo>
                    <a:pt x="775996" y="482334"/>
                  </a:lnTo>
                  <a:lnTo>
                    <a:pt x="783674" y="487424"/>
                  </a:lnTo>
                  <a:lnTo>
                    <a:pt x="790713" y="492514"/>
                  </a:lnTo>
                  <a:lnTo>
                    <a:pt x="797752" y="498240"/>
                  </a:lnTo>
                  <a:lnTo>
                    <a:pt x="804470" y="503967"/>
                  </a:lnTo>
                  <a:lnTo>
                    <a:pt x="810869" y="510012"/>
                  </a:lnTo>
                  <a:lnTo>
                    <a:pt x="814388" y="513193"/>
                  </a:lnTo>
                  <a:lnTo>
                    <a:pt x="799031" y="518919"/>
                  </a:lnTo>
                  <a:lnTo>
                    <a:pt x="784634" y="524328"/>
                  </a:lnTo>
                  <a:lnTo>
                    <a:pt x="771197" y="530372"/>
                  </a:lnTo>
                  <a:lnTo>
                    <a:pt x="757759" y="535780"/>
                  </a:lnTo>
                  <a:lnTo>
                    <a:pt x="745282" y="541825"/>
                  </a:lnTo>
                  <a:lnTo>
                    <a:pt x="733764" y="548506"/>
                  </a:lnTo>
                  <a:lnTo>
                    <a:pt x="722246" y="554869"/>
                  </a:lnTo>
                  <a:lnTo>
                    <a:pt x="711688" y="561231"/>
                  </a:lnTo>
                  <a:lnTo>
                    <a:pt x="701770" y="567594"/>
                  </a:lnTo>
                  <a:lnTo>
                    <a:pt x="692172" y="574275"/>
                  </a:lnTo>
                  <a:lnTo>
                    <a:pt x="683534" y="580638"/>
                  </a:lnTo>
                  <a:lnTo>
                    <a:pt x="675215" y="587955"/>
                  </a:lnTo>
                  <a:lnTo>
                    <a:pt x="667537" y="594636"/>
                  </a:lnTo>
                  <a:lnTo>
                    <a:pt x="660498" y="601635"/>
                  </a:lnTo>
                  <a:lnTo>
                    <a:pt x="653779" y="608634"/>
                  </a:lnTo>
                  <a:lnTo>
                    <a:pt x="647700" y="615951"/>
                  </a:lnTo>
                  <a:lnTo>
                    <a:pt x="670096" y="482334"/>
                  </a:lnTo>
                  <a:lnTo>
                    <a:pt x="672656" y="467381"/>
                  </a:lnTo>
                  <a:lnTo>
                    <a:pt x="677775" y="464200"/>
                  </a:lnTo>
                  <a:lnTo>
                    <a:pt x="681614" y="461655"/>
                  </a:lnTo>
                  <a:lnTo>
                    <a:pt x="683854" y="459746"/>
                  </a:lnTo>
                  <a:lnTo>
                    <a:pt x="684494" y="459110"/>
                  </a:lnTo>
                  <a:lnTo>
                    <a:pt x="693452" y="457519"/>
                  </a:lnTo>
                  <a:lnTo>
                    <a:pt x="702090" y="457201"/>
                  </a:lnTo>
                  <a:close/>
                  <a:moveTo>
                    <a:pt x="1819767" y="419101"/>
                  </a:moveTo>
                  <a:lnTo>
                    <a:pt x="1828029" y="419418"/>
                  </a:lnTo>
                  <a:lnTo>
                    <a:pt x="1836609" y="420687"/>
                  </a:lnTo>
                  <a:lnTo>
                    <a:pt x="1845189" y="422272"/>
                  </a:lnTo>
                  <a:lnTo>
                    <a:pt x="1853451" y="424810"/>
                  </a:lnTo>
                  <a:lnTo>
                    <a:pt x="1862030" y="427347"/>
                  </a:lnTo>
                  <a:lnTo>
                    <a:pt x="1869657" y="431153"/>
                  </a:lnTo>
                  <a:lnTo>
                    <a:pt x="1877601" y="434959"/>
                  </a:lnTo>
                  <a:lnTo>
                    <a:pt x="1885545" y="439400"/>
                  </a:lnTo>
                  <a:lnTo>
                    <a:pt x="1893172" y="443840"/>
                  </a:lnTo>
                  <a:lnTo>
                    <a:pt x="1900480" y="449232"/>
                  </a:lnTo>
                  <a:lnTo>
                    <a:pt x="1907789" y="454307"/>
                  </a:lnTo>
                  <a:lnTo>
                    <a:pt x="1914462" y="460016"/>
                  </a:lnTo>
                  <a:lnTo>
                    <a:pt x="1921453" y="465725"/>
                  </a:lnTo>
                  <a:lnTo>
                    <a:pt x="1927809" y="471434"/>
                  </a:lnTo>
                  <a:lnTo>
                    <a:pt x="1937977" y="481901"/>
                  </a:lnTo>
                  <a:lnTo>
                    <a:pt x="1947193" y="492051"/>
                  </a:lnTo>
                  <a:lnTo>
                    <a:pt x="1955455" y="502201"/>
                  </a:lnTo>
                  <a:lnTo>
                    <a:pt x="1962763" y="511399"/>
                  </a:lnTo>
                  <a:lnTo>
                    <a:pt x="1968483" y="520279"/>
                  </a:lnTo>
                  <a:lnTo>
                    <a:pt x="1973250" y="528209"/>
                  </a:lnTo>
                  <a:lnTo>
                    <a:pt x="1976427" y="534552"/>
                  </a:lnTo>
                  <a:lnTo>
                    <a:pt x="1977381" y="537090"/>
                  </a:lnTo>
                  <a:lnTo>
                    <a:pt x="1977698" y="539310"/>
                  </a:lnTo>
                  <a:lnTo>
                    <a:pt x="1979923" y="545654"/>
                  </a:lnTo>
                  <a:lnTo>
                    <a:pt x="1981829" y="552949"/>
                  </a:lnTo>
                  <a:lnTo>
                    <a:pt x="1983418" y="561512"/>
                  </a:lnTo>
                  <a:lnTo>
                    <a:pt x="1984689" y="571345"/>
                  </a:lnTo>
                  <a:lnTo>
                    <a:pt x="1985643" y="582129"/>
                  </a:lnTo>
                  <a:lnTo>
                    <a:pt x="1986914" y="594181"/>
                  </a:lnTo>
                  <a:lnTo>
                    <a:pt x="1988185" y="620507"/>
                  </a:lnTo>
                  <a:lnTo>
                    <a:pt x="1989138" y="649687"/>
                  </a:lnTo>
                  <a:lnTo>
                    <a:pt x="1989138" y="681404"/>
                  </a:lnTo>
                  <a:lnTo>
                    <a:pt x="1988820" y="715025"/>
                  </a:lnTo>
                  <a:lnTo>
                    <a:pt x="1987549" y="749914"/>
                  </a:lnTo>
                  <a:lnTo>
                    <a:pt x="1986596" y="785438"/>
                  </a:lnTo>
                  <a:lnTo>
                    <a:pt x="1984689" y="820961"/>
                  </a:lnTo>
                  <a:lnTo>
                    <a:pt x="1982783" y="856485"/>
                  </a:lnTo>
                  <a:lnTo>
                    <a:pt x="1980558" y="890423"/>
                  </a:lnTo>
                  <a:lnTo>
                    <a:pt x="1978016" y="922775"/>
                  </a:lnTo>
                  <a:lnTo>
                    <a:pt x="1975474" y="952906"/>
                  </a:lnTo>
                  <a:lnTo>
                    <a:pt x="1973250" y="979866"/>
                  </a:lnTo>
                  <a:lnTo>
                    <a:pt x="1970707" y="1003972"/>
                  </a:lnTo>
                  <a:lnTo>
                    <a:pt x="1968801" y="1018244"/>
                  </a:lnTo>
                  <a:lnTo>
                    <a:pt x="1967212" y="1030614"/>
                  </a:lnTo>
                  <a:lnTo>
                    <a:pt x="1957997" y="1035689"/>
                  </a:lnTo>
                  <a:lnTo>
                    <a:pt x="1948464" y="1039812"/>
                  </a:lnTo>
                  <a:lnTo>
                    <a:pt x="1939884" y="1042984"/>
                  </a:lnTo>
                  <a:lnTo>
                    <a:pt x="1931622" y="1045522"/>
                  </a:lnTo>
                  <a:lnTo>
                    <a:pt x="1923995" y="1047107"/>
                  </a:lnTo>
                  <a:lnTo>
                    <a:pt x="1920500" y="1047107"/>
                  </a:lnTo>
                  <a:lnTo>
                    <a:pt x="1917322" y="1047425"/>
                  </a:lnTo>
                  <a:lnTo>
                    <a:pt x="1914145" y="1047107"/>
                  </a:lnTo>
                  <a:lnTo>
                    <a:pt x="1911285" y="1046790"/>
                  </a:lnTo>
                  <a:lnTo>
                    <a:pt x="1908425" y="1045522"/>
                  </a:lnTo>
                  <a:lnTo>
                    <a:pt x="1906200" y="1044570"/>
                  </a:lnTo>
                  <a:lnTo>
                    <a:pt x="1907789" y="1016024"/>
                  </a:lnTo>
                  <a:lnTo>
                    <a:pt x="1909378" y="968765"/>
                  </a:lnTo>
                  <a:lnTo>
                    <a:pt x="1910331" y="910088"/>
                  </a:lnTo>
                  <a:lnTo>
                    <a:pt x="1911602" y="845701"/>
                  </a:lnTo>
                  <a:lnTo>
                    <a:pt x="1912238" y="781314"/>
                  </a:lnTo>
                  <a:lnTo>
                    <a:pt x="1912238" y="722320"/>
                  </a:lnTo>
                  <a:lnTo>
                    <a:pt x="1911920" y="696629"/>
                  </a:lnTo>
                  <a:lnTo>
                    <a:pt x="1911602" y="674426"/>
                  </a:lnTo>
                  <a:lnTo>
                    <a:pt x="1910649" y="656982"/>
                  </a:lnTo>
                  <a:lnTo>
                    <a:pt x="1910014" y="644295"/>
                  </a:lnTo>
                  <a:lnTo>
                    <a:pt x="1909696" y="639537"/>
                  </a:lnTo>
                  <a:lnTo>
                    <a:pt x="1909060" y="636682"/>
                  </a:lnTo>
                  <a:lnTo>
                    <a:pt x="1908107" y="635414"/>
                  </a:lnTo>
                  <a:lnTo>
                    <a:pt x="1907789" y="635414"/>
                  </a:lnTo>
                  <a:lnTo>
                    <a:pt x="1907471" y="635731"/>
                  </a:lnTo>
                  <a:lnTo>
                    <a:pt x="1902387" y="644295"/>
                  </a:lnTo>
                  <a:lnTo>
                    <a:pt x="1897938" y="653175"/>
                  </a:lnTo>
                  <a:lnTo>
                    <a:pt x="1896985" y="655713"/>
                  </a:lnTo>
                  <a:lnTo>
                    <a:pt x="1881732" y="956395"/>
                  </a:lnTo>
                  <a:lnTo>
                    <a:pt x="1876966" y="1027760"/>
                  </a:lnTo>
                  <a:lnTo>
                    <a:pt x="1872835" y="1088340"/>
                  </a:lnTo>
                  <a:lnTo>
                    <a:pt x="1870928" y="1111811"/>
                  </a:lnTo>
                  <a:lnTo>
                    <a:pt x="1870610" y="1115935"/>
                  </a:lnTo>
                  <a:lnTo>
                    <a:pt x="1867750" y="1127670"/>
                  </a:lnTo>
                  <a:lnTo>
                    <a:pt x="1866797" y="1132428"/>
                  </a:lnTo>
                  <a:lnTo>
                    <a:pt x="1864890" y="1136868"/>
                  </a:lnTo>
                  <a:lnTo>
                    <a:pt x="1862348" y="1141309"/>
                  </a:lnTo>
                  <a:lnTo>
                    <a:pt x="1859170" y="1145432"/>
                  </a:lnTo>
                  <a:lnTo>
                    <a:pt x="1854722" y="1150507"/>
                  </a:lnTo>
                  <a:lnTo>
                    <a:pt x="1848684" y="1155581"/>
                  </a:lnTo>
                  <a:lnTo>
                    <a:pt x="1847731" y="1163194"/>
                  </a:lnTo>
                  <a:lnTo>
                    <a:pt x="1833431" y="1252320"/>
                  </a:lnTo>
                  <a:lnTo>
                    <a:pt x="1822627" y="1317024"/>
                  </a:lnTo>
                  <a:lnTo>
                    <a:pt x="1808010" y="1320513"/>
                  </a:lnTo>
                  <a:lnTo>
                    <a:pt x="1770513" y="1592332"/>
                  </a:lnTo>
                  <a:lnTo>
                    <a:pt x="1760980" y="1660525"/>
                  </a:lnTo>
                  <a:lnTo>
                    <a:pt x="1757166" y="1658939"/>
                  </a:lnTo>
                  <a:lnTo>
                    <a:pt x="1753035" y="1657036"/>
                  </a:lnTo>
                  <a:lnTo>
                    <a:pt x="1747951" y="1654499"/>
                  </a:lnTo>
                  <a:lnTo>
                    <a:pt x="1742231" y="1650693"/>
                  </a:lnTo>
                  <a:lnTo>
                    <a:pt x="1739054" y="1648472"/>
                  </a:lnTo>
                  <a:lnTo>
                    <a:pt x="1736511" y="1645618"/>
                  </a:lnTo>
                  <a:lnTo>
                    <a:pt x="1734605" y="1643715"/>
                  </a:lnTo>
                  <a:lnTo>
                    <a:pt x="1733016" y="1641495"/>
                  </a:lnTo>
                  <a:lnTo>
                    <a:pt x="1730156" y="1636103"/>
                  </a:lnTo>
                  <a:lnTo>
                    <a:pt x="1727614" y="1630076"/>
                  </a:lnTo>
                  <a:lnTo>
                    <a:pt x="1725390" y="1624050"/>
                  </a:lnTo>
                  <a:lnTo>
                    <a:pt x="1721894" y="1613583"/>
                  </a:lnTo>
                  <a:lnTo>
                    <a:pt x="1720305" y="1609143"/>
                  </a:lnTo>
                  <a:lnTo>
                    <a:pt x="1717128" y="1568861"/>
                  </a:lnTo>
                  <a:lnTo>
                    <a:pt x="1706006" y="1448334"/>
                  </a:lnTo>
                  <a:lnTo>
                    <a:pt x="1695837" y="1562201"/>
                  </a:lnTo>
                  <a:lnTo>
                    <a:pt x="1691706" y="1609143"/>
                  </a:lnTo>
                  <a:lnTo>
                    <a:pt x="1690753" y="1613583"/>
                  </a:lnTo>
                  <a:lnTo>
                    <a:pt x="1687257" y="1624050"/>
                  </a:lnTo>
                  <a:lnTo>
                    <a:pt x="1685033" y="1630076"/>
                  </a:lnTo>
                  <a:lnTo>
                    <a:pt x="1681855" y="1636103"/>
                  </a:lnTo>
                  <a:lnTo>
                    <a:pt x="1678995" y="1641495"/>
                  </a:lnTo>
                  <a:lnTo>
                    <a:pt x="1677406" y="1643715"/>
                  </a:lnTo>
                  <a:lnTo>
                    <a:pt x="1675818" y="1645618"/>
                  </a:lnTo>
                  <a:lnTo>
                    <a:pt x="1671369" y="1649741"/>
                  </a:lnTo>
                  <a:lnTo>
                    <a:pt x="1667238" y="1652913"/>
                  </a:lnTo>
                  <a:lnTo>
                    <a:pt x="1663107" y="1655767"/>
                  </a:lnTo>
                  <a:lnTo>
                    <a:pt x="1658976" y="1657670"/>
                  </a:lnTo>
                  <a:lnTo>
                    <a:pt x="1653256" y="1659891"/>
                  </a:lnTo>
                  <a:lnTo>
                    <a:pt x="1651032" y="1660525"/>
                  </a:lnTo>
                  <a:lnTo>
                    <a:pt x="1641816" y="1592332"/>
                  </a:lnTo>
                  <a:lnTo>
                    <a:pt x="1614488" y="1395366"/>
                  </a:lnTo>
                  <a:lnTo>
                    <a:pt x="1621161" y="1389657"/>
                  </a:lnTo>
                  <a:lnTo>
                    <a:pt x="1627199" y="1383313"/>
                  </a:lnTo>
                  <a:lnTo>
                    <a:pt x="1632283" y="1376653"/>
                  </a:lnTo>
                  <a:lnTo>
                    <a:pt x="1637367" y="1369358"/>
                  </a:lnTo>
                  <a:lnTo>
                    <a:pt x="1641498" y="1362063"/>
                  </a:lnTo>
                  <a:lnTo>
                    <a:pt x="1644994" y="1354133"/>
                  </a:lnTo>
                  <a:lnTo>
                    <a:pt x="1647854" y="1345887"/>
                  </a:lnTo>
                  <a:lnTo>
                    <a:pt x="1650078" y="1337006"/>
                  </a:lnTo>
                  <a:lnTo>
                    <a:pt x="1652620" y="1321464"/>
                  </a:lnTo>
                  <a:lnTo>
                    <a:pt x="1656116" y="1299896"/>
                  </a:lnTo>
                  <a:lnTo>
                    <a:pt x="1659929" y="1270399"/>
                  </a:lnTo>
                  <a:lnTo>
                    <a:pt x="1664378" y="1234875"/>
                  </a:lnTo>
                  <a:lnTo>
                    <a:pt x="1668827" y="1195546"/>
                  </a:lnTo>
                  <a:lnTo>
                    <a:pt x="1673275" y="1152410"/>
                  </a:lnTo>
                  <a:lnTo>
                    <a:pt x="1678360" y="1106419"/>
                  </a:lnTo>
                  <a:lnTo>
                    <a:pt x="1683126" y="1058843"/>
                  </a:lnTo>
                  <a:lnTo>
                    <a:pt x="1687575" y="1009998"/>
                  </a:lnTo>
                  <a:lnTo>
                    <a:pt x="1692024" y="961470"/>
                  </a:lnTo>
                  <a:lnTo>
                    <a:pt x="1695837" y="913894"/>
                  </a:lnTo>
                  <a:lnTo>
                    <a:pt x="1699332" y="867903"/>
                  </a:lnTo>
                  <a:lnTo>
                    <a:pt x="1702192" y="824767"/>
                  </a:lnTo>
                  <a:lnTo>
                    <a:pt x="1704417" y="785438"/>
                  </a:lnTo>
                  <a:lnTo>
                    <a:pt x="1705688" y="750548"/>
                  </a:lnTo>
                  <a:lnTo>
                    <a:pt x="1706006" y="721051"/>
                  </a:lnTo>
                  <a:lnTo>
                    <a:pt x="1706006" y="708364"/>
                  </a:lnTo>
                  <a:lnTo>
                    <a:pt x="1705688" y="697897"/>
                  </a:lnTo>
                  <a:lnTo>
                    <a:pt x="1705052" y="688699"/>
                  </a:lnTo>
                  <a:lnTo>
                    <a:pt x="1703781" y="681721"/>
                  </a:lnTo>
                  <a:lnTo>
                    <a:pt x="1701557" y="672840"/>
                  </a:lnTo>
                  <a:lnTo>
                    <a:pt x="1699968" y="668083"/>
                  </a:lnTo>
                  <a:lnTo>
                    <a:pt x="1698061" y="663325"/>
                  </a:lnTo>
                  <a:lnTo>
                    <a:pt x="1695837" y="658567"/>
                  </a:lnTo>
                  <a:lnTo>
                    <a:pt x="1693613" y="653493"/>
                  </a:lnTo>
                  <a:lnTo>
                    <a:pt x="1690753" y="648735"/>
                  </a:lnTo>
                  <a:lnTo>
                    <a:pt x="1687575" y="643660"/>
                  </a:lnTo>
                  <a:lnTo>
                    <a:pt x="1680266" y="633511"/>
                  </a:lnTo>
                  <a:lnTo>
                    <a:pt x="1694566" y="494588"/>
                  </a:lnTo>
                  <a:lnTo>
                    <a:pt x="1689164" y="476509"/>
                  </a:lnTo>
                  <a:lnTo>
                    <a:pt x="1694884" y="463505"/>
                  </a:lnTo>
                  <a:lnTo>
                    <a:pt x="1699650" y="452087"/>
                  </a:lnTo>
                  <a:lnTo>
                    <a:pt x="1723483" y="452087"/>
                  </a:lnTo>
                  <a:lnTo>
                    <a:pt x="1727932" y="463505"/>
                  </a:lnTo>
                  <a:lnTo>
                    <a:pt x="1733016" y="476509"/>
                  </a:lnTo>
                  <a:lnTo>
                    <a:pt x="1728567" y="498077"/>
                  </a:lnTo>
                  <a:lnTo>
                    <a:pt x="1745727" y="694408"/>
                  </a:lnTo>
                  <a:lnTo>
                    <a:pt x="1787672" y="444157"/>
                  </a:lnTo>
                  <a:lnTo>
                    <a:pt x="1790532" y="429250"/>
                  </a:lnTo>
                  <a:lnTo>
                    <a:pt x="1795617" y="425761"/>
                  </a:lnTo>
                  <a:lnTo>
                    <a:pt x="1799430" y="423224"/>
                  </a:lnTo>
                  <a:lnTo>
                    <a:pt x="1801654" y="421321"/>
                  </a:lnTo>
                  <a:lnTo>
                    <a:pt x="1801972" y="420687"/>
                  </a:lnTo>
                  <a:lnTo>
                    <a:pt x="1810552" y="419418"/>
                  </a:lnTo>
                  <a:lnTo>
                    <a:pt x="1819767" y="419101"/>
                  </a:lnTo>
                  <a:close/>
                  <a:moveTo>
                    <a:pt x="1616502" y="419101"/>
                  </a:moveTo>
                  <a:lnTo>
                    <a:pt x="1620650" y="419419"/>
                  </a:lnTo>
                  <a:lnTo>
                    <a:pt x="1626712" y="449632"/>
                  </a:lnTo>
                  <a:lnTo>
                    <a:pt x="1658938" y="608014"/>
                  </a:lnTo>
                  <a:lnTo>
                    <a:pt x="1650004" y="600063"/>
                  </a:lnTo>
                  <a:lnTo>
                    <a:pt x="1640751" y="591794"/>
                  </a:lnTo>
                  <a:lnTo>
                    <a:pt x="1630860" y="583525"/>
                  </a:lnTo>
                  <a:lnTo>
                    <a:pt x="1620331" y="575574"/>
                  </a:lnTo>
                  <a:lnTo>
                    <a:pt x="1609163" y="567623"/>
                  </a:lnTo>
                  <a:lnTo>
                    <a:pt x="1597996" y="559990"/>
                  </a:lnTo>
                  <a:lnTo>
                    <a:pt x="1585871" y="552358"/>
                  </a:lnTo>
                  <a:lnTo>
                    <a:pt x="1573747" y="544725"/>
                  </a:lnTo>
                  <a:lnTo>
                    <a:pt x="1561303" y="537728"/>
                  </a:lnTo>
                  <a:lnTo>
                    <a:pt x="1548221" y="530413"/>
                  </a:lnTo>
                  <a:lnTo>
                    <a:pt x="1534820" y="523734"/>
                  </a:lnTo>
                  <a:lnTo>
                    <a:pt x="1521419" y="517374"/>
                  </a:lnTo>
                  <a:lnTo>
                    <a:pt x="1507699" y="511013"/>
                  </a:lnTo>
                  <a:lnTo>
                    <a:pt x="1493660" y="504970"/>
                  </a:lnTo>
                  <a:lnTo>
                    <a:pt x="1479621" y="499245"/>
                  </a:lnTo>
                  <a:lnTo>
                    <a:pt x="1465263" y="494475"/>
                  </a:lnTo>
                  <a:lnTo>
                    <a:pt x="1472283" y="487160"/>
                  </a:lnTo>
                  <a:lnTo>
                    <a:pt x="1479302" y="480799"/>
                  </a:lnTo>
                  <a:lnTo>
                    <a:pt x="1486641" y="474439"/>
                  </a:lnTo>
                  <a:lnTo>
                    <a:pt x="1494298" y="468396"/>
                  </a:lnTo>
                  <a:lnTo>
                    <a:pt x="1500999" y="463944"/>
                  </a:lnTo>
                  <a:lnTo>
                    <a:pt x="1507699" y="459173"/>
                  </a:lnTo>
                  <a:lnTo>
                    <a:pt x="1514719" y="455039"/>
                  </a:lnTo>
                  <a:lnTo>
                    <a:pt x="1521738" y="450904"/>
                  </a:lnTo>
                  <a:lnTo>
                    <a:pt x="1528758" y="447406"/>
                  </a:lnTo>
                  <a:lnTo>
                    <a:pt x="1536415" y="443907"/>
                  </a:lnTo>
                  <a:lnTo>
                    <a:pt x="1543435" y="440409"/>
                  </a:lnTo>
                  <a:lnTo>
                    <a:pt x="1551093" y="437229"/>
                  </a:lnTo>
                  <a:lnTo>
                    <a:pt x="1566089" y="431504"/>
                  </a:lnTo>
                  <a:lnTo>
                    <a:pt x="1581723" y="426415"/>
                  </a:lnTo>
                  <a:lnTo>
                    <a:pt x="1597358" y="422917"/>
                  </a:lnTo>
                  <a:lnTo>
                    <a:pt x="1612673" y="419419"/>
                  </a:lnTo>
                  <a:lnTo>
                    <a:pt x="1616502" y="419101"/>
                  </a:lnTo>
                  <a:close/>
                  <a:moveTo>
                    <a:pt x="610198" y="38100"/>
                  </a:moveTo>
                  <a:lnTo>
                    <a:pt x="618114" y="38418"/>
                  </a:lnTo>
                  <a:lnTo>
                    <a:pt x="620963" y="38418"/>
                  </a:lnTo>
                  <a:lnTo>
                    <a:pt x="612731" y="41593"/>
                  </a:lnTo>
                  <a:lnTo>
                    <a:pt x="605449" y="44768"/>
                  </a:lnTo>
                  <a:lnTo>
                    <a:pt x="597850" y="48260"/>
                  </a:lnTo>
                  <a:lnTo>
                    <a:pt x="590568" y="52071"/>
                  </a:lnTo>
                  <a:lnTo>
                    <a:pt x="593418" y="53023"/>
                  </a:lnTo>
                  <a:lnTo>
                    <a:pt x="601650" y="52388"/>
                  </a:lnTo>
                  <a:lnTo>
                    <a:pt x="610832" y="52071"/>
                  </a:lnTo>
                  <a:lnTo>
                    <a:pt x="620647" y="52388"/>
                  </a:lnTo>
                  <a:lnTo>
                    <a:pt x="630462" y="53023"/>
                  </a:lnTo>
                  <a:lnTo>
                    <a:pt x="640911" y="54293"/>
                  </a:lnTo>
                  <a:lnTo>
                    <a:pt x="651359" y="56198"/>
                  </a:lnTo>
                  <a:lnTo>
                    <a:pt x="662124" y="59055"/>
                  </a:lnTo>
                  <a:lnTo>
                    <a:pt x="672573" y="62548"/>
                  </a:lnTo>
                  <a:lnTo>
                    <a:pt x="677639" y="64771"/>
                  </a:lnTo>
                  <a:lnTo>
                    <a:pt x="682705" y="67311"/>
                  </a:lnTo>
                  <a:lnTo>
                    <a:pt x="687771" y="70168"/>
                  </a:lnTo>
                  <a:lnTo>
                    <a:pt x="693153" y="73025"/>
                  </a:lnTo>
                  <a:lnTo>
                    <a:pt x="697902" y="76200"/>
                  </a:lnTo>
                  <a:lnTo>
                    <a:pt x="702968" y="79693"/>
                  </a:lnTo>
                  <a:lnTo>
                    <a:pt x="707718" y="83503"/>
                  </a:lnTo>
                  <a:lnTo>
                    <a:pt x="712150" y="87630"/>
                  </a:lnTo>
                  <a:lnTo>
                    <a:pt x="716583" y="92393"/>
                  </a:lnTo>
                  <a:lnTo>
                    <a:pt x="721332" y="96838"/>
                  </a:lnTo>
                  <a:lnTo>
                    <a:pt x="725765" y="101918"/>
                  </a:lnTo>
                  <a:lnTo>
                    <a:pt x="729881" y="107633"/>
                  </a:lnTo>
                  <a:lnTo>
                    <a:pt x="733680" y="113348"/>
                  </a:lnTo>
                  <a:lnTo>
                    <a:pt x="737480" y="119698"/>
                  </a:lnTo>
                  <a:lnTo>
                    <a:pt x="740963" y="126366"/>
                  </a:lnTo>
                  <a:lnTo>
                    <a:pt x="744446" y="133351"/>
                  </a:lnTo>
                  <a:lnTo>
                    <a:pt x="750778" y="148908"/>
                  </a:lnTo>
                  <a:lnTo>
                    <a:pt x="756794" y="163831"/>
                  </a:lnTo>
                  <a:lnTo>
                    <a:pt x="761860" y="178118"/>
                  </a:lnTo>
                  <a:lnTo>
                    <a:pt x="765976" y="191453"/>
                  </a:lnTo>
                  <a:lnTo>
                    <a:pt x="769142" y="204153"/>
                  </a:lnTo>
                  <a:lnTo>
                    <a:pt x="772308" y="216853"/>
                  </a:lnTo>
                  <a:lnTo>
                    <a:pt x="774208" y="228601"/>
                  </a:lnTo>
                  <a:lnTo>
                    <a:pt x="775474" y="240348"/>
                  </a:lnTo>
                  <a:lnTo>
                    <a:pt x="776741" y="251461"/>
                  </a:lnTo>
                  <a:lnTo>
                    <a:pt x="777058" y="262256"/>
                  </a:lnTo>
                  <a:lnTo>
                    <a:pt x="777058" y="273051"/>
                  </a:lnTo>
                  <a:lnTo>
                    <a:pt x="776424" y="283211"/>
                  </a:lnTo>
                  <a:lnTo>
                    <a:pt x="775474" y="293371"/>
                  </a:lnTo>
                  <a:lnTo>
                    <a:pt x="774525" y="303531"/>
                  </a:lnTo>
                  <a:lnTo>
                    <a:pt x="772941" y="313691"/>
                  </a:lnTo>
                  <a:lnTo>
                    <a:pt x="771042" y="323851"/>
                  </a:lnTo>
                  <a:lnTo>
                    <a:pt x="769459" y="334011"/>
                  </a:lnTo>
                  <a:lnTo>
                    <a:pt x="768509" y="343536"/>
                  </a:lnTo>
                  <a:lnTo>
                    <a:pt x="767559" y="352426"/>
                  </a:lnTo>
                  <a:lnTo>
                    <a:pt x="767559" y="360364"/>
                  </a:lnTo>
                  <a:lnTo>
                    <a:pt x="768192" y="367984"/>
                  </a:lnTo>
                  <a:lnTo>
                    <a:pt x="768509" y="374651"/>
                  </a:lnTo>
                  <a:lnTo>
                    <a:pt x="769459" y="380684"/>
                  </a:lnTo>
                  <a:lnTo>
                    <a:pt x="771042" y="386716"/>
                  </a:lnTo>
                  <a:lnTo>
                    <a:pt x="772625" y="391479"/>
                  </a:lnTo>
                  <a:lnTo>
                    <a:pt x="774841" y="395924"/>
                  </a:lnTo>
                  <a:lnTo>
                    <a:pt x="777058" y="400051"/>
                  </a:lnTo>
                  <a:lnTo>
                    <a:pt x="779274" y="403861"/>
                  </a:lnTo>
                  <a:lnTo>
                    <a:pt x="781807" y="407036"/>
                  </a:lnTo>
                  <a:lnTo>
                    <a:pt x="784656" y="409894"/>
                  </a:lnTo>
                  <a:lnTo>
                    <a:pt x="787506" y="412116"/>
                  </a:lnTo>
                  <a:lnTo>
                    <a:pt x="790672" y="414339"/>
                  </a:lnTo>
                  <a:lnTo>
                    <a:pt x="793522" y="415926"/>
                  </a:lnTo>
                  <a:lnTo>
                    <a:pt x="796688" y="417514"/>
                  </a:lnTo>
                  <a:lnTo>
                    <a:pt x="799854" y="418784"/>
                  </a:lnTo>
                  <a:lnTo>
                    <a:pt x="803020" y="419419"/>
                  </a:lnTo>
                  <a:lnTo>
                    <a:pt x="808720" y="420371"/>
                  </a:lnTo>
                  <a:lnTo>
                    <a:pt x="813786" y="421006"/>
                  </a:lnTo>
                  <a:lnTo>
                    <a:pt x="818852" y="421006"/>
                  </a:lnTo>
                  <a:lnTo>
                    <a:pt x="822018" y="420371"/>
                  </a:lnTo>
                  <a:lnTo>
                    <a:pt x="825501" y="420054"/>
                  </a:lnTo>
                  <a:lnTo>
                    <a:pt x="824551" y="422911"/>
                  </a:lnTo>
                  <a:lnTo>
                    <a:pt x="823601" y="425451"/>
                  </a:lnTo>
                  <a:lnTo>
                    <a:pt x="822018" y="429261"/>
                  </a:lnTo>
                  <a:lnTo>
                    <a:pt x="819801" y="433389"/>
                  </a:lnTo>
                  <a:lnTo>
                    <a:pt x="817268" y="437834"/>
                  </a:lnTo>
                  <a:lnTo>
                    <a:pt x="813469" y="442279"/>
                  </a:lnTo>
                  <a:lnTo>
                    <a:pt x="809353" y="446724"/>
                  </a:lnTo>
                  <a:lnTo>
                    <a:pt x="806820" y="448629"/>
                  </a:lnTo>
                  <a:lnTo>
                    <a:pt x="803970" y="450534"/>
                  </a:lnTo>
                  <a:lnTo>
                    <a:pt x="801121" y="452439"/>
                  </a:lnTo>
                  <a:lnTo>
                    <a:pt x="797954" y="454344"/>
                  </a:lnTo>
                  <a:lnTo>
                    <a:pt x="794788" y="455614"/>
                  </a:lnTo>
                  <a:lnTo>
                    <a:pt x="790989" y="456884"/>
                  </a:lnTo>
                  <a:lnTo>
                    <a:pt x="787189" y="457836"/>
                  </a:lnTo>
                  <a:lnTo>
                    <a:pt x="783073" y="458471"/>
                  </a:lnTo>
                  <a:lnTo>
                    <a:pt x="778641" y="458789"/>
                  </a:lnTo>
                  <a:lnTo>
                    <a:pt x="774208" y="458789"/>
                  </a:lnTo>
                  <a:lnTo>
                    <a:pt x="768825" y="458471"/>
                  </a:lnTo>
                  <a:lnTo>
                    <a:pt x="763443" y="458154"/>
                  </a:lnTo>
                  <a:lnTo>
                    <a:pt x="758060" y="456884"/>
                  </a:lnTo>
                  <a:lnTo>
                    <a:pt x="752361" y="454979"/>
                  </a:lnTo>
                  <a:lnTo>
                    <a:pt x="746029" y="453074"/>
                  </a:lnTo>
                  <a:lnTo>
                    <a:pt x="739696" y="450534"/>
                  </a:lnTo>
                  <a:lnTo>
                    <a:pt x="693470" y="431484"/>
                  </a:lnTo>
                  <a:lnTo>
                    <a:pt x="695686" y="420371"/>
                  </a:lnTo>
                  <a:lnTo>
                    <a:pt x="697586" y="407354"/>
                  </a:lnTo>
                  <a:lnTo>
                    <a:pt x="699802" y="390526"/>
                  </a:lnTo>
                  <a:lnTo>
                    <a:pt x="701702" y="369889"/>
                  </a:lnTo>
                  <a:lnTo>
                    <a:pt x="702968" y="358459"/>
                  </a:lnTo>
                  <a:lnTo>
                    <a:pt x="703285" y="346394"/>
                  </a:lnTo>
                  <a:lnTo>
                    <a:pt x="703602" y="333694"/>
                  </a:lnTo>
                  <a:lnTo>
                    <a:pt x="703602" y="320359"/>
                  </a:lnTo>
                  <a:lnTo>
                    <a:pt x="703602" y="307024"/>
                  </a:lnTo>
                  <a:lnTo>
                    <a:pt x="702968" y="293053"/>
                  </a:lnTo>
                  <a:lnTo>
                    <a:pt x="701385" y="304801"/>
                  </a:lnTo>
                  <a:lnTo>
                    <a:pt x="699169" y="315596"/>
                  </a:lnTo>
                  <a:lnTo>
                    <a:pt x="696952" y="326391"/>
                  </a:lnTo>
                  <a:lnTo>
                    <a:pt x="694103" y="337504"/>
                  </a:lnTo>
                  <a:lnTo>
                    <a:pt x="691253" y="347664"/>
                  </a:lnTo>
                  <a:lnTo>
                    <a:pt x="687771" y="357189"/>
                  </a:lnTo>
                  <a:lnTo>
                    <a:pt x="684604" y="367031"/>
                  </a:lnTo>
                  <a:lnTo>
                    <a:pt x="680488" y="376239"/>
                  </a:lnTo>
                  <a:lnTo>
                    <a:pt x="676372" y="384811"/>
                  </a:lnTo>
                  <a:lnTo>
                    <a:pt x="671623" y="393066"/>
                  </a:lnTo>
                  <a:lnTo>
                    <a:pt x="666874" y="401004"/>
                  </a:lnTo>
                  <a:lnTo>
                    <a:pt x="662124" y="407989"/>
                  </a:lnTo>
                  <a:lnTo>
                    <a:pt x="656742" y="414974"/>
                  </a:lnTo>
                  <a:lnTo>
                    <a:pt x="651042" y="421006"/>
                  </a:lnTo>
                  <a:lnTo>
                    <a:pt x="645027" y="426404"/>
                  </a:lnTo>
                  <a:lnTo>
                    <a:pt x="639011" y="431484"/>
                  </a:lnTo>
                  <a:lnTo>
                    <a:pt x="633312" y="435294"/>
                  </a:lnTo>
                  <a:lnTo>
                    <a:pt x="627929" y="438151"/>
                  </a:lnTo>
                  <a:lnTo>
                    <a:pt x="622230" y="441326"/>
                  </a:lnTo>
                  <a:lnTo>
                    <a:pt x="616531" y="443549"/>
                  </a:lnTo>
                  <a:lnTo>
                    <a:pt x="610515" y="444819"/>
                  </a:lnTo>
                  <a:lnTo>
                    <a:pt x="604183" y="446089"/>
                  </a:lnTo>
                  <a:lnTo>
                    <a:pt x="597850" y="446724"/>
                  </a:lnTo>
                  <a:lnTo>
                    <a:pt x="591201" y="446724"/>
                  </a:lnTo>
                  <a:lnTo>
                    <a:pt x="586135" y="446406"/>
                  </a:lnTo>
                  <a:lnTo>
                    <a:pt x="581703" y="445771"/>
                  </a:lnTo>
                  <a:lnTo>
                    <a:pt x="576953" y="444501"/>
                  </a:lnTo>
                  <a:lnTo>
                    <a:pt x="572204" y="442914"/>
                  </a:lnTo>
                  <a:lnTo>
                    <a:pt x="567771" y="441326"/>
                  </a:lnTo>
                  <a:lnTo>
                    <a:pt x="563339" y="438786"/>
                  </a:lnTo>
                  <a:lnTo>
                    <a:pt x="559222" y="436246"/>
                  </a:lnTo>
                  <a:lnTo>
                    <a:pt x="555106" y="433706"/>
                  </a:lnTo>
                  <a:lnTo>
                    <a:pt x="549091" y="429261"/>
                  </a:lnTo>
                  <a:lnTo>
                    <a:pt x="543391" y="424181"/>
                  </a:lnTo>
                  <a:lnTo>
                    <a:pt x="538009" y="419101"/>
                  </a:lnTo>
                  <a:lnTo>
                    <a:pt x="532626" y="413069"/>
                  </a:lnTo>
                  <a:lnTo>
                    <a:pt x="527244" y="406719"/>
                  </a:lnTo>
                  <a:lnTo>
                    <a:pt x="522495" y="399416"/>
                  </a:lnTo>
                  <a:lnTo>
                    <a:pt x="517745" y="392431"/>
                  </a:lnTo>
                  <a:lnTo>
                    <a:pt x="512996" y="384494"/>
                  </a:lnTo>
                  <a:lnTo>
                    <a:pt x="508563" y="376556"/>
                  </a:lnTo>
                  <a:lnTo>
                    <a:pt x="504447" y="367984"/>
                  </a:lnTo>
                  <a:lnTo>
                    <a:pt x="500648" y="359094"/>
                  </a:lnTo>
                  <a:lnTo>
                    <a:pt x="496848" y="349886"/>
                  </a:lnTo>
                  <a:lnTo>
                    <a:pt x="493366" y="340679"/>
                  </a:lnTo>
                  <a:lnTo>
                    <a:pt x="489883" y="331154"/>
                  </a:lnTo>
                  <a:lnTo>
                    <a:pt x="486717" y="321311"/>
                  </a:lnTo>
                  <a:lnTo>
                    <a:pt x="483867" y="311151"/>
                  </a:lnTo>
                  <a:lnTo>
                    <a:pt x="484500" y="323534"/>
                  </a:lnTo>
                  <a:lnTo>
                    <a:pt x="485450" y="335599"/>
                  </a:lnTo>
                  <a:lnTo>
                    <a:pt x="487666" y="358459"/>
                  </a:lnTo>
                  <a:lnTo>
                    <a:pt x="490199" y="378779"/>
                  </a:lnTo>
                  <a:lnTo>
                    <a:pt x="493366" y="396559"/>
                  </a:lnTo>
                  <a:lnTo>
                    <a:pt x="495899" y="411164"/>
                  </a:lnTo>
                  <a:lnTo>
                    <a:pt x="498115" y="421959"/>
                  </a:lnTo>
                  <a:lnTo>
                    <a:pt x="500015" y="431484"/>
                  </a:lnTo>
                  <a:lnTo>
                    <a:pt x="454105" y="450534"/>
                  </a:lnTo>
                  <a:lnTo>
                    <a:pt x="447772" y="453074"/>
                  </a:lnTo>
                  <a:lnTo>
                    <a:pt x="441440" y="454979"/>
                  </a:lnTo>
                  <a:lnTo>
                    <a:pt x="435424" y="456884"/>
                  </a:lnTo>
                  <a:lnTo>
                    <a:pt x="429725" y="458154"/>
                  </a:lnTo>
                  <a:lnTo>
                    <a:pt x="424659" y="458471"/>
                  </a:lnTo>
                  <a:lnTo>
                    <a:pt x="419593" y="458789"/>
                  </a:lnTo>
                  <a:lnTo>
                    <a:pt x="414844" y="458789"/>
                  </a:lnTo>
                  <a:lnTo>
                    <a:pt x="410728" y="458471"/>
                  </a:lnTo>
                  <a:lnTo>
                    <a:pt x="406611" y="457836"/>
                  </a:lnTo>
                  <a:lnTo>
                    <a:pt x="402495" y="456884"/>
                  </a:lnTo>
                  <a:lnTo>
                    <a:pt x="399013" y="455614"/>
                  </a:lnTo>
                  <a:lnTo>
                    <a:pt x="395846" y="454344"/>
                  </a:lnTo>
                  <a:lnTo>
                    <a:pt x="392364" y="452439"/>
                  </a:lnTo>
                  <a:lnTo>
                    <a:pt x="389831" y="450534"/>
                  </a:lnTo>
                  <a:lnTo>
                    <a:pt x="386664" y="448629"/>
                  </a:lnTo>
                  <a:lnTo>
                    <a:pt x="384448" y="446724"/>
                  </a:lnTo>
                  <a:lnTo>
                    <a:pt x="380015" y="442279"/>
                  </a:lnTo>
                  <a:lnTo>
                    <a:pt x="376533" y="437834"/>
                  </a:lnTo>
                  <a:lnTo>
                    <a:pt x="374000" y="433389"/>
                  </a:lnTo>
                  <a:lnTo>
                    <a:pt x="371783" y="429261"/>
                  </a:lnTo>
                  <a:lnTo>
                    <a:pt x="370200" y="425451"/>
                  </a:lnTo>
                  <a:lnTo>
                    <a:pt x="369250" y="422911"/>
                  </a:lnTo>
                  <a:lnTo>
                    <a:pt x="368300" y="420054"/>
                  </a:lnTo>
                  <a:lnTo>
                    <a:pt x="371467" y="420371"/>
                  </a:lnTo>
                  <a:lnTo>
                    <a:pt x="375266" y="421006"/>
                  </a:lnTo>
                  <a:lnTo>
                    <a:pt x="379699" y="421006"/>
                  </a:lnTo>
                  <a:lnTo>
                    <a:pt x="384765" y="420371"/>
                  </a:lnTo>
                  <a:lnTo>
                    <a:pt x="390780" y="419419"/>
                  </a:lnTo>
                  <a:lnTo>
                    <a:pt x="393947" y="418784"/>
                  </a:lnTo>
                  <a:lnTo>
                    <a:pt x="396796" y="417514"/>
                  </a:lnTo>
                  <a:lnTo>
                    <a:pt x="399962" y="415926"/>
                  </a:lnTo>
                  <a:lnTo>
                    <a:pt x="403129" y="414339"/>
                  </a:lnTo>
                  <a:lnTo>
                    <a:pt x="406295" y="412116"/>
                  </a:lnTo>
                  <a:lnTo>
                    <a:pt x="408828" y="409894"/>
                  </a:lnTo>
                  <a:lnTo>
                    <a:pt x="411994" y="407036"/>
                  </a:lnTo>
                  <a:lnTo>
                    <a:pt x="414527" y="403861"/>
                  </a:lnTo>
                  <a:lnTo>
                    <a:pt x="416743" y="400051"/>
                  </a:lnTo>
                  <a:lnTo>
                    <a:pt x="418960" y="395924"/>
                  </a:lnTo>
                  <a:lnTo>
                    <a:pt x="420859" y="391479"/>
                  </a:lnTo>
                  <a:lnTo>
                    <a:pt x="422759" y="386716"/>
                  </a:lnTo>
                  <a:lnTo>
                    <a:pt x="423709" y="380684"/>
                  </a:lnTo>
                  <a:lnTo>
                    <a:pt x="424976" y="374651"/>
                  </a:lnTo>
                  <a:lnTo>
                    <a:pt x="425609" y="367984"/>
                  </a:lnTo>
                  <a:lnTo>
                    <a:pt x="426242" y="360364"/>
                  </a:lnTo>
                  <a:lnTo>
                    <a:pt x="425609" y="352426"/>
                  </a:lnTo>
                  <a:lnTo>
                    <a:pt x="425292" y="343536"/>
                  </a:lnTo>
                  <a:lnTo>
                    <a:pt x="424342" y="334011"/>
                  </a:lnTo>
                  <a:lnTo>
                    <a:pt x="422443" y="323851"/>
                  </a:lnTo>
                  <a:lnTo>
                    <a:pt x="420859" y="313691"/>
                  </a:lnTo>
                  <a:lnTo>
                    <a:pt x="419276" y="303531"/>
                  </a:lnTo>
                  <a:lnTo>
                    <a:pt x="418010" y="293371"/>
                  </a:lnTo>
                  <a:lnTo>
                    <a:pt x="417060" y="283211"/>
                  </a:lnTo>
                  <a:lnTo>
                    <a:pt x="416427" y="272733"/>
                  </a:lnTo>
                  <a:lnTo>
                    <a:pt x="416427" y="262256"/>
                  </a:lnTo>
                  <a:lnTo>
                    <a:pt x="416743" y="251461"/>
                  </a:lnTo>
                  <a:lnTo>
                    <a:pt x="417377" y="240031"/>
                  </a:lnTo>
                  <a:lnTo>
                    <a:pt x="418960" y="228283"/>
                  </a:lnTo>
                  <a:lnTo>
                    <a:pt x="420859" y="216218"/>
                  </a:lnTo>
                  <a:lnTo>
                    <a:pt x="423709" y="203836"/>
                  </a:lnTo>
                  <a:lnTo>
                    <a:pt x="427192" y="191136"/>
                  </a:lnTo>
                  <a:lnTo>
                    <a:pt x="431308" y="177483"/>
                  </a:lnTo>
                  <a:lnTo>
                    <a:pt x="436690" y="163831"/>
                  </a:lnTo>
                  <a:lnTo>
                    <a:pt x="442706" y="148591"/>
                  </a:lnTo>
                  <a:lnTo>
                    <a:pt x="449355" y="133351"/>
                  </a:lnTo>
                  <a:lnTo>
                    <a:pt x="453471" y="125096"/>
                  </a:lnTo>
                  <a:lnTo>
                    <a:pt x="457904" y="117476"/>
                  </a:lnTo>
                  <a:lnTo>
                    <a:pt x="462970" y="109856"/>
                  </a:lnTo>
                  <a:lnTo>
                    <a:pt x="467719" y="103188"/>
                  </a:lnTo>
                  <a:lnTo>
                    <a:pt x="463920" y="103506"/>
                  </a:lnTo>
                  <a:lnTo>
                    <a:pt x="467719" y="100966"/>
                  </a:lnTo>
                  <a:lnTo>
                    <a:pt x="471835" y="97791"/>
                  </a:lnTo>
                  <a:lnTo>
                    <a:pt x="479118" y="89853"/>
                  </a:lnTo>
                  <a:lnTo>
                    <a:pt x="486400" y="82868"/>
                  </a:lnTo>
                  <a:lnTo>
                    <a:pt x="493999" y="76518"/>
                  </a:lnTo>
                  <a:lnTo>
                    <a:pt x="501914" y="70803"/>
                  </a:lnTo>
                  <a:lnTo>
                    <a:pt x="506980" y="67311"/>
                  </a:lnTo>
                  <a:lnTo>
                    <a:pt x="512363" y="64453"/>
                  </a:lnTo>
                  <a:lnTo>
                    <a:pt x="522811" y="58738"/>
                  </a:lnTo>
                  <a:lnTo>
                    <a:pt x="532943" y="53976"/>
                  </a:lnTo>
                  <a:lnTo>
                    <a:pt x="543391" y="49848"/>
                  </a:lnTo>
                  <a:lnTo>
                    <a:pt x="553523" y="46673"/>
                  </a:lnTo>
                  <a:lnTo>
                    <a:pt x="563339" y="44133"/>
                  </a:lnTo>
                  <a:lnTo>
                    <a:pt x="573154" y="42228"/>
                  </a:lnTo>
                  <a:lnTo>
                    <a:pt x="581703" y="40641"/>
                  </a:lnTo>
                  <a:lnTo>
                    <a:pt x="589935" y="39688"/>
                  </a:lnTo>
                  <a:lnTo>
                    <a:pt x="597850" y="38735"/>
                  </a:lnTo>
                  <a:lnTo>
                    <a:pt x="610198" y="38100"/>
                  </a:lnTo>
                  <a:close/>
                  <a:moveTo>
                    <a:pt x="1727817" y="0"/>
                  </a:moveTo>
                  <a:lnTo>
                    <a:pt x="1736060" y="0"/>
                  </a:lnTo>
                  <a:lnTo>
                    <a:pt x="1738914" y="0"/>
                  </a:lnTo>
                  <a:lnTo>
                    <a:pt x="1730670" y="3175"/>
                  </a:lnTo>
                  <a:lnTo>
                    <a:pt x="1723061" y="6350"/>
                  </a:lnTo>
                  <a:lnTo>
                    <a:pt x="1715768" y="10160"/>
                  </a:lnTo>
                  <a:lnTo>
                    <a:pt x="1708476" y="13970"/>
                  </a:lnTo>
                  <a:lnTo>
                    <a:pt x="1710695" y="14605"/>
                  </a:lnTo>
                  <a:lnTo>
                    <a:pt x="1719256" y="13970"/>
                  </a:lnTo>
                  <a:lnTo>
                    <a:pt x="1728768" y="13970"/>
                  </a:lnTo>
                  <a:lnTo>
                    <a:pt x="1738597" y="13970"/>
                  </a:lnTo>
                  <a:lnTo>
                    <a:pt x="1748425" y="14605"/>
                  </a:lnTo>
                  <a:lnTo>
                    <a:pt x="1758888" y="15875"/>
                  </a:lnTo>
                  <a:lnTo>
                    <a:pt x="1769034" y="18098"/>
                  </a:lnTo>
                  <a:lnTo>
                    <a:pt x="1779497" y="20638"/>
                  </a:lnTo>
                  <a:lnTo>
                    <a:pt x="1789960" y="24448"/>
                  </a:lnTo>
                  <a:lnTo>
                    <a:pt x="1795350" y="26670"/>
                  </a:lnTo>
                  <a:lnTo>
                    <a:pt x="1800423" y="28893"/>
                  </a:lnTo>
                  <a:lnTo>
                    <a:pt x="1805813" y="31750"/>
                  </a:lnTo>
                  <a:lnTo>
                    <a:pt x="1810569" y="34608"/>
                  </a:lnTo>
                  <a:lnTo>
                    <a:pt x="1815959" y="38100"/>
                  </a:lnTo>
                  <a:lnTo>
                    <a:pt x="1820715" y="41593"/>
                  </a:lnTo>
                  <a:lnTo>
                    <a:pt x="1825788" y="45085"/>
                  </a:lnTo>
                  <a:lnTo>
                    <a:pt x="1830227" y="49213"/>
                  </a:lnTo>
                  <a:lnTo>
                    <a:pt x="1834666" y="53975"/>
                  </a:lnTo>
                  <a:lnTo>
                    <a:pt x="1839105" y="58738"/>
                  </a:lnTo>
                  <a:lnTo>
                    <a:pt x="1843226" y="64135"/>
                  </a:lnTo>
                  <a:lnTo>
                    <a:pt x="1847348" y="69215"/>
                  </a:lnTo>
                  <a:lnTo>
                    <a:pt x="1851470" y="75248"/>
                  </a:lnTo>
                  <a:lnTo>
                    <a:pt x="1855275" y="81280"/>
                  </a:lnTo>
                  <a:lnTo>
                    <a:pt x="1858762" y="87948"/>
                  </a:lnTo>
                  <a:lnTo>
                    <a:pt x="1862250" y="95250"/>
                  </a:lnTo>
                  <a:lnTo>
                    <a:pt x="1868908" y="110490"/>
                  </a:lnTo>
                  <a:lnTo>
                    <a:pt x="1874932" y="125413"/>
                  </a:lnTo>
                  <a:lnTo>
                    <a:pt x="1879688" y="139700"/>
                  </a:lnTo>
                  <a:lnTo>
                    <a:pt x="1883810" y="153036"/>
                  </a:lnTo>
                  <a:lnTo>
                    <a:pt x="1887298" y="165736"/>
                  </a:lnTo>
                  <a:lnTo>
                    <a:pt x="1890151" y="178435"/>
                  </a:lnTo>
                  <a:lnTo>
                    <a:pt x="1892053" y="190183"/>
                  </a:lnTo>
                  <a:lnTo>
                    <a:pt x="1893639" y="201931"/>
                  </a:lnTo>
                  <a:lnTo>
                    <a:pt x="1894907" y="213361"/>
                  </a:lnTo>
                  <a:lnTo>
                    <a:pt x="1895224" y="224156"/>
                  </a:lnTo>
                  <a:lnTo>
                    <a:pt x="1894907" y="234633"/>
                  </a:lnTo>
                  <a:lnTo>
                    <a:pt x="1894273" y="245111"/>
                  </a:lnTo>
                  <a:lnTo>
                    <a:pt x="1893639" y="255271"/>
                  </a:lnTo>
                  <a:lnTo>
                    <a:pt x="1892371" y="265431"/>
                  </a:lnTo>
                  <a:lnTo>
                    <a:pt x="1891102" y="275591"/>
                  </a:lnTo>
                  <a:lnTo>
                    <a:pt x="1889200" y="285433"/>
                  </a:lnTo>
                  <a:lnTo>
                    <a:pt x="1887615" y="295593"/>
                  </a:lnTo>
                  <a:lnTo>
                    <a:pt x="1886346" y="305436"/>
                  </a:lnTo>
                  <a:lnTo>
                    <a:pt x="1885712" y="314008"/>
                  </a:lnTo>
                  <a:lnTo>
                    <a:pt x="1885712" y="321946"/>
                  </a:lnTo>
                  <a:lnTo>
                    <a:pt x="1885712" y="329566"/>
                  </a:lnTo>
                  <a:lnTo>
                    <a:pt x="1886346" y="336233"/>
                  </a:lnTo>
                  <a:lnTo>
                    <a:pt x="1887615" y="342583"/>
                  </a:lnTo>
                  <a:lnTo>
                    <a:pt x="1889200" y="348298"/>
                  </a:lnTo>
                  <a:lnTo>
                    <a:pt x="1890785" y="353061"/>
                  </a:lnTo>
                  <a:lnTo>
                    <a:pt x="1892371" y="358141"/>
                  </a:lnTo>
                  <a:lnTo>
                    <a:pt x="1894907" y="361633"/>
                  </a:lnTo>
                  <a:lnTo>
                    <a:pt x="1897443" y="365443"/>
                  </a:lnTo>
                  <a:lnTo>
                    <a:pt x="1899980" y="368936"/>
                  </a:lnTo>
                  <a:lnTo>
                    <a:pt x="1902516" y="371476"/>
                  </a:lnTo>
                  <a:lnTo>
                    <a:pt x="1905687" y="373698"/>
                  </a:lnTo>
                  <a:lnTo>
                    <a:pt x="1908541" y="375921"/>
                  </a:lnTo>
                  <a:lnTo>
                    <a:pt x="1911711" y="377508"/>
                  </a:lnTo>
                  <a:lnTo>
                    <a:pt x="1914565" y="379096"/>
                  </a:lnTo>
                  <a:lnTo>
                    <a:pt x="1917735" y="380366"/>
                  </a:lnTo>
                  <a:lnTo>
                    <a:pt x="1920589" y="381001"/>
                  </a:lnTo>
                  <a:lnTo>
                    <a:pt x="1926613" y="381953"/>
                  </a:lnTo>
                  <a:lnTo>
                    <a:pt x="1932003" y="382906"/>
                  </a:lnTo>
                  <a:lnTo>
                    <a:pt x="1936442" y="382906"/>
                  </a:lnTo>
                  <a:lnTo>
                    <a:pt x="1940247" y="382589"/>
                  </a:lnTo>
                  <a:lnTo>
                    <a:pt x="1943100" y="381636"/>
                  </a:lnTo>
                  <a:lnTo>
                    <a:pt x="1942466" y="384494"/>
                  </a:lnTo>
                  <a:lnTo>
                    <a:pt x="1941832" y="387351"/>
                  </a:lnTo>
                  <a:lnTo>
                    <a:pt x="1940247" y="390843"/>
                  </a:lnTo>
                  <a:lnTo>
                    <a:pt x="1938027" y="394971"/>
                  </a:lnTo>
                  <a:lnTo>
                    <a:pt x="1934857" y="399416"/>
                  </a:lnTo>
                  <a:lnTo>
                    <a:pt x="1931686" y="403861"/>
                  </a:lnTo>
                  <a:lnTo>
                    <a:pt x="1927564" y="408306"/>
                  </a:lnTo>
                  <a:lnTo>
                    <a:pt x="1924711" y="410211"/>
                  </a:lnTo>
                  <a:lnTo>
                    <a:pt x="1922174" y="412433"/>
                  </a:lnTo>
                  <a:lnTo>
                    <a:pt x="1919321" y="414021"/>
                  </a:lnTo>
                  <a:lnTo>
                    <a:pt x="1916150" y="415926"/>
                  </a:lnTo>
                  <a:lnTo>
                    <a:pt x="1912662" y="417513"/>
                  </a:lnTo>
                  <a:lnTo>
                    <a:pt x="1909175" y="418466"/>
                  </a:lnTo>
                  <a:lnTo>
                    <a:pt x="1905370" y="419736"/>
                  </a:lnTo>
                  <a:lnTo>
                    <a:pt x="1901248" y="420053"/>
                  </a:lnTo>
                  <a:lnTo>
                    <a:pt x="1896492" y="420371"/>
                  </a:lnTo>
                  <a:lnTo>
                    <a:pt x="1891736" y="420689"/>
                  </a:lnTo>
                  <a:lnTo>
                    <a:pt x="1886981" y="420371"/>
                  </a:lnTo>
                  <a:lnTo>
                    <a:pt x="1881591" y="419736"/>
                  </a:lnTo>
                  <a:lnTo>
                    <a:pt x="1875883" y="418466"/>
                  </a:lnTo>
                  <a:lnTo>
                    <a:pt x="1869859" y="417196"/>
                  </a:lnTo>
                  <a:lnTo>
                    <a:pt x="1863835" y="414656"/>
                  </a:lnTo>
                  <a:lnTo>
                    <a:pt x="1857177" y="412116"/>
                  </a:lnTo>
                  <a:lnTo>
                    <a:pt x="1811520" y="393066"/>
                  </a:lnTo>
                  <a:lnTo>
                    <a:pt x="1813740" y="381953"/>
                  </a:lnTo>
                  <a:lnTo>
                    <a:pt x="1815642" y="369253"/>
                  </a:lnTo>
                  <a:lnTo>
                    <a:pt x="1817862" y="352108"/>
                  </a:lnTo>
                  <a:lnTo>
                    <a:pt x="1819764" y="331788"/>
                  </a:lnTo>
                  <a:lnTo>
                    <a:pt x="1820398" y="320041"/>
                  </a:lnTo>
                  <a:lnTo>
                    <a:pt x="1821032" y="307976"/>
                  </a:lnTo>
                  <a:lnTo>
                    <a:pt x="1821666" y="295593"/>
                  </a:lnTo>
                  <a:lnTo>
                    <a:pt x="1821666" y="282576"/>
                  </a:lnTo>
                  <a:lnTo>
                    <a:pt x="1821666" y="268923"/>
                  </a:lnTo>
                  <a:lnTo>
                    <a:pt x="1820715" y="254636"/>
                  </a:lnTo>
                  <a:lnTo>
                    <a:pt x="1819447" y="266383"/>
                  </a:lnTo>
                  <a:lnTo>
                    <a:pt x="1816910" y="277496"/>
                  </a:lnTo>
                  <a:lnTo>
                    <a:pt x="1814691" y="288608"/>
                  </a:lnTo>
                  <a:lnTo>
                    <a:pt x="1812154" y="299086"/>
                  </a:lnTo>
                  <a:lnTo>
                    <a:pt x="1809301" y="309246"/>
                  </a:lnTo>
                  <a:lnTo>
                    <a:pt x="1805813" y="319406"/>
                  </a:lnTo>
                  <a:lnTo>
                    <a:pt x="1802326" y="328613"/>
                  </a:lnTo>
                  <a:lnTo>
                    <a:pt x="1798204" y="337821"/>
                  </a:lnTo>
                  <a:lnTo>
                    <a:pt x="1794082" y="346393"/>
                  </a:lnTo>
                  <a:lnTo>
                    <a:pt x="1789643" y="354648"/>
                  </a:lnTo>
                  <a:lnTo>
                    <a:pt x="1784887" y="362586"/>
                  </a:lnTo>
                  <a:lnTo>
                    <a:pt x="1779814" y="369571"/>
                  </a:lnTo>
                  <a:lnTo>
                    <a:pt x="1774107" y="376556"/>
                  </a:lnTo>
                  <a:lnTo>
                    <a:pt x="1768717" y="382589"/>
                  </a:lnTo>
                  <a:lnTo>
                    <a:pt x="1763010" y="387986"/>
                  </a:lnTo>
                  <a:lnTo>
                    <a:pt x="1756669" y="393066"/>
                  </a:lnTo>
                  <a:lnTo>
                    <a:pt x="1751279" y="396876"/>
                  </a:lnTo>
                  <a:lnTo>
                    <a:pt x="1745572" y="400051"/>
                  </a:lnTo>
                  <a:lnTo>
                    <a:pt x="1740182" y="402908"/>
                  </a:lnTo>
                  <a:lnTo>
                    <a:pt x="1734158" y="405131"/>
                  </a:lnTo>
                  <a:lnTo>
                    <a:pt x="1728134" y="407036"/>
                  </a:lnTo>
                  <a:lnTo>
                    <a:pt x="1722110" y="407988"/>
                  </a:lnTo>
                  <a:lnTo>
                    <a:pt x="1715768" y="408306"/>
                  </a:lnTo>
                  <a:lnTo>
                    <a:pt x="1708793" y="408306"/>
                  </a:lnTo>
                  <a:lnTo>
                    <a:pt x="1704037" y="407988"/>
                  </a:lnTo>
                  <a:lnTo>
                    <a:pt x="1699598" y="407353"/>
                  </a:lnTo>
                  <a:lnTo>
                    <a:pt x="1694525" y="406084"/>
                  </a:lnTo>
                  <a:lnTo>
                    <a:pt x="1690086" y="404813"/>
                  </a:lnTo>
                  <a:lnTo>
                    <a:pt x="1685648" y="402908"/>
                  </a:lnTo>
                  <a:lnTo>
                    <a:pt x="1681209" y="400368"/>
                  </a:lnTo>
                  <a:lnTo>
                    <a:pt x="1677087" y="398146"/>
                  </a:lnTo>
                  <a:lnTo>
                    <a:pt x="1672331" y="395288"/>
                  </a:lnTo>
                  <a:lnTo>
                    <a:pt x="1666941" y="391161"/>
                  </a:lnTo>
                  <a:lnTo>
                    <a:pt x="1660917" y="386081"/>
                  </a:lnTo>
                  <a:lnTo>
                    <a:pt x="1655527" y="380683"/>
                  </a:lnTo>
                  <a:lnTo>
                    <a:pt x="1650454" y="374651"/>
                  </a:lnTo>
                  <a:lnTo>
                    <a:pt x="1645064" y="368301"/>
                  </a:lnTo>
                  <a:lnTo>
                    <a:pt x="1640308" y="361316"/>
                  </a:lnTo>
                  <a:lnTo>
                    <a:pt x="1635235" y="354013"/>
                  </a:lnTo>
                  <a:lnTo>
                    <a:pt x="1630796" y="346076"/>
                  </a:lnTo>
                  <a:lnTo>
                    <a:pt x="1626357" y="338138"/>
                  </a:lnTo>
                  <a:lnTo>
                    <a:pt x="1622236" y="329566"/>
                  </a:lnTo>
                  <a:lnTo>
                    <a:pt x="1618431" y="320676"/>
                  </a:lnTo>
                  <a:lnTo>
                    <a:pt x="1614309" y="311786"/>
                  </a:lnTo>
                  <a:lnTo>
                    <a:pt x="1610822" y="302261"/>
                  </a:lnTo>
                  <a:lnTo>
                    <a:pt x="1607651" y="292736"/>
                  </a:lnTo>
                  <a:lnTo>
                    <a:pt x="1604480" y="282893"/>
                  </a:lnTo>
                  <a:lnTo>
                    <a:pt x="1601627" y="272733"/>
                  </a:lnTo>
                  <a:lnTo>
                    <a:pt x="1601944" y="285116"/>
                  </a:lnTo>
                  <a:lnTo>
                    <a:pt x="1602895" y="297181"/>
                  </a:lnTo>
                  <a:lnTo>
                    <a:pt x="1605114" y="320041"/>
                  </a:lnTo>
                  <a:lnTo>
                    <a:pt x="1607968" y="340361"/>
                  </a:lnTo>
                  <a:lnTo>
                    <a:pt x="1610505" y="358458"/>
                  </a:lnTo>
                  <a:lnTo>
                    <a:pt x="1613041" y="372746"/>
                  </a:lnTo>
                  <a:lnTo>
                    <a:pt x="1615260" y="383858"/>
                  </a:lnTo>
                  <a:lnTo>
                    <a:pt x="1617797" y="393066"/>
                  </a:lnTo>
                  <a:lnTo>
                    <a:pt x="1571823" y="412116"/>
                  </a:lnTo>
                  <a:lnTo>
                    <a:pt x="1565165" y="414656"/>
                  </a:lnTo>
                  <a:lnTo>
                    <a:pt x="1559141" y="417196"/>
                  </a:lnTo>
                  <a:lnTo>
                    <a:pt x="1553117" y="418466"/>
                  </a:lnTo>
                  <a:lnTo>
                    <a:pt x="1547410" y="419736"/>
                  </a:lnTo>
                  <a:lnTo>
                    <a:pt x="1542337" y="420371"/>
                  </a:lnTo>
                  <a:lnTo>
                    <a:pt x="1537264" y="420689"/>
                  </a:lnTo>
                  <a:lnTo>
                    <a:pt x="1532508" y="420371"/>
                  </a:lnTo>
                  <a:lnTo>
                    <a:pt x="1528069" y="420053"/>
                  </a:lnTo>
                  <a:lnTo>
                    <a:pt x="1523630" y="419736"/>
                  </a:lnTo>
                  <a:lnTo>
                    <a:pt x="1520143" y="418466"/>
                  </a:lnTo>
                  <a:lnTo>
                    <a:pt x="1516338" y="417513"/>
                  </a:lnTo>
                  <a:lnTo>
                    <a:pt x="1512850" y="415926"/>
                  </a:lnTo>
                  <a:lnTo>
                    <a:pt x="1509997" y="414021"/>
                  </a:lnTo>
                  <a:lnTo>
                    <a:pt x="1506826" y="412433"/>
                  </a:lnTo>
                  <a:lnTo>
                    <a:pt x="1504290" y="410211"/>
                  </a:lnTo>
                  <a:lnTo>
                    <a:pt x="1502070" y="408306"/>
                  </a:lnTo>
                  <a:lnTo>
                    <a:pt x="1497631" y="403861"/>
                  </a:lnTo>
                  <a:lnTo>
                    <a:pt x="1494144" y="399416"/>
                  </a:lnTo>
                  <a:lnTo>
                    <a:pt x="1490973" y="394971"/>
                  </a:lnTo>
                  <a:lnTo>
                    <a:pt x="1489388" y="390843"/>
                  </a:lnTo>
                  <a:lnTo>
                    <a:pt x="1487802" y="387351"/>
                  </a:lnTo>
                  <a:lnTo>
                    <a:pt x="1486534" y="384494"/>
                  </a:lnTo>
                  <a:lnTo>
                    <a:pt x="1485900" y="381636"/>
                  </a:lnTo>
                  <a:lnTo>
                    <a:pt x="1488754" y="382589"/>
                  </a:lnTo>
                  <a:lnTo>
                    <a:pt x="1492558" y="382906"/>
                  </a:lnTo>
                  <a:lnTo>
                    <a:pt x="1496997" y="382906"/>
                  </a:lnTo>
                  <a:lnTo>
                    <a:pt x="1502387" y="381953"/>
                  </a:lnTo>
                  <a:lnTo>
                    <a:pt x="1508411" y="381001"/>
                  </a:lnTo>
                  <a:lnTo>
                    <a:pt x="1511265" y="380366"/>
                  </a:lnTo>
                  <a:lnTo>
                    <a:pt x="1514435" y="379096"/>
                  </a:lnTo>
                  <a:lnTo>
                    <a:pt x="1517289" y="377508"/>
                  </a:lnTo>
                  <a:lnTo>
                    <a:pt x="1520460" y="375921"/>
                  </a:lnTo>
                  <a:lnTo>
                    <a:pt x="1523313" y="373698"/>
                  </a:lnTo>
                  <a:lnTo>
                    <a:pt x="1526484" y="371476"/>
                  </a:lnTo>
                  <a:lnTo>
                    <a:pt x="1529020" y="368936"/>
                  </a:lnTo>
                  <a:lnTo>
                    <a:pt x="1531557" y="365443"/>
                  </a:lnTo>
                  <a:lnTo>
                    <a:pt x="1534410" y="361633"/>
                  </a:lnTo>
                  <a:lnTo>
                    <a:pt x="1536630" y="358141"/>
                  </a:lnTo>
                  <a:lnTo>
                    <a:pt x="1538532" y="353061"/>
                  </a:lnTo>
                  <a:lnTo>
                    <a:pt x="1540434" y="348298"/>
                  </a:lnTo>
                  <a:lnTo>
                    <a:pt x="1541386" y="342583"/>
                  </a:lnTo>
                  <a:lnTo>
                    <a:pt x="1542654" y="336233"/>
                  </a:lnTo>
                  <a:lnTo>
                    <a:pt x="1543288" y="329566"/>
                  </a:lnTo>
                  <a:lnTo>
                    <a:pt x="1543605" y="321946"/>
                  </a:lnTo>
                  <a:lnTo>
                    <a:pt x="1543288" y="314008"/>
                  </a:lnTo>
                  <a:lnTo>
                    <a:pt x="1542971" y="305436"/>
                  </a:lnTo>
                  <a:lnTo>
                    <a:pt x="1541703" y="295593"/>
                  </a:lnTo>
                  <a:lnTo>
                    <a:pt x="1539800" y="285433"/>
                  </a:lnTo>
                  <a:lnTo>
                    <a:pt x="1538532" y="275591"/>
                  </a:lnTo>
                  <a:lnTo>
                    <a:pt x="1536630" y="265431"/>
                  </a:lnTo>
                  <a:lnTo>
                    <a:pt x="1535361" y="255271"/>
                  </a:lnTo>
                  <a:lnTo>
                    <a:pt x="1534727" y="244793"/>
                  </a:lnTo>
                  <a:lnTo>
                    <a:pt x="1533776" y="234633"/>
                  </a:lnTo>
                  <a:lnTo>
                    <a:pt x="1533776" y="223838"/>
                  </a:lnTo>
                  <a:lnTo>
                    <a:pt x="1534410" y="213043"/>
                  </a:lnTo>
                  <a:lnTo>
                    <a:pt x="1535044" y="201613"/>
                  </a:lnTo>
                  <a:lnTo>
                    <a:pt x="1536630" y="190183"/>
                  </a:lnTo>
                  <a:lnTo>
                    <a:pt x="1538532" y="178435"/>
                  </a:lnTo>
                  <a:lnTo>
                    <a:pt x="1541386" y="165736"/>
                  </a:lnTo>
                  <a:lnTo>
                    <a:pt x="1544873" y="152718"/>
                  </a:lnTo>
                  <a:lnTo>
                    <a:pt x="1548995" y="139066"/>
                  </a:lnTo>
                  <a:lnTo>
                    <a:pt x="1554068" y="125413"/>
                  </a:lnTo>
                  <a:lnTo>
                    <a:pt x="1559775" y="110490"/>
                  </a:lnTo>
                  <a:lnTo>
                    <a:pt x="1567067" y="95250"/>
                  </a:lnTo>
                  <a:lnTo>
                    <a:pt x="1571189" y="86995"/>
                  </a:lnTo>
                  <a:lnTo>
                    <a:pt x="1575628" y="79058"/>
                  </a:lnTo>
                  <a:lnTo>
                    <a:pt x="1580384" y="71755"/>
                  </a:lnTo>
                  <a:lnTo>
                    <a:pt x="1585457" y="64770"/>
                  </a:lnTo>
                  <a:lnTo>
                    <a:pt x="1581335" y="65088"/>
                  </a:lnTo>
                  <a:lnTo>
                    <a:pt x="1585457" y="62865"/>
                  </a:lnTo>
                  <a:lnTo>
                    <a:pt x="1589579" y="59373"/>
                  </a:lnTo>
                  <a:lnTo>
                    <a:pt x="1596554" y="52070"/>
                  </a:lnTo>
                  <a:lnTo>
                    <a:pt x="1604163" y="44768"/>
                  </a:lnTo>
                  <a:lnTo>
                    <a:pt x="1611773" y="38418"/>
                  </a:lnTo>
                  <a:lnTo>
                    <a:pt x="1619382" y="32385"/>
                  </a:lnTo>
                  <a:lnTo>
                    <a:pt x="1624772" y="28893"/>
                  </a:lnTo>
                  <a:lnTo>
                    <a:pt x="1630162" y="26035"/>
                  </a:lnTo>
                  <a:lnTo>
                    <a:pt x="1640308" y="20320"/>
                  </a:lnTo>
                  <a:lnTo>
                    <a:pt x="1650771" y="15558"/>
                  </a:lnTo>
                  <a:lnTo>
                    <a:pt x="1661234" y="11748"/>
                  </a:lnTo>
                  <a:lnTo>
                    <a:pt x="1671380" y="8255"/>
                  </a:lnTo>
                  <a:lnTo>
                    <a:pt x="1681209" y="5715"/>
                  </a:lnTo>
                  <a:lnTo>
                    <a:pt x="1690404" y="3810"/>
                  </a:lnTo>
                  <a:lnTo>
                    <a:pt x="1699598" y="2223"/>
                  </a:lnTo>
                  <a:lnTo>
                    <a:pt x="1707842" y="1270"/>
                  </a:lnTo>
                  <a:lnTo>
                    <a:pt x="1715134" y="318"/>
                  </a:lnTo>
                  <a:lnTo>
                    <a:pt x="1727817" y="0"/>
                  </a:lnTo>
                  <a:close/>
                  <a:moveTo>
                    <a:pt x="1161733" y="0"/>
                  </a:moveTo>
                  <a:lnTo>
                    <a:pt x="1177608" y="0"/>
                  </a:lnTo>
                  <a:lnTo>
                    <a:pt x="1192848" y="317"/>
                  </a:lnTo>
                  <a:lnTo>
                    <a:pt x="1207453" y="1903"/>
                  </a:lnTo>
                  <a:lnTo>
                    <a:pt x="1221423" y="4123"/>
                  </a:lnTo>
                  <a:lnTo>
                    <a:pt x="1234758" y="6660"/>
                  </a:lnTo>
                  <a:lnTo>
                    <a:pt x="1247458" y="9831"/>
                  </a:lnTo>
                  <a:lnTo>
                    <a:pt x="1259841" y="13637"/>
                  </a:lnTo>
                  <a:lnTo>
                    <a:pt x="1271588" y="17759"/>
                  </a:lnTo>
                  <a:lnTo>
                    <a:pt x="1282701" y="22199"/>
                  </a:lnTo>
                  <a:lnTo>
                    <a:pt x="1293178" y="26639"/>
                  </a:lnTo>
                  <a:lnTo>
                    <a:pt x="1303021" y="31713"/>
                  </a:lnTo>
                  <a:lnTo>
                    <a:pt x="1311911" y="36787"/>
                  </a:lnTo>
                  <a:lnTo>
                    <a:pt x="1320166" y="41861"/>
                  </a:lnTo>
                  <a:lnTo>
                    <a:pt x="1328103" y="46618"/>
                  </a:lnTo>
                  <a:lnTo>
                    <a:pt x="1335088" y="51375"/>
                  </a:lnTo>
                  <a:lnTo>
                    <a:pt x="1341121" y="56132"/>
                  </a:lnTo>
                  <a:lnTo>
                    <a:pt x="1351598" y="64695"/>
                  </a:lnTo>
                  <a:lnTo>
                    <a:pt x="1359536" y="71354"/>
                  </a:lnTo>
                  <a:lnTo>
                    <a:pt x="1364298" y="75477"/>
                  </a:lnTo>
                  <a:lnTo>
                    <a:pt x="1365568" y="77380"/>
                  </a:lnTo>
                  <a:lnTo>
                    <a:pt x="1363663" y="81820"/>
                  </a:lnTo>
                  <a:lnTo>
                    <a:pt x="1361123" y="86894"/>
                  </a:lnTo>
                  <a:lnTo>
                    <a:pt x="1357313" y="93554"/>
                  </a:lnTo>
                  <a:lnTo>
                    <a:pt x="1352233" y="100530"/>
                  </a:lnTo>
                  <a:lnTo>
                    <a:pt x="1346201" y="108459"/>
                  </a:lnTo>
                  <a:lnTo>
                    <a:pt x="1342708" y="112581"/>
                  </a:lnTo>
                  <a:lnTo>
                    <a:pt x="1338898" y="116704"/>
                  </a:lnTo>
                  <a:lnTo>
                    <a:pt x="1334771" y="120510"/>
                  </a:lnTo>
                  <a:lnTo>
                    <a:pt x="1330326" y="124632"/>
                  </a:lnTo>
                  <a:lnTo>
                    <a:pt x="1325563" y="128121"/>
                  </a:lnTo>
                  <a:lnTo>
                    <a:pt x="1320483" y="131926"/>
                  </a:lnTo>
                  <a:lnTo>
                    <a:pt x="1314768" y="134780"/>
                  </a:lnTo>
                  <a:lnTo>
                    <a:pt x="1309371" y="137952"/>
                  </a:lnTo>
                  <a:lnTo>
                    <a:pt x="1303338" y="140489"/>
                  </a:lnTo>
                  <a:lnTo>
                    <a:pt x="1296988" y="142392"/>
                  </a:lnTo>
                  <a:lnTo>
                    <a:pt x="1290003" y="144295"/>
                  </a:lnTo>
                  <a:lnTo>
                    <a:pt x="1283018" y="145246"/>
                  </a:lnTo>
                  <a:lnTo>
                    <a:pt x="1275398" y="145880"/>
                  </a:lnTo>
                  <a:lnTo>
                    <a:pt x="1267778" y="145880"/>
                  </a:lnTo>
                  <a:lnTo>
                    <a:pt x="1259523" y="144929"/>
                  </a:lnTo>
                  <a:lnTo>
                    <a:pt x="1250951" y="143343"/>
                  </a:lnTo>
                  <a:lnTo>
                    <a:pt x="1242378" y="141757"/>
                  </a:lnTo>
                  <a:lnTo>
                    <a:pt x="1232853" y="138586"/>
                  </a:lnTo>
                  <a:lnTo>
                    <a:pt x="1223011" y="134463"/>
                  </a:lnTo>
                  <a:lnTo>
                    <a:pt x="1213486" y="130024"/>
                  </a:lnTo>
                  <a:lnTo>
                    <a:pt x="1201738" y="124315"/>
                  </a:lnTo>
                  <a:lnTo>
                    <a:pt x="1189673" y="118924"/>
                  </a:lnTo>
                  <a:lnTo>
                    <a:pt x="1214121" y="130975"/>
                  </a:lnTo>
                  <a:lnTo>
                    <a:pt x="1237933" y="142392"/>
                  </a:lnTo>
                  <a:lnTo>
                    <a:pt x="1249046" y="147466"/>
                  </a:lnTo>
                  <a:lnTo>
                    <a:pt x="1260476" y="152540"/>
                  </a:lnTo>
                  <a:lnTo>
                    <a:pt x="1270953" y="156980"/>
                  </a:lnTo>
                  <a:lnTo>
                    <a:pt x="1281431" y="160785"/>
                  </a:lnTo>
                  <a:lnTo>
                    <a:pt x="1291591" y="163639"/>
                  </a:lnTo>
                  <a:lnTo>
                    <a:pt x="1301116" y="166494"/>
                  </a:lnTo>
                  <a:lnTo>
                    <a:pt x="1310323" y="167762"/>
                  </a:lnTo>
                  <a:lnTo>
                    <a:pt x="1314451" y="168396"/>
                  </a:lnTo>
                  <a:lnTo>
                    <a:pt x="1318896" y="168396"/>
                  </a:lnTo>
                  <a:lnTo>
                    <a:pt x="1323023" y="168396"/>
                  </a:lnTo>
                  <a:lnTo>
                    <a:pt x="1326833" y="167762"/>
                  </a:lnTo>
                  <a:lnTo>
                    <a:pt x="1330961" y="167128"/>
                  </a:lnTo>
                  <a:lnTo>
                    <a:pt x="1334771" y="166494"/>
                  </a:lnTo>
                  <a:lnTo>
                    <a:pt x="1338263" y="164908"/>
                  </a:lnTo>
                  <a:lnTo>
                    <a:pt x="1341438" y="163322"/>
                  </a:lnTo>
                  <a:lnTo>
                    <a:pt x="1344931" y="161419"/>
                  </a:lnTo>
                  <a:lnTo>
                    <a:pt x="1348106" y="159200"/>
                  </a:lnTo>
                  <a:lnTo>
                    <a:pt x="1349058" y="167445"/>
                  </a:lnTo>
                  <a:lnTo>
                    <a:pt x="1350011" y="175373"/>
                  </a:lnTo>
                  <a:lnTo>
                    <a:pt x="1350328" y="182984"/>
                  </a:lnTo>
                  <a:lnTo>
                    <a:pt x="1350328" y="190278"/>
                  </a:lnTo>
                  <a:lnTo>
                    <a:pt x="1350328" y="204549"/>
                  </a:lnTo>
                  <a:lnTo>
                    <a:pt x="1349376" y="218186"/>
                  </a:lnTo>
                  <a:lnTo>
                    <a:pt x="1350646" y="217234"/>
                  </a:lnTo>
                  <a:lnTo>
                    <a:pt x="1351598" y="215966"/>
                  </a:lnTo>
                  <a:lnTo>
                    <a:pt x="1353186" y="215332"/>
                  </a:lnTo>
                  <a:lnTo>
                    <a:pt x="1354456" y="214697"/>
                  </a:lnTo>
                  <a:lnTo>
                    <a:pt x="1356361" y="215332"/>
                  </a:lnTo>
                  <a:lnTo>
                    <a:pt x="1357631" y="216283"/>
                  </a:lnTo>
                  <a:lnTo>
                    <a:pt x="1359536" y="217869"/>
                  </a:lnTo>
                  <a:lnTo>
                    <a:pt x="1361123" y="220406"/>
                  </a:lnTo>
                  <a:lnTo>
                    <a:pt x="1362711" y="223260"/>
                  </a:lnTo>
                  <a:lnTo>
                    <a:pt x="1364298" y="226748"/>
                  </a:lnTo>
                  <a:lnTo>
                    <a:pt x="1365251" y="230554"/>
                  </a:lnTo>
                  <a:lnTo>
                    <a:pt x="1366521" y="234994"/>
                  </a:lnTo>
                  <a:lnTo>
                    <a:pt x="1368743" y="245776"/>
                  </a:lnTo>
                  <a:lnTo>
                    <a:pt x="1370013" y="257193"/>
                  </a:lnTo>
                  <a:lnTo>
                    <a:pt x="1371283" y="270512"/>
                  </a:lnTo>
                  <a:lnTo>
                    <a:pt x="1371601" y="284466"/>
                  </a:lnTo>
                  <a:lnTo>
                    <a:pt x="1371283" y="298737"/>
                  </a:lnTo>
                  <a:lnTo>
                    <a:pt x="1370013" y="311422"/>
                  </a:lnTo>
                  <a:lnTo>
                    <a:pt x="1368743" y="323473"/>
                  </a:lnTo>
                  <a:lnTo>
                    <a:pt x="1366521" y="333621"/>
                  </a:lnTo>
                  <a:lnTo>
                    <a:pt x="1365251" y="338061"/>
                  </a:lnTo>
                  <a:lnTo>
                    <a:pt x="1364298" y="342184"/>
                  </a:lnTo>
                  <a:lnTo>
                    <a:pt x="1362711" y="345672"/>
                  </a:lnTo>
                  <a:lnTo>
                    <a:pt x="1361123" y="348527"/>
                  </a:lnTo>
                  <a:lnTo>
                    <a:pt x="1359536" y="350746"/>
                  </a:lnTo>
                  <a:lnTo>
                    <a:pt x="1357631" y="352649"/>
                  </a:lnTo>
                  <a:lnTo>
                    <a:pt x="1356361" y="353918"/>
                  </a:lnTo>
                  <a:lnTo>
                    <a:pt x="1354456" y="354235"/>
                  </a:lnTo>
                  <a:lnTo>
                    <a:pt x="1352868" y="353918"/>
                  </a:lnTo>
                  <a:lnTo>
                    <a:pt x="1350963" y="352649"/>
                  </a:lnTo>
                  <a:lnTo>
                    <a:pt x="1349058" y="350746"/>
                  </a:lnTo>
                  <a:lnTo>
                    <a:pt x="1347471" y="348209"/>
                  </a:lnTo>
                  <a:lnTo>
                    <a:pt x="1346201" y="344721"/>
                  </a:lnTo>
                  <a:lnTo>
                    <a:pt x="1344613" y="340915"/>
                  </a:lnTo>
                  <a:lnTo>
                    <a:pt x="1343343" y="336793"/>
                  </a:lnTo>
                  <a:lnTo>
                    <a:pt x="1342073" y="332036"/>
                  </a:lnTo>
                  <a:lnTo>
                    <a:pt x="1340486" y="344087"/>
                  </a:lnTo>
                  <a:lnTo>
                    <a:pt x="1338581" y="356138"/>
                  </a:lnTo>
                  <a:lnTo>
                    <a:pt x="1336041" y="367237"/>
                  </a:lnTo>
                  <a:lnTo>
                    <a:pt x="1332866" y="378654"/>
                  </a:lnTo>
                  <a:lnTo>
                    <a:pt x="1329691" y="389436"/>
                  </a:lnTo>
                  <a:lnTo>
                    <a:pt x="1326198" y="400219"/>
                  </a:lnTo>
                  <a:lnTo>
                    <a:pt x="1322071" y="410367"/>
                  </a:lnTo>
                  <a:lnTo>
                    <a:pt x="1317626" y="420515"/>
                  </a:lnTo>
                  <a:lnTo>
                    <a:pt x="1312546" y="430029"/>
                  </a:lnTo>
                  <a:lnTo>
                    <a:pt x="1307783" y="439543"/>
                  </a:lnTo>
                  <a:lnTo>
                    <a:pt x="1302068" y="448423"/>
                  </a:lnTo>
                  <a:lnTo>
                    <a:pt x="1296353" y="456668"/>
                  </a:lnTo>
                  <a:lnTo>
                    <a:pt x="1290956" y="464913"/>
                  </a:lnTo>
                  <a:lnTo>
                    <a:pt x="1284923" y="472842"/>
                  </a:lnTo>
                  <a:lnTo>
                    <a:pt x="1278573" y="480453"/>
                  </a:lnTo>
                  <a:lnTo>
                    <a:pt x="1271906" y="487430"/>
                  </a:lnTo>
                  <a:lnTo>
                    <a:pt x="1265238" y="494406"/>
                  </a:lnTo>
                  <a:lnTo>
                    <a:pt x="1258571" y="500115"/>
                  </a:lnTo>
                  <a:lnTo>
                    <a:pt x="1251268" y="506140"/>
                  </a:lnTo>
                  <a:lnTo>
                    <a:pt x="1244601" y="511849"/>
                  </a:lnTo>
                  <a:lnTo>
                    <a:pt x="1237298" y="517240"/>
                  </a:lnTo>
                  <a:lnTo>
                    <a:pt x="1230313" y="521680"/>
                  </a:lnTo>
                  <a:lnTo>
                    <a:pt x="1222693" y="525802"/>
                  </a:lnTo>
                  <a:lnTo>
                    <a:pt x="1215708" y="529925"/>
                  </a:lnTo>
                  <a:lnTo>
                    <a:pt x="1208406" y="533413"/>
                  </a:lnTo>
                  <a:lnTo>
                    <a:pt x="1201421" y="536268"/>
                  </a:lnTo>
                  <a:lnTo>
                    <a:pt x="1193801" y="538805"/>
                  </a:lnTo>
                  <a:lnTo>
                    <a:pt x="1186816" y="540708"/>
                  </a:lnTo>
                  <a:lnTo>
                    <a:pt x="1179831" y="542293"/>
                  </a:lnTo>
                  <a:lnTo>
                    <a:pt x="1172846" y="543879"/>
                  </a:lnTo>
                  <a:lnTo>
                    <a:pt x="1165861" y="544513"/>
                  </a:lnTo>
                  <a:lnTo>
                    <a:pt x="1159193" y="544513"/>
                  </a:lnTo>
                  <a:lnTo>
                    <a:pt x="1153478" y="544196"/>
                  </a:lnTo>
                  <a:lnTo>
                    <a:pt x="1148081" y="543562"/>
                  </a:lnTo>
                  <a:lnTo>
                    <a:pt x="1142048" y="542293"/>
                  </a:lnTo>
                  <a:lnTo>
                    <a:pt x="1136016" y="540708"/>
                  </a:lnTo>
                  <a:lnTo>
                    <a:pt x="1129666" y="538488"/>
                  </a:lnTo>
                  <a:lnTo>
                    <a:pt x="1122998" y="535951"/>
                  </a:lnTo>
                  <a:lnTo>
                    <a:pt x="1116648" y="532462"/>
                  </a:lnTo>
                  <a:lnTo>
                    <a:pt x="1109981" y="529291"/>
                  </a:lnTo>
                  <a:lnTo>
                    <a:pt x="1103313" y="525168"/>
                  </a:lnTo>
                  <a:lnTo>
                    <a:pt x="1096011" y="521045"/>
                  </a:lnTo>
                  <a:lnTo>
                    <a:pt x="1089343" y="515971"/>
                  </a:lnTo>
                  <a:lnTo>
                    <a:pt x="1082041" y="510897"/>
                  </a:lnTo>
                  <a:lnTo>
                    <a:pt x="1075373" y="505189"/>
                  </a:lnTo>
                  <a:lnTo>
                    <a:pt x="1068388" y="499164"/>
                  </a:lnTo>
                  <a:lnTo>
                    <a:pt x="1061403" y="493138"/>
                  </a:lnTo>
                  <a:lnTo>
                    <a:pt x="1054736" y="486478"/>
                  </a:lnTo>
                  <a:lnTo>
                    <a:pt x="1048068" y="479184"/>
                  </a:lnTo>
                  <a:lnTo>
                    <a:pt x="1041083" y="472207"/>
                  </a:lnTo>
                  <a:lnTo>
                    <a:pt x="1034416" y="464279"/>
                  </a:lnTo>
                  <a:lnTo>
                    <a:pt x="1028066" y="456351"/>
                  </a:lnTo>
                  <a:lnTo>
                    <a:pt x="1022033" y="448106"/>
                  </a:lnTo>
                  <a:lnTo>
                    <a:pt x="1016001" y="439543"/>
                  </a:lnTo>
                  <a:lnTo>
                    <a:pt x="1009968" y="430346"/>
                  </a:lnTo>
                  <a:lnTo>
                    <a:pt x="1004253" y="421467"/>
                  </a:lnTo>
                  <a:lnTo>
                    <a:pt x="999173" y="411953"/>
                  </a:lnTo>
                  <a:lnTo>
                    <a:pt x="993776" y="402122"/>
                  </a:lnTo>
                  <a:lnTo>
                    <a:pt x="989013" y="392608"/>
                  </a:lnTo>
                  <a:lnTo>
                    <a:pt x="984251" y="382460"/>
                  </a:lnTo>
                  <a:lnTo>
                    <a:pt x="980123" y="372311"/>
                  </a:lnTo>
                  <a:lnTo>
                    <a:pt x="976631" y="361529"/>
                  </a:lnTo>
                  <a:lnTo>
                    <a:pt x="973138" y="350746"/>
                  </a:lnTo>
                  <a:lnTo>
                    <a:pt x="969646" y="339964"/>
                  </a:lnTo>
                  <a:lnTo>
                    <a:pt x="967423" y="346941"/>
                  </a:lnTo>
                  <a:lnTo>
                    <a:pt x="966471" y="350112"/>
                  </a:lnTo>
                  <a:lnTo>
                    <a:pt x="964883" y="352649"/>
                  </a:lnTo>
                  <a:lnTo>
                    <a:pt x="963296" y="354552"/>
                  </a:lnTo>
                  <a:lnTo>
                    <a:pt x="961708" y="356138"/>
                  </a:lnTo>
                  <a:lnTo>
                    <a:pt x="960438" y="357089"/>
                  </a:lnTo>
                  <a:lnTo>
                    <a:pt x="958851" y="357089"/>
                  </a:lnTo>
                  <a:lnTo>
                    <a:pt x="956946" y="356772"/>
                  </a:lnTo>
                  <a:lnTo>
                    <a:pt x="955041" y="356138"/>
                  </a:lnTo>
                  <a:lnTo>
                    <a:pt x="953453" y="354235"/>
                  </a:lnTo>
                  <a:lnTo>
                    <a:pt x="952183" y="352015"/>
                  </a:lnTo>
                  <a:lnTo>
                    <a:pt x="950596" y="348844"/>
                  </a:lnTo>
                  <a:lnTo>
                    <a:pt x="949008" y="345672"/>
                  </a:lnTo>
                  <a:lnTo>
                    <a:pt x="948056" y="341550"/>
                  </a:lnTo>
                  <a:lnTo>
                    <a:pt x="946786" y="336793"/>
                  </a:lnTo>
                  <a:lnTo>
                    <a:pt x="944563" y="326644"/>
                  </a:lnTo>
                  <a:lnTo>
                    <a:pt x="942976" y="314593"/>
                  </a:lnTo>
                  <a:lnTo>
                    <a:pt x="942023" y="301908"/>
                  </a:lnTo>
                  <a:lnTo>
                    <a:pt x="941388" y="287637"/>
                  </a:lnTo>
                  <a:lnTo>
                    <a:pt x="942023" y="273684"/>
                  </a:lnTo>
                  <a:lnTo>
                    <a:pt x="942976" y="260681"/>
                  </a:lnTo>
                  <a:lnTo>
                    <a:pt x="944563" y="248947"/>
                  </a:lnTo>
                  <a:lnTo>
                    <a:pt x="946786" y="238482"/>
                  </a:lnTo>
                  <a:lnTo>
                    <a:pt x="948056" y="234042"/>
                  </a:lnTo>
                  <a:lnTo>
                    <a:pt x="949008" y="229920"/>
                  </a:lnTo>
                  <a:lnTo>
                    <a:pt x="950596" y="226431"/>
                  </a:lnTo>
                  <a:lnTo>
                    <a:pt x="952183" y="223577"/>
                  </a:lnTo>
                  <a:lnTo>
                    <a:pt x="953453" y="221357"/>
                  </a:lnTo>
                  <a:lnTo>
                    <a:pt x="955041" y="219772"/>
                  </a:lnTo>
                  <a:lnTo>
                    <a:pt x="956946" y="218503"/>
                  </a:lnTo>
                  <a:lnTo>
                    <a:pt x="958851" y="218186"/>
                  </a:lnTo>
                  <a:lnTo>
                    <a:pt x="959486" y="218503"/>
                  </a:lnTo>
                  <a:lnTo>
                    <a:pt x="960756" y="218820"/>
                  </a:lnTo>
                  <a:lnTo>
                    <a:pt x="961073" y="209623"/>
                  </a:lnTo>
                  <a:lnTo>
                    <a:pt x="961708" y="201061"/>
                  </a:lnTo>
                  <a:lnTo>
                    <a:pt x="962661" y="192181"/>
                  </a:lnTo>
                  <a:lnTo>
                    <a:pt x="963931" y="184887"/>
                  </a:lnTo>
                  <a:lnTo>
                    <a:pt x="963296" y="175056"/>
                  </a:lnTo>
                  <a:lnTo>
                    <a:pt x="962978" y="165859"/>
                  </a:lnTo>
                  <a:lnTo>
                    <a:pt x="962978" y="156980"/>
                  </a:lnTo>
                  <a:lnTo>
                    <a:pt x="963296" y="149051"/>
                  </a:lnTo>
                  <a:lnTo>
                    <a:pt x="963931" y="141123"/>
                  </a:lnTo>
                  <a:lnTo>
                    <a:pt x="965201" y="134146"/>
                  </a:lnTo>
                  <a:lnTo>
                    <a:pt x="966788" y="127486"/>
                  </a:lnTo>
                  <a:lnTo>
                    <a:pt x="968058" y="121461"/>
                  </a:lnTo>
                  <a:lnTo>
                    <a:pt x="970598" y="115435"/>
                  </a:lnTo>
                  <a:lnTo>
                    <a:pt x="973138" y="110044"/>
                  </a:lnTo>
                  <a:lnTo>
                    <a:pt x="975678" y="105287"/>
                  </a:lnTo>
                  <a:lnTo>
                    <a:pt x="979171" y="100530"/>
                  </a:lnTo>
                  <a:lnTo>
                    <a:pt x="982663" y="96408"/>
                  </a:lnTo>
                  <a:lnTo>
                    <a:pt x="986156" y="92919"/>
                  </a:lnTo>
                  <a:lnTo>
                    <a:pt x="989966" y="89431"/>
                  </a:lnTo>
                  <a:lnTo>
                    <a:pt x="994411" y="86260"/>
                  </a:lnTo>
                  <a:lnTo>
                    <a:pt x="975361" y="86260"/>
                  </a:lnTo>
                  <a:lnTo>
                    <a:pt x="960756" y="87211"/>
                  </a:lnTo>
                  <a:lnTo>
                    <a:pt x="948373" y="87845"/>
                  </a:lnTo>
                  <a:lnTo>
                    <a:pt x="952501" y="85625"/>
                  </a:lnTo>
                  <a:lnTo>
                    <a:pt x="956946" y="83088"/>
                  </a:lnTo>
                  <a:lnTo>
                    <a:pt x="965836" y="77380"/>
                  </a:lnTo>
                  <a:lnTo>
                    <a:pt x="975043" y="71037"/>
                  </a:lnTo>
                  <a:lnTo>
                    <a:pt x="983616" y="64378"/>
                  </a:lnTo>
                  <a:lnTo>
                    <a:pt x="1001078" y="51375"/>
                  </a:lnTo>
                  <a:lnTo>
                    <a:pt x="1009333" y="45984"/>
                  </a:lnTo>
                  <a:lnTo>
                    <a:pt x="1016318" y="41227"/>
                  </a:lnTo>
                  <a:lnTo>
                    <a:pt x="1026478" y="36470"/>
                  </a:lnTo>
                  <a:lnTo>
                    <a:pt x="1036321" y="32030"/>
                  </a:lnTo>
                  <a:lnTo>
                    <a:pt x="1046163" y="27590"/>
                  </a:lnTo>
                  <a:lnTo>
                    <a:pt x="1055688" y="23785"/>
                  </a:lnTo>
                  <a:lnTo>
                    <a:pt x="1065213" y="19979"/>
                  </a:lnTo>
                  <a:lnTo>
                    <a:pt x="1074738" y="16491"/>
                  </a:lnTo>
                  <a:lnTo>
                    <a:pt x="1083946" y="13954"/>
                  </a:lnTo>
                  <a:lnTo>
                    <a:pt x="1093153" y="11417"/>
                  </a:lnTo>
                  <a:lnTo>
                    <a:pt x="1102043" y="8563"/>
                  </a:lnTo>
                  <a:lnTo>
                    <a:pt x="1111251" y="6660"/>
                  </a:lnTo>
                  <a:lnTo>
                    <a:pt x="1119823" y="4757"/>
                  </a:lnTo>
                  <a:lnTo>
                    <a:pt x="1128396" y="3488"/>
                  </a:lnTo>
                  <a:lnTo>
                    <a:pt x="1136968" y="2220"/>
                  </a:lnTo>
                  <a:lnTo>
                    <a:pt x="1145223" y="1586"/>
                  </a:lnTo>
                  <a:lnTo>
                    <a:pt x="1153478" y="634"/>
                  </a:lnTo>
                  <a:lnTo>
                    <a:pt x="1161733"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grpSp>
        <p:nvGrpSpPr>
          <p:cNvPr id="13" name="组合 12"/>
          <p:cNvGrpSpPr/>
          <p:nvPr/>
        </p:nvGrpSpPr>
        <p:grpSpPr>
          <a:xfrm>
            <a:off x="4436748" y="4761690"/>
            <a:ext cx="1204026" cy="1204689"/>
            <a:chOff x="3258885" y="5273194"/>
            <a:chExt cx="964117" cy="964118"/>
          </a:xfrm>
        </p:grpSpPr>
        <p:sp>
          <p:nvSpPr>
            <p:cNvPr id="18" name="椭圆 17"/>
            <p:cNvSpPr/>
            <p:nvPr/>
          </p:nvSpPr>
          <p:spPr>
            <a:xfrm>
              <a:off x="3258885" y="5273194"/>
              <a:ext cx="964117" cy="964118"/>
            </a:xfrm>
            <a:prstGeom prst="ellipse">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cs typeface="+mn-ea"/>
                <a:sym typeface="+mn-lt"/>
              </a:endParaRPr>
            </a:p>
          </p:txBody>
        </p:sp>
        <p:sp>
          <p:nvSpPr>
            <p:cNvPr id="19" name="椭圆 18"/>
            <p:cNvSpPr/>
            <p:nvPr/>
          </p:nvSpPr>
          <p:spPr>
            <a:xfrm>
              <a:off x="3323128" y="5343555"/>
              <a:ext cx="826835" cy="826835"/>
            </a:xfrm>
            <a:prstGeom prst="ellipse">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cs typeface="+mn-ea"/>
                <a:sym typeface="+mn-lt"/>
              </a:endParaRPr>
            </a:p>
          </p:txBody>
        </p:sp>
        <p:sp>
          <p:nvSpPr>
            <p:cNvPr id="20" name="KSO_Shape"/>
            <p:cNvSpPr/>
            <p:nvPr/>
          </p:nvSpPr>
          <p:spPr bwMode="auto">
            <a:xfrm>
              <a:off x="3556707" y="5563712"/>
              <a:ext cx="385890" cy="429562"/>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cs typeface="+mn-ea"/>
                <a:sym typeface="+mn-lt"/>
              </a:endParaRPr>
            </a:p>
          </p:txBody>
        </p:sp>
      </p:grpSp>
      <p:grpSp>
        <p:nvGrpSpPr>
          <p:cNvPr id="14" name="组合 13"/>
          <p:cNvGrpSpPr/>
          <p:nvPr/>
        </p:nvGrpSpPr>
        <p:grpSpPr>
          <a:xfrm>
            <a:off x="4447624" y="1994206"/>
            <a:ext cx="1204026" cy="1204689"/>
            <a:chOff x="3267594" y="3058364"/>
            <a:chExt cx="964117" cy="964118"/>
          </a:xfrm>
        </p:grpSpPr>
        <p:sp>
          <p:nvSpPr>
            <p:cNvPr id="15" name="椭圆 14"/>
            <p:cNvSpPr/>
            <p:nvPr/>
          </p:nvSpPr>
          <p:spPr>
            <a:xfrm>
              <a:off x="3267594" y="3058364"/>
              <a:ext cx="964117" cy="964118"/>
            </a:xfrm>
            <a:prstGeom prst="ellips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cs typeface="+mn-ea"/>
                <a:sym typeface="+mn-lt"/>
              </a:endParaRPr>
            </a:p>
          </p:txBody>
        </p:sp>
        <p:sp>
          <p:nvSpPr>
            <p:cNvPr id="16" name="椭圆 15"/>
            <p:cNvSpPr/>
            <p:nvPr/>
          </p:nvSpPr>
          <p:spPr>
            <a:xfrm>
              <a:off x="3331837" y="3119847"/>
              <a:ext cx="826835" cy="826835"/>
            </a:xfrm>
            <a:prstGeom prst="ellips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cs typeface="+mn-ea"/>
                <a:sym typeface="+mn-lt"/>
              </a:endParaRPr>
            </a:p>
          </p:txBody>
        </p:sp>
        <p:sp>
          <p:nvSpPr>
            <p:cNvPr id="17" name="KSO_Shape"/>
            <p:cNvSpPr/>
            <p:nvPr/>
          </p:nvSpPr>
          <p:spPr>
            <a:xfrm>
              <a:off x="3511462" y="3348996"/>
              <a:ext cx="440480" cy="36853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style.rotation</p:attrName>
                                        </p:attrNameLst>
                                      </p:cBhvr>
                                      <p:tavLst>
                                        <p:tav tm="0">
                                          <p:val>
                                            <p:fltVal val="360"/>
                                          </p:val>
                                        </p:tav>
                                        <p:tav tm="100000">
                                          <p:val>
                                            <p:fltVal val="0"/>
                                          </p:val>
                                        </p:tav>
                                      </p:tavLst>
                                    </p:anim>
                                    <p:animEffect transition="in" filter="fade">
                                      <p:cBhvr>
                                        <p:cTn id="27" dur="500"/>
                                        <p:tgtEl>
                                          <p:spTgt spid="14"/>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anim calcmode="lin" valueType="num">
                                      <p:cBhvr>
                                        <p:cTn id="53" dur="500" fill="hold"/>
                                        <p:tgtEl>
                                          <p:spTgt spid="4"/>
                                        </p:tgtEl>
                                        <p:attrNameLst>
                                          <p:attrName>ppt_x</p:attrName>
                                        </p:attrNameLst>
                                      </p:cBhvr>
                                      <p:tavLst>
                                        <p:tav tm="0">
                                          <p:val>
                                            <p:strVal val="#ppt_x"/>
                                          </p:val>
                                        </p:tav>
                                        <p:tav tm="100000">
                                          <p:val>
                                            <p:strVal val="#ppt_x"/>
                                          </p:val>
                                        </p:tav>
                                      </p:tavLst>
                                    </p:anim>
                                    <p:anim calcmode="lin" valueType="num">
                                      <p:cBhvr>
                                        <p:cTn id="54" dur="500" fill="hold"/>
                                        <p:tgtEl>
                                          <p:spTgt spid="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9" presetClass="entr" presetSubtype="0" decel="10000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style.rotation</p:attrName>
                                        </p:attrNameLst>
                                      </p:cBhvr>
                                      <p:tavLst>
                                        <p:tav tm="0">
                                          <p:val>
                                            <p:fltVal val="360"/>
                                          </p:val>
                                        </p:tav>
                                        <p:tav tm="100000">
                                          <p:val>
                                            <p:fltVal val="0"/>
                                          </p:val>
                                        </p:tav>
                                      </p:tavLst>
                                    </p:anim>
                                    <p:animEffect transition="in" filter="fade">
                                      <p:cBhvr>
                                        <p:cTn id="61" dur="500"/>
                                        <p:tgtEl>
                                          <p:spTgt spid="13"/>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anim calcmode="lin" valueType="num">
                                      <p:cBhvr>
                                        <p:cTn id="66" dur="500" fill="hold"/>
                                        <p:tgtEl>
                                          <p:spTgt spid="5"/>
                                        </p:tgtEl>
                                        <p:attrNameLst>
                                          <p:attrName>ppt_x</p:attrName>
                                        </p:attrNameLst>
                                      </p:cBhvr>
                                      <p:tavLst>
                                        <p:tav tm="0">
                                          <p:val>
                                            <p:strVal val="#ppt_x"/>
                                          </p:val>
                                        </p:tav>
                                        <p:tav tm="100000">
                                          <p:val>
                                            <p:strVal val="#ppt_x"/>
                                          </p:val>
                                        </p:tav>
                                      </p:tavLst>
                                    </p:anim>
                                    <p:anim calcmode="lin" valueType="num">
                                      <p:cBhvr>
                                        <p:cTn id="6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4829062" y="2542780"/>
            <a:ext cx="436306" cy="1517458"/>
            <a:chOff x="0" y="0"/>
            <a:chExt cx="720080" cy="2506945"/>
          </a:xfrm>
        </p:grpSpPr>
        <p:pic>
          <p:nvPicPr>
            <p:cNvPr id="3" name="图片 5" descr="图片22.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1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0"/>
              <a:ext cx="720080" cy="25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descr="图片23.png"/>
            <p:cNvPicPr>
              <a:picLocks noChangeAspect="1" noChangeArrowheads="1"/>
            </p:cNvPicPr>
            <p:nvPr/>
          </p:nvPicPr>
          <p:blipFill>
            <a:blip r:embed="rId6" cstate="screen">
              <a:lum bright="20000" contrast="40000"/>
              <a:extLst>
                <a:ext uri="{28A0092B-C50C-407E-A947-70E740481C1C}">
                  <a14:useLocalDpi xmlns:a14="http://schemas.microsoft.com/office/drawing/2010/main" val="0"/>
                </a:ext>
              </a:extLst>
            </a:blip>
            <a:srcRect/>
            <a:stretch>
              <a:fillRect/>
            </a:stretch>
          </p:blipFill>
          <p:spPr bwMode="auto">
            <a:xfrm>
              <a:off x="128586" y="216024"/>
              <a:ext cx="44747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38499" y="190935"/>
              <a:ext cx="660342" cy="19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latin typeface="+mn-lt"/>
                  <a:ea typeface="+mn-ea"/>
                  <a:cs typeface="+mn-ea"/>
                  <a:sym typeface="+mn-lt"/>
                </a:rPr>
                <a:t>古典水墨风格</a:t>
              </a:r>
            </a:p>
          </p:txBody>
        </p:sp>
      </p:grpSp>
      <p:sp>
        <p:nvSpPr>
          <p:cNvPr id="6" name="_14"/>
          <p:cNvSpPr txBox="1">
            <a:spLocks noChangeArrowheads="1"/>
          </p:cNvSpPr>
          <p:nvPr/>
        </p:nvSpPr>
        <p:spPr bwMode="auto">
          <a:xfrm>
            <a:off x="3697923" y="1910447"/>
            <a:ext cx="1201860" cy="2782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spc="600" dirty="0">
                <a:solidFill>
                  <a:schemeClr val="tx1"/>
                </a:solidFill>
                <a:latin typeface="+mn-lt"/>
                <a:ea typeface="+mn-ea"/>
                <a:cs typeface="+mn-ea"/>
                <a:sym typeface="+mn-lt"/>
              </a:rPr>
              <a:t>第二章</a:t>
            </a:r>
            <a:endParaRPr lang="zh-CN" sz="4800" spc="600" dirty="0">
              <a:solidFill>
                <a:schemeClr val="tx1"/>
              </a:solidFill>
              <a:latin typeface="+mn-lt"/>
              <a:ea typeface="+mn-ea"/>
              <a:cs typeface="+mn-ea"/>
              <a:sym typeface="+mn-lt"/>
            </a:endParaRPr>
          </a:p>
        </p:txBody>
      </p:sp>
      <p:grpSp>
        <p:nvGrpSpPr>
          <p:cNvPr id="7" name="组合 6"/>
          <p:cNvGrpSpPr/>
          <p:nvPr/>
        </p:nvGrpSpPr>
        <p:grpSpPr>
          <a:xfrm>
            <a:off x="5256019" y="2618619"/>
            <a:ext cx="3912500" cy="1238268"/>
            <a:chOff x="5271461" y="2863041"/>
            <a:chExt cx="3912500" cy="1238268"/>
          </a:xfrm>
        </p:grpSpPr>
        <p:sp>
          <p:nvSpPr>
            <p:cNvPr id="8" name="矩形 7"/>
            <p:cNvSpPr/>
            <p:nvPr/>
          </p:nvSpPr>
          <p:spPr>
            <a:xfrm>
              <a:off x="5397538" y="2863041"/>
              <a:ext cx="3570209" cy="769441"/>
            </a:xfrm>
            <a:prstGeom prst="rect">
              <a:avLst/>
            </a:prstGeom>
          </p:spPr>
          <p:txBody>
            <a:bodyPr wrap="none">
              <a:spAutoFit/>
            </a:bodyPr>
            <a:lstStyle/>
            <a:p>
              <a:pPr algn="ctr"/>
              <a:r>
                <a:rPr kumimoji="1" lang="zh-CN" altLang="en-US" sz="4400" dirty="0">
                  <a:cs typeface="+mn-ea"/>
                  <a:sym typeface="+mn-lt"/>
                </a:rPr>
                <a:t>工作完成情况</a:t>
              </a:r>
            </a:p>
          </p:txBody>
        </p:sp>
        <p:sp>
          <p:nvSpPr>
            <p:cNvPr id="9" name="矩形 8"/>
            <p:cNvSpPr/>
            <p:nvPr/>
          </p:nvSpPr>
          <p:spPr>
            <a:xfrm>
              <a:off x="5271461" y="3593349"/>
              <a:ext cx="3912500" cy="507960"/>
            </a:xfrm>
            <a:prstGeom prst="rect">
              <a:avLst/>
            </a:prstGeom>
          </p:spPr>
          <p:txBody>
            <a:bodyPr wrap="square">
              <a:spAutoFit/>
            </a:bodyPr>
            <a:lstStyle/>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a:p>
              <a:pPr algn="ctr">
                <a:lnSpc>
                  <a:spcPct val="130000"/>
                </a:lnSpc>
              </a:pPr>
              <a:r>
                <a:rPr lang="zh-CN" altLang="en-US" sz="1100" dirty="0">
                  <a:cs typeface="+mn-ea"/>
                  <a:sym typeface="+mn-lt"/>
                </a:rPr>
                <a:t>点击此处添加文本内容，如关键词、部分简单介绍等。</a:t>
              </a:r>
              <a:endParaRPr lang="en-US" altLang="zh-CN" sz="1100" dirty="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9"/>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1399"/>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www.99ppt.com"/>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ll">
  <a:themeElements>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fontScheme name="htujgzul">
      <a:majorFont>
        <a:latin typeface="Arial"/>
        <a:ea typeface="字酷堂清楷体"/>
        <a:cs typeface=""/>
      </a:majorFont>
      <a:minorFont>
        <a:latin typeface="Arial"/>
        <a:ea typeface="字酷堂清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99ppt.com ">
  <a:themeElements>
    <a:clrScheme name="Office">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fontScheme name="htujgzul">
      <a:majorFont>
        <a:latin typeface="Arial"/>
        <a:ea typeface="字酷堂清楷体"/>
        <a:cs typeface=""/>
      </a:majorFont>
      <a:minorFont>
        <a:latin typeface="Arial"/>
        <a:ea typeface="字酷堂清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0.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1.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2.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3.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4.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5.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6.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7.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8.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19.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2.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20.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21.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22.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23.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3.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4.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5.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6.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7.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8.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ppt/theme/themeOverride9.xml><?xml version="1.0" encoding="utf-8"?>
<a:themeOverride xmlns:a="http://schemas.openxmlformats.org/drawingml/2006/main">
  <a:clrScheme name="MC-欧美风主题色">
    <a:dk1>
      <a:srgbClr val="000000"/>
    </a:dk1>
    <a:lt1>
      <a:srgbClr val="FFFFFF"/>
    </a:lt1>
    <a:dk2>
      <a:srgbClr val="44546A"/>
    </a:dk2>
    <a:lt2>
      <a:srgbClr val="E7E6E6"/>
    </a:lt2>
    <a:accent1>
      <a:srgbClr val="E0DCF3"/>
    </a:accent1>
    <a:accent2>
      <a:srgbClr val="7C7BBD"/>
    </a:accent2>
    <a:accent3>
      <a:srgbClr val="F0E2C2"/>
    </a:accent3>
    <a:accent4>
      <a:srgbClr val="A9C7C6"/>
    </a:accent4>
    <a:accent5>
      <a:srgbClr val="F0E2C2"/>
    </a:accent5>
    <a:accent6>
      <a:srgbClr val="A9C7C6"/>
    </a:accent6>
    <a:hlink>
      <a:srgbClr val="E0DCF3"/>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www.33ppt.com</Template>
  <TotalTime>0</TotalTime>
  <Words>1692</Words>
  <Application>Microsoft Office PowerPoint</Application>
  <PresentationFormat>宽屏</PresentationFormat>
  <Paragraphs>245</Paragraphs>
  <Slides>24</Slides>
  <Notes>24</Notes>
  <HiddenSlides>0</HiddenSlides>
  <MMClips>0</MMClips>
  <ScaleCrop>false</ScaleCrop>
  <HeadingPairs>
    <vt:vector size="6" baseType="variant">
      <vt:variant>
        <vt:lpstr>已用的字体</vt:lpstr>
      </vt:variant>
      <vt:variant>
        <vt:i4>2</vt:i4>
      </vt:variant>
      <vt:variant>
        <vt:lpstr>主题</vt:lpstr>
      </vt:variant>
      <vt:variant>
        <vt:i4>2</vt:i4>
      </vt:variant>
      <vt:variant>
        <vt:lpstr>幻灯片标题</vt:lpstr>
      </vt:variant>
      <vt:variant>
        <vt:i4>24</vt:i4>
      </vt:variant>
    </vt:vector>
  </HeadingPairs>
  <TitlesOfParts>
    <vt:vector size="28" baseType="lpstr">
      <vt:lpstr>等线</vt:lpstr>
      <vt:lpstr>Arial</vt:lpstr>
      <vt:lpstr>ll</vt:lpstr>
      <vt:lpstr>www.99ppt.com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2018-01-20T09:17:00Z</dcterms:created>
  <dcterms:modified xsi:type="dcterms:W3CDTF">2021-01-06T01:02:54Z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