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75" r:id="rId5"/>
    <p:sldId id="266" r:id="rId6"/>
    <p:sldId id="268" r:id="rId7"/>
    <p:sldId id="262" r:id="rId8"/>
    <p:sldId id="265" r:id="rId9"/>
    <p:sldId id="259" r:id="rId10"/>
    <p:sldId id="271" r:id="rId11"/>
    <p:sldId id="274" r:id="rId12"/>
    <p:sldId id="273" r:id="rId13"/>
    <p:sldId id="267" r:id="rId14"/>
    <p:sldId id="280" r:id="rId15"/>
    <p:sldId id="260" r:id="rId16"/>
    <p:sldId id="282" r:id="rId17"/>
    <p:sldId id="269" r:id="rId18"/>
    <p:sldId id="272" r:id="rId19"/>
    <p:sldId id="276" r:id="rId20"/>
    <p:sldId id="261" r:id="rId21"/>
    <p:sldId id="279" r:id="rId22"/>
    <p:sldId id="277" r:id="rId23"/>
    <p:sldId id="283" r:id="rId24"/>
    <p:sldId id="270" r:id="rId25"/>
    <p:sldId id="26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B9A1"/>
    <a:srgbClr val="476263"/>
    <a:srgbClr val="1E2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6318" autoAdjust="0"/>
  </p:normalViewPr>
  <p:slideViewPr>
    <p:cSldViewPr snapToGrid="0">
      <p:cViewPr varScale="1">
        <p:scale>
          <a:sx n="109" d="100"/>
          <a:sy n="109" d="100"/>
        </p:scale>
        <p:origin x="67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doughnutChart>
        <c:varyColors val="1"/>
        <c:ser>
          <c:idx val="0"/>
          <c:order val="0"/>
          <c:tx>
            <c:strRef>
              <c:f>Sheet1!$B$1</c:f>
              <c:strCache>
                <c:ptCount val="1"/>
                <c:pt idx="0">
                  <c:v>Sales</c:v>
                </c:pt>
              </c:strCache>
            </c:strRef>
          </c:tx>
          <c:dPt>
            <c:idx val="0"/>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1-1F01-48D0-B4FF-8BE364B896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01-48D0-B4FF-8BE364B89684}"/>
              </c:ext>
            </c:extLst>
          </c:dPt>
          <c:dPt>
            <c:idx val="2"/>
            <c:bubble3D val="0"/>
            <c:spPr>
              <a:solidFill>
                <a:srgbClr val="97B9A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5-1F01-48D0-B4FF-8BE364B89684}"/>
              </c:ext>
            </c:extLst>
          </c:dPt>
          <c:dPt>
            <c:idx val="3"/>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7-1F01-48D0-B4FF-8BE364B8968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2">
                  <c:v>4.4000000000000004</c:v>
                </c:pt>
                <c:pt idx="3">
                  <c:v>2.2000000000000002</c:v>
                </c:pt>
              </c:numCache>
            </c:numRef>
          </c:val>
          <c:extLst>
            <c:ext xmlns:c16="http://schemas.microsoft.com/office/drawing/2014/chart" uri="{C3380CC4-5D6E-409C-BE32-E72D297353CC}">
              <c16:uniqueId val="{00000008-1F01-48D0-B4FF-8BE364B8968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1"/>
        <c:delete val="1"/>
      </c:legendEntry>
      <c:legendEntry>
        <c:idx val="3"/>
        <c:delete val="1"/>
      </c:legendEntry>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12700">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F670F-E4FB-499B-AFDD-F818AC21AFA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78D29-CA01-41B1-9AF7-0F3BC1354F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478D29-CA01-41B1-9AF7-0F3BC1354F8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1429"/>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1429"/>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b="1429"/>
          <a:stretch>
            <a:fillRect/>
          </a:stretch>
        </p:blipFill>
        <p:spPr>
          <a:xfrm>
            <a:off x="0" y="0"/>
            <a:ext cx="12192000" cy="68579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l="29446" r="1"/>
          <a:stretch>
            <a:fillRect/>
          </a:stretch>
        </p:blipFill>
        <p:spPr>
          <a:xfrm flipH="1">
            <a:off x="3590108" y="0"/>
            <a:ext cx="8601891"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84C6DE-69D5-46E4-89A4-EFD763D819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88698-A685-4B93-B70C-991C8148060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4C6DE-69D5-46E4-89A4-EFD763D819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88698-A685-4B93-B70C-991C814806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notesSlide" Target="../notesSlides/notesSlide6.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3.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10.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image" Target="../media/image9.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52957" y="913160"/>
            <a:ext cx="1952625" cy="2076450"/>
          </a:xfrm>
          <a:prstGeom prst="rect">
            <a:avLst/>
          </a:prstGeom>
        </p:spPr>
      </p:pic>
      <p:sp>
        <p:nvSpPr>
          <p:cNvPr id="4" name="PA_文本框 22"/>
          <p:cNvSpPr txBox="1"/>
          <p:nvPr>
            <p:custDataLst>
              <p:tags r:id="rId1"/>
            </p:custDataLst>
          </p:nvPr>
        </p:nvSpPr>
        <p:spPr>
          <a:xfrm>
            <a:off x="1186070" y="3253080"/>
            <a:ext cx="5952413" cy="1569660"/>
          </a:xfrm>
          <a:prstGeom prst="rect">
            <a:avLst/>
          </a:prstGeom>
          <a:noFill/>
          <a:effectLst/>
        </p:spPr>
        <p:txBody>
          <a:bodyPr wrap="square" rtlCol="0">
            <a:spAutoFit/>
          </a:bodyPr>
          <a:lstStyle/>
          <a:p>
            <a:pPr algn="ctr"/>
            <a:r>
              <a:rPr lang="zh-CN" altLang="en-US" sz="96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工作总结</a:t>
            </a:r>
          </a:p>
        </p:txBody>
      </p:sp>
      <p:grpSp>
        <p:nvGrpSpPr>
          <p:cNvPr id="6" name="组合 5"/>
          <p:cNvGrpSpPr/>
          <p:nvPr/>
        </p:nvGrpSpPr>
        <p:grpSpPr>
          <a:xfrm>
            <a:off x="3138775" y="6010776"/>
            <a:ext cx="2047002" cy="335372"/>
            <a:chOff x="4902198" y="3898900"/>
            <a:chExt cx="2387602" cy="375420"/>
          </a:xfrm>
          <a:solidFill>
            <a:srgbClr val="476263"/>
          </a:solidFill>
          <a:effectLst/>
        </p:grpSpPr>
        <p:sp>
          <p:nvSpPr>
            <p:cNvPr id="7" name="PA_圆角矩形 7"/>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p:cNvSpPr txBox="1"/>
            <p:nvPr>
              <p:custDataLst>
                <p:tags r:id="rId3"/>
              </p:custDataLst>
            </p:nvPr>
          </p:nvSpPr>
          <p:spPr>
            <a:xfrm>
              <a:off x="5004992" y="3917333"/>
              <a:ext cx="2179464" cy="343330"/>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cs typeface="+mn-ea"/>
                  <a:sym typeface="+mn-lt"/>
                </a:rPr>
                <a:t>汇报人：</a:t>
              </a:r>
              <a:r>
                <a:rPr lang="en-US" altLang="zh-CN" sz="1400" b="1">
                  <a:solidFill>
                    <a:schemeClr val="bg1"/>
                  </a:solidFill>
                  <a:latin typeface="微软雅黑" panose="020B0503020204020204" pitchFamily="34" charset="-122"/>
                  <a:ea typeface="微软雅黑" panose="020B0503020204020204" pitchFamily="34" charset="-122"/>
                  <a:cs typeface="+mn-ea"/>
                  <a:sym typeface="+mn-lt"/>
                </a:rPr>
                <a:t>xiazaii</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9" name="TextBox 19"/>
          <p:cNvSpPr txBox="1"/>
          <p:nvPr/>
        </p:nvSpPr>
        <p:spPr>
          <a:xfrm>
            <a:off x="2022608" y="4895684"/>
            <a:ext cx="4279337" cy="289611"/>
          </a:xfrm>
          <a:prstGeom prst="rect">
            <a:avLst/>
          </a:prstGeom>
          <a:noFill/>
        </p:spPr>
        <p:txBody>
          <a:bodyPr wrap="none" lIns="42970" tIns="21485" rIns="42970" bIns="21485" rtlCol="0">
            <a:spAutoFit/>
          </a:bodyPr>
          <a:lstStyle/>
          <a:p>
            <a:pPr algn="ctr"/>
            <a:r>
              <a:rPr lang="en-US" altLang="zh-CN" sz="1600" dirty="0">
                <a:solidFill>
                  <a:schemeClr val="bg1">
                    <a:lumMod val="50000"/>
                  </a:schemeClr>
                </a:solidFill>
                <a:latin typeface="微软雅黑" panose="020B0503020204020204" pitchFamily="34" charset="-122"/>
                <a:ea typeface="微软雅黑" panose="020B0503020204020204" pitchFamily="34" charset="-122"/>
              </a:rPr>
              <a:t>MIZHIWANG BUSINESS PLAN REPORT PPT</a:t>
            </a:r>
          </a:p>
        </p:txBody>
      </p:sp>
      <p:sp>
        <p:nvSpPr>
          <p:cNvPr id="10" name="矩形 9"/>
          <p:cNvSpPr/>
          <p:nvPr/>
        </p:nvSpPr>
        <p:spPr>
          <a:xfrm>
            <a:off x="1875879" y="5247155"/>
            <a:ext cx="4572794" cy="507839"/>
          </a:xfrm>
          <a:prstGeom prst="rect">
            <a:avLst/>
          </a:prstGeom>
        </p:spPr>
        <p:txBody>
          <a:bodyPr lIns="91448" tIns="45724" rIns="91448" bIns="45724">
            <a:spAutoFit/>
          </a:bodyPr>
          <a:lstStyle/>
          <a:p>
            <a:pPr algn="ctr"/>
            <a:r>
              <a:rPr lang="en-US" altLang="zh-CN" sz="900" dirty="0">
                <a:solidFill>
                  <a:schemeClr val="bg1">
                    <a:lumMod val="50000"/>
                  </a:schemeClr>
                </a:solidFill>
              </a:rPr>
              <a:t>Chinese  companies  will no longer remain in the hard stage and they are also promoting a culture Chinese  companies  will no longer remain </a:t>
            </a:r>
          </a:p>
          <a:p>
            <a:pPr algn="ctr"/>
            <a:r>
              <a:rPr lang="en-US" altLang="zh-CN" sz="900" dirty="0">
                <a:solidFill>
                  <a:schemeClr val="bg1">
                    <a:lumMod val="50000"/>
                  </a:schemeClr>
                </a:solidFill>
              </a:rPr>
              <a:t>in the hard stage and they are also wang ling </a:t>
            </a:r>
            <a:r>
              <a:rPr lang="en-US" altLang="zh-CN" sz="900" dirty="0" err="1">
                <a:solidFill>
                  <a:schemeClr val="bg1">
                    <a:lumMod val="50000"/>
                  </a:schemeClr>
                </a:solidFill>
              </a:rPr>
              <a:t>yan</a:t>
            </a:r>
            <a:r>
              <a:rPr lang="en-US" altLang="zh-CN" sz="900" dirty="0">
                <a:solidFill>
                  <a:schemeClr val="bg1">
                    <a:lumMod val="50000"/>
                  </a:schemeClr>
                </a:solidFill>
              </a:rPr>
              <a:t> a culture</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1+#ppt_w/2"/>
                                          </p:val>
                                        </p:tav>
                                        <p:tav tm="100000">
                                          <p:val>
                                            <p:strVal val="#ppt_x"/>
                                          </p:val>
                                        </p:tav>
                                      </p:tavLst>
                                    </p:anim>
                                    <p:anim calcmode="lin" valueType="num">
                                      <p:cBhvr additive="base">
                                        <p:cTn id="16" dur="1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6" presetClass="emph" presetSubtype="0" fill="hold" grpId="1" nodeType="withEffect">
                                  <p:stCondLst>
                                    <p:cond delay="2500"/>
                                  </p:stCondLst>
                                  <p:iterate type="lt">
                                    <p:tmPct val="10000"/>
                                  </p:iterate>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par>
                                <p:cTn id="25" presetID="42" presetClass="entr" presetSubtype="0" fill="hold" grpId="0" nodeType="withEffect">
                                  <p:stCondLst>
                                    <p:cond delay="2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工作完成情况</a:t>
            </a:r>
          </a:p>
        </p:txBody>
      </p:sp>
      <p:grpSp>
        <p:nvGrpSpPr>
          <p:cNvPr id="32" name="组合 31"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GrpSpPr/>
          <p:nvPr/>
        </p:nvGrpSpPr>
        <p:grpSpPr>
          <a:xfrm>
            <a:off x="367342" y="1951160"/>
            <a:ext cx="5286768" cy="4332923"/>
            <a:chOff x="417513" y="1122363"/>
            <a:chExt cx="5578475" cy="4572000"/>
          </a:xfrm>
          <a:solidFill>
            <a:srgbClr val="97B9A1"/>
          </a:solidFill>
          <a:effectLst/>
        </p:grpSpPr>
        <p:sp>
          <p:nvSpPr>
            <p:cNvPr id="33" name="Freeform 6"/>
            <p:cNvSpPr/>
            <p:nvPr/>
          </p:nvSpPr>
          <p:spPr bwMode="auto">
            <a:xfrm>
              <a:off x="2757488" y="1176338"/>
              <a:ext cx="2444750" cy="2066925"/>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4" name="Freeform 7"/>
            <p:cNvSpPr/>
            <p:nvPr/>
          </p:nvSpPr>
          <p:spPr bwMode="auto">
            <a:xfrm>
              <a:off x="2289175" y="2574925"/>
              <a:ext cx="1560513" cy="1309688"/>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5" name="Freeform 8"/>
            <p:cNvSpPr/>
            <p:nvPr/>
          </p:nvSpPr>
          <p:spPr bwMode="auto">
            <a:xfrm>
              <a:off x="3397250" y="3030538"/>
              <a:ext cx="312738" cy="519112"/>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6" name="Freeform 9"/>
            <p:cNvSpPr/>
            <p:nvPr/>
          </p:nvSpPr>
          <p:spPr bwMode="auto">
            <a:xfrm>
              <a:off x="417513" y="1671638"/>
              <a:ext cx="2230437" cy="1677987"/>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7" name="Freeform 10"/>
            <p:cNvSpPr/>
            <p:nvPr/>
          </p:nvSpPr>
          <p:spPr bwMode="auto">
            <a:xfrm>
              <a:off x="1860550" y="2986088"/>
              <a:ext cx="1390650" cy="990600"/>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8" name="Freeform 11"/>
            <p:cNvSpPr/>
            <p:nvPr/>
          </p:nvSpPr>
          <p:spPr bwMode="auto">
            <a:xfrm>
              <a:off x="2662238" y="3678238"/>
              <a:ext cx="1201737" cy="1049337"/>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noFill/>
            </a:ln>
          </p:spPr>
          <p:txBody>
            <a:bodyPr/>
            <a:lstStyle/>
            <a:p>
              <a:pPr eaLnBrk="1" fontAlgn="auto" hangingPunct="1">
                <a:spcBef>
                  <a:spcPts val="0"/>
                </a:spcBef>
                <a:spcAft>
                  <a:spcPts val="0"/>
                </a:spcAft>
                <a:defRPr/>
              </a:pPr>
              <a:endParaRPr lang="zh-CN" altLang="en-US">
                <a:solidFill>
                  <a:srgbClr val="C00000"/>
                </a:solidFill>
                <a:latin typeface="+mn-lt"/>
                <a:ea typeface="+mn-ea"/>
                <a:cs typeface="+mn-cs"/>
              </a:endParaRPr>
            </a:p>
          </p:txBody>
        </p:sp>
        <p:sp>
          <p:nvSpPr>
            <p:cNvPr id="39" name="Freeform 12"/>
            <p:cNvSpPr/>
            <p:nvPr/>
          </p:nvSpPr>
          <p:spPr bwMode="auto">
            <a:xfrm>
              <a:off x="663575" y="3257550"/>
              <a:ext cx="2152650" cy="1296988"/>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0" name="Freeform 13"/>
            <p:cNvSpPr/>
            <p:nvPr/>
          </p:nvSpPr>
          <p:spPr bwMode="auto">
            <a:xfrm>
              <a:off x="2624138" y="4333875"/>
              <a:ext cx="973137" cy="1008063"/>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1" name="Freeform 14"/>
            <p:cNvSpPr/>
            <p:nvPr/>
          </p:nvSpPr>
          <p:spPr bwMode="auto">
            <a:xfrm>
              <a:off x="3319463" y="4319588"/>
              <a:ext cx="657225" cy="56356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2" name="Freeform 15"/>
            <p:cNvSpPr/>
            <p:nvPr/>
          </p:nvSpPr>
          <p:spPr bwMode="auto">
            <a:xfrm>
              <a:off x="3429000" y="4665663"/>
              <a:ext cx="855663" cy="652462"/>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3" name="Freeform 16"/>
            <p:cNvSpPr/>
            <p:nvPr/>
          </p:nvSpPr>
          <p:spPr bwMode="auto">
            <a:xfrm>
              <a:off x="3548063" y="3952875"/>
              <a:ext cx="482600" cy="488950"/>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4" name="Freeform 17"/>
            <p:cNvSpPr/>
            <p:nvPr/>
          </p:nvSpPr>
          <p:spPr bwMode="auto">
            <a:xfrm>
              <a:off x="3548063" y="3001963"/>
              <a:ext cx="550862" cy="98266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5" name="Freeform 18"/>
            <p:cNvSpPr/>
            <p:nvPr/>
          </p:nvSpPr>
          <p:spPr bwMode="auto">
            <a:xfrm>
              <a:off x="4027488" y="2822575"/>
              <a:ext cx="369887" cy="804863"/>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6" name="Freeform 19"/>
            <p:cNvSpPr/>
            <p:nvPr/>
          </p:nvSpPr>
          <p:spPr bwMode="auto">
            <a:xfrm>
              <a:off x="3932238" y="4191000"/>
              <a:ext cx="592137" cy="682625"/>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7" name="Freeform 20"/>
            <p:cNvSpPr/>
            <p:nvPr/>
          </p:nvSpPr>
          <p:spPr bwMode="auto">
            <a:xfrm>
              <a:off x="3863975" y="3803650"/>
              <a:ext cx="835025" cy="515938"/>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476263"/>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8" name="Freeform 21"/>
            <p:cNvSpPr/>
            <p:nvPr/>
          </p:nvSpPr>
          <p:spPr bwMode="auto">
            <a:xfrm>
              <a:off x="4048125" y="4754563"/>
              <a:ext cx="866775" cy="685800"/>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476263"/>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9" name="Freeform 22"/>
            <p:cNvSpPr/>
            <p:nvPr/>
          </p:nvSpPr>
          <p:spPr bwMode="auto">
            <a:xfrm>
              <a:off x="4456113" y="4167188"/>
              <a:ext cx="523875" cy="703262"/>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0" name="Freeform 23"/>
            <p:cNvSpPr/>
            <p:nvPr/>
          </p:nvSpPr>
          <p:spPr bwMode="auto">
            <a:xfrm>
              <a:off x="4729163" y="4349750"/>
              <a:ext cx="479425" cy="588963"/>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1" name="Freeform 24"/>
            <p:cNvSpPr/>
            <p:nvPr/>
          </p:nvSpPr>
          <p:spPr bwMode="auto">
            <a:xfrm>
              <a:off x="4941888" y="3979863"/>
              <a:ext cx="417512" cy="479425"/>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2" name="Freeform 25"/>
            <p:cNvSpPr/>
            <p:nvPr/>
          </p:nvSpPr>
          <p:spPr bwMode="auto">
            <a:xfrm>
              <a:off x="4540250" y="3573463"/>
              <a:ext cx="523875" cy="635000"/>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3" name="Freeform 26"/>
            <p:cNvSpPr/>
            <p:nvPr/>
          </p:nvSpPr>
          <p:spPr bwMode="auto">
            <a:xfrm>
              <a:off x="4640263" y="2840038"/>
              <a:ext cx="136525" cy="19685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4" name="Freeform 27"/>
            <p:cNvSpPr/>
            <p:nvPr/>
          </p:nvSpPr>
          <p:spPr bwMode="auto">
            <a:xfrm>
              <a:off x="4503738" y="2747963"/>
              <a:ext cx="184150" cy="196850"/>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5" name="Freeform 28"/>
            <p:cNvSpPr/>
            <p:nvPr/>
          </p:nvSpPr>
          <p:spPr bwMode="auto">
            <a:xfrm>
              <a:off x="4811713" y="2363788"/>
              <a:ext cx="642937" cy="608012"/>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6" name="Freeform 29"/>
            <p:cNvSpPr/>
            <p:nvPr/>
          </p:nvSpPr>
          <p:spPr bwMode="auto">
            <a:xfrm>
              <a:off x="4959350" y="2001838"/>
              <a:ext cx="915988" cy="617537"/>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476263"/>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7" name="Freeform 30"/>
            <p:cNvSpPr/>
            <p:nvPr/>
          </p:nvSpPr>
          <p:spPr bwMode="auto">
            <a:xfrm>
              <a:off x="4764088" y="1122363"/>
              <a:ext cx="1231900" cy="1112837"/>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8" name="Freeform 31"/>
            <p:cNvSpPr/>
            <p:nvPr/>
          </p:nvSpPr>
          <p:spPr bwMode="auto">
            <a:xfrm>
              <a:off x="4518025" y="3111500"/>
              <a:ext cx="746125" cy="461963"/>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9" name="Freeform 32"/>
            <p:cNvSpPr/>
            <p:nvPr/>
          </p:nvSpPr>
          <p:spPr bwMode="auto">
            <a:xfrm>
              <a:off x="5214938" y="3878263"/>
              <a:ext cx="115887" cy="101600"/>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60" name="Freeform 33"/>
            <p:cNvSpPr/>
            <p:nvPr/>
          </p:nvSpPr>
          <p:spPr bwMode="auto">
            <a:xfrm>
              <a:off x="4670425" y="3490913"/>
              <a:ext cx="647700" cy="496887"/>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61" name="Freeform 34"/>
            <p:cNvSpPr/>
            <p:nvPr/>
          </p:nvSpPr>
          <p:spPr bwMode="auto">
            <a:xfrm>
              <a:off x="4332288" y="2541588"/>
              <a:ext cx="601662" cy="850900"/>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62" name="Freeform 35"/>
            <p:cNvSpPr/>
            <p:nvPr/>
          </p:nvSpPr>
          <p:spPr bwMode="auto">
            <a:xfrm>
              <a:off x="4056063" y="3359150"/>
              <a:ext cx="636587" cy="620713"/>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63" name="Freeform 36"/>
            <p:cNvSpPr/>
            <p:nvPr/>
          </p:nvSpPr>
          <p:spPr bwMode="auto">
            <a:xfrm>
              <a:off x="5249863" y="4686300"/>
              <a:ext cx="177800" cy="434975"/>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64" name="Freeform 37"/>
            <p:cNvSpPr/>
            <p:nvPr/>
          </p:nvSpPr>
          <p:spPr bwMode="auto">
            <a:xfrm>
              <a:off x="3908425" y="5461000"/>
              <a:ext cx="279400" cy="233363"/>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grpSp>
      <p:sp>
        <p:nvSpPr>
          <p:cNvPr id="65" name="椭圆 64"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3385343" y="5017305"/>
            <a:ext cx="1048628" cy="1048627"/>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a:latin typeface="+mj-ea"/>
                <a:ea typeface="+mj-ea"/>
              </a:rPr>
              <a:t>33%</a:t>
            </a:r>
            <a:endParaRPr lang="zh-CN" altLang="en-US" b="1">
              <a:latin typeface="+mj-ea"/>
              <a:ea typeface="+mj-ea"/>
            </a:endParaRPr>
          </a:p>
        </p:txBody>
      </p:sp>
      <p:sp>
        <p:nvSpPr>
          <p:cNvPr id="66" name="椭圆 65"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4907691" y="2755268"/>
            <a:ext cx="667992" cy="667992"/>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a:latin typeface="+mj-ea"/>
                <a:ea typeface="+mj-ea"/>
              </a:rPr>
              <a:t>15%</a:t>
            </a:r>
            <a:endParaRPr lang="zh-CN" altLang="en-US" b="1">
              <a:latin typeface="+mj-ea"/>
              <a:ea typeface="+mj-ea"/>
            </a:endParaRPr>
          </a:p>
        </p:txBody>
      </p:sp>
      <p:sp>
        <p:nvSpPr>
          <p:cNvPr id="67" name="椭圆 66"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3712841" y="4182315"/>
            <a:ext cx="615335" cy="616840"/>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dirty="0">
                <a:latin typeface="+mj-ea"/>
                <a:ea typeface="+mj-ea"/>
              </a:rPr>
              <a:t>10%</a:t>
            </a:r>
            <a:endParaRPr lang="zh-CN" altLang="en-US" b="1" dirty="0">
              <a:latin typeface="+mj-ea"/>
              <a:ea typeface="+mj-ea"/>
            </a:endParaRPr>
          </a:p>
        </p:txBody>
      </p:sp>
      <p:grpSp>
        <p:nvGrpSpPr>
          <p:cNvPr id="68" name="组合 67"/>
          <p:cNvGrpSpPr/>
          <p:nvPr/>
        </p:nvGrpSpPr>
        <p:grpSpPr>
          <a:xfrm>
            <a:off x="6161122" y="2015909"/>
            <a:ext cx="4842413" cy="1111760"/>
            <a:chOff x="6532183" y="1718356"/>
            <a:chExt cx="4842413" cy="1111760"/>
          </a:xfrm>
        </p:grpSpPr>
        <p:sp>
          <p:nvSpPr>
            <p:cNvPr id="69" name="矩形 68"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6532183" y="1718356"/>
              <a:ext cx="4842413" cy="11117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21"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6836983" y="1966261"/>
              <a:ext cx="777875" cy="615950"/>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476263"/>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71" name="矩形 43"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a:spLocks noChangeArrowheads="1"/>
            </p:cNvSpPr>
            <p:nvPr/>
          </p:nvSpPr>
          <p:spPr bwMode="auto">
            <a:xfrm>
              <a:off x="7752972" y="1972102"/>
              <a:ext cx="3340286" cy="60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just" eaLnBrk="1" hangingPunct="1">
                <a:lnSpc>
                  <a:spcPct val="125000"/>
                </a:lnSpc>
                <a:spcAft>
                  <a:spcPts val="600"/>
                </a:spcAft>
              </a:pPr>
              <a:r>
                <a:rPr lang="en-US" altLang="zh-CN" sz="1400" dirty="0">
                  <a:latin typeface="+mn-lt"/>
                  <a:ea typeface="宋体" panose="02010600030101010101" pitchFamily="2" charset="-122"/>
                </a:rPr>
                <a:t>do </a:t>
              </a:r>
              <a:r>
                <a:rPr lang="en-US" altLang="zh-CN" sz="1400" dirty="0" err="1">
                  <a:latin typeface="+mn-lt"/>
                  <a:ea typeface="宋体" panose="02010600030101010101" pitchFamily="2" charset="-122"/>
                </a:rPr>
                <a:t>eiusmod</a:t>
              </a:r>
              <a:r>
                <a:rPr lang="en-US" altLang="zh-CN" sz="1400" dirty="0">
                  <a:latin typeface="+mn-lt"/>
                  <a:ea typeface="宋体" panose="02010600030101010101" pitchFamily="2" charset="-122"/>
                </a:rPr>
                <a:t> </a:t>
              </a:r>
              <a:r>
                <a:rPr lang="en-US" altLang="zh-CN" sz="1400" dirty="0" err="1">
                  <a:latin typeface="+mn-lt"/>
                  <a:ea typeface="宋体" panose="02010600030101010101" pitchFamily="2" charset="-122"/>
                </a:rPr>
                <a:t>tempor</a:t>
              </a:r>
              <a:r>
                <a:rPr lang="en-US" altLang="zh-CN" sz="1400" dirty="0">
                  <a:latin typeface="+mn-lt"/>
                  <a:ea typeface="宋体" panose="02010600030101010101" pitchFamily="2" charset="-122"/>
                </a:rPr>
                <a:t> </a:t>
              </a:r>
              <a:r>
                <a:rPr lang="en-US" altLang="zh-CN" sz="1400" dirty="0" err="1">
                  <a:latin typeface="+mn-lt"/>
                  <a:ea typeface="宋体" panose="02010600030101010101" pitchFamily="2" charset="-122"/>
                </a:rPr>
                <a:t>incididunt</a:t>
              </a:r>
              <a:r>
                <a:rPr lang="en-US" altLang="zh-CN" sz="1400" dirty="0">
                  <a:latin typeface="+mn-lt"/>
                  <a:ea typeface="宋体" panose="02010600030101010101" pitchFamily="2" charset="-122"/>
                </a:rPr>
                <a:t> ut </a:t>
              </a:r>
              <a:r>
                <a:rPr lang="en-US" altLang="zh-CN" sz="1400" dirty="0" err="1">
                  <a:latin typeface="+mn-lt"/>
                  <a:ea typeface="宋体" panose="02010600030101010101" pitchFamily="2" charset="-122"/>
                </a:rPr>
                <a:t>labore</a:t>
              </a:r>
              <a:r>
                <a:rPr lang="en-US" altLang="zh-CN" sz="1400" dirty="0">
                  <a:latin typeface="+mn-lt"/>
                  <a:ea typeface="宋体" panose="02010600030101010101" pitchFamily="2" charset="-122"/>
                </a:rPr>
                <a:t> et </a:t>
              </a:r>
              <a:r>
                <a:rPr lang="en-US" altLang="zh-CN" sz="1400" dirty="0" err="1">
                  <a:latin typeface="+mn-lt"/>
                  <a:ea typeface="宋体" panose="02010600030101010101" pitchFamily="2" charset="-122"/>
                </a:rPr>
                <a:t>dolore</a:t>
              </a:r>
              <a:r>
                <a:rPr lang="en-US" altLang="zh-CN" sz="1400" dirty="0">
                  <a:latin typeface="+mn-lt"/>
                  <a:ea typeface="宋体" panose="02010600030101010101" pitchFamily="2" charset="-122"/>
                </a:rPr>
                <a:t> magna </a:t>
              </a:r>
              <a:r>
                <a:rPr lang="en-US" altLang="zh-CN" sz="1400" dirty="0" err="1">
                  <a:latin typeface="+mn-lt"/>
                  <a:ea typeface="宋体" panose="02010600030101010101" pitchFamily="2" charset="-122"/>
                </a:rPr>
                <a:t>aliqua</a:t>
              </a:r>
              <a:r>
                <a:rPr lang="en-US" altLang="zh-CN" sz="1400" dirty="0">
                  <a:latin typeface="+mn-lt"/>
                  <a:ea typeface="宋体" panose="02010600030101010101" pitchFamily="2" charset="-122"/>
                </a:rPr>
                <a:t>.</a:t>
              </a:r>
            </a:p>
          </p:txBody>
        </p:sp>
      </p:grpSp>
      <p:grpSp>
        <p:nvGrpSpPr>
          <p:cNvPr id="72" name="组合 71"/>
          <p:cNvGrpSpPr/>
          <p:nvPr/>
        </p:nvGrpSpPr>
        <p:grpSpPr>
          <a:xfrm>
            <a:off x="6161122" y="3338008"/>
            <a:ext cx="4842413" cy="1111760"/>
            <a:chOff x="6532183" y="3040455"/>
            <a:chExt cx="4842413" cy="1111760"/>
          </a:xfrm>
        </p:grpSpPr>
        <p:sp>
          <p:nvSpPr>
            <p:cNvPr id="73" name="Freeform 29"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6789358" y="3318523"/>
              <a:ext cx="825500" cy="555625"/>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476263"/>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74" name="Lorem Ipsum"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7752972" y="3146212"/>
              <a:ext cx="334028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spcAft>
                  <a:spcPts val="600"/>
                </a:spcAft>
              </a:pPr>
              <a:r>
                <a:rPr lang="en-US" sz="1400" dirty="0">
                  <a:solidFill>
                    <a:schemeClr val="tx1"/>
                  </a:solidFill>
                  <a:ea typeface="宋体" panose="02010600030101010101" pitchFamily="2" charset="-122"/>
                  <a:cs typeface="微软雅黑" panose="020B0503020204020204" pitchFamily="34" charset="-122"/>
                </a:rPr>
                <a:t>Lorem ipsum dolor sit </a:t>
              </a:r>
              <a:r>
                <a:rPr lang="en-US" sz="1400" dirty="0" err="1">
                  <a:solidFill>
                    <a:schemeClr val="tx1"/>
                  </a:solidFill>
                  <a:ea typeface="宋体" panose="02010600030101010101" pitchFamily="2" charset="-122"/>
                  <a:cs typeface="微软雅黑" panose="020B0503020204020204" pitchFamily="34" charset="-122"/>
                </a:rPr>
                <a:t>amet</a:t>
              </a:r>
              <a:r>
                <a:rPr lang="en-US" sz="1400" dirty="0">
                  <a:solidFill>
                    <a:schemeClr val="tx1"/>
                  </a:solidFill>
                  <a:ea typeface="宋体" panose="02010600030101010101" pitchFamily="2" charset="-122"/>
                  <a:cs typeface="微软雅黑" panose="020B0503020204020204" pitchFamily="34" charset="-122"/>
                </a:rPr>
                <a:t>, </a:t>
              </a:r>
              <a:r>
                <a:rPr lang="en-US" sz="1400" dirty="0" err="1">
                  <a:solidFill>
                    <a:schemeClr val="tx1"/>
                  </a:solidFill>
                  <a:ea typeface="宋体" panose="02010600030101010101" pitchFamily="2" charset="-122"/>
                  <a:cs typeface="微软雅黑" panose="020B0503020204020204" pitchFamily="34" charset="-122"/>
                </a:rPr>
                <a:t>consectetur</a:t>
              </a:r>
              <a:r>
                <a:rPr lang="en-US" sz="1400" dirty="0">
                  <a:solidFill>
                    <a:schemeClr val="tx1"/>
                  </a:solidFill>
                  <a:ea typeface="宋体" panose="02010600030101010101" pitchFamily="2" charset="-122"/>
                  <a:cs typeface="微软雅黑" panose="020B0503020204020204" pitchFamily="34" charset="-122"/>
                </a:rPr>
                <a:t> </a:t>
              </a:r>
              <a:r>
                <a:rPr lang="en-US" sz="1400" dirty="0" err="1">
                  <a:solidFill>
                    <a:schemeClr val="tx1"/>
                  </a:solidFill>
                  <a:ea typeface="宋体" panose="02010600030101010101" pitchFamily="2" charset="-122"/>
                  <a:cs typeface="微软雅黑" panose="020B0503020204020204" pitchFamily="34" charset="-122"/>
                </a:rPr>
                <a:t>adipisicing</a:t>
              </a:r>
              <a:r>
                <a:rPr lang="en-US" sz="1400" dirty="0">
                  <a:solidFill>
                    <a:schemeClr val="tx1"/>
                  </a:solidFill>
                  <a:ea typeface="宋体" panose="02010600030101010101" pitchFamily="2" charset="-122"/>
                  <a:cs typeface="微软雅黑" panose="020B0503020204020204" pitchFamily="34" charset="-122"/>
                </a:rPr>
                <a:t> </a:t>
              </a:r>
              <a:r>
                <a:rPr lang="en-US" sz="1400" dirty="0" err="1">
                  <a:solidFill>
                    <a:schemeClr val="tx1"/>
                  </a:solidFill>
                  <a:ea typeface="宋体" panose="02010600030101010101" pitchFamily="2" charset="-122"/>
                  <a:cs typeface="微软雅黑" panose="020B0503020204020204" pitchFamily="34" charset="-122"/>
                </a:rPr>
                <a:t>elit</a:t>
              </a:r>
              <a:r>
                <a:rPr lang="en-US" sz="1400" dirty="0">
                  <a:solidFill>
                    <a:schemeClr val="tx1"/>
                  </a:solidFill>
                  <a:ea typeface="宋体" panose="02010600030101010101" pitchFamily="2" charset="-122"/>
                  <a:cs typeface="微软雅黑" panose="020B0503020204020204" pitchFamily="34" charset="-122"/>
                </a:rPr>
                <a:t>, </a:t>
              </a:r>
              <a:r>
                <a:rPr lang="en-US" sz="1400" dirty="0" err="1">
                  <a:solidFill>
                    <a:schemeClr val="tx1"/>
                  </a:solidFill>
                  <a:ea typeface="宋体" panose="02010600030101010101" pitchFamily="2" charset="-122"/>
                  <a:cs typeface="微软雅黑" panose="020B0503020204020204" pitchFamily="34" charset="-122"/>
                </a:rPr>
                <a:t>sed</a:t>
              </a:r>
              <a:r>
                <a:rPr lang="en-US" sz="1400" dirty="0">
                  <a:solidFill>
                    <a:schemeClr val="tx1"/>
                  </a:solidFill>
                  <a:ea typeface="宋体" panose="02010600030101010101" pitchFamily="2" charset="-122"/>
                  <a:cs typeface="微软雅黑" panose="020B0503020204020204" pitchFamily="34" charset="-122"/>
                </a:rPr>
                <a:t> do </a:t>
              </a:r>
              <a:r>
                <a:rPr lang="en-US" sz="1400" dirty="0" err="1">
                  <a:solidFill>
                    <a:schemeClr val="tx1"/>
                  </a:solidFill>
                  <a:ea typeface="宋体" panose="02010600030101010101" pitchFamily="2" charset="-122"/>
                  <a:cs typeface="微软雅黑" panose="020B0503020204020204" pitchFamily="34" charset="-122"/>
                </a:rPr>
                <a:t>eiusmod</a:t>
              </a:r>
              <a:r>
                <a:rPr lang="en-US" sz="1400" dirty="0">
                  <a:solidFill>
                    <a:schemeClr val="tx1"/>
                  </a:solidFill>
                  <a:ea typeface="宋体" panose="02010600030101010101" pitchFamily="2" charset="-122"/>
                  <a:cs typeface="微软雅黑" panose="020B0503020204020204" pitchFamily="34" charset="-122"/>
                </a:rPr>
                <a:t> </a:t>
              </a:r>
              <a:r>
                <a:rPr lang="en-US" sz="1400" dirty="0" err="1">
                  <a:solidFill>
                    <a:schemeClr val="tx1"/>
                  </a:solidFill>
                  <a:ea typeface="宋体" panose="02010600030101010101" pitchFamily="2" charset="-122"/>
                  <a:cs typeface="微软雅黑" panose="020B0503020204020204" pitchFamily="34" charset="-122"/>
                </a:rPr>
                <a:t>tempor</a:t>
              </a:r>
              <a:r>
                <a:rPr lang="en-US" sz="1400" dirty="0">
                  <a:solidFill>
                    <a:schemeClr val="tx1"/>
                  </a:solidFill>
                  <a:ea typeface="宋体" panose="02010600030101010101" pitchFamily="2" charset="-122"/>
                  <a:cs typeface="微软雅黑" panose="020B0503020204020204" pitchFamily="34" charset="-122"/>
                </a:rPr>
                <a:t> </a:t>
              </a:r>
              <a:r>
                <a:rPr lang="en-US" sz="1400" dirty="0" err="1">
                  <a:solidFill>
                    <a:schemeClr val="tx1"/>
                  </a:solidFill>
                  <a:ea typeface="宋体" panose="02010600030101010101" pitchFamily="2" charset="-122"/>
                  <a:cs typeface="微软雅黑" panose="020B0503020204020204" pitchFamily="34" charset="-122"/>
                </a:rPr>
                <a:t>incididunt</a:t>
              </a:r>
              <a:endParaRPr lang="en-US" sz="1400" dirty="0">
                <a:solidFill>
                  <a:schemeClr val="tx1"/>
                </a:solidFill>
                <a:ea typeface="宋体" panose="02010600030101010101" pitchFamily="2" charset="-122"/>
                <a:cs typeface="微软雅黑" panose="020B0503020204020204" pitchFamily="34" charset="-122"/>
              </a:endParaRPr>
            </a:p>
          </p:txBody>
        </p:sp>
        <p:sp>
          <p:nvSpPr>
            <p:cNvPr id="75" name="矩形 74"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6532183" y="3040455"/>
              <a:ext cx="4842413" cy="11117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6161122" y="4660374"/>
            <a:ext cx="4842413" cy="1111760"/>
            <a:chOff x="6532183" y="4362821"/>
            <a:chExt cx="4842413" cy="1111760"/>
          </a:xfrm>
        </p:grpSpPr>
        <p:sp>
          <p:nvSpPr>
            <p:cNvPr id="77" name="Freeform 20"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6825871" y="4686926"/>
              <a:ext cx="752475" cy="463550"/>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476263"/>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78" name="矩形 45"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a:spLocks noChangeArrowheads="1"/>
            </p:cNvSpPr>
            <p:nvPr/>
          </p:nvSpPr>
          <p:spPr bwMode="auto">
            <a:xfrm>
              <a:off x="7752972" y="4616567"/>
              <a:ext cx="3340286" cy="60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5000"/>
                </a:lnSpc>
                <a:spcAft>
                  <a:spcPts val="600"/>
                </a:spcAft>
              </a:pPr>
              <a:r>
                <a:rPr lang="en-US" altLang="zh-CN" sz="1400" dirty="0">
                  <a:ea typeface="宋体" panose="02010600030101010101" pitchFamily="2" charset="-122"/>
                  <a:cs typeface="微软雅黑" panose="020B0503020204020204" pitchFamily="34" charset="-122"/>
                </a:rPr>
                <a:t>do </a:t>
              </a:r>
              <a:r>
                <a:rPr lang="en-US" altLang="zh-CN" sz="1400" dirty="0" err="1">
                  <a:ea typeface="宋体" panose="02010600030101010101" pitchFamily="2" charset="-122"/>
                  <a:cs typeface="微软雅黑" panose="020B0503020204020204" pitchFamily="34" charset="-122"/>
                </a:rPr>
                <a:t>eiusmod</a:t>
              </a:r>
              <a:r>
                <a:rPr lang="en-US" altLang="zh-CN" sz="1400" dirty="0">
                  <a:ea typeface="宋体" panose="02010600030101010101" pitchFamily="2" charset="-122"/>
                  <a:cs typeface="微软雅黑" panose="020B0503020204020204" pitchFamily="34" charset="-122"/>
                </a:rPr>
                <a:t> </a:t>
              </a:r>
              <a:r>
                <a:rPr lang="en-US" altLang="zh-CN" sz="1400" dirty="0" err="1">
                  <a:ea typeface="宋体" panose="02010600030101010101" pitchFamily="2" charset="-122"/>
                  <a:cs typeface="微软雅黑" panose="020B0503020204020204" pitchFamily="34" charset="-122"/>
                </a:rPr>
                <a:t>tempor</a:t>
              </a:r>
              <a:r>
                <a:rPr lang="en-US" altLang="zh-CN" sz="1400" dirty="0">
                  <a:ea typeface="宋体" panose="02010600030101010101" pitchFamily="2" charset="-122"/>
                  <a:cs typeface="微软雅黑" panose="020B0503020204020204" pitchFamily="34" charset="-122"/>
                </a:rPr>
                <a:t> </a:t>
              </a:r>
              <a:r>
                <a:rPr lang="en-US" altLang="zh-CN" sz="1400" dirty="0" err="1">
                  <a:ea typeface="宋体" panose="02010600030101010101" pitchFamily="2" charset="-122"/>
                  <a:cs typeface="微软雅黑" panose="020B0503020204020204" pitchFamily="34" charset="-122"/>
                </a:rPr>
                <a:t>incididunt</a:t>
              </a:r>
              <a:r>
                <a:rPr lang="en-US" altLang="zh-CN" sz="1400" dirty="0">
                  <a:ea typeface="宋体" panose="02010600030101010101" pitchFamily="2" charset="-122"/>
                  <a:cs typeface="微软雅黑" panose="020B0503020204020204" pitchFamily="34" charset="-122"/>
                </a:rPr>
                <a:t> ut </a:t>
              </a:r>
              <a:r>
                <a:rPr lang="en-US" altLang="zh-CN" sz="1400" dirty="0" err="1">
                  <a:ea typeface="宋体" panose="02010600030101010101" pitchFamily="2" charset="-122"/>
                  <a:cs typeface="微软雅黑" panose="020B0503020204020204" pitchFamily="34" charset="-122"/>
                </a:rPr>
                <a:t>labore</a:t>
              </a:r>
              <a:r>
                <a:rPr lang="en-US" altLang="zh-CN" sz="1400" dirty="0">
                  <a:ea typeface="宋体" panose="02010600030101010101" pitchFamily="2" charset="-122"/>
                  <a:cs typeface="微软雅黑" panose="020B0503020204020204" pitchFamily="34" charset="-122"/>
                </a:rPr>
                <a:t> et </a:t>
              </a:r>
              <a:r>
                <a:rPr lang="en-US" altLang="zh-CN" sz="1400" dirty="0" err="1">
                  <a:ea typeface="宋体" panose="02010600030101010101" pitchFamily="2" charset="-122"/>
                  <a:cs typeface="微软雅黑" panose="020B0503020204020204" pitchFamily="34" charset="-122"/>
                </a:rPr>
                <a:t>dolore</a:t>
              </a:r>
              <a:r>
                <a:rPr lang="en-US" altLang="zh-CN" sz="1400" dirty="0">
                  <a:ea typeface="宋体" panose="02010600030101010101" pitchFamily="2" charset="-122"/>
                  <a:cs typeface="微软雅黑" panose="020B0503020204020204" pitchFamily="34" charset="-122"/>
                </a:rPr>
                <a:t> magna </a:t>
              </a:r>
              <a:r>
                <a:rPr lang="en-US" altLang="zh-CN" sz="1400" dirty="0" err="1">
                  <a:ea typeface="宋体" panose="02010600030101010101" pitchFamily="2" charset="-122"/>
                  <a:cs typeface="微软雅黑" panose="020B0503020204020204" pitchFamily="34" charset="-122"/>
                </a:rPr>
                <a:t>aliqua</a:t>
              </a:r>
              <a:r>
                <a:rPr lang="en-US" altLang="zh-CN" sz="1400" dirty="0">
                  <a:ea typeface="宋体" panose="02010600030101010101" pitchFamily="2" charset="-122"/>
                  <a:cs typeface="微软雅黑" panose="020B0503020204020204" pitchFamily="34" charset="-122"/>
                </a:rPr>
                <a:t>.</a:t>
              </a:r>
            </a:p>
          </p:txBody>
        </p:sp>
        <p:sp>
          <p:nvSpPr>
            <p:cNvPr id="79" name="矩形 78"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6532183" y="4362821"/>
              <a:ext cx="4842413" cy="11117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0.70"/>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randombar(horizontal)">
                                      <p:cBhvr>
                                        <p:cTn id="19" dur="500"/>
                                        <p:tgtEl>
                                          <p:spTgt spid="6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randombar(horizontal)">
                                      <p:cBhvr>
                                        <p:cTn id="23" dur="500"/>
                                        <p:tgtEl>
                                          <p:spTgt spid="6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randombar(horizontal)">
                                      <p:cBhvr>
                                        <p:cTn id="27" dur="500"/>
                                        <p:tgtEl>
                                          <p:spTgt spid="66"/>
                                        </p:tgtEl>
                                      </p:cBhvr>
                                    </p:animEffect>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1000" fill="hold"/>
                                        <p:tgtEl>
                                          <p:spTgt spid="68"/>
                                        </p:tgtEl>
                                        <p:attrNameLst>
                                          <p:attrName>ppt_x</p:attrName>
                                        </p:attrNameLst>
                                      </p:cBhvr>
                                      <p:tavLst>
                                        <p:tav tm="0">
                                          <p:val>
                                            <p:strVal val="1+#ppt_w/2"/>
                                          </p:val>
                                        </p:tav>
                                        <p:tav tm="100000">
                                          <p:val>
                                            <p:strVal val="#ppt_x"/>
                                          </p:val>
                                        </p:tav>
                                      </p:tavLst>
                                    </p:anim>
                                    <p:anim calcmode="lin" valueType="num">
                                      <p:cBhvr additive="base">
                                        <p:cTn id="32" dur="1000" fill="hold"/>
                                        <p:tgtEl>
                                          <p:spTgt spid="6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0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1000" fill="hold"/>
                                        <p:tgtEl>
                                          <p:spTgt spid="72"/>
                                        </p:tgtEl>
                                        <p:attrNameLst>
                                          <p:attrName>ppt_x</p:attrName>
                                        </p:attrNameLst>
                                      </p:cBhvr>
                                      <p:tavLst>
                                        <p:tav tm="0">
                                          <p:val>
                                            <p:strVal val="1+#ppt_w/2"/>
                                          </p:val>
                                        </p:tav>
                                        <p:tav tm="100000">
                                          <p:val>
                                            <p:strVal val="#ppt_x"/>
                                          </p:val>
                                        </p:tav>
                                      </p:tavLst>
                                    </p:anim>
                                    <p:anim calcmode="lin" valueType="num">
                                      <p:cBhvr additive="base">
                                        <p:cTn id="36" dur="1000" fill="hold"/>
                                        <p:tgtEl>
                                          <p:spTgt spid="7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1000" fill="hold"/>
                                        <p:tgtEl>
                                          <p:spTgt spid="76"/>
                                        </p:tgtEl>
                                        <p:attrNameLst>
                                          <p:attrName>ppt_x</p:attrName>
                                        </p:attrNameLst>
                                      </p:cBhvr>
                                      <p:tavLst>
                                        <p:tav tm="0">
                                          <p:val>
                                            <p:strVal val="1+#ppt_w/2"/>
                                          </p:val>
                                        </p:tav>
                                        <p:tav tm="100000">
                                          <p:val>
                                            <p:strVal val="#ppt_x"/>
                                          </p:val>
                                        </p:tav>
                                      </p:tavLst>
                                    </p:anim>
                                    <p:anim calcmode="lin" valueType="num">
                                      <p:cBhvr additive="base">
                                        <p:cTn id="40"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 grpId="0" animBg="1"/>
      <p:bldP spid="66"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工作完成情况</a:t>
            </a:r>
          </a:p>
        </p:txBody>
      </p:sp>
      <p:sp>
        <p:nvSpPr>
          <p:cNvPr id="32" name="Shape 2525"/>
          <p:cNvSpPr/>
          <p:nvPr/>
        </p:nvSpPr>
        <p:spPr>
          <a:xfrm>
            <a:off x="2101220" y="2291549"/>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3" name="Shape 2547"/>
          <p:cNvSpPr/>
          <p:nvPr/>
        </p:nvSpPr>
        <p:spPr>
          <a:xfrm>
            <a:off x="8370387" y="228266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4" name="Shape 2587"/>
          <p:cNvSpPr/>
          <p:nvPr/>
        </p:nvSpPr>
        <p:spPr>
          <a:xfrm>
            <a:off x="5235804" y="2282659"/>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5" name="矩形 34"/>
          <p:cNvSpPr/>
          <p:nvPr/>
        </p:nvSpPr>
        <p:spPr>
          <a:xfrm>
            <a:off x="4119696" y="1831243"/>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85112" y="1840132"/>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254279" y="1831243"/>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083163" y="3298464"/>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Rectangle 23"/>
          <p:cNvSpPr/>
          <p:nvPr/>
        </p:nvSpPr>
        <p:spPr>
          <a:xfrm>
            <a:off x="1168103" y="3679294"/>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sp>
        <p:nvSpPr>
          <p:cNvPr id="40" name="文本框 39"/>
          <p:cNvSpPr txBox="1"/>
          <p:nvPr/>
        </p:nvSpPr>
        <p:spPr>
          <a:xfrm>
            <a:off x="4218511" y="3298465"/>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Rectangle 23"/>
          <p:cNvSpPr/>
          <p:nvPr/>
        </p:nvSpPr>
        <p:spPr>
          <a:xfrm>
            <a:off x="4303451" y="3679295"/>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sp>
        <p:nvSpPr>
          <p:cNvPr id="42" name="文本框 41"/>
          <p:cNvSpPr txBox="1"/>
          <p:nvPr/>
        </p:nvSpPr>
        <p:spPr>
          <a:xfrm>
            <a:off x="7328411" y="3289575"/>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Rectangle 23"/>
          <p:cNvSpPr/>
          <p:nvPr/>
        </p:nvSpPr>
        <p:spPr>
          <a:xfrm>
            <a:off x="7413351" y="3670405"/>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nvGrpSpPr>
          <p:cNvPr id="44" name="组合 43"/>
          <p:cNvGrpSpPr/>
          <p:nvPr/>
        </p:nvGrpSpPr>
        <p:grpSpPr>
          <a:xfrm>
            <a:off x="842468" y="4286001"/>
            <a:ext cx="9527964" cy="2492390"/>
            <a:chOff x="1385807" y="4000264"/>
            <a:chExt cx="9527964" cy="2492390"/>
          </a:xfrm>
        </p:grpSpPr>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807" y="4000264"/>
              <a:ext cx="9527964" cy="2492390"/>
            </a:xfrm>
            <a:prstGeom prst="rect">
              <a:avLst/>
            </a:prstGeom>
          </p:spPr>
        </p:pic>
        <p:sp>
          <p:nvSpPr>
            <p:cNvPr id="46" name="淘宝网chenying0907出品 3"/>
            <p:cNvSpPr/>
            <p:nvPr/>
          </p:nvSpPr>
          <p:spPr>
            <a:xfrm rot="255515">
              <a:off x="6142703" y="4832193"/>
              <a:ext cx="3600865" cy="556050"/>
            </a:xfrm>
            <a:prstGeom prst="rect">
              <a:avLst/>
            </a:prstGeom>
          </p:spPr>
          <p:txBody>
            <a:bodyPr wrap="square">
              <a:prstTxWarp prst="textWave1">
                <a:avLst/>
              </a:prstTxWarp>
              <a:spAutoFit/>
            </a:bodyPr>
            <a:lstStyle/>
            <a:p>
              <a:pPr algn="ctr">
                <a:lnSpc>
                  <a:spcPct val="150000"/>
                </a:lnSpc>
              </a:pPr>
              <a:r>
                <a:rPr lang="en-US" altLang="zh-CN" sz="1065" dirty="0">
                  <a:solidFill>
                    <a:schemeClr val="accent3">
                      <a:lumMod val="75000"/>
                    </a:schemeClr>
                  </a:solidFill>
                  <a:latin typeface="微软雅黑" panose="020B0503020204020204" pitchFamily="34" charset="-122"/>
                  <a:ea typeface="微软雅黑" panose="020B0503020204020204" pitchFamily="34" charset="-122"/>
                </a:rPr>
                <a:t>breathed life back to the story, then through these years of ladder to update a day in and day</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1000" fill="hold"/>
                                        <p:tgtEl>
                                          <p:spTgt spid="44"/>
                                        </p:tgtEl>
                                        <p:attrNameLst>
                                          <p:attrName>ppt_x</p:attrName>
                                        </p:attrNameLst>
                                      </p:cBhvr>
                                      <p:tavLst>
                                        <p:tav tm="0">
                                          <p:val>
                                            <p:strVal val="1+#ppt_w/2"/>
                                          </p:val>
                                        </p:tav>
                                        <p:tav tm="100000">
                                          <p:val>
                                            <p:strVal val="#ppt_x"/>
                                          </p:val>
                                        </p:tav>
                                      </p:tavLst>
                                    </p:anim>
                                    <p:anim calcmode="lin" valueType="num">
                                      <p:cBhvr additive="base">
                                        <p:cTn id="14" dur="1000" fill="hold"/>
                                        <p:tgtEl>
                                          <p:spTgt spid="4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6"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ircle(in)">
                                      <p:cBhvr>
                                        <p:cTn id="18" dur="1000"/>
                                        <p:tgtEl>
                                          <p:spTgt spid="36"/>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30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par>
                          <p:cTn id="31" fill="hold">
                            <p:stCondLst>
                              <p:cond delay="4199"/>
                            </p:stCondLst>
                            <p:childTnLst>
                              <p:par>
                                <p:cTn id="32" presetID="42"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anim calcmode="lin" valueType="num">
                                      <p:cBhvr>
                                        <p:cTn id="35" dur="1000" fill="hold"/>
                                        <p:tgtEl>
                                          <p:spTgt spid="39"/>
                                        </p:tgtEl>
                                        <p:attrNameLst>
                                          <p:attrName>ppt_x</p:attrName>
                                        </p:attrNameLst>
                                      </p:cBhvr>
                                      <p:tavLst>
                                        <p:tav tm="0">
                                          <p:val>
                                            <p:strVal val="#ppt_x"/>
                                          </p:val>
                                        </p:tav>
                                        <p:tav tm="100000">
                                          <p:val>
                                            <p:strVal val="#ppt_x"/>
                                          </p:val>
                                        </p:tav>
                                      </p:tavLst>
                                    </p:anim>
                                    <p:anim calcmode="lin" valueType="num">
                                      <p:cBhvr>
                                        <p:cTn id="36" dur="1000" fill="hold"/>
                                        <p:tgtEl>
                                          <p:spTgt spid="39"/>
                                        </p:tgtEl>
                                        <p:attrNameLst>
                                          <p:attrName>ppt_y</p:attrName>
                                        </p:attrNameLst>
                                      </p:cBhvr>
                                      <p:tavLst>
                                        <p:tav tm="0">
                                          <p:val>
                                            <p:strVal val="#ppt_y+.1"/>
                                          </p:val>
                                        </p:tav>
                                        <p:tav tm="100000">
                                          <p:val>
                                            <p:strVal val="#ppt_y"/>
                                          </p:val>
                                        </p:tav>
                                      </p:tavLst>
                                    </p:anim>
                                  </p:childTnLst>
                                </p:cTn>
                              </p:par>
                            </p:childTnLst>
                          </p:cTn>
                        </p:par>
                        <p:par>
                          <p:cTn id="37" fill="hold">
                            <p:stCondLst>
                              <p:cond delay="5199"/>
                            </p:stCondLst>
                            <p:childTnLst>
                              <p:par>
                                <p:cTn id="38" presetID="6"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ircle(in)">
                                      <p:cBhvr>
                                        <p:cTn id="40" dur="1000"/>
                                        <p:tgtEl>
                                          <p:spTgt spid="35"/>
                                        </p:tgtEl>
                                      </p:cBhvr>
                                    </p:animEffect>
                                  </p:childTnLst>
                                </p:cTn>
                              </p:par>
                            </p:childTnLst>
                          </p:cTn>
                        </p:par>
                        <p:par>
                          <p:cTn id="41" fill="hold">
                            <p:stCondLst>
                              <p:cond delay="6199"/>
                            </p:stCondLst>
                            <p:childTnLst>
                              <p:par>
                                <p:cTn id="42" presetID="5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6699"/>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childTnLst>
                          </p:cTn>
                        </p:par>
                        <p:par>
                          <p:cTn id="53" fill="hold">
                            <p:stCondLst>
                              <p:cond delay="7900"/>
                            </p:stCondLst>
                            <p:childTnLst>
                              <p:par>
                                <p:cTn id="54" presetID="42" presetClass="entr" presetSubtype="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par>
                          <p:cTn id="59" fill="hold">
                            <p:stCondLst>
                              <p:cond delay="8900"/>
                            </p:stCondLst>
                            <p:childTnLst>
                              <p:par>
                                <p:cTn id="60" presetID="6" presetClass="entr" presetSubtype="16"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circle(in)">
                                      <p:cBhvr>
                                        <p:cTn id="62" dur="1000"/>
                                        <p:tgtEl>
                                          <p:spTgt spid="37"/>
                                        </p:tgtEl>
                                      </p:cBhvr>
                                    </p:animEffect>
                                  </p:childTnLst>
                                </p:cTn>
                              </p:par>
                            </p:childTnLst>
                          </p:cTn>
                        </p:par>
                        <p:par>
                          <p:cTn id="63" fill="hold">
                            <p:stCondLst>
                              <p:cond delay="9900"/>
                            </p:stCondLst>
                            <p:childTnLst>
                              <p:par>
                                <p:cTn id="64" presetID="53" presetClass="entr" presetSubtype="16"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childTnLst>
                          </p:cTn>
                        </p:par>
                        <p:par>
                          <p:cTn id="69" fill="hold">
                            <p:stCondLst>
                              <p:cond delay="104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childTnLst>
                          </p:cTn>
                        </p:par>
                        <p:par>
                          <p:cTn id="75" fill="hold">
                            <p:stCondLst>
                              <p:cond delay="11600"/>
                            </p:stCondLst>
                            <p:childTnLst>
                              <p:par>
                                <p:cTn id="76" presetID="42"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000"/>
                                        <p:tgtEl>
                                          <p:spTgt spid="43"/>
                                        </p:tgtEl>
                                      </p:cBhvr>
                                    </p:animEffect>
                                    <p:anim calcmode="lin" valueType="num">
                                      <p:cBhvr>
                                        <p:cTn id="79" dur="1000" fill="hold"/>
                                        <p:tgtEl>
                                          <p:spTgt spid="43"/>
                                        </p:tgtEl>
                                        <p:attrNameLst>
                                          <p:attrName>ppt_x</p:attrName>
                                        </p:attrNameLst>
                                      </p:cBhvr>
                                      <p:tavLst>
                                        <p:tav tm="0">
                                          <p:val>
                                            <p:strVal val="#ppt_x"/>
                                          </p:val>
                                        </p:tav>
                                        <p:tav tm="100000">
                                          <p:val>
                                            <p:strVal val="#ppt_x"/>
                                          </p:val>
                                        </p:tav>
                                      </p:tavLst>
                                    </p:anim>
                                    <p:anim calcmode="lin" valueType="num">
                                      <p:cBhvr>
                                        <p:cTn id="8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工作完成情况</a:t>
            </a:r>
          </a:p>
        </p:txBody>
      </p:sp>
      <p:grpSp>
        <p:nvGrpSpPr>
          <p:cNvPr id="285" name="组合 284"/>
          <p:cNvGrpSpPr/>
          <p:nvPr/>
        </p:nvGrpSpPr>
        <p:grpSpPr>
          <a:xfrm>
            <a:off x="454960" y="1926974"/>
            <a:ext cx="4862670" cy="4641540"/>
            <a:chOff x="1959919" y="2413487"/>
            <a:chExt cx="3157388" cy="2963176"/>
          </a:xfrm>
        </p:grpSpPr>
        <p:pic>
          <p:nvPicPr>
            <p:cNvPr id="286" name="Picture 62"/>
            <p:cNvPicPr>
              <a:picLocks noChangeAspect="1"/>
            </p:cNvPicPr>
            <p:nvPr/>
          </p:nvPicPr>
          <p:blipFill>
            <a:blip r:embed="rId3"/>
            <a:srcRect/>
            <a:stretch>
              <a:fillRect/>
            </a:stretch>
          </p:blipFill>
          <p:spPr bwMode="auto">
            <a:xfrm>
              <a:off x="1959919" y="2413487"/>
              <a:ext cx="3157388" cy="2963176"/>
            </a:xfrm>
            <a:prstGeom prst="rect">
              <a:avLst/>
            </a:prstGeom>
            <a:noFill/>
            <a:ln w="9525">
              <a:noFill/>
              <a:miter lim="800000"/>
              <a:headEnd/>
              <a:tailEnd/>
            </a:ln>
          </p:spPr>
        </p:pic>
        <p:sp>
          <p:nvSpPr>
            <p:cNvPr id="287" name="Rectangle 19"/>
            <p:cNvSpPr/>
            <p:nvPr/>
          </p:nvSpPr>
          <p:spPr>
            <a:xfrm>
              <a:off x="2317006" y="2796481"/>
              <a:ext cx="2537174" cy="140541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ctr" defTabSz="913765"/>
              <a:endParaRPr lang="zh-CN" altLang="zh-CN" sz="1800" dirty="0">
                <a:solidFill>
                  <a:schemeClr val="bg1">
                    <a:lumMod val="65000"/>
                  </a:schemeClr>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291" name="组合 290"/>
          <p:cNvGrpSpPr/>
          <p:nvPr/>
        </p:nvGrpSpPr>
        <p:grpSpPr>
          <a:xfrm>
            <a:off x="6475657" y="2356391"/>
            <a:ext cx="681793" cy="3250077"/>
            <a:chOff x="6479616" y="2631329"/>
            <a:chExt cx="479425" cy="2247006"/>
          </a:xfrm>
          <a:effectLst>
            <a:outerShdw blurRad="50800" dist="38100" dir="18900000" algn="bl" rotWithShape="0">
              <a:prstClr val="black">
                <a:alpha val="40000"/>
              </a:prstClr>
            </a:outerShdw>
          </a:effectLst>
        </p:grpSpPr>
        <p:sp>
          <p:nvSpPr>
            <p:cNvPr id="292" name="Freeform 6"/>
            <p:cNvSpPr/>
            <p:nvPr/>
          </p:nvSpPr>
          <p:spPr bwMode="auto">
            <a:xfrm>
              <a:off x="6479616" y="2631329"/>
              <a:ext cx="479425" cy="2247006"/>
            </a:xfrm>
            <a:custGeom>
              <a:avLst/>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97B9A1"/>
            </a:solidFill>
            <a:ln w="6350">
              <a:noFill/>
            </a:ln>
          </p:spPr>
          <p:txBody>
            <a:bodyPr/>
            <a:lstStyle/>
            <a:p>
              <a:endParaRPr lang="zh-CN" altLang="en-US" sz="1015" b="1">
                <a:solidFill>
                  <a:srgbClr val="476263"/>
                </a:solidFill>
                <a:latin typeface="Arial Black" panose="020B0A04020102020204" pitchFamily="34" charset="0"/>
              </a:endParaRPr>
            </a:p>
          </p:txBody>
        </p:sp>
        <p:sp>
          <p:nvSpPr>
            <p:cNvPr id="293" name="Oval 7"/>
            <p:cNvSpPr>
              <a:spLocks noChangeArrowheads="1"/>
            </p:cNvSpPr>
            <p:nvPr/>
          </p:nvSpPr>
          <p:spPr bwMode="auto">
            <a:xfrm>
              <a:off x="6544715" y="2694849"/>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rgbClr val="476263"/>
                  </a:solidFill>
                  <a:latin typeface="Arial Black" panose="020B0A04020102020204" pitchFamily="34" charset="0"/>
                  <a:ea typeface="微软雅黑" panose="020B0503020204020204" pitchFamily="34" charset="-122"/>
                </a:rPr>
                <a:t>01</a:t>
              </a:r>
              <a:endParaRPr lang="zh-CN" altLang="en-US" sz="1400" b="1" dirty="0">
                <a:solidFill>
                  <a:srgbClr val="476263"/>
                </a:solidFill>
                <a:latin typeface="Arial Black" panose="020B0A04020102020204" pitchFamily="34" charset="0"/>
                <a:ea typeface="微软雅黑" panose="020B0503020204020204" pitchFamily="34" charset="-122"/>
              </a:endParaRPr>
            </a:p>
          </p:txBody>
        </p:sp>
        <p:sp>
          <p:nvSpPr>
            <p:cNvPr id="294" name="Oval 8"/>
            <p:cNvSpPr>
              <a:spLocks noChangeArrowheads="1"/>
            </p:cNvSpPr>
            <p:nvPr/>
          </p:nvSpPr>
          <p:spPr bwMode="auto">
            <a:xfrm>
              <a:off x="6544715" y="3577773"/>
              <a:ext cx="352425" cy="35412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rgbClr val="476263"/>
                  </a:solidFill>
                  <a:latin typeface="Arial Black" panose="020B0A04020102020204" pitchFamily="34" charset="0"/>
                  <a:ea typeface="微软雅黑" panose="020B0503020204020204" pitchFamily="34" charset="-122"/>
                </a:rPr>
                <a:t>02</a:t>
              </a:r>
              <a:endParaRPr lang="zh-CN" altLang="en-US" sz="1400" b="1" dirty="0">
                <a:solidFill>
                  <a:srgbClr val="476263"/>
                </a:solidFill>
                <a:latin typeface="Arial Black" panose="020B0A04020102020204" pitchFamily="34" charset="0"/>
                <a:ea typeface="微软雅黑" panose="020B0503020204020204" pitchFamily="34" charset="-122"/>
              </a:endParaRPr>
            </a:p>
          </p:txBody>
        </p:sp>
        <p:sp>
          <p:nvSpPr>
            <p:cNvPr id="295" name="Oval 9"/>
            <p:cNvSpPr>
              <a:spLocks noChangeArrowheads="1"/>
            </p:cNvSpPr>
            <p:nvPr/>
          </p:nvSpPr>
          <p:spPr bwMode="auto">
            <a:xfrm>
              <a:off x="6544715" y="4462284"/>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rgbClr val="476263"/>
                  </a:solidFill>
                  <a:latin typeface="Arial Black" panose="020B0A04020102020204" pitchFamily="34" charset="0"/>
                  <a:ea typeface="微软雅黑" panose="020B0503020204020204" pitchFamily="34" charset="-122"/>
                </a:rPr>
                <a:t>03</a:t>
              </a:r>
              <a:endParaRPr lang="zh-CN" altLang="en-US" sz="1400" b="1" dirty="0">
                <a:solidFill>
                  <a:srgbClr val="476263"/>
                </a:solidFill>
                <a:latin typeface="Arial Black" panose="020B0A04020102020204" pitchFamily="34" charset="0"/>
                <a:ea typeface="微软雅黑" panose="020B0503020204020204" pitchFamily="34" charset="-122"/>
              </a:endParaRPr>
            </a:p>
          </p:txBody>
        </p:sp>
      </p:grpSp>
      <p:grpSp>
        <p:nvGrpSpPr>
          <p:cNvPr id="305" name="组合 304"/>
          <p:cNvGrpSpPr/>
          <p:nvPr/>
        </p:nvGrpSpPr>
        <p:grpSpPr>
          <a:xfrm>
            <a:off x="7357470" y="2280403"/>
            <a:ext cx="3040135" cy="994157"/>
            <a:chOff x="821138" y="4300045"/>
            <a:chExt cx="2493818" cy="1107774"/>
          </a:xfrm>
        </p:grpSpPr>
        <p:sp>
          <p:nvSpPr>
            <p:cNvPr id="306"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307" name="Rectangle 23"/>
            <p:cNvSpPr/>
            <p:nvPr/>
          </p:nvSpPr>
          <p:spPr>
            <a:xfrm>
              <a:off x="821139" y="4619034"/>
              <a:ext cx="2493817" cy="788785"/>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308" name="组合 307"/>
          <p:cNvGrpSpPr/>
          <p:nvPr/>
        </p:nvGrpSpPr>
        <p:grpSpPr>
          <a:xfrm>
            <a:off x="7357470" y="3585742"/>
            <a:ext cx="3040135" cy="994157"/>
            <a:chOff x="821138" y="4300045"/>
            <a:chExt cx="2493818" cy="1107774"/>
          </a:xfrm>
        </p:grpSpPr>
        <p:sp>
          <p:nvSpPr>
            <p:cNvPr id="309"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310" name="Rectangle 23"/>
            <p:cNvSpPr/>
            <p:nvPr/>
          </p:nvSpPr>
          <p:spPr>
            <a:xfrm>
              <a:off x="821139" y="4619034"/>
              <a:ext cx="2493817" cy="788785"/>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311" name="组合 310"/>
          <p:cNvGrpSpPr/>
          <p:nvPr/>
        </p:nvGrpSpPr>
        <p:grpSpPr>
          <a:xfrm>
            <a:off x="7357470" y="4891081"/>
            <a:ext cx="3040135" cy="994157"/>
            <a:chOff x="821138" y="4300045"/>
            <a:chExt cx="2493818" cy="1107774"/>
          </a:xfrm>
        </p:grpSpPr>
        <p:sp>
          <p:nvSpPr>
            <p:cNvPr id="312"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313" name="Rectangle 23"/>
            <p:cNvSpPr/>
            <p:nvPr/>
          </p:nvSpPr>
          <p:spPr>
            <a:xfrm>
              <a:off x="821139" y="4619034"/>
              <a:ext cx="2493817" cy="788785"/>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5"/>
                                        </p:tgtEl>
                                        <p:attrNameLst>
                                          <p:attrName>style.visibility</p:attrName>
                                        </p:attrNameLst>
                                      </p:cBhvr>
                                      <p:to>
                                        <p:strVal val="visible"/>
                                      </p:to>
                                    </p:set>
                                    <p:anim calcmode="lin" valueType="num">
                                      <p:cBhvr>
                                        <p:cTn id="13" dur="500" fill="hold"/>
                                        <p:tgtEl>
                                          <p:spTgt spid="285"/>
                                        </p:tgtEl>
                                        <p:attrNameLst>
                                          <p:attrName>ppt_w</p:attrName>
                                        </p:attrNameLst>
                                      </p:cBhvr>
                                      <p:tavLst>
                                        <p:tav tm="0">
                                          <p:val>
                                            <p:fltVal val="0"/>
                                          </p:val>
                                        </p:tav>
                                        <p:tav tm="100000">
                                          <p:val>
                                            <p:strVal val="#ppt_w"/>
                                          </p:val>
                                        </p:tav>
                                      </p:tavLst>
                                    </p:anim>
                                    <p:anim calcmode="lin" valueType="num">
                                      <p:cBhvr>
                                        <p:cTn id="14" dur="500" fill="hold"/>
                                        <p:tgtEl>
                                          <p:spTgt spid="285"/>
                                        </p:tgtEl>
                                        <p:attrNameLst>
                                          <p:attrName>ppt_h</p:attrName>
                                        </p:attrNameLst>
                                      </p:cBhvr>
                                      <p:tavLst>
                                        <p:tav tm="0">
                                          <p:val>
                                            <p:fltVal val="0"/>
                                          </p:val>
                                        </p:tav>
                                        <p:tav tm="100000">
                                          <p:val>
                                            <p:strVal val="#ppt_h"/>
                                          </p:val>
                                        </p:tav>
                                      </p:tavLst>
                                    </p:anim>
                                    <p:animEffect transition="in" filter="fade">
                                      <p:cBhvr>
                                        <p:cTn id="15" dur="500"/>
                                        <p:tgtEl>
                                          <p:spTgt spid="285"/>
                                        </p:tgtEl>
                                      </p:cBhvr>
                                    </p:animEffect>
                                  </p:childTnLst>
                                </p:cTn>
                              </p:par>
                            </p:childTnLst>
                          </p:cTn>
                        </p:par>
                        <p:par>
                          <p:cTn id="16" fill="hold">
                            <p:stCondLst>
                              <p:cond delay="1000"/>
                            </p:stCondLst>
                            <p:childTnLst>
                              <p:par>
                                <p:cTn id="17" presetID="16" presetClass="entr" presetSubtype="42" fill="hold" nodeType="afterEffect">
                                  <p:stCondLst>
                                    <p:cond delay="0"/>
                                  </p:stCondLst>
                                  <p:childTnLst>
                                    <p:set>
                                      <p:cBhvr>
                                        <p:cTn id="18" dur="1" fill="hold">
                                          <p:stCondLst>
                                            <p:cond delay="0"/>
                                          </p:stCondLst>
                                        </p:cTn>
                                        <p:tgtEl>
                                          <p:spTgt spid="291"/>
                                        </p:tgtEl>
                                        <p:attrNameLst>
                                          <p:attrName>style.visibility</p:attrName>
                                        </p:attrNameLst>
                                      </p:cBhvr>
                                      <p:to>
                                        <p:strVal val="visible"/>
                                      </p:to>
                                    </p:set>
                                    <p:animEffect transition="in" filter="barn(outHorizontal)">
                                      <p:cBhvr>
                                        <p:cTn id="19" dur="500"/>
                                        <p:tgtEl>
                                          <p:spTgt spid="291"/>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05"/>
                                        </p:tgtEl>
                                        <p:attrNameLst>
                                          <p:attrName>style.visibility</p:attrName>
                                        </p:attrNameLst>
                                      </p:cBhvr>
                                      <p:to>
                                        <p:strVal val="visible"/>
                                      </p:to>
                                    </p:set>
                                    <p:animEffect transition="in" filter="fade">
                                      <p:cBhvr>
                                        <p:cTn id="23" dur="1000"/>
                                        <p:tgtEl>
                                          <p:spTgt spid="305"/>
                                        </p:tgtEl>
                                      </p:cBhvr>
                                    </p:animEffect>
                                    <p:anim calcmode="lin" valueType="num">
                                      <p:cBhvr>
                                        <p:cTn id="24" dur="1000" fill="hold"/>
                                        <p:tgtEl>
                                          <p:spTgt spid="305"/>
                                        </p:tgtEl>
                                        <p:attrNameLst>
                                          <p:attrName>ppt_x</p:attrName>
                                        </p:attrNameLst>
                                      </p:cBhvr>
                                      <p:tavLst>
                                        <p:tav tm="0">
                                          <p:val>
                                            <p:strVal val="#ppt_x"/>
                                          </p:val>
                                        </p:tav>
                                        <p:tav tm="100000">
                                          <p:val>
                                            <p:strVal val="#ppt_x"/>
                                          </p:val>
                                        </p:tav>
                                      </p:tavLst>
                                    </p:anim>
                                    <p:anim calcmode="lin" valueType="num">
                                      <p:cBhvr>
                                        <p:cTn id="25" dur="1000" fill="hold"/>
                                        <p:tgtEl>
                                          <p:spTgt spid="30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08"/>
                                        </p:tgtEl>
                                        <p:attrNameLst>
                                          <p:attrName>style.visibility</p:attrName>
                                        </p:attrNameLst>
                                      </p:cBhvr>
                                      <p:to>
                                        <p:strVal val="visible"/>
                                      </p:to>
                                    </p:set>
                                    <p:animEffect transition="in" filter="fade">
                                      <p:cBhvr>
                                        <p:cTn id="29" dur="1000"/>
                                        <p:tgtEl>
                                          <p:spTgt spid="308"/>
                                        </p:tgtEl>
                                      </p:cBhvr>
                                    </p:animEffect>
                                    <p:anim calcmode="lin" valueType="num">
                                      <p:cBhvr>
                                        <p:cTn id="30" dur="1000" fill="hold"/>
                                        <p:tgtEl>
                                          <p:spTgt spid="308"/>
                                        </p:tgtEl>
                                        <p:attrNameLst>
                                          <p:attrName>ppt_x</p:attrName>
                                        </p:attrNameLst>
                                      </p:cBhvr>
                                      <p:tavLst>
                                        <p:tav tm="0">
                                          <p:val>
                                            <p:strVal val="#ppt_x"/>
                                          </p:val>
                                        </p:tav>
                                        <p:tav tm="100000">
                                          <p:val>
                                            <p:strVal val="#ppt_x"/>
                                          </p:val>
                                        </p:tav>
                                      </p:tavLst>
                                    </p:anim>
                                    <p:anim calcmode="lin" valueType="num">
                                      <p:cBhvr>
                                        <p:cTn id="31" dur="1000" fill="hold"/>
                                        <p:tgtEl>
                                          <p:spTgt spid="308"/>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311"/>
                                        </p:tgtEl>
                                        <p:attrNameLst>
                                          <p:attrName>style.visibility</p:attrName>
                                        </p:attrNameLst>
                                      </p:cBhvr>
                                      <p:to>
                                        <p:strVal val="visible"/>
                                      </p:to>
                                    </p:set>
                                    <p:animEffect transition="in" filter="fade">
                                      <p:cBhvr>
                                        <p:cTn id="35" dur="1000"/>
                                        <p:tgtEl>
                                          <p:spTgt spid="311"/>
                                        </p:tgtEl>
                                      </p:cBhvr>
                                    </p:animEffect>
                                    <p:anim calcmode="lin" valueType="num">
                                      <p:cBhvr>
                                        <p:cTn id="36" dur="1000" fill="hold"/>
                                        <p:tgtEl>
                                          <p:spTgt spid="311"/>
                                        </p:tgtEl>
                                        <p:attrNameLst>
                                          <p:attrName>ppt_x</p:attrName>
                                        </p:attrNameLst>
                                      </p:cBhvr>
                                      <p:tavLst>
                                        <p:tav tm="0">
                                          <p:val>
                                            <p:strVal val="#ppt_x"/>
                                          </p:val>
                                        </p:tav>
                                        <p:tav tm="100000">
                                          <p:val>
                                            <p:strVal val="#ppt_x"/>
                                          </p:val>
                                        </p:tav>
                                      </p:tavLst>
                                    </p:anim>
                                    <p:anim calcmode="lin" valueType="num">
                                      <p:cBhvr>
                                        <p:cTn id="37" dur="100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工作完成情况</a:t>
            </a:r>
          </a:p>
        </p:txBody>
      </p:sp>
      <p:sp>
        <p:nvSpPr>
          <p:cNvPr id="87" name="38"/>
          <p:cNvSpPr/>
          <p:nvPr/>
        </p:nvSpPr>
        <p:spPr>
          <a:xfrm>
            <a:off x="3031874" y="2881403"/>
            <a:ext cx="4804051" cy="3203116"/>
          </a:xfrm>
          <a:prstGeom prst="rect">
            <a:avLst/>
          </a:prstGeom>
          <a:ln>
            <a:noFill/>
          </a:ln>
        </p:spPr>
        <p:txBody>
          <a:bodyPr/>
          <a:lstStyle/>
          <a:p>
            <a:endParaRPr lang="zh-CN" altLang="en-US"/>
          </a:p>
        </p:txBody>
      </p:sp>
      <p:grpSp>
        <p:nvGrpSpPr>
          <p:cNvPr id="88" name="组合 87"/>
          <p:cNvGrpSpPr/>
          <p:nvPr/>
        </p:nvGrpSpPr>
        <p:grpSpPr>
          <a:xfrm>
            <a:off x="909389" y="3140041"/>
            <a:ext cx="9143049" cy="1775200"/>
            <a:chOff x="1524474" y="2480028"/>
            <a:chExt cx="9143049" cy="1775200"/>
          </a:xfrm>
        </p:grpSpPr>
        <p:grpSp>
          <p:nvGrpSpPr>
            <p:cNvPr id="89" name="组合 44"/>
            <p:cNvGrpSpPr/>
            <p:nvPr/>
          </p:nvGrpSpPr>
          <p:grpSpPr bwMode="auto">
            <a:xfrm>
              <a:off x="1524474" y="2499786"/>
              <a:ext cx="9143049" cy="1731978"/>
              <a:chOff x="1278168" y="2752056"/>
              <a:chExt cx="9402532" cy="1781844"/>
            </a:xfrm>
          </p:grpSpPr>
          <p:sp>
            <p:nvSpPr>
              <p:cNvPr id="149"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sp>
            <p:nvSpPr>
              <p:cNvPr id="150"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sp>
            <p:nvSpPr>
              <p:cNvPr id="151"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sp>
            <p:nvSpPr>
              <p:cNvPr id="152"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cxnSp>
            <p:nvCxnSpPr>
              <p:cNvPr id="153" name="直接连接符 152"/>
              <p:cNvCxnSpPr/>
              <p:nvPr/>
            </p:nvCxnSpPr>
            <p:spPr>
              <a:xfrm>
                <a:off x="9552016" y="3641390"/>
                <a:ext cx="1128684" cy="0"/>
              </a:xfrm>
              <a:prstGeom prst="line">
                <a:avLst/>
              </a:prstGeom>
              <a:ln w="9525">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278168" y="3642979"/>
                <a:ext cx="1128684" cy="0"/>
              </a:xfrm>
              <a:prstGeom prst="line">
                <a:avLst/>
              </a:prstGeom>
              <a:ln w="952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2579097" y="2489907"/>
              <a:ext cx="1765321" cy="1765321"/>
              <a:chOff x="2389188" y="2700655"/>
              <a:chExt cx="1815465" cy="1815465"/>
            </a:xfrm>
          </p:grpSpPr>
          <p:sp>
            <p:nvSpPr>
              <p:cNvPr id="147" name="矩形 146"/>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148" name="空心弧 147"/>
              <p:cNvSpPr/>
              <p:nvPr/>
            </p:nvSpPr>
            <p:spPr>
              <a:xfrm rot="19800000">
                <a:off x="2398394" y="2704383"/>
                <a:ext cx="1797050" cy="1797050"/>
              </a:xfrm>
              <a:prstGeom prst="blockArc">
                <a:avLst>
                  <a:gd name="adj1" fmla="val 10782304"/>
                  <a:gd name="adj2" fmla="val 12569082"/>
                  <a:gd name="adj3" fmla="val 215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grpSp>
          <p:nvGrpSpPr>
            <p:cNvPr id="91" name="组合 90"/>
            <p:cNvGrpSpPr/>
            <p:nvPr/>
          </p:nvGrpSpPr>
          <p:grpSpPr>
            <a:xfrm>
              <a:off x="4333261" y="2480028"/>
              <a:ext cx="1765321" cy="1765322"/>
              <a:chOff x="4166508" y="2732405"/>
              <a:chExt cx="1815465" cy="1815465"/>
            </a:xfrm>
          </p:grpSpPr>
          <p:sp>
            <p:nvSpPr>
              <p:cNvPr id="145" name="矩形 144"/>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146" name="空心弧 145"/>
              <p:cNvSpPr/>
              <p:nvPr/>
            </p:nvSpPr>
            <p:spPr>
              <a:xfrm>
                <a:off x="4178300" y="2746375"/>
                <a:ext cx="1797050" cy="1797050"/>
              </a:xfrm>
              <a:prstGeom prst="blockArc">
                <a:avLst>
                  <a:gd name="adj1" fmla="val 10861918"/>
                  <a:gd name="adj2" fmla="val 12575204"/>
                  <a:gd name="adj3" fmla="val 2129"/>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grpSp>
          <p:nvGrpSpPr>
            <p:cNvPr id="92" name="组合 91"/>
            <p:cNvGrpSpPr/>
            <p:nvPr/>
          </p:nvGrpSpPr>
          <p:grpSpPr>
            <a:xfrm>
              <a:off x="6092140" y="2487437"/>
              <a:ext cx="1765321" cy="1765322"/>
              <a:chOff x="5975350" y="2740024"/>
              <a:chExt cx="1815465" cy="1815465"/>
            </a:xfrm>
          </p:grpSpPr>
          <p:sp>
            <p:nvSpPr>
              <p:cNvPr id="143" name="矩形 142"/>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144" name="空心弧 143"/>
              <p:cNvSpPr/>
              <p:nvPr/>
            </p:nvSpPr>
            <p:spPr>
              <a:xfrm rot="19800000">
                <a:off x="5983288" y="2751138"/>
                <a:ext cx="1797050" cy="1797050"/>
              </a:xfrm>
              <a:prstGeom prst="blockArc">
                <a:avLst>
                  <a:gd name="adj1" fmla="val 10800000"/>
                  <a:gd name="adj2" fmla="val 12569082"/>
                  <a:gd name="adj3" fmla="val 215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grpSp>
          <p:nvGrpSpPr>
            <p:cNvPr id="93" name="组合 92"/>
            <p:cNvGrpSpPr/>
            <p:nvPr/>
          </p:nvGrpSpPr>
          <p:grpSpPr>
            <a:xfrm>
              <a:off x="7821956" y="2486203"/>
              <a:ext cx="1765321" cy="1765322"/>
              <a:chOff x="7754303" y="2738755"/>
              <a:chExt cx="1815465" cy="1815465"/>
            </a:xfrm>
          </p:grpSpPr>
          <p:sp>
            <p:nvSpPr>
              <p:cNvPr id="141" name="矩形 140"/>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142" name="空心弧 141"/>
              <p:cNvSpPr/>
              <p:nvPr/>
            </p:nvSpPr>
            <p:spPr>
              <a:xfrm>
                <a:off x="7759700" y="2746375"/>
                <a:ext cx="1797050" cy="1797050"/>
              </a:xfrm>
              <a:prstGeom prst="blockArc">
                <a:avLst>
                  <a:gd name="adj1" fmla="val 10861918"/>
                  <a:gd name="adj2" fmla="val 12575204"/>
                  <a:gd name="adj3" fmla="val 2129"/>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sp>
          <p:nvSpPr>
            <p:cNvPr id="94" name="椭圆 93"/>
            <p:cNvSpPr/>
            <p:nvPr/>
          </p:nvSpPr>
          <p:spPr>
            <a:xfrm>
              <a:off x="4582256" y="2705474"/>
              <a:ext cx="1325997" cy="1325998"/>
            </a:xfrm>
            <a:prstGeom prst="ellipse">
              <a:avLst/>
            </a:prstGeom>
            <a:solidFill>
              <a:srgbClr val="476263"/>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grpSp>
          <p:nvGrpSpPr>
            <p:cNvPr id="95" name="组合 94"/>
            <p:cNvGrpSpPr/>
            <p:nvPr/>
          </p:nvGrpSpPr>
          <p:grpSpPr>
            <a:xfrm>
              <a:off x="4975175" y="3114563"/>
              <a:ext cx="586496" cy="533178"/>
              <a:chOff x="1725613" y="5659438"/>
              <a:chExt cx="498475" cy="498475"/>
            </a:xfrm>
            <a:solidFill>
              <a:srgbClr val="BBE1EA"/>
            </a:solidFill>
          </p:grpSpPr>
          <p:sp>
            <p:nvSpPr>
              <p:cNvPr id="115" name="Freeform 564"/>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lang="zh-CN" altLang="en-US">
                  <a:solidFill>
                    <a:schemeClr val="bg1">
                      <a:lumMod val="50000"/>
                    </a:schemeClr>
                  </a:solidFill>
                </a:endParaRPr>
              </a:p>
            </p:txBody>
          </p:sp>
          <p:sp>
            <p:nvSpPr>
              <p:cNvPr id="116" name="Rectangle 565"/>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17" name="Rectangle 566"/>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18" name="Rectangle 567"/>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19" name="Rectangle 568"/>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0" name="Rectangle 569"/>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1" name="Rectangle 570"/>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2" name="Rectangle 571"/>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3" name="Freeform 572"/>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lang="zh-CN" altLang="en-US">
                  <a:solidFill>
                    <a:schemeClr val="bg1">
                      <a:lumMod val="50000"/>
                    </a:schemeClr>
                  </a:solidFill>
                </a:endParaRPr>
              </a:p>
            </p:txBody>
          </p:sp>
          <p:sp>
            <p:nvSpPr>
              <p:cNvPr id="124" name="Rectangle 573"/>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5" name="Rectangle 574"/>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6" name="Freeform 575"/>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lang="zh-CN" altLang="en-US">
                  <a:solidFill>
                    <a:schemeClr val="bg1">
                      <a:lumMod val="50000"/>
                    </a:schemeClr>
                  </a:solidFill>
                </a:endParaRPr>
              </a:p>
            </p:txBody>
          </p:sp>
          <p:sp>
            <p:nvSpPr>
              <p:cNvPr id="127" name="Rectangle 576"/>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8" name="Rectangle 577"/>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29" name="Rectangle 578"/>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0" name="Rectangle 579"/>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1" name="Rectangle 580"/>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2" name="Rectangle 581"/>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3" name="Rectangle 582"/>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4" name="Rectangle 583"/>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5" name="Rectangle 584"/>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6" name="Rectangle 585"/>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7" name="Rectangle 586"/>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8" name="Rectangle 587"/>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39" name="Rectangle 588"/>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140" name="Freeform 589"/>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lang="zh-CN" altLang="en-US">
                  <a:solidFill>
                    <a:schemeClr val="bg1">
                      <a:lumMod val="50000"/>
                    </a:schemeClr>
                  </a:solidFill>
                </a:endParaRPr>
              </a:p>
            </p:txBody>
          </p:sp>
        </p:grpSp>
        <p:grpSp>
          <p:nvGrpSpPr>
            <p:cNvPr id="96" name="组合 95"/>
            <p:cNvGrpSpPr/>
            <p:nvPr/>
          </p:nvGrpSpPr>
          <p:grpSpPr>
            <a:xfrm>
              <a:off x="2824767" y="2680509"/>
              <a:ext cx="1325997" cy="1325998"/>
              <a:chOff x="2278698" y="3741657"/>
              <a:chExt cx="1500029" cy="1500029"/>
            </a:xfrm>
          </p:grpSpPr>
          <p:sp>
            <p:nvSpPr>
              <p:cNvPr id="111" name="椭圆 110"/>
              <p:cNvSpPr/>
              <p:nvPr/>
            </p:nvSpPr>
            <p:spPr>
              <a:xfrm>
                <a:off x="2278698" y="3741657"/>
                <a:ext cx="1500029" cy="1500029"/>
              </a:xfrm>
              <a:prstGeom prst="ellipse">
                <a:avLst/>
              </a:prstGeom>
              <a:solidFill>
                <a:srgbClr val="97B9A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bg1">
                      <a:lumMod val="50000"/>
                    </a:schemeClr>
                  </a:solidFill>
                  <a:latin typeface="Chelsea" panose="02000500000000000000" pitchFamily="2" charset="0"/>
                </a:endParaRPr>
              </a:p>
            </p:txBody>
          </p:sp>
          <p:grpSp>
            <p:nvGrpSpPr>
              <p:cNvPr id="112" name="组合 111"/>
              <p:cNvGrpSpPr/>
              <p:nvPr/>
            </p:nvGrpSpPr>
            <p:grpSpPr>
              <a:xfrm>
                <a:off x="2662538" y="4134603"/>
                <a:ext cx="693436" cy="691515"/>
                <a:chOff x="2722713" y="3648225"/>
                <a:chExt cx="573087" cy="571500"/>
              </a:xfrm>
            </p:grpSpPr>
            <p:sp>
              <p:nvSpPr>
                <p:cNvPr id="113" name="Freeform 178"/>
                <p:cNvSpPr/>
                <p:nvPr/>
              </p:nvSpPr>
              <p:spPr bwMode="auto">
                <a:xfrm>
                  <a:off x="2722713" y="3648225"/>
                  <a:ext cx="573087" cy="571500"/>
                </a:xfrm>
                <a:custGeom>
                  <a:avLst/>
                  <a:gdLst>
                    <a:gd name="T0" fmla="*/ 2147483646 w 248"/>
                    <a:gd name="T1" fmla="*/ 0 h 248"/>
                    <a:gd name="T2" fmla="*/ 2147483646 w 248"/>
                    <a:gd name="T3" fmla="*/ 2147483646 h 248"/>
                    <a:gd name="T4" fmla="*/ 2147483646 w 248"/>
                    <a:gd name="T5" fmla="*/ 2147483646 h 248"/>
                    <a:gd name="T6" fmla="*/ 2147483646 w 248"/>
                    <a:gd name="T7" fmla="*/ 2147483646 h 248"/>
                    <a:gd name="T8" fmla="*/ 2147483646 w 248"/>
                    <a:gd name="T9" fmla="*/ 2147483646 h 248"/>
                    <a:gd name="T10" fmla="*/ 2147483646 w 248"/>
                    <a:gd name="T11" fmla="*/ 2147483646 h 248"/>
                    <a:gd name="T12" fmla="*/ 2147483646 w 248"/>
                    <a:gd name="T13" fmla="*/ 2147483646 h 248"/>
                    <a:gd name="T14" fmla="*/ 2147483646 w 248"/>
                    <a:gd name="T15" fmla="*/ 2147483646 h 248"/>
                    <a:gd name="T16" fmla="*/ 0 w 248"/>
                    <a:gd name="T17" fmla="*/ 2147483646 h 248"/>
                    <a:gd name="T18" fmla="*/ 2147483646 w 248"/>
                    <a:gd name="T19" fmla="*/ 2147483646 h 248"/>
                    <a:gd name="T20" fmla="*/ 2147483646 w 248"/>
                    <a:gd name="T21" fmla="*/ 2147483646 h 248"/>
                    <a:gd name="T22" fmla="*/ 2147483646 w 248"/>
                    <a:gd name="T23" fmla="*/ 2147483646 h 248"/>
                    <a:gd name="T24" fmla="*/ 2147483646 w 248"/>
                    <a:gd name="T25" fmla="*/ 2147483646 h 248"/>
                    <a:gd name="T26" fmla="*/ 2147483646 w 248"/>
                    <a:gd name="T27" fmla="*/ 2147483646 h 248"/>
                    <a:gd name="T28" fmla="*/ 2147483646 w 248"/>
                    <a:gd name="T29" fmla="*/ 2147483646 h 248"/>
                    <a:gd name="T30" fmla="*/ 2147483646 w 248"/>
                    <a:gd name="T31" fmla="*/ 2147483646 h 248"/>
                    <a:gd name="T32" fmla="*/ 2147483646 w 248"/>
                    <a:gd name="T33" fmla="*/ 2147483646 h 248"/>
                    <a:gd name="T34" fmla="*/ 2147483646 w 248"/>
                    <a:gd name="T35" fmla="*/ 2147483646 h 248"/>
                    <a:gd name="T36" fmla="*/ 2147483646 w 248"/>
                    <a:gd name="T37" fmla="*/ 2147483646 h 248"/>
                    <a:gd name="T38" fmla="*/ 2147483646 w 248"/>
                    <a:gd name="T39" fmla="*/ 2147483646 h 248"/>
                    <a:gd name="T40" fmla="*/ 2147483646 w 248"/>
                    <a:gd name="T41" fmla="*/ 2147483646 h 248"/>
                    <a:gd name="T42" fmla="*/ 2147483646 w 248"/>
                    <a:gd name="T43" fmla="*/ 2147483646 h 248"/>
                    <a:gd name="T44" fmla="*/ 2147483646 w 248"/>
                    <a:gd name="T45" fmla="*/ 2147483646 h 248"/>
                    <a:gd name="T46" fmla="*/ 2147483646 w 248"/>
                    <a:gd name="T47" fmla="*/ 2147483646 h 248"/>
                    <a:gd name="T48" fmla="*/ 2147483646 w 248"/>
                    <a:gd name="T49" fmla="*/ 2147483646 h 248"/>
                    <a:gd name="T50" fmla="*/ 2147483646 w 248"/>
                    <a:gd name="T51" fmla="*/ 2147483646 h 248"/>
                    <a:gd name="T52" fmla="*/ 2147483646 w 248"/>
                    <a:gd name="T53" fmla="*/ 2147483646 h 248"/>
                    <a:gd name="T54" fmla="*/ 2147483646 w 248"/>
                    <a:gd name="T55" fmla="*/ 2147483646 h 248"/>
                    <a:gd name="T56" fmla="*/ 2147483646 w 248"/>
                    <a:gd name="T57" fmla="*/ 2147483646 h 248"/>
                    <a:gd name="T58" fmla="*/ 2147483646 w 248"/>
                    <a:gd name="T59" fmla="*/ 2147483646 h 248"/>
                    <a:gd name="T60" fmla="*/ 2147483646 w 248"/>
                    <a:gd name="T61" fmla="*/ 2147483646 h 248"/>
                    <a:gd name="T62" fmla="*/ 2147483646 w 248"/>
                    <a:gd name="T63" fmla="*/ 2147483646 h 248"/>
                    <a:gd name="T64" fmla="*/ 2147483646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14" name="Freeform 179"/>
                <p:cNvSpPr/>
                <p:nvPr/>
              </p:nvSpPr>
              <p:spPr bwMode="auto">
                <a:xfrm>
                  <a:off x="2946550" y="3872063"/>
                  <a:ext cx="125413" cy="125412"/>
                </a:xfrm>
                <a:custGeom>
                  <a:avLst/>
                  <a:gdLst>
                    <a:gd name="T0" fmla="*/ 2147483646 w 54"/>
                    <a:gd name="T1" fmla="*/ 2147483646 h 54"/>
                    <a:gd name="T2" fmla="*/ 2147483646 w 54"/>
                    <a:gd name="T3" fmla="*/ 2147483646 h 54"/>
                    <a:gd name="T4" fmla="*/ 2147483646 w 54"/>
                    <a:gd name="T5" fmla="*/ 2147483646 h 54"/>
                    <a:gd name="T6" fmla="*/ 2147483646 w 54"/>
                    <a:gd name="T7" fmla="*/ 2147483646 h 54"/>
                    <a:gd name="T8" fmla="*/ 2147483646 w 54"/>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grpSp>
        </p:grpSp>
        <p:grpSp>
          <p:nvGrpSpPr>
            <p:cNvPr id="97" name="组合 96"/>
            <p:cNvGrpSpPr/>
            <p:nvPr/>
          </p:nvGrpSpPr>
          <p:grpSpPr>
            <a:xfrm>
              <a:off x="6307993" y="2710885"/>
              <a:ext cx="1325997" cy="1325998"/>
              <a:chOff x="6207761" y="3741657"/>
              <a:chExt cx="1500029" cy="1500029"/>
            </a:xfrm>
          </p:grpSpPr>
          <p:sp>
            <p:nvSpPr>
              <p:cNvPr id="103" name="椭圆 102"/>
              <p:cNvSpPr/>
              <p:nvPr/>
            </p:nvSpPr>
            <p:spPr>
              <a:xfrm>
                <a:off x="6207761" y="3741657"/>
                <a:ext cx="1500029" cy="1500029"/>
              </a:xfrm>
              <a:prstGeom prst="ellipse">
                <a:avLst/>
              </a:prstGeom>
              <a:solidFill>
                <a:srgbClr val="97B9A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grpSp>
            <p:nvGrpSpPr>
              <p:cNvPr id="104" name="组合 103"/>
              <p:cNvGrpSpPr/>
              <p:nvPr/>
            </p:nvGrpSpPr>
            <p:grpSpPr>
              <a:xfrm>
                <a:off x="6652054" y="4156692"/>
                <a:ext cx="647335" cy="647336"/>
                <a:chOff x="1830388" y="2073275"/>
                <a:chExt cx="534987" cy="534988"/>
              </a:xfrm>
            </p:grpSpPr>
            <p:sp>
              <p:nvSpPr>
                <p:cNvPr id="105" name="Freeform 24"/>
                <p:cNvSpPr/>
                <p:nvPr/>
              </p:nvSpPr>
              <p:spPr bwMode="auto">
                <a:xfrm>
                  <a:off x="2000250" y="2119313"/>
                  <a:ext cx="365125" cy="109537"/>
                </a:xfrm>
                <a:custGeom>
                  <a:avLst/>
                  <a:gdLst>
                    <a:gd name="T0" fmla="*/ 2147483646 w 158"/>
                    <a:gd name="T1" fmla="*/ 2147483646 h 48"/>
                    <a:gd name="T2" fmla="*/ 2147483646 w 158"/>
                    <a:gd name="T3" fmla="*/ 2147483646 h 48"/>
                    <a:gd name="T4" fmla="*/ 0 w 158"/>
                    <a:gd name="T5" fmla="*/ 2147483646 h 48"/>
                    <a:gd name="T6" fmla="*/ 0 w 158"/>
                    <a:gd name="T7" fmla="*/ 2147483646 h 48"/>
                    <a:gd name="T8" fmla="*/ 2147483646 w 158"/>
                    <a:gd name="T9" fmla="*/ 0 h 48"/>
                    <a:gd name="T10" fmla="*/ 2147483646 w 158"/>
                    <a:gd name="T11" fmla="*/ 0 h 48"/>
                    <a:gd name="T12" fmla="*/ 2147483646 w 158"/>
                    <a:gd name="T13" fmla="*/ 2147483646 h 48"/>
                    <a:gd name="T14" fmla="*/ 2147483646 w 158"/>
                    <a:gd name="T15" fmla="*/ 2147483646 h 48"/>
                    <a:gd name="T16" fmla="*/ 2147483646 w 158"/>
                    <a:gd name="T17" fmla="*/ 2147483646 h 48"/>
                    <a:gd name="T18" fmla="*/ 2147483646 w 158"/>
                    <a:gd name="T19" fmla="*/ 2147483646 h 48"/>
                    <a:gd name="T20" fmla="*/ 2147483646 w 158"/>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06" name="Freeform 25"/>
                <p:cNvSpPr/>
                <p:nvPr/>
              </p:nvSpPr>
              <p:spPr bwMode="auto">
                <a:xfrm>
                  <a:off x="1830388" y="2266950"/>
                  <a:ext cx="355600" cy="109538"/>
                </a:xfrm>
                <a:custGeom>
                  <a:avLst/>
                  <a:gdLst>
                    <a:gd name="T0" fmla="*/ 2147483646 w 154"/>
                    <a:gd name="T1" fmla="*/ 0 h 48"/>
                    <a:gd name="T2" fmla="*/ 2147483646 w 154"/>
                    <a:gd name="T3" fmla="*/ 0 h 48"/>
                    <a:gd name="T4" fmla="*/ 2147483646 w 154"/>
                    <a:gd name="T5" fmla="*/ 2147483646 h 48"/>
                    <a:gd name="T6" fmla="*/ 2147483646 w 154"/>
                    <a:gd name="T7" fmla="*/ 2147483646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07" name="Line 26"/>
                <p:cNvSpPr>
                  <a:spLocks noChangeShapeType="1"/>
                </p:cNvSpPr>
                <p:nvPr/>
              </p:nvSpPr>
              <p:spPr bwMode="auto">
                <a:xfrm>
                  <a:off x="2093913" y="2376488"/>
                  <a:ext cx="0" cy="22225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08" name="Line 27"/>
                <p:cNvSpPr>
                  <a:spLocks noChangeShapeType="1"/>
                </p:cNvSpPr>
                <p:nvPr/>
              </p:nvSpPr>
              <p:spPr bwMode="auto">
                <a:xfrm flipV="1">
                  <a:off x="2093913" y="2228850"/>
                  <a:ext cx="0" cy="3810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09" name="Line 28"/>
                <p:cNvSpPr>
                  <a:spLocks noChangeShapeType="1"/>
                </p:cNvSpPr>
                <p:nvPr/>
              </p:nvSpPr>
              <p:spPr bwMode="auto">
                <a:xfrm flipV="1">
                  <a:off x="2093913" y="2073275"/>
                  <a:ext cx="0" cy="46038"/>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10" name="Line 29"/>
                <p:cNvSpPr>
                  <a:spLocks noChangeShapeType="1"/>
                </p:cNvSpPr>
                <p:nvPr/>
              </p:nvSpPr>
              <p:spPr bwMode="auto">
                <a:xfrm>
                  <a:off x="2020888" y="2608263"/>
                  <a:ext cx="149225" cy="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grpSp>
        </p:grpSp>
        <p:grpSp>
          <p:nvGrpSpPr>
            <p:cNvPr id="98" name="组合 97"/>
            <p:cNvGrpSpPr/>
            <p:nvPr/>
          </p:nvGrpSpPr>
          <p:grpSpPr>
            <a:xfrm>
              <a:off x="8057664" y="2714772"/>
              <a:ext cx="1325997" cy="1325998"/>
              <a:chOff x="8179277" y="3748642"/>
              <a:chExt cx="1500028" cy="1500029"/>
            </a:xfrm>
            <a:solidFill>
              <a:srgbClr val="262626"/>
            </a:solidFill>
          </p:grpSpPr>
          <p:sp>
            <p:nvSpPr>
              <p:cNvPr id="99" name="椭圆 98"/>
              <p:cNvSpPr/>
              <p:nvPr/>
            </p:nvSpPr>
            <p:spPr>
              <a:xfrm>
                <a:off x="8179277" y="3748642"/>
                <a:ext cx="1500028" cy="1500029"/>
              </a:xfrm>
              <a:prstGeom prst="ellipse">
                <a:avLst/>
              </a:prstGeom>
              <a:solidFill>
                <a:srgbClr val="476263"/>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grpSp>
            <p:nvGrpSpPr>
              <p:cNvPr id="100" name="组合 99"/>
              <p:cNvGrpSpPr/>
              <p:nvPr/>
            </p:nvGrpSpPr>
            <p:grpSpPr>
              <a:xfrm>
                <a:off x="8605283" y="4234099"/>
                <a:ext cx="630396" cy="548323"/>
                <a:chOff x="11250613" y="919163"/>
                <a:chExt cx="573087" cy="498475"/>
              </a:xfrm>
              <a:grpFill/>
            </p:grpSpPr>
            <p:sp>
              <p:nvSpPr>
                <p:cNvPr id="101"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solidFill>
                  <a:srgbClr val="476263"/>
                </a:solidFill>
                <a:ln w="17463" cap="rnd">
                  <a:solidFill>
                    <a:schemeClr val="bg1"/>
                  </a:solidFill>
                  <a:prstDash val="solid"/>
                  <a:miter lim="800000"/>
                </a:ln>
              </p:spPr>
              <p:txBody>
                <a:bodyPr/>
                <a:lstStyle/>
                <a:p>
                  <a:endParaRPr lang="zh-CN" altLang="en-US" dirty="0">
                    <a:solidFill>
                      <a:schemeClr val="bg1">
                        <a:lumMod val="50000"/>
                      </a:schemeClr>
                    </a:solidFill>
                  </a:endParaRPr>
                </a:p>
              </p:txBody>
            </p:sp>
            <p:sp>
              <p:nvSpPr>
                <p:cNvPr id="102"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solidFill>
                  <a:srgbClr val="BBE1EA"/>
                </a:solidFill>
                <a:ln w="17463" cap="rnd">
                  <a:solidFill>
                    <a:schemeClr val="bg1"/>
                  </a:solidFill>
                  <a:prstDash val="solid"/>
                  <a:miter lim="800000"/>
                </a:ln>
              </p:spPr>
              <p:txBody>
                <a:bodyPr/>
                <a:lstStyle/>
                <a:p>
                  <a:endParaRPr lang="zh-CN" altLang="en-US">
                    <a:solidFill>
                      <a:schemeClr val="bg1">
                        <a:lumMod val="50000"/>
                      </a:schemeClr>
                    </a:solidFill>
                  </a:endParaRPr>
                </a:p>
              </p:txBody>
            </p:sp>
          </p:grpSp>
        </p:grpSp>
      </p:grpSp>
      <p:grpSp>
        <p:nvGrpSpPr>
          <p:cNvPr id="155" name="组合 154"/>
          <p:cNvGrpSpPr/>
          <p:nvPr/>
        </p:nvGrpSpPr>
        <p:grpSpPr>
          <a:xfrm>
            <a:off x="2006925" y="2375265"/>
            <a:ext cx="2238046" cy="994157"/>
            <a:chOff x="821138" y="4300045"/>
            <a:chExt cx="2493818" cy="1107774"/>
          </a:xfrm>
        </p:grpSpPr>
        <p:sp>
          <p:nvSpPr>
            <p:cNvPr id="156"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157" name="Rectangle 23"/>
            <p:cNvSpPr/>
            <p:nvPr/>
          </p:nvSpPr>
          <p:spPr>
            <a:xfrm>
              <a:off x="821139" y="4619034"/>
              <a:ext cx="2493817" cy="788785"/>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158" name="组合 157"/>
          <p:cNvGrpSpPr/>
          <p:nvPr/>
        </p:nvGrpSpPr>
        <p:grpSpPr>
          <a:xfrm>
            <a:off x="4051173" y="4981032"/>
            <a:ext cx="2238046" cy="783449"/>
            <a:chOff x="821138" y="4300048"/>
            <a:chExt cx="2493818" cy="872986"/>
          </a:xfrm>
        </p:grpSpPr>
        <p:sp>
          <p:nvSpPr>
            <p:cNvPr id="159" name="Rectangle 70"/>
            <p:cNvSpPr>
              <a:spLocks noChangeArrowheads="1"/>
            </p:cNvSpPr>
            <p:nvPr/>
          </p:nvSpPr>
          <p:spPr bwMode="auto">
            <a:xfrm>
              <a:off x="821138" y="4300048"/>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160" name="Rectangle 23"/>
            <p:cNvSpPr/>
            <p:nvPr/>
          </p:nvSpPr>
          <p:spPr>
            <a:xfrm>
              <a:off x="821139" y="4619036"/>
              <a:ext cx="2469439"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161" name="组合 160"/>
          <p:cNvGrpSpPr/>
          <p:nvPr/>
        </p:nvGrpSpPr>
        <p:grpSpPr>
          <a:xfrm>
            <a:off x="5641707" y="2358252"/>
            <a:ext cx="2238046" cy="783450"/>
            <a:chOff x="821138" y="4300045"/>
            <a:chExt cx="2493818" cy="872986"/>
          </a:xfrm>
        </p:grpSpPr>
        <p:sp>
          <p:nvSpPr>
            <p:cNvPr id="162"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163" name="Rectangle 23"/>
            <p:cNvSpPr/>
            <p:nvPr/>
          </p:nvSpPr>
          <p:spPr>
            <a:xfrm>
              <a:off x="821140" y="4619033"/>
              <a:ext cx="2493816"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164" name="组合 163"/>
          <p:cNvGrpSpPr/>
          <p:nvPr/>
        </p:nvGrpSpPr>
        <p:grpSpPr>
          <a:xfrm>
            <a:off x="7549723" y="4904919"/>
            <a:ext cx="2400480" cy="783449"/>
            <a:chOff x="821138" y="4300048"/>
            <a:chExt cx="2674816" cy="872986"/>
          </a:xfrm>
        </p:grpSpPr>
        <p:sp>
          <p:nvSpPr>
            <p:cNvPr id="165" name="Rectangle 70"/>
            <p:cNvSpPr>
              <a:spLocks noChangeArrowheads="1"/>
            </p:cNvSpPr>
            <p:nvPr/>
          </p:nvSpPr>
          <p:spPr bwMode="auto">
            <a:xfrm>
              <a:off x="821138" y="4300048"/>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166" name="Rectangle 23"/>
            <p:cNvSpPr/>
            <p:nvPr/>
          </p:nvSpPr>
          <p:spPr>
            <a:xfrm>
              <a:off x="821139" y="4619036"/>
              <a:ext cx="2674815"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500"/>
                                        <p:tgtEl>
                                          <p:spTgt spid="88"/>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1000"/>
                                        <p:tgtEl>
                                          <p:spTgt spid="158"/>
                                        </p:tgtEl>
                                      </p:cBhvr>
                                    </p:animEffect>
                                    <p:anim calcmode="lin" valueType="num">
                                      <p:cBhvr>
                                        <p:cTn id="23" dur="1000" fill="hold"/>
                                        <p:tgtEl>
                                          <p:spTgt spid="158"/>
                                        </p:tgtEl>
                                        <p:attrNameLst>
                                          <p:attrName>ppt_x</p:attrName>
                                        </p:attrNameLst>
                                      </p:cBhvr>
                                      <p:tavLst>
                                        <p:tav tm="0">
                                          <p:val>
                                            <p:strVal val="#ppt_x"/>
                                          </p:val>
                                        </p:tav>
                                        <p:tav tm="100000">
                                          <p:val>
                                            <p:strVal val="#ppt_x"/>
                                          </p:val>
                                        </p:tav>
                                      </p:tavLst>
                                    </p:anim>
                                    <p:anim calcmode="lin" valueType="num">
                                      <p:cBhvr>
                                        <p:cTn id="24" dur="1000" fill="hold"/>
                                        <p:tgtEl>
                                          <p:spTgt spid="15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00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1000"/>
                                        <p:tgtEl>
                                          <p:spTgt spid="161"/>
                                        </p:tgtEl>
                                      </p:cBhvr>
                                    </p:animEffect>
                                    <p:anim calcmode="lin" valueType="num">
                                      <p:cBhvr>
                                        <p:cTn id="28" dur="1000" fill="hold"/>
                                        <p:tgtEl>
                                          <p:spTgt spid="161"/>
                                        </p:tgtEl>
                                        <p:attrNameLst>
                                          <p:attrName>ppt_x</p:attrName>
                                        </p:attrNameLst>
                                      </p:cBhvr>
                                      <p:tavLst>
                                        <p:tav tm="0">
                                          <p:val>
                                            <p:strVal val="#ppt_x"/>
                                          </p:val>
                                        </p:tav>
                                        <p:tav tm="100000">
                                          <p:val>
                                            <p:strVal val="#ppt_x"/>
                                          </p:val>
                                        </p:tav>
                                      </p:tavLst>
                                    </p:anim>
                                    <p:anim calcmode="lin" valueType="num">
                                      <p:cBhvr>
                                        <p:cTn id="29" dur="1000" fill="hold"/>
                                        <p:tgtEl>
                                          <p:spTgt spid="16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0"/>
                                  </p:stCondLst>
                                  <p:childTnLst>
                                    <p:set>
                                      <p:cBhvr>
                                        <p:cTn id="31" dur="1" fill="hold">
                                          <p:stCondLst>
                                            <p:cond delay="0"/>
                                          </p:stCondLst>
                                        </p:cTn>
                                        <p:tgtEl>
                                          <p:spTgt spid="164"/>
                                        </p:tgtEl>
                                        <p:attrNameLst>
                                          <p:attrName>style.visibility</p:attrName>
                                        </p:attrNameLst>
                                      </p:cBhvr>
                                      <p:to>
                                        <p:strVal val="visible"/>
                                      </p:to>
                                    </p:set>
                                    <p:animEffect transition="in" filter="fade">
                                      <p:cBhvr>
                                        <p:cTn id="32" dur="1000"/>
                                        <p:tgtEl>
                                          <p:spTgt spid="164"/>
                                        </p:tgtEl>
                                      </p:cBhvr>
                                    </p:animEffect>
                                    <p:anim calcmode="lin" valueType="num">
                                      <p:cBhvr>
                                        <p:cTn id="33" dur="1000" fill="hold"/>
                                        <p:tgtEl>
                                          <p:spTgt spid="164"/>
                                        </p:tgtEl>
                                        <p:attrNameLst>
                                          <p:attrName>ppt_x</p:attrName>
                                        </p:attrNameLst>
                                      </p:cBhvr>
                                      <p:tavLst>
                                        <p:tav tm="0">
                                          <p:val>
                                            <p:strVal val="#ppt_x"/>
                                          </p:val>
                                        </p:tav>
                                        <p:tav tm="100000">
                                          <p:val>
                                            <p:strVal val="#ppt_x"/>
                                          </p:val>
                                        </p:tav>
                                      </p:tavLst>
                                    </p:anim>
                                    <p:anim calcmode="lin" valueType="num">
                                      <p:cBhvr>
                                        <p:cTn id="34"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工作完成情况</a:t>
            </a:r>
          </a:p>
        </p:txBody>
      </p:sp>
      <p:sp>
        <p:nvSpPr>
          <p:cNvPr id="150" name="TextBox 12"/>
          <p:cNvSpPr txBox="1"/>
          <p:nvPr/>
        </p:nvSpPr>
        <p:spPr>
          <a:xfrm>
            <a:off x="7400220" y="2138307"/>
            <a:ext cx="3662192" cy="2862322"/>
          </a:xfrm>
          <a:prstGeom prst="rect">
            <a:avLst/>
          </a:prstGeom>
          <a:noFill/>
        </p:spPr>
        <p:txBody>
          <a:bodyPr wrap="square" rtlCol="0">
            <a:spAutoFit/>
          </a:bodyPr>
          <a:lstStyle/>
          <a:p>
            <a:r>
              <a:rPr lang="en-US" sz="3600" b="1" spc="300" dirty="0">
                <a:solidFill>
                  <a:srgbClr val="476263"/>
                </a:solidFill>
                <a:latin typeface="Montserrat" charset="0"/>
                <a:ea typeface="Montserrat" charset="0"/>
                <a:cs typeface="Montserrat" charset="0"/>
              </a:rPr>
              <a:t>WRITE HERE</a:t>
            </a:r>
          </a:p>
          <a:p>
            <a:r>
              <a:rPr lang="en-US" sz="3600" b="1" spc="300" dirty="0">
                <a:solidFill>
                  <a:srgbClr val="476263"/>
                </a:solidFill>
                <a:latin typeface="Montserrat" charset="0"/>
                <a:ea typeface="Montserrat" charset="0"/>
                <a:cs typeface="Montserrat" charset="0"/>
              </a:rPr>
              <a:t>YOUR GREAT</a:t>
            </a:r>
          </a:p>
          <a:p>
            <a:r>
              <a:rPr lang="en-US" sz="3600" b="1" spc="300" dirty="0">
                <a:solidFill>
                  <a:srgbClr val="476263"/>
                </a:solidFill>
                <a:latin typeface="Montserrat" charset="0"/>
                <a:ea typeface="Montserrat" charset="0"/>
                <a:cs typeface="Montserrat" charset="0"/>
              </a:rPr>
              <a:t>AND NICE</a:t>
            </a:r>
          </a:p>
          <a:p>
            <a:r>
              <a:rPr lang="en-US" sz="3600" b="1" spc="300" dirty="0">
                <a:solidFill>
                  <a:srgbClr val="476263"/>
                </a:solidFill>
                <a:latin typeface="Montserrat" charset="0"/>
                <a:ea typeface="Montserrat" charset="0"/>
                <a:cs typeface="Montserrat" charset="0"/>
              </a:rPr>
              <a:t>TITLE IN THIS SPACE</a:t>
            </a:r>
            <a:endParaRPr lang="en-US" sz="5750" b="1" spc="300" dirty="0">
              <a:solidFill>
                <a:srgbClr val="476263"/>
              </a:solidFill>
              <a:latin typeface="Montserrat" charset="0"/>
              <a:ea typeface="Montserrat" charset="0"/>
              <a:cs typeface="Montserrat" charset="0"/>
            </a:endParaRPr>
          </a:p>
        </p:txBody>
      </p:sp>
      <p:sp>
        <p:nvSpPr>
          <p:cNvPr id="151" name="TextBox 13"/>
          <p:cNvSpPr txBox="1"/>
          <p:nvPr/>
        </p:nvSpPr>
        <p:spPr>
          <a:xfrm>
            <a:off x="7400220" y="1890352"/>
            <a:ext cx="3133947" cy="246221"/>
          </a:xfrm>
          <a:prstGeom prst="rect">
            <a:avLst/>
          </a:prstGeom>
          <a:noFill/>
        </p:spPr>
        <p:txBody>
          <a:bodyPr wrap="square" rtlCol="0">
            <a:spAutoFit/>
          </a:bodyPr>
          <a:lstStyle/>
          <a:p>
            <a:r>
              <a:rPr lang="en-US" sz="1000" spc="600" dirty="0">
                <a:solidFill>
                  <a:schemeClr val="bg1">
                    <a:lumMod val="50000"/>
                  </a:schemeClr>
                </a:solidFill>
                <a:latin typeface="微软雅黑" panose="020B0503020204020204" pitchFamily="34" charset="-122"/>
                <a:ea typeface="微软雅黑" panose="020B0503020204020204" pitchFamily="34" charset="-122"/>
                <a:cs typeface="Montserrat" charset="0"/>
              </a:rPr>
              <a:t>YOU CAN WRITE HERE</a:t>
            </a:r>
          </a:p>
        </p:txBody>
      </p:sp>
      <p:sp>
        <p:nvSpPr>
          <p:cNvPr id="152" name="TextBox 14"/>
          <p:cNvSpPr txBox="1"/>
          <p:nvPr/>
        </p:nvSpPr>
        <p:spPr>
          <a:xfrm>
            <a:off x="7400222" y="5162203"/>
            <a:ext cx="3133947" cy="1219308"/>
          </a:xfrm>
          <a:prstGeom prst="rect">
            <a:avLst/>
          </a:prstGeom>
          <a:noFill/>
        </p:spPr>
        <p:txBody>
          <a:bodyPr wrap="square" rtlCol="0">
            <a:spAutoFit/>
          </a:bodyPr>
          <a:lstStyle/>
          <a:p>
            <a:pPr>
              <a:lnSpc>
                <a:spcPct val="150000"/>
              </a:lnSpc>
            </a:pPr>
            <a:r>
              <a:rPr lang="en-US" sz="1000" dirty="0">
                <a:solidFill>
                  <a:schemeClr val="bg1">
                    <a:lumMod val="50000"/>
                  </a:schemeClr>
                </a:solidFill>
                <a:latin typeface="微软雅黑" panose="020B0503020204020204" pitchFamily="34" charset="-122"/>
                <a:ea typeface="微软雅黑" panose="020B0503020204020204" pitchFamily="34" charset="-122"/>
                <a:cs typeface="Montserrat Light" charset="0"/>
              </a:rPr>
              <a:t>A company is an association or collection of individuals, whether natural persons, legal persons, or a mixture of both. Company members share a common purpose and unite in order to focus their various</a:t>
            </a:r>
          </a:p>
        </p:txBody>
      </p:sp>
      <p:pic>
        <p:nvPicPr>
          <p:cNvPr id="153" name="Picture Placeholder 5"/>
          <p:cNvPicPr>
            <a:picLocks noChangeAspect="1"/>
          </p:cNvPicPr>
          <p:nvPr/>
        </p:nvPicPr>
        <p:blipFill>
          <a:blip r:embed="rId3" cstate="email"/>
          <a:srcRect t="470" b="470"/>
          <a:stretch>
            <a:fillRect/>
          </a:stretch>
        </p:blipFill>
        <p:spPr>
          <a:xfrm>
            <a:off x="3971118" y="1324178"/>
            <a:ext cx="3047379" cy="2510182"/>
          </a:xfrm>
          <a:prstGeom prst="rect">
            <a:avLst/>
          </a:prstGeom>
          <a:effectLst>
            <a:outerShdw blurRad="381000" dist="381000" dir="8100000" algn="tr" rotWithShape="0">
              <a:schemeClr val="bg1">
                <a:lumMod val="50000"/>
                <a:alpha val="40000"/>
              </a:schemeClr>
            </a:outerShdw>
          </a:effectLst>
        </p:spPr>
      </p:pic>
      <p:pic>
        <p:nvPicPr>
          <p:cNvPr id="154" name="Picture Placeholder 6"/>
          <p:cNvPicPr>
            <a:picLocks noChangeAspect="1"/>
          </p:cNvPicPr>
          <p:nvPr/>
        </p:nvPicPr>
        <p:blipFill>
          <a:blip r:embed="rId4" cstate="email">
            <a:grayscl/>
          </a:blip>
          <a:srcRect l="4377" r="4377"/>
          <a:stretch>
            <a:fillRect/>
          </a:stretch>
        </p:blipFill>
        <p:spPr>
          <a:xfrm>
            <a:off x="3971117" y="3994816"/>
            <a:ext cx="3044896" cy="2504710"/>
          </a:xfrm>
          <a:prstGeom prst="rect">
            <a:avLst/>
          </a:prstGeom>
          <a:effectLst>
            <a:outerShdw blurRad="381000" dist="381000" dir="8100000" algn="tr" rotWithShape="0">
              <a:schemeClr val="bg1">
                <a:lumMod val="50000"/>
                <a:alpha val="40000"/>
              </a:schemeClr>
            </a:outerShdw>
          </a:effectLst>
        </p:spPr>
      </p:pic>
      <p:pic>
        <p:nvPicPr>
          <p:cNvPr id="155" name="图片 1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22243" y="1324178"/>
            <a:ext cx="2968487" cy="517534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effectLst>
            <a:outerShdw blurRad="635000" dist="635000" dir="8100000" algn="tr" rotWithShape="0">
              <a:schemeClr val="bg1">
                <a:lumMod val="50000"/>
                <a:alpha val="40000"/>
              </a:schemeClr>
            </a:outerShdw>
          </a:effec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additive="base">
                                        <p:cTn id="13" dur="1500" fill="hold"/>
                                        <p:tgtEl>
                                          <p:spTgt spid="155"/>
                                        </p:tgtEl>
                                        <p:attrNameLst>
                                          <p:attrName>ppt_x</p:attrName>
                                        </p:attrNameLst>
                                      </p:cBhvr>
                                      <p:tavLst>
                                        <p:tav tm="0">
                                          <p:val>
                                            <p:strVal val="1+#ppt_w/2"/>
                                          </p:val>
                                        </p:tav>
                                        <p:tav tm="100000">
                                          <p:val>
                                            <p:strVal val="#ppt_x"/>
                                          </p:val>
                                        </p:tav>
                                      </p:tavLst>
                                    </p:anim>
                                    <p:anim calcmode="lin" valueType="num">
                                      <p:cBhvr additive="base">
                                        <p:cTn id="14" dur="1500" fill="hold"/>
                                        <p:tgtEl>
                                          <p:spTgt spid="155"/>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500"/>
                                  </p:stCondLst>
                                  <p:childTnLst>
                                    <p:set>
                                      <p:cBhvr>
                                        <p:cTn id="16" dur="1" fill="hold">
                                          <p:stCondLst>
                                            <p:cond delay="0"/>
                                          </p:stCondLst>
                                        </p:cTn>
                                        <p:tgtEl>
                                          <p:spTgt spid="153"/>
                                        </p:tgtEl>
                                        <p:attrNameLst>
                                          <p:attrName>style.visibility</p:attrName>
                                        </p:attrNameLst>
                                      </p:cBhvr>
                                      <p:to>
                                        <p:strVal val="visible"/>
                                      </p:to>
                                    </p:set>
                                    <p:anim calcmode="lin" valueType="num">
                                      <p:cBhvr additive="base">
                                        <p:cTn id="17" dur="1500" fill="hold"/>
                                        <p:tgtEl>
                                          <p:spTgt spid="153"/>
                                        </p:tgtEl>
                                        <p:attrNameLst>
                                          <p:attrName>ppt_x</p:attrName>
                                        </p:attrNameLst>
                                      </p:cBhvr>
                                      <p:tavLst>
                                        <p:tav tm="0">
                                          <p:val>
                                            <p:strVal val="1+#ppt_w/2"/>
                                          </p:val>
                                        </p:tav>
                                        <p:tav tm="100000">
                                          <p:val>
                                            <p:strVal val="#ppt_x"/>
                                          </p:val>
                                        </p:tav>
                                      </p:tavLst>
                                    </p:anim>
                                    <p:anim calcmode="lin" valueType="num">
                                      <p:cBhvr additive="base">
                                        <p:cTn id="18" dur="1500" fill="hold"/>
                                        <p:tgtEl>
                                          <p:spTgt spid="153"/>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000"/>
                                  </p:stCondLst>
                                  <p:childTnLst>
                                    <p:set>
                                      <p:cBhvr>
                                        <p:cTn id="20" dur="1" fill="hold">
                                          <p:stCondLst>
                                            <p:cond delay="0"/>
                                          </p:stCondLst>
                                        </p:cTn>
                                        <p:tgtEl>
                                          <p:spTgt spid="154"/>
                                        </p:tgtEl>
                                        <p:attrNameLst>
                                          <p:attrName>style.visibility</p:attrName>
                                        </p:attrNameLst>
                                      </p:cBhvr>
                                      <p:to>
                                        <p:strVal val="visible"/>
                                      </p:to>
                                    </p:set>
                                    <p:anim calcmode="lin" valueType="num">
                                      <p:cBhvr additive="base">
                                        <p:cTn id="21" dur="1500" fill="hold"/>
                                        <p:tgtEl>
                                          <p:spTgt spid="154"/>
                                        </p:tgtEl>
                                        <p:attrNameLst>
                                          <p:attrName>ppt_x</p:attrName>
                                        </p:attrNameLst>
                                      </p:cBhvr>
                                      <p:tavLst>
                                        <p:tav tm="0">
                                          <p:val>
                                            <p:strVal val="1+#ppt_w/2"/>
                                          </p:val>
                                        </p:tav>
                                        <p:tav tm="100000">
                                          <p:val>
                                            <p:strVal val="#ppt_x"/>
                                          </p:val>
                                        </p:tav>
                                      </p:tavLst>
                                    </p:anim>
                                    <p:anim calcmode="lin" valueType="num">
                                      <p:cBhvr additive="base">
                                        <p:cTn id="22" dur="1500" fill="hold"/>
                                        <p:tgtEl>
                                          <p:spTgt spid="15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51"/>
                                        </p:tgtEl>
                                        <p:attrNameLst>
                                          <p:attrName>style.visibility</p:attrName>
                                        </p:attrNameLst>
                                      </p:cBhvr>
                                      <p:to>
                                        <p:strVal val="visible"/>
                                      </p:to>
                                    </p:set>
                                    <p:animEffect transition="in" filter="randombar(horizontal)">
                                      <p:cBhvr>
                                        <p:cTn id="26" dur="500"/>
                                        <p:tgtEl>
                                          <p:spTgt spid="151"/>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randombar(horizontal)">
                                      <p:cBhvr>
                                        <p:cTn id="30" dur="500"/>
                                        <p:tgtEl>
                                          <p:spTgt spid="150"/>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randombar(horizontal)">
                                      <p:cBhvr>
                                        <p:cTn id="34"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0" grpId="0"/>
      <p:bldP spid="151" grpId="0"/>
      <p:bldP spid="1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06609"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PA_文本框 22"/>
          <p:cNvSpPr txBox="1"/>
          <p:nvPr>
            <p:custDataLst>
              <p:tags r:id="rId1"/>
            </p:custDataLst>
          </p:nvPr>
        </p:nvSpPr>
        <p:spPr>
          <a:xfrm>
            <a:off x="1292178" y="3364324"/>
            <a:ext cx="5952413" cy="1015663"/>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问题与不足</a:t>
            </a:r>
          </a:p>
        </p:txBody>
      </p:sp>
      <p:sp>
        <p:nvSpPr>
          <p:cNvPr id="5" name="矩形 4"/>
          <p:cNvSpPr/>
          <p:nvPr/>
        </p:nvSpPr>
        <p:spPr>
          <a:xfrm>
            <a:off x="1981986" y="4478529"/>
            <a:ext cx="4572794" cy="507839"/>
          </a:xfrm>
          <a:prstGeom prst="rect">
            <a:avLst/>
          </a:prstGeom>
        </p:spPr>
        <p:txBody>
          <a:bodyPr lIns="91448" tIns="45724" rIns="91448" bIns="45724">
            <a:spAutoFit/>
          </a:bodyPr>
          <a:lstStyle/>
          <a:p>
            <a:pPr algn="ctr"/>
            <a:r>
              <a:rPr lang="en-US" altLang="zh-CN" sz="900" dirty="0">
                <a:solidFill>
                  <a:schemeClr val="bg1">
                    <a:lumMod val="50000"/>
                  </a:schemeClr>
                </a:solidFill>
              </a:rPr>
              <a:t>Chinese  companies  will no longer remain in the hard stage and they are also promoting a culture Chinese  companies  will no longer remain </a:t>
            </a:r>
          </a:p>
          <a:p>
            <a:pPr algn="ctr"/>
            <a:r>
              <a:rPr lang="en-US" altLang="zh-CN" sz="900" dirty="0">
                <a:solidFill>
                  <a:schemeClr val="bg1">
                    <a:lumMod val="50000"/>
                  </a:schemeClr>
                </a:solidFill>
              </a:rPr>
              <a:t>in the hard stage and they are also wang ling </a:t>
            </a:r>
            <a:r>
              <a:rPr lang="en-US" altLang="zh-CN" sz="900" dirty="0" err="1">
                <a:solidFill>
                  <a:schemeClr val="bg1">
                    <a:lumMod val="50000"/>
                  </a:schemeClr>
                </a:solidFill>
              </a:rPr>
              <a:t>yan</a:t>
            </a:r>
            <a:r>
              <a:rPr lang="en-US" altLang="zh-CN" sz="900" dirty="0">
                <a:solidFill>
                  <a:schemeClr val="bg1">
                    <a:lumMod val="50000"/>
                  </a:schemeClr>
                </a:solidFill>
              </a:rPr>
              <a:t> a culture</a:t>
            </a:r>
          </a:p>
        </p:txBody>
      </p:sp>
      <p:grpSp>
        <p:nvGrpSpPr>
          <p:cNvPr id="6" name="组合 5"/>
          <p:cNvGrpSpPr/>
          <p:nvPr/>
        </p:nvGrpSpPr>
        <p:grpSpPr>
          <a:xfrm>
            <a:off x="3244883" y="5831872"/>
            <a:ext cx="2047002" cy="335372"/>
            <a:chOff x="4902198" y="3898900"/>
            <a:chExt cx="2387602" cy="375420"/>
          </a:xfrm>
          <a:solidFill>
            <a:srgbClr val="476263"/>
          </a:solidFill>
          <a:effectLst/>
        </p:grpSpPr>
        <p:sp>
          <p:nvSpPr>
            <p:cNvPr id="7" name="PA_圆角矩形 7"/>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THREE</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par>
                          <p:cTn id="21" fill="hold">
                            <p:stCondLst>
                              <p:cond delay="11399"/>
                            </p:stCondLst>
                            <p:childTnLst>
                              <p:par>
                                <p:cTn id="22" presetID="5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问题与不足</a:t>
            </a:r>
          </a:p>
        </p:txBody>
      </p:sp>
      <p:pic>
        <p:nvPicPr>
          <p:cNvPr id="65" name="图片 64"/>
          <p:cNvPicPr>
            <a:picLocks noChangeAspect="1"/>
          </p:cNvPicPr>
          <p:nvPr/>
        </p:nvPicPr>
        <p:blipFill rotWithShape="1">
          <a:blip r:embed="rId3">
            <a:extLst>
              <a:ext uri="{28A0092B-C50C-407E-A947-70E740481C1C}">
                <a14:useLocalDpi xmlns:a14="http://schemas.microsoft.com/office/drawing/2010/main" val="0"/>
              </a:ext>
            </a:extLst>
          </a:blip>
          <a:srcRect l="25050" t="33333" r="27775"/>
          <a:stretch>
            <a:fillRect/>
          </a:stretch>
        </p:blipFill>
        <p:spPr>
          <a:xfrm>
            <a:off x="2904941" y="2286000"/>
            <a:ext cx="5751576" cy="4572000"/>
          </a:xfrm>
          <a:prstGeom prst="rect">
            <a:avLst/>
          </a:prstGeom>
        </p:spPr>
      </p:pic>
      <p:sp>
        <p:nvSpPr>
          <p:cNvPr id="66" name="任意多边形: 形状 65"/>
          <p:cNvSpPr/>
          <p:nvPr/>
        </p:nvSpPr>
        <p:spPr>
          <a:xfrm>
            <a:off x="5086960" y="323832"/>
            <a:ext cx="1518369" cy="1836143"/>
          </a:xfrm>
          <a:custGeom>
            <a:avLst/>
            <a:gdLst>
              <a:gd name="connsiteX0" fmla="*/ 730536 w 1518369"/>
              <a:gd name="connsiteY0" fmla="*/ 0 h 1836143"/>
              <a:gd name="connsiteX1" fmla="*/ 1518369 w 1518369"/>
              <a:gd name="connsiteY1" fmla="*/ 558188 h 1836143"/>
              <a:gd name="connsiteX2" fmla="*/ 1145938 w 1518369"/>
              <a:gd name="connsiteY2" fmla="*/ 1145754 h 1836143"/>
              <a:gd name="connsiteX3" fmla="*/ 802157 w 1518369"/>
              <a:gd name="connsiteY3" fmla="*/ 1674562 h 1836143"/>
              <a:gd name="connsiteX4" fmla="*/ 802157 w 1518369"/>
              <a:gd name="connsiteY4" fmla="*/ 1836143 h 1836143"/>
              <a:gd name="connsiteX5" fmla="*/ 615942 w 1518369"/>
              <a:gd name="connsiteY5" fmla="*/ 1836143 h 1836143"/>
              <a:gd name="connsiteX6" fmla="*/ 615942 w 1518369"/>
              <a:gd name="connsiteY6" fmla="*/ 1601117 h 1836143"/>
              <a:gd name="connsiteX7" fmla="*/ 773508 w 1518369"/>
              <a:gd name="connsiteY7" fmla="*/ 1189821 h 1836143"/>
              <a:gd name="connsiteX8" fmla="*/ 945400 w 1518369"/>
              <a:gd name="connsiteY8" fmla="*/ 705079 h 1836143"/>
              <a:gd name="connsiteX9" fmla="*/ 601618 w 1518369"/>
              <a:gd name="connsiteY9" fmla="*/ 161581 h 1836143"/>
              <a:gd name="connsiteX10" fmla="*/ 229188 w 1518369"/>
              <a:gd name="connsiteY10" fmla="*/ 367228 h 1836143"/>
              <a:gd name="connsiteX11" fmla="*/ 286485 w 1518369"/>
              <a:gd name="connsiteY11" fmla="*/ 367228 h 1836143"/>
              <a:gd name="connsiteX12" fmla="*/ 572970 w 1518369"/>
              <a:gd name="connsiteY12" fmla="*/ 616944 h 1836143"/>
              <a:gd name="connsiteX13" fmla="*/ 286485 w 1518369"/>
              <a:gd name="connsiteY13" fmla="*/ 881349 h 1836143"/>
              <a:gd name="connsiteX14" fmla="*/ 0 w 1518369"/>
              <a:gd name="connsiteY14" fmla="*/ 572877 h 1836143"/>
              <a:gd name="connsiteX15" fmla="*/ 730536 w 1518369"/>
              <a:gd name="connsiteY15" fmla="*/ 0 h 183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8369" h="1836143">
                <a:moveTo>
                  <a:pt x="730536" y="0"/>
                </a:moveTo>
                <a:cubicBezTo>
                  <a:pt x="1227109" y="19586"/>
                  <a:pt x="1489720" y="205648"/>
                  <a:pt x="1518369" y="558188"/>
                </a:cubicBezTo>
                <a:cubicBezTo>
                  <a:pt x="1518369" y="754043"/>
                  <a:pt x="1394226" y="949898"/>
                  <a:pt x="1145938" y="1145754"/>
                </a:cubicBezTo>
                <a:cubicBezTo>
                  <a:pt x="916751" y="1322023"/>
                  <a:pt x="802157" y="1498293"/>
                  <a:pt x="802157" y="1674562"/>
                </a:cubicBezTo>
                <a:lnTo>
                  <a:pt x="802157" y="1836143"/>
                </a:lnTo>
                <a:lnTo>
                  <a:pt x="615942" y="1836143"/>
                </a:lnTo>
                <a:lnTo>
                  <a:pt x="615942" y="1601117"/>
                </a:lnTo>
                <a:cubicBezTo>
                  <a:pt x="615942" y="1464018"/>
                  <a:pt x="668465" y="1326919"/>
                  <a:pt x="773508" y="1189821"/>
                </a:cubicBezTo>
                <a:cubicBezTo>
                  <a:pt x="888103" y="1033137"/>
                  <a:pt x="945400" y="871556"/>
                  <a:pt x="945400" y="705079"/>
                </a:cubicBezTo>
                <a:cubicBezTo>
                  <a:pt x="945400" y="342747"/>
                  <a:pt x="830805" y="161581"/>
                  <a:pt x="601618" y="161581"/>
                </a:cubicBezTo>
                <a:cubicBezTo>
                  <a:pt x="429727" y="171373"/>
                  <a:pt x="305584" y="239923"/>
                  <a:pt x="229188" y="367228"/>
                </a:cubicBezTo>
                <a:cubicBezTo>
                  <a:pt x="257837" y="367228"/>
                  <a:pt x="276935" y="367228"/>
                  <a:pt x="286485" y="367228"/>
                </a:cubicBezTo>
                <a:cubicBezTo>
                  <a:pt x="477475" y="367228"/>
                  <a:pt x="572970" y="450467"/>
                  <a:pt x="572970" y="616944"/>
                </a:cubicBezTo>
                <a:cubicBezTo>
                  <a:pt x="553870" y="773628"/>
                  <a:pt x="458375" y="861763"/>
                  <a:pt x="286485" y="881349"/>
                </a:cubicBezTo>
                <a:cubicBezTo>
                  <a:pt x="114594" y="861763"/>
                  <a:pt x="19099" y="758939"/>
                  <a:pt x="0" y="572877"/>
                </a:cubicBezTo>
                <a:cubicBezTo>
                  <a:pt x="38198" y="220338"/>
                  <a:pt x="281709" y="29378"/>
                  <a:pt x="730536" y="0"/>
                </a:cubicBezTo>
                <a:close/>
              </a:path>
            </a:pathLst>
          </a:cu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5354439" y="2286000"/>
            <a:ext cx="897147" cy="897147"/>
            <a:chOff x="5503594" y="2286000"/>
            <a:chExt cx="897147" cy="897147"/>
          </a:xfrm>
          <a:effectLst>
            <a:innerShdw blurRad="63500" dist="50800" dir="13500000">
              <a:prstClr val="black">
                <a:alpha val="50000"/>
              </a:prstClr>
            </a:innerShdw>
          </a:effectLst>
        </p:grpSpPr>
        <p:sp>
          <p:nvSpPr>
            <p:cNvPr id="68" name="椭圆 67"/>
            <p:cNvSpPr/>
            <p:nvPr/>
          </p:nvSpPr>
          <p:spPr>
            <a:xfrm>
              <a:off x="5503594" y="2286000"/>
              <a:ext cx="897147" cy="897147"/>
            </a:xfrm>
            <a:prstGeom prst="ellipse">
              <a:avLst/>
            </a:prstGeom>
            <a:solidFill>
              <a:srgbClr val="476263"/>
            </a:solidFill>
            <a:ln w="190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5552058" y="2319074"/>
              <a:ext cx="184731" cy="830997"/>
            </a:xfrm>
            <a:prstGeom prst="rect">
              <a:avLst/>
            </a:prstGeom>
            <a:noFill/>
            <a:ln>
              <a:noFill/>
            </a:ln>
          </p:spPr>
          <p:txBody>
            <a:bodyPr wrap="none" rtlCol="0">
              <a:spAutoFit/>
            </a:bodyPr>
            <a:lstStyle/>
            <a:p>
              <a:endParaRPr lang="zh-CN" altLang="en-US" sz="4800" dirty="0">
                <a:ln>
                  <a:solidFill>
                    <a:srgbClr val="9D957F"/>
                  </a:solidFill>
                </a:ln>
                <a:solidFill>
                  <a:schemeClr val="bg1"/>
                </a:solidFill>
                <a:latin typeface="方正综艺简体" panose="02010601030101010101" pitchFamily="2" charset="-122"/>
                <a:ea typeface="方正综艺简体" panose="02010601030101010101" pitchFamily="2" charset="-122"/>
              </a:endParaRPr>
            </a:p>
          </p:txBody>
        </p:sp>
      </p:grpSp>
      <p:sp>
        <p:nvSpPr>
          <p:cNvPr id="70" name="Freeform 5"/>
          <p:cNvSpPr>
            <a:spLocks noEditPoints="1"/>
          </p:cNvSpPr>
          <p:nvPr/>
        </p:nvSpPr>
        <p:spPr bwMode="auto">
          <a:xfrm>
            <a:off x="878097" y="2227314"/>
            <a:ext cx="437878" cy="405974"/>
          </a:xfrm>
          <a:custGeom>
            <a:avLst/>
            <a:gdLst>
              <a:gd name="T0" fmla="*/ 2903 w 2930"/>
              <a:gd name="T1" fmla="*/ 1416 h 2715"/>
              <a:gd name="T2" fmla="*/ 1514 w 2930"/>
              <a:gd name="T3" fmla="*/ 27 h 2715"/>
              <a:gd name="T4" fmla="*/ 1416 w 2930"/>
              <a:gd name="T5" fmla="*/ 27 h 2715"/>
              <a:gd name="T6" fmla="*/ 375 w 2930"/>
              <a:gd name="T7" fmla="*/ 1068 h 2715"/>
              <a:gd name="T8" fmla="*/ 374 w 2930"/>
              <a:gd name="T9" fmla="*/ 1070 h 2715"/>
              <a:gd name="T10" fmla="*/ 27 w 2930"/>
              <a:gd name="T11" fmla="*/ 1416 h 2715"/>
              <a:gd name="T12" fmla="*/ 27 w 2930"/>
              <a:gd name="T13" fmla="*/ 1514 h 2715"/>
              <a:gd name="T14" fmla="*/ 126 w 2930"/>
              <a:gd name="T15" fmla="*/ 1514 h 2715"/>
              <a:gd name="T16" fmla="*/ 354 w 2930"/>
              <a:gd name="T17" fmla="*/ 1286 h 2715"/>
              <a:gd name="T18" fmla="*/ 354 w 2930"/>
              <a:gd name="T19" fmla="*/ 2438 h 2715"/>
              <a:gd name="T20" fmla="*/ 632 w 2930"/>
              <a:gd name="T21" fmla="*/ 2715 h 2715"/>
              <a:gd name="T22" fmla="*/ 1118 w 2930"/>
              <a:gd name="T23" fmla="*/ 2715 h 2715"/>
              <a:gd name="T24" fmla="*/ 1187 w 2930"/>
              <a:gd name="T25" fmla="*/ 2646 h 2715"/>
              <a:gd name="T26" fmla="*/ 1187 w 2930"/>
              <a:gd name="T27" fmla="*/ 2021 h 2715"/>
              <a:gd name="T28" fmla="*/ 1812 w 2930"/>
              <a:gd name="T29" fmla="*/ 2021 h 2715"/>
              <a:gd name="T30" fmla="*/ 1882 w 2930"/>
              <a:gd name="T31" fmla="*/ 1951 h 2715"/>
              <a:gd name="T32" fmla="*/ 1812 w 2930"/>
              <a:gd name="T33" fmla="*/ 1882 h 2715"/>
              <a:gd name="T34" fmla="*/ 1118 w 2930"/>
              <a:gd name="T35" fmla="*/ 1882 h 2715"/>
              <a:gd name="T36" fmla="*/ 1049 w 2930"/>
              <a:gd name="T37" fmla="*/ 1951 h 2715"/>
              <a:gd name="T38" fmla="*/ 1049 w 2930"/>
              <a:gd name="T39" fmla="*/ 2576 h 2715"/>
              <a:gd name="T40" fmla="*/ 632 w 2930"/>
              <a:gd name="T41" fmla="*/ 2576 h 2715"/>
              <a:gd name="T42" fmla="*/ 493 w 2930"/>
              <a:gd name="T43" fmla="*/ 2438 h 2715"/>
              <a:gd name="T44" fmla="*/ 493 w 2930"/>
              <a:gd name="T45" fmla="*/ 1147 h 2715"/>
              <a:gd name="T46" fmla="*/ 1465 w 2930"/>
              <a:gd name="T47" fmla="*/ 175 h 2715"/>
              <a:gd name="T48" fmla="*/ 2805 w 2930"/>
              <a:gd name="T49" fmla="*/ 1514 h 2715"/>
              <a:gd name="T50" fmla="*/ 2854 w 2930"/>
              <a:gd name="T51" fmla="*/ 1535 h 2715"/>
              <a:gd name="T52" fmla="*/ 2903 w 2930"/>
              <a:gd name="T53" fmla="*/ 1514 h 2715"/>
              <a:gd name="T54" fmla="*/ 2903 w 2930"/>
              <a:gd name="T55" fmla="*/ 1416 h 2715"/>
              <a:gd name="T56" fmla="*/ 2903 w 2930"/>
              <a:gd name="T57" fmla="*/ 1416 h 2715"/>
              <a:gd name="T58" fmla="*/ 2507 w 2930"/>
              <a:gd name="T59" fmla="*/ 1604 h 2715"/>
              <a:gd name="T60" fmla="*/ 2437 w 2930"/>
              <a:gd name="T61" fmla="*/ 1674 h 2715"/>
              <a:gd name="T62" fmla="*/ 2437 w 2930"/>
              <a:gd name="T63" fmla="*/ 2437 h 2715"/>
              <a:gd name="T64" fmla="*/ 2299 w 2930"/>
              <a:gd name="T65" fmla="*/ 2576 h 2715"/>
              <a:gd name="T66" fmla="*/ 1812 w 2930"/>
              <a:gd name="T67" fmla="*/ 2576 h 2715"/>
              <a:gd name="T68" fmla="*/ 1743 w 2930"/>
              <a:gd name="T69" fmla="*/ 2646 h 2715"/>
              <a:gd name="T70" fmla="*/ 1812 w 2930"/>
              <a:gd name="T71" fmla="*/ 2715 h 2715"/>
              <a:gd name="T72" fmla="*/ 2299 w 2930"/>
              <a:gd name="T73" fmla="*/ 2715 h 2715"/>
              <a:gd name="T74" fmla="*/ 2576 w 2930"/>
              <a:gd name="T75" fmla="*/ 2437 h 2715"/>
              <a:gd name="T76" fmla="*/ 2576 w 2930"/>
              <a:gd name="T77" fmla="*/ 1674 h 2715"/>
              <a:gd name="T78" fmla="*/ 2507 w 2930"/>
              <a:gd name="T79" fmla="*/ 1604 h 2715"/>
              <a:gd name="T80" fmla="*/ 2507 w 2930"/>
              <a:gd name="T81" fmla="*/ 1604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0" h="2715">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p>
        </p:txBody>
      </p:sp>
      <p:sp>
        <p:nvSpPr>
          <p:cNvPr id="83" name="Freeform 9"/>
          <p:cNvSpPr>
            <a:spLocks noEditPoints="1"/>
          </p:cNvSpPr>
          <p:nvPr/>
        </p:nvSpPr>
        <p:spPr bwMode="auto">
          <a:xfrm>
            <a:off x="920400" y="4688392"/>
            <a:ext cx="405771" cy="405974"/>
          </a:xfrm>
          <a:custGeom>
            <a:avLst/>
            <a:gdLst>
              <a:gd name="T0" fmla="*/ 0 w 3004"/>
              <a:gd name="T1" fmla="*/ 1502 h 3004"/>
              <a:gd name="T2" fmla="*/ 3004 w 3004"/>
              <a:gd name="T3" fmla="*/ 1502 h 3004"/>
              <a:gd name="T4" fmla="*/ 2253 w 3004"/>
              <a:gd name="T5" fmla="*/ 362 h 3004"/>
              <a:gd name="T6" fmla="*/ 2212 w 3004"/>
              <a:gd name="T7" fmla="*/ 826 h 3004"/>
              <a:gd name="T8" fmla="*/ 2109 w 3004"/>
              <a:gd name="T9" fmla="*/ 1167 h 3004"/>
              <a:gd name="T10" fmla="*/ 1454 w 3004"/>
              <a:gd name="T11" fmla="*/ 437 h 3004"/>
              <a:gd name="T12" fmla="*/ 2253 w 3004"/>
              <a:gd name="T13" fmla="*/ 362 h 3004"/>
              <a:gd name="T14" fmla="*/ 2362 w 3004"/>
              <a:gd name="T15" fmla="*/ 2007 h 3004"/>
              <a:gd name="T16" fmla="*/ 1707 w 3004"/>
              <a:gd name="T17" fmla="*/ 2041 h 3004"/>
              <a:gd name="T18" fmla="*/ 1966 w 3004"/>
              <a:gd name="T19" fmla="*/ 1707 h 3004"/>
              <a:gd name="T20" fmla="*/ 1727 w 3004"/>
              <a:gd name="T21" fmla="*/ 157 h 3004"/>
              <a:gd name="T22" fmla="*/ 1434 w 3004"/>
              <a:gd name="T23" fmla="*/ 143 h 3004"/>
              <a:gd name="T24" fmla="*/ 1871 w 3004"/>
              <a:gd name="T25" fmla="*/ 1604 h 3004"/>
              <a:gd name="T26" fmla="*/ 1502 w 3004"/>
              <a:gd name="T27" fmla="*/ 1843 h 3004"/>
              <a:gd name="T28" fmla="*/ 546 w 3004"/>
              <a:gd name="T29" fmla="*/ 1666 h 3004"/>
              <a:gd name="T30" fmla="*/ 887 w 3004"/>
              <a:gd name="T31" fmla="*/ 1031 h 3004"/>
              <a:gd name="T32" fmla="*/ 1079 w 3004"/>
              <a:gd name="T33" fmla="*/ 744 h 3004"/>
              <a:gd name="T34" fmla="*/ 1871 w 3004"/>
              <a:gd name="T35" fmla="*/ 1604 h 3004"/>
              <a:gd name="T36" fmla="*/ 137 w 3004"/>
              <a:gd name="T37" fmla="*/ 1529 h 3004"/>
              <a:gd name="T38" fmla="*/ 341 w 3004"/>
              <a:gd name="T39" fmla="*/ 2185 h 3004"/>
              <a:gd name="T40" fmla="*/ 430 w 3004"/>
              <a:gd name="T41" fmla="*/ 1584 h 3004"/>
              <a:gd name="T42" fmla="*/ 1304 w 3004"/>
              <a:gd name="T43" fmla="*/ 157 h 3004"/>
              <a:gd name="T44" fmla="*/ 990 w 3004"/>
              <a:gd name="T45" fmla="*/ 642 h 3004"/>
              <a:gd name="T46" fmla="*/ 683 w 3004"/>
              <a:gd name="T47" fmla="*/ 819 h 3004"/>
              <a:gd name="T48" fmla="*/ 430 w 3004"/>
              <a:gd name="T49" fmla="*/ 1584 h 3004"/>
              <a:gd name="T50" fmla="*/ 478 w 3004"/>
              <a:gd name="T51" fmla="*/ 2185 h 3004"/>
              <a:gd name="T52" fmla="*/ 1311 w 3004"/>
              <a:gd name="T53" fmla="*/ 2116 h 3004"/>
              <a:gd name="T54" fmla="*/ 512 w 3004"/>
              <a:gd name="T55" fmla="*/ 2437 h 3004"/>
              <a:gd name="T56" fmla="*/ 1502 w 3004"/>
              <a:gd name="T57" fmla="*/ 2867 h 3004"/>
              <a:gd name="T58" fmla="*/ 1406 w 3004"/>
              <a:gd name="T59" fmla="*/ 2225 h 3004"/>
              <a:gd name="T60" fmla="*/ 1666 w 3004"/>
              <a:gd name="T61" fmla="*/ 2171 h 3004"/>
              <a:gd name="T62" fmla="*/ 2546 w 3004"/>
              <a:gd name="T63" fmla="*/ 2109 h 3004"/>
              <a:gd name="T64" fmla="*/ 1502 w 3004"/>
              <a:gd name="T65" fmla="*/ 2867 h 3004"/>
              <a:gd name="T66" fmla="*/ 2041 w 3004"/>
              <a:gd name="T67" fmla="*/ 1591 h 3004"/>
              <a:gd name="T68" fmla="*/ 2253 w 3004"/>
              <a:gd name="T69" fmla="*/ 1229 h 3004"/>
              <a:gd name="T70" fmla="*/ 2342 w 3004"/>
              <a:gd name="T71" fmla="*/ 840 h 3004"/>
              <a:gd name="T72" fmla="*/ 2860 w 3004"/>
              <a:gd name="T73" fmla="*/ 1502 h 3004"/>
              <a:gd name="T74" fmla="*/ 2560 w 3004"/>
              <a:gd name="T75" fmla="*/ 1966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4" h="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p>
        </p:txBody>
      </p:sp>
      <p:sp>
        <p:nvSpPr>
          <p:cNvPr id="84" name="矩形 83"/>
          <p:cNvSpPr/>
          <p:nvPr/>
        </p:nvSpPr>
        <p:spPr>
          <a:xfrm>
            <a:off x="1367636" y="2345449"/>
            <a:ext cx="1082348"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请输入标题</a:t>
            </a:r>
          </a:p>
        </p:txBody>
      </p:sp>
      <p:sp>
        <p:nvSpPr>
          <p:cNvPr id="85" name="矩形 84"/>
          <p:cNvSpPr/>
          <p:nvPr/>
        </p:nvSpPr>
        <p:spPr>
          <a:xfrm>
            <a:off x="1388835" y="4806527"/>
            <a:ext cx="1082348"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请输入标题</a:t>
            </a:r>
          </a:p>
        </p:txBody>
      </p:sp>
      <p:sp>
        <p:nvSpPr>
          <p:cNvPr id="86" name="文本框 85"/>
          <p:cNvSpPr txBox="1"/>
          <p:nvPr/>
        </p:nvSpPr>
        <p:spPr>
          <a:xfrm>
            <a:off x="852806" y="2858795"/>
            <a:ext cx="2912203" cy="600164"/>
          </a:xfrm>
          <a:prstGeom prst="rect">
            <a:avLst/>
          </a:prstGeom>
          <a:noFill/>
        </p:spPr>
        <p:txBody>
          <a:bodyPr wrap="square" rtlCol="0">
            <a:spAutoFit/>
          </a:bodyPr>
          <a:lstStyle/>
          <a:p>
            <a:r>
              <a:rPr lang="en-US" altLang="zh-CN" sz="1100" dirty="0">
                <a:solidFill>
                  <a:srgbClr val="5F5F5F"/>
                </a:solidFill>
              </a:rPr>
              <a:t>Click here add your text Click here add </a:t>
            </a:r>
          </a:p>
          <a:p>
            <a:r>
              <a:rPr lang="en-US" altLang="zh-CN" sz="1100" dirty="0">
                <a:solidFill>
                  <a:srgbClr val="5F5F5F"/>
                </a:solidFill>
              </a:rPr>
              <a:t>your text Click here add your text </a:t>
            </a:r>
          </a:p>
          <a:p>
            <a:r>
              <a:rPr lang="en-US" altLang="zh-CN" sz="1100" dirty="0">
                <a:solidFill>
                  <a:srgbClr val="5F5F5F"/>
                </a:solidFill>
              </a:rPr>
              <a:t>Click here add your text </a:t>
            </a:r>
          </a:p>
        </p:txBody>
      </p:sp>
      <p:sp>
        <p:nvSpPr>
          <p:cNvPr id="87" name="文本框 86"/>
          <p:cNvSpPr txBox="1"/>
          <p:nvPr/>
        </p:nvSpPr>
        <p:spPr>
          <a:xfrm>
            <a:off x="857106" y="5319873"/>
            <a:ext cx="2912203" cy="600164"/>
          </a:xfrm>
          <a:prstGeom prst="rect">
            <a:avLst/>
          </a:prstGeom>
          <a:noFill/>
        </p:spPr>
        <p:txBody>
          <a:bodyPr wrap="square" rtlCol="0">
            <a:spAutoFit/>
          </a:bodyPr>
          <a:lstStyle/>
          <a:p>
            <a:r>
              <a:rPr lang="en-US" altLang="zh-CN" sz="1100" dirty="0">
                <a:solidFill>
                  <a:srgbClr val="5F5F5F"/>
                </a:solidFill>
              </a:rPr>
              <a:t>Click here add your text Click here add </a:t>
            </a:r>
          </a:p>
          <a:p>
            <a:r>
              <a:rPr lang="en-US" altLang="zh-CN" sz="1100" dirty="0">
                <a:solidFill>
                  <a:srgbClr val="5F5F5F"/>
                </a:solidFill>
              </a:rPr>
              <a:t>your text Click here add your text </a:t>
            </a:r>
          </a:p>
          <a:p>
            <a:r>
              <a:rPr lang="en-US" altLang="zh-CN" sz="1100" dirty="0">
                <a:solidFill>
                  <a:srgbClr val="5F5F5F"/>
                </a:solidFill>
              </a:rPr>
              <a:t>Click here add your text </a:t>
            </a:r>
          </a:p>
        </p:txBody>
      </p:sp>
      <p:sp>
        <p:nvSpPr>
          <p:cNvPr id="88" name="Freeform 13"/>
          <p:cNvSpPr>
            <a:spLocks noEditPoints="1"/>
          </p:cNvSpPr>
          <p:nvPr/>
        </p:nvSpPr>
        <p:spPr bwMode="auto">
          <a:xfrm>
            <a:off x="8361693" y="2227314"/>
            <a:ext cx="422275" cy="406400"/>
          </a:xfrm>
          <a:custGeom>
            <a:avLst/>
            <a:gdLst>
              <a:gd name="T0" fmla="*/ 548 w 2812"/>
              <a:gd name="T1" fmla="*/ 1500 h 2710"/>
              <a:gd name="T2" fmla="*/ 631 w 2812"/>
              <a:gd name="T3" fmla="*/ 1383 h 2710"/>
              <a:gd name="T4" fmla="*/ 697 w 2812"/>
              <a:gd name="T5" fmla="*/ 1595 h 2710"/>
              <a:gd name="T6" fmla="*/ 805 w 2812"/>
              <a:gd name="T7" fmla="*/ 1575 h 2710"/>
              <a:gd name="T8" fmla="*/ 1088 w 2812"/>
              <a:gd name="T9" fmla="*/ 1155 h 2710"/>
              <a:gd name="T10" fmla="*/ 1432 w 2812"/>
              <a:gd name="T11" fmla="*/ 1456 h 2710"/>
              <a:gd name="T12" fmla="*/ 1531 w 2812"/>
              <a:gd name="T13" fmla="*/ 1456 h 2710"/>
              <a:gd name="T14" fmla="*/ 2076 w 2812"/>
              <a:gd name="T15" fmla="*/ 831 h 2710"/>
              <a:gd name="T16" fmla="*/ 2183 w 2812"/>
              <a:gd name="T17" fmla="*/ 941 h 2710"/>
              <a:gd name="T18" fmla="*/ 2230 w 2812"/>
              <a:gd name="T19" fmla="*/ 593 h 2710"/>
              <a:gd name="T20" fmla="*/ 1876 w 2812"/>
              <a:gd name="T21" fmla="*/ 625 h 2710"/>
              <a:gd name="T22" fmla="*/ 1973 w 2812"/>
              <a:gd name="T23" fmla="*/ 725 h 2710"/>
              <a:gd name="T24" fmla="*/ 1485 w 2812"/>
              <a:gd name="T25" fmla="*/ 1304 h 2710"/>
              <a:gd name="T26" fmla="*/ 1124 w 2812"/>
              <a:gd name="T27" fmla="*/ 989 h 2710"/>
              <a:gd name="T28" fmla="*/ 1010 w 2812"/>
              <a:gd name="T29" fmla="*/ 1003 h 2710"/>
              <a:gd name="T30" fmla="*/ 722 w 2812"/>
              <a:gd name="T31" fmla="*/ 1424 h 2710"/>
              <a:gd name="T32" fmla="*/ 658 w 2812"/>
              <a:gd name="T33" fmla="*/ 1214 h 2710"/>
              <a:gd name="T34" fmla="*/ 551 w 2812"/>
              <a:gd name="T35" fmla="*/ 1232 h 2710"/>
              <a:gd name="T36" fmla="*/ 423 w 2812"/>
              <a:gd name="T37" fmla="*/ 1411 h 2710"/>
              <a:gd name="T38" fmla="*/ 548 w 2812"/>
              <a:gd name="T39" fmla="*/ 1500 h 2710"/>
              <a:gd name="T40" fmla="*/ 0 w 2812"/>
              <a:gd name="T41" fmla="*/ 440 h 2710"/>
              <a:gd name="T42" fmla="*/ 0 w 2812"/>
              <a:gd name="T43" fmla="*/ 1809 h 2710"/>
              <a:gd name="T44" fmla="*/ 441 w 2812"/>
              <a:gd name="T45" fmla="*/ 2250 h 2710"/>
              <a:gd name="T46" fmla="*/ 1074 w 2812"/>
              <a:gd name="T47" fmla="*/ 2250 h 2710"/>
              <a:gd name="T48" fmla="*/ 1074 w 2812"/>
              <a:gd name="T49" fmla="*/ 2556 h 2710"/>
              <a:gd name="T50" fmla="*/ 689 w 2812"/>
              <a:gd name="T51" fmla="*/ 2556 h 2710"/>
              <a:gd name="T52" fmla="*/ 616 w 2812"/>
              <a:gd name="T53" fmla="*/ 2630 h 2710"/>
              <a:gd name="T54" fmla="*/ 689 w 2812"/>
              <a:gd name="T55" fmla="*/ 2710 h 2710"/>
              <a:gd name="T56" fmla="*/ 2123 w 2812"/>
              <a:gd name="T57" fmla="*/ 2710 h 2710"/>
              <a:gd name="T58" fmla="*/ 2196 w 2812"/>
              <a:gd name="T59" fmla="*/ 2630 h 2710"/>
              <a:gd name="T60" fmla="*/ 2123 w 2812"/>
              <a:gd name="T61" fmla="*/ 2556 h 2710"/>
              <a:gd name="T62" fmla="*/ 1764 w 2812"/>
              <a:gd name="T63" fmla="*/ 2556 h 2710"/>
              <a:gd name="T64" fmla="*/ 1764 w 2812"/>
              <a:gd name="T65" fmla="*/ 2250 h 2710"/>
              <a:gd name="T66" fmla="*/ 2371 w 2812"/>
              <a:gd name="T67" fmla="*/ 2250 h 2710"/>
              <a:gd name="T68" fmla="*/ 2812 w 2812"/>
              <a:gd name="T69" fmla="*/ 1809 h 2710"/>
              <a:gd name="T70" fmla="*/ 2812 w 2812"/>
              <a:gd name="T71" fmla="*/ 440 h 2710"/>
              <a:gd name="T72" fmla="*/ 2371 w 2812"/>
              <a:gd name="T73" fmla="*/ 0 h 2710"/>
              <a:gd name="T74" fmla="*/ 441 w 2812"/>
              <a:gd name="T75" fmla="*/ 0 h 2710"/>
              <a:gd name="T76" fmla="*/ 0 w 2812"/>
              <a:gd name="T77" fmla="*/ 440 h 2710"/>
              <a:gd name="T78" fmla="*/ 205 w 2812"/>
              <a:gd name="T79" fmla="*/ 544 h 2710"/>
              <a:gd name="T80" fmla="*/ 572 w 2812"/>
              <a:gd name="T81" fmla="*/ 177 h 2710"/>
              <a:gd name="T82" fmla="*/ 2240 w 2812"/>
              <a:gd name="T83" fmla="*/ 177 h 2710"/>
              <a:gd name="T84" fmla="*/ 2607 w 2812"/>
              <a:gd name="T85" fmla="*/ 544 h 2710"/>
              <a:gd name="T86" fmla="*/ 2607 w 2812"/>
              <a:gd name="T87" fmla="*/ 1779 h 2710"/>
              <a:gd name="T88" fmla="*/ 2240 w 2812"/>
              <a:gd name="T89" fmla="*/ 2043 h 2710"/>
              <a:gd name="T90" fmla="*/ 572 w 2812"/>
              <a:gd name="T91" fmla="*/ 2043 h 2710"/>
              <a:gd name="T92" fmla="*/ 205 w 2812"/>
              <a:gd name="T93" fmla="*/ 1779 h 2710"/>
              <a:gd name="T94" fmla="*/ 205 w 2812"/>
              <a:gd name="T95" fmla="*/ 544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12" h="2710">
                <a:moveTo>
                  <a:pt x="548" y="1500"/>
                </a:moveTo>
                <a:cubicBezTo>
                  <a:pt x="631" y="1383"/>
                  <a:pt x="631" y="1383"/>
                  <a:pt x="631" y="1383"/>
                </a:cubicBezTo>
                <a:cubicBezTo>
                  <a:pt x="697" y="1595"/>
                  <a:pt x="697" y="1595"/>
                  <a:pt x="697" y="1595"/>
                </a:cubicBezTo>
                <a:cubicBezTo>
                  <a:pt x="805" y="1575"/>
                  <a:pt x="805" y="1575"/>
                  <a:pt x="805" y="1575"/>
                </a:cubicBezTo>
                <a:cubicBezTo>
                  <a:pt x="1088" y="1155"/>
                  <a:pt x="1088" y="1155"/>
                  <a:pt x="1088" y="1155"/>
                </a:cubicBezTo>
                <a:cubicBezTo>
                  <a:pt x="1432" y="1456"/>
                  <a:pt x="1432" y="1456"/>
                  <a:pt x="1432" y="1456"/>
                </a:cubicBezTo>
                <a:cubicBezTo>
                  <a:pt x="1531" y="1456"/>
                  <a:pt x="1531" y="1456"/>
                  <a:pt x="1531" y="1456"/>
                </a:cubicBezTo>
                <a:cubicBezTo>
                  <a:pt x="2076" y="831"/>
                  <a:pt x="2076" y="831"/>
                  <a:pt x="2076" y="831"/>
                </a:cubicBezTo>
                <a:cubicBezTo>
                  <a:pt x="2183" y="941"/>
                  <a:pt x="2183" y="941"/>
                  <a:pt x="2183" y="941"/>
                </a:cubicBezTo>
                <a:cubicBezTo>
                  <a:pt x="2230" y="593"/>
                  <a:pt x="2230" y="593"/>
                  <a:pt x="2230" y="593"/>
                </a:cubicBezTo>
                <a:cubicBezTo>
                  <a:pt x="1876" y="625"/>
                  <a:pt x="1876" y="625"/>
                  <a:pt x="1876" y="625"/>
                </a:cubicBezTo>
                <a:cubicBezTo>
                  <a:pt x="1973" y="725"/>
                  <a:pt x="1973" y="725"/>
                  <a:pt x="1973" y="725"/>
                </a:cubicBezTo>
                <a:cubicBezTo>
                  <a:pt x="1485" y="1304"/>
                  <a:pt x="1485" y="1304"/>
                  <a:pt x="1485" y="1304"/>
                </a:cubicBezTo>
                <a:cubicBezTo>
                  <a:pt x="1124" y="989"/>
                  <a:pt x="1124" y="989"/>
                  <a:pt x="1124" y="989"/>
                </a:cubicBezTo>
                <a:cubicBezTo>
                  <a:pt x="1010" y="1003"/>
                  <a:pt x="1010" y="1003"/>
                  <a:pt x="1010" y="1003"/>
                </a:cubicBezTo>
                <a:cubicBezTo>
                  <a:pt x="722" y="1424"/>
                  <a:pt x="722" y="1424"/>
                  <a:pt x="722" y="1424"/>
                </a:cubicBezTo>
                <a:cubicBezTo>
                  <a:pt x="658" y="1214"/>
                  <a:pt x="658" y="1214"/>
                  <a:pt x="658" y="1214"/>
                </a:cubicBezTo>
                <a:cubicBezTo>
                  <a:pt x="551" y="1232"/>
                  <a:pt x="551" y="1232"/>
                  <a:pt x="551" y="1232"/>
                </a:cubicBezTo>
                <a:cubicBezTo>
                  <a:pt x="423" y="1411"/>
                  <a:pt x="423" y="1411"/>
                  <a:pt x="423" y="1411"/>
                </a:cubicBezTo>
                <a:cubicBezTo>
                  <a:pt x="548" y="1500"/>
                  <a:pt x="548" y="1500"/>
                  <a:pt x="548" y="1500"/>
                </a:cubicBezTo>
                <a:close/>
                <a:moveTo>
                  <a:pt x="0" y="440"/>
                </a:moveTo>
                <a:cubicBezTo>
                  <a:pt x="0" y="1809"/>
                  <a:pt x="0" y="1809"/>
                  <a:pt x="0" y="1809"/>
                </a:cubicBezTo>
                <a:cubicBezTo>
                  <a:pt x="0" y="2052"/>
                  <a:pt x="198" y="2250"/>
                  <a:pt x="441" y="2250"/>
                </a:cubicBezTo>
                <a:cubicBezTo>
                  <a:pt x="1074" y="2250"/>
                  <a:pt x="1074" y="2250"/>
                  <a:pt x="1074" y="2250"/>
                </a:cubicBezTo>
                <a:cubicBezTo>
                  <a:pt x="1074" y="2556"/>
                  <a:pt x="1074" y="2556"/>
                  <a:pt x="1074" y="2556"/>
                </a:cubicBezTo>
                <a:cubicBezTo>
                  <a:pt x="689" y="2556"/>
                  <a:pt x="689" y="2556"/>
                  <a:pt x="689" y="2556"/>
                </a:cubicBezTo>
                <a:cubicBezTo>
                  <a:pt x="649" y="2556"/>
                  <a:pt x="616" y="2589"/>
                  <a:pt x="616" y="2630"/>
                </a:cubicBezTo>
                <a:cubicBezTo>
                  <a:pt x="616" y="2670"/>
                  <a:pt x="649" y="2710"/>
                  <a:pt x="689" y="2710"/>
                </a:cubicBezTo>
                <a:cubicBezTo>
                  <a:pt x="2123" y="2710"/>
                  <a:pt x="2123" y="2710"/>
                  <a:pt x="2123" y="2710"/>
                </a:cubicBezTo>
                <a:cubicBezTo>
                  <a:pt x="2163" y="2710"/>
                  <a:pt x="2196" y="2670"/>
                  <a:pt x="2196" y="2630"/>
                </a:cubicBezTo>
                <a:cubicBezTo>
                  <a:pt x="2196" y="2589"/>
                  <a:pt x="2163" y="2556"/>
                  <a:pt x="2123" y="2556"/>
                </a:cubicBezTo>
                <a:cubicBezTo>
                  <a:pt x="1764" y="2556"/>
                  <a:pt x="1764" y="2556"/>
                  <a:pt x="1764" y="2556"/>
                </a:cubicBezTo>
                <a:cubicBezTo>
                  <a:pt x="1764" y="2250"/>
                  <a:pt x="1764" y="2250"/>
                  <a:pt x="1764" y="2250"/>
                </a:cubicBezTo>
                <a:cubicBezTo>
                  <a:pt x="2371" y="2250"/>
                  <a:pt x="2371" y="2250"/>
                  <a:pt x="2371" y="2250"/>
                </a:cubicBezTo>
                <a:cubicBezTo>
                  <a:pt x="2614" y="2250"/>
                  <a:pt x="2812" y="2052"/>
                  <a:pt x="2812" y="1809"/>
                </a:cubicBezTo>
                <a:cubicBezTo>
                  <a:pt x="2812" y="440"/>
                  <a:pt x="2812" y="440"/>
                  <a:pt x="2812" y="440"/>
                </a:cubicBezTo>
                <a:cubicBezTo>
                  <a:pt x="2812" y="197"/>
                  <a:pt x="2614" y="0"/>
                  <a:pt x="2371" y="0"/>
                </a:cubicBezTo>
                <a:cubicBezTo>
                  <a:pt x="441" y="0"/>
                  <a:pt x="441" y="0"/>
                  <a:pt x="441" y="0"/>
                </a:cubicBezTo>
                <a:cubicBezTo>
                  <a:pt x="198" y="0"/>
                  <a:pt x="0" y="197"/>
                  <a:pt x="0" y="440"/>
                </a:cubicBezTo>
                <a:close/>
                <a:moveTo>
                  <a:pt x="205" y="544"/>
                </a:moveTo>
                <a:cubicBezTo>
                  <a:pt x="205" y="342"/>
                  <a:pt x="369" y="177"/>
                  <a:pt x="572" y="177"/>
                </a:cubicBezTo>
                <a:cubicBezTo>
                  <a:pt x="2240" y="177"/>
                  <a:pt x="2240" y="177"/>
                  <a:pt x="2240" y="177"/>
                </a:cubicBezTo>
                <a:cubicBezTo>
                  <a:pt x="2443" y="177"/>
                  <a:pt x="2607" y="342"/>
                  <a:pt x="2607" y="544"/>
                </a:cubicBezTo>
                <a:cubicBezTo>
                  <a:pt x="2607" y="1779"/>
                  <a:pt x="2607" y="1779"/>
                  <a:pt x="2607" y="1779"/>
                </a:cubicBezTo>
                <a:cubicBezTo>
                  <a:pt x="2607" y="1981"/>
                  <a:pt x="2443" y="2043"/>
                  <a:pt x="2240" y="2043"/>
                </a:cubicBezTo>
                <a:cubicBezTo>
                  <a:pt x="572" y="2043"/>
                  <a:pt x="572" y="2043"/>
                  <a:pt x="572" y="2043"/>
                </a:cubicBezTo>
                <a:cubicBezTo>
                  <a:pt x="369" y="2043"/>
                  <a:pt x="205" y="1981"/>
                  <a:pt x="205" y="1779"/>
                </a:cubicBezTo>
                <a:cubicBezTo>
                  <a:pt x="205" y="544"/>
                  <a:pt x="205" y="544"/>
                  <a:pt x="205" y="544"/>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p>
        </p:txBody>
      </p:sp>
      <p:grpSp>
        <p:nvGrpSpPr>
          <p:cNvPr id="89" name="Group 16"/>
          <p:cNvGrpSpPr>
            <a:grpSpLocks noChangeAspect="1"/>
          </p:cNvGrpSpPr>
          <p:nvPr/>
        </p:nvGrpSpPr>
        <p:grpSpPr bwMode="auto">
          <a:xfrm>
            <a:off x="8379561" y="4688392"/>
            <a:ext cx="436563" cy="438150"/>
            <a:chOff x="4686" y="2921"/>
            <a:chExt cx="275" cy="276"/>
          </a:xfrm>
          <a:solidFill>
            <a:schemeClr val="tx1"/>
          </a:solidFill>
          <a:effectLst/>
        </p:grpSpPr>
        <p:sp>
          <p:nvSpPr>
            <p:cNvPr id="90" name="Freeform 17"/>
            <p:cNvSpPr/>
            <p:nvPr/>
          </p:nvSpPr>
          <p:spPr bwMode="auto">
            <a:xfrm>
              <a:off x="4686" y="2921"/>
              <a:ext cx="275" cy="276"/>
            </a:xfrm>
            <a:custGeom>
              <a:avLst/>
              <a:gdLst>
                <a:gd name="T0" fmla="*/ 2818 w 3125"/>
                <a:gd name="T1" fmla="*/ 920 h 3121"/>
                <a:gd name="T2" fmla="*/ 2393 w 3125"/>
                <a:gd name="T3" fmla="*/ 2707 h 3121"/>
                <a:gd name="T4" fmla="*/ 550 w 3125"/>
                <a:gd name="T5" fmla="*/ 2562 h 3121"/>
                <a:gd name="T6" fmla="*/ 415 w 3125"/>
                <a:gd name="T7" fmla="*/ 720 h 3121"/>
                <a:gd name="T8" fmla="*/ 2199 w 3125"/>
                <a:gd name="T9" fmla="*/ 300 h 3121"/>
                <a:gd name="T10" fmla="*/ 2056 w 3125"/>
                <a:gd name="T11" fmla="*/ 445 h 3121"/>
                <a:gd name="T12" fmla="*/ 1943 w 3125"/>
                <a:gd name="T13" fmla="*/ 472 h 3121"/>
                <a:gd name="T14" fmla="*/ 445 w 3125"/>
                <a:gd name="T15" fmla="*/ 1226 h 3121"/>
                <a:gd name="T16" fmla="*/ 1321 w 3125"/>
                <a:gd name="T17" fmla="*/ 2699 h 3121"/>
                <a:gd name="T18" fmla="*/ 2696 w 3125"/>
                <a:gd name="T19" fmla="*/ 1771 h 3121"/>
                <a:gd name="T20" fmla="*/ 2634 w 3125"/>
                <a:gd name="T21" fmla="*/ 1137 h 3121"/>
                <a:gd name="T22" fmla="*/ 2643 w 3125"/>
                <a:gd name="T23" fmla="*/ 1094 h 3121"/>
                <a:gd name="T24" fmla="*/ 2818 w 3125"/>
                <a:gd name="T25" fmla="*/ 920 h 3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5" h="3121">
                  <a:moveTo>
                    <a:pt x="2818" y="920"/>
                  </a:moveTo>
                  <a:cubicBezTo>
                    <a:pt x="3125" y="1524"/>
                    <a:pt x="2969" y="2284"/>
                    <a:pt x="2393" y="2707"/>
                  </a:cubicBezTo>
                  <a:cubicBezTo>
                    <a:pt x="1829" y="3121"/>
                    <a:pt x="1038" y="3058"/>
                    <a:pt x="550" y="2562"/>
                  </a:cubicBezTo>
                  <a:cubicBezTo>
                    <a:pt x="57" y="2062"/>
                    <a:pt x="0" y="1275"/>
                    <a:pt x="415" y="720"/>
                  </a:cubicBezTo>
                  <a:cubicBezTo>
                    <a:pt x="849" y="138"/>
                    <a:pt x="1611" y="0"/>
                    <a:pt x="2199" y="300"/>
                  </a:cubicBezTo>
                  <a:cubicBezTo>
                    <a:pt x="2150" y="348"/>
                    <a:pt x="2100" y="394"/>
                    <a:pt x="2056" y="445"/>
                  </a:cubicBezTo>
                  <a:cubicBezTo>
                    <a:pt x="2022" y="484"/>
                    <a:pt x="1993" y="490"/>
                    <a:pt x="1943" y="472"/>
                  </a:cubicBezTo>
                  <a:cubicBezTo>
                    <a:pt x="1317" y="249"/>
                    <a:pt x="640" y="591"/>
                    <a:pt x="445" y="1226"/>
                  </a:cubicBezTo>
                  <a:cubicBezTo>
                    <a:pt x="246" y="1876"/>
                    <a:pt x="655" y="2564"/>
                    <a:pt x="1321" y="2699"/>
                  </a:cubicBezTo>
                  <a:cubicBezTo>
                    <a:pt x="1962" y="2828"/>
                    <a:pt x="2577" y="2414"/>
                    <a:pt x="2696" y="1771"/>
                  </a:cubicBezTo>
                  <a:cubicBezTo>
                    <a:pt x="2737" y="1554"/>
                    <a:pt x="2714" y="1343"/>
                    <a:pt x="2634" y="1137"/>
                  </a:cubicBezTo>
                  <a:cubicBezTo>
                    <a:pt x="2627" y="1119"/>
                    <a:pt x="2628" y="1108"/>
                    <a:pt x="2643" y="1094"/>
                  </a:cubicBezTo>
                  <a:cubicBezTo>
                    <a:pt x="2701" y="1038"/>
                    <a:pt x="2758" y="979"/>
                    <a:pt x="2818" y="920"/>
                  </a:cubicBezTo>
                  <a:close/>
                </a:path>
              </a:pathLst>
            </a:custGeom>
            <a:grpFill/>
            <a:ln>
              <a:noFill/>
            </a:ln>
          </p:spPr>
          <p:txBody>
            <a:bodyPr vert="horz" wrap="square" lIns="91440" tIns="45720" rIns="91440" bIns="45720" numCol="1" anchor="t" anchorCtr="0" compatLnSpc="1"/>
            <a:lstStyle/>
            <a:p>
              <a:endParaRPr lang="zh-CN" altLang="en-US"/>
            </a:p>
          </p:txBody>
        </p:sp>
        <p:sp>
          <p:nvSpPr>
            <p:cNvPr id="91" name="Freeform 18"/>
            <p:cNvSpPr/>
            <p:nvPr/>
          </p:nvSpPr>
          <p:spPr bwMode="auto">
            <a:xfrm>
              <a:off x="4735" y="2973"/>
              <a:ext cx="174" cy="174"/>
            </a:xfrm>
            <a:custGeom>
              <a:avLst/>
              <a:gdLst>
                <a:gd name="T0" fmla="*/ 1444 w 1969"/>
                <a:gd name="T1" fmla="*/ 200 h 1968"/>
                <a:gd name="T2" fmla="*/ 1267 w 1969"/>
                <a:gd name="T3" fmla="*/ 377 h 1968"/>
                <a:gd name="T4" fmla="*/ 1233 w 1969"/>
                <a:gd name="T5" fmla="*/ 382 h 1968"/>
                <a:gd name="T6" fmla="*/ 660 w 1969"/>
                <a:gd name="T7" fmla="*/ 429 h 1968"/>
                <a:gd name="T8" fmla="*/ 353 w 1969"/>
                <a:gd name="T9" fmla="*/ 1043 h 1968"/>
                <a:gd name="T10" fmla="*/ 900 w 1969"/>
                <a:gd name="T11" fmla="*/ 1617 h 1968"/>
                <a:gd name="T12" fmla="*/ 1623 w 1969"/>
                <a:gd name="T13" fmla="*/ 1112 h 1968"/>
                <a:gd name="T14" fmla="*/ 1589 w 1969"/>
                <a:gd name="T15" fmla="*/ 736 h 1968"/>
                <a:gd name="T16" fmla="*/ 1590 w 1969"/>
                <a:gd name="T17" fmla="*/ 709 h 1968"/>
                <a:gd name="T18" fmla="*/ 1771 w 1969"/>
                <a:gd name="T19" fmla="*/ 528 h 1968"/>
                <a:gd name="T20" fmla="*/ 1573 w 1969"/>
                <a:gd name="T21" fmla="*/ 1670 h 1968"/>
                <a:gd name="T22" fmla="*/ 359 w 1969"/>
                <a:gd name="T23" fmla="*/ 1621 h 1968"/>
                <a:gd name="T24" fmla="*/ 296 w 1969"/>
                <a:gd name="T25" fmla="*/ 405 h 1968"/>
                <a:gd name="T26" fmla="*/ 1444 w 1969"/>
                <a:gd name="T27" fmla="*/ 20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9" h="1968">
                  <a:moveTo>
                    <a:pt x="1444" y="200"/>
                  </a:moveTo>
                  <a:cubicBezTo>
                    <a:pt x="1384" y="260"/>
                    <a:pt x="1324" y="318"/>
                    <a:pt x="1267" y="377"/>
                  </a:cubicBezTo>
                  <a:cubicBezTo>
                    <a:pt x="1255" y="390"/>
                    <a:pt x="1245" y="387"/>
                    <a:pt x="1233" y="382"/>
                  </a:cubicBezTo>
                  <a:cubicBezTo>
                    <a:pt x="1034" y="306"/>
                    <a:pt x="840" y="317"/>
                    <a:pt x="660" y="429"/>
                  </a:cubicBezTo>
                  <a:cubicBezTo>
                    <a:pt x="434" y="569"/>
                    <a:pt x="329" y="778"/>
                    <a:pt x="353" y="1043"/>
                  </a:cubicBezTo>
                  <a:cubicBezTo>
                    <a:pt x="381" y="1342"/>
                    <a:pt x="603" y="1571"/>
                    <a:pt x="900" y="1617"/>
                  </a:cubicBezTo>
                  <a:cubicBezTo>
                    <a:pt x="1231" y="1668"/>
                    <a:pt x="1556" y="1441"/>
                    <a:pt x="1623" y="1112"/>
                  </a:cubicBezTo>
                  <a:cubicBezTo>
                    <a:pt x="1648" y="983"/>
                    <a:pt x="1638" y="858"/>
                    <a:pt x="1589" y="736"/>
                  </a:cubicBezTo>
                  <a:cubicBezTo>
                    <a:pt x="1586" y="727"/>
                    <a:pt x="1579" y="719"/>
                    <a:pt x="1590" y="709"/>
                  </a:cubicBezTo>
                  <a:cubicBezTo>
                    <a:pt x="1651" y="649"/>
                    <a:pt x="1711" y="588"/>
                    <a:pt x="1771" y="528"/>
                  </a:cubicBezTo>
                  <a:cubicBezTo>
                    <a:pt x="1969" y="851"/>
                    <a:pt x="1943" y="1355"/>
                    <a:pt x="1573" y="1670"/>
                  </a:cubicBezTo>
                  <a:cubicBezTo>
                    <a:pt x="1222" y="1968"/>
                    <a:pt x="688" y="1947"/>
                    <a:pt x="359" y="1621"/>
                  </a:cubicBezTo>
                  <a:cubicBezTo>
                    <a:pt x="27" y="1292"/>
                    <a:pt x="0" y="760"/>
                    <a:pt x="296" y="405"/>
                  </a:cubicBezTo>
                  <a:cubicBezTo>
                    <a:pt x="608" y="30"/>
                    <a:pt x="1115" y="0"/>
                    <a:pt x="1444" y="200"/>
                  </a:cubicBezTo>
                  <a:close/>
                </a:path>
              </a:pathLst>
            </a:custGeom>
            <a:grpFill/>
            <a:ln>
              <a:noFill/>
            </a:ln>
          </p:spPr>
          <p:txBody>
            <a:bodyPr vert="horz" wrap="square" lIns="91440" tIns="45720" rIns="91440" bIns="45720" numCol="1" anchor="t" anchorCtr="0" compatLnSpc="1"/>
            <a:lstStyle/>
            <a:p>
              <a:endParaRPr lang="zh-CN" altLang="en-US"/>
            </a:p>
          </p:txBody>
        </p:sp>
        <p:sp>
          <p:nvSpPr>
            <p:cNvPr id="92" name="Freeform 19"/>
            <p:cNvSpPr/>
            <p:nvPr/>
          </p:nvSpPr>
          <p:spPr bwMode="auto">
            <a:xfrm>
              <a:off x="4818" y="2931"/>
              <a:ext cx="133" cy="132"/>
            </a:xfrm>
            <a:custGeom>
              <a:avLst/>
              <a:gdLst>
                <a:gd name="T0" fmla="*/ 1074 w 1505"/>
                <a:gd name="T1" fmla="*/ 0 h 1494"/>
                <a:gd name="T2" fmla="*/ 1088 w 1505"/>
                <a:gd name="T3" fmla="*/ 157 h 1494"/>
                <a:gd name="T4" fmla="*/ 1107 w 1505"/>
                <a:gd name="T5" fmla="*/ 370 h 1494"/>
                <a:gd name="T6" fmla="*/ 1138 w 1505"/>
                <a:gd name="T7" fmla="*/ 401 h 1494"/>
                <a:gd name="T8" fmla="*/ 1478 w 1505"/>
                <a:gd name="T9" fmla="*/ 431 h 1494"/>
                <a:gd name="T10" fmla="*/ 1505 w 1505"/>
                <a:gd name="T11" fmla="*/ 436 h 1494"/>
                <a:gd name="T12" fmla="*/ 1489 w 1505"/>
                <a:gd name="T13" fmla="*/ 455 h 1494"/>
                <a:gd name="T14" fmla="*/ 1073 w 1505"/>
                <a:gd name="T15" fmla="*/ 872 h 1494"/>
                <a:gd name="T16" fmla="*/ 1031 w 1505"/>
                <a:gd name="T17" fmla="*/ 888 h 1494"/>
                <a:gd name="T18" fmla="*/ 813 w 1505"/>
                <a:gd name="T19" fmla="*/ 867 h 1494"/>
                <a:gd name="T20" fmla="*/ 771 w 1505"/>
                <a:gd name="T21" fmla="*/ 882 h 1494"/>
                <a:gd name="T22" fmla="*/ 207 w 1505"/>
                <a:gd name="T23" fmla="*/ 1446 h 1494"/>
                <a:gd name="T24" fmla="*/ 95 w 1505"/>
                <a:gd name="T25" fmla="*/ 1480 h 1494"/>
                <a:gd name="T26" fmla="*/ 44 w 1505"/>
                <a:gd name="T27" fmla="*/ 1319 h 1494"/>
                <a:gd name="T28" fmla="*/ 68 w 1505"/>
                <a:gd name="T29" fmla="*/ 1294 h 1494"/>
                <a:gd name="T30" fmla="*/ 622 w 1505"/>
                <a:gd name="T31" fmla="*/ 740 h 1494"/>
                <a:gd name="T32" fmla="*/ 640 w 1505"/>
                <a:gd name="T33" fmla="*/ 691 h 1494"/>
                <a:gd name="T34" fmla="*/ 619 w 1505"/>
                <a:gd name="T35" fmla="*/ 470 h 1494"/>
                <a:gd name="T36" fmla="*/ 630 w 1505"/>
                <a:gd name="T37" fmla="*/ 440 h 1494"/>
                <a:gd name="T38" fmla="*/ 1065 w 1505"/>
                <a:gd name="T39" fmla="*/ 5 h 1494"/>
                <a:gd name="T40" fmla="*/ 1074 w 1505"/>
                <a:gd name="T41"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5" h="1494">
                  <a:moveTo>
                    <a:pt x="1074" y="0"/>
                  </a:moveTo>
                  <a:cubicBezTo>
                    <a:pt x="1079" y="54"/>
                    <a:pt x="1083" y="105"/>
                    <a:pt x="1088" y="157"/>
                  </a:cubicBezTo>
                  <a:cubicBezTo>
                    <a:pt x="1094" y="228"/>
                    <a:pt x="1102" y="299"/>
                    <a:pt x="1107" y="370"/>
                  </a:cubicBezTo>
                  <a:cubicBezTo>
                    <a:pt x="1108" y="392"/>
                    <a:pt x="1117" y="399"/>
                    <a:pt x="1138" y="401"/>
                  </a:cubicBezTo>
                  <a:cubicBezTo>
                    <a:pt x="1252" y="410"/>
                    <a:pt x="1365" y="420"/>
                    <a:pt x="1478" y="431"/>
                  </a:cubicBezTo>
                  <a:cubicBezTo>
                    <a:pt x="1487" y="432"/>
                    <a:pt x="1497" y="429"/>
                    <a:pt x="1505" y="436"/>
                  </a:cubicBezTo>
                  <a:cubicBezTo>
                    <a:pt x="1503" y="445"/>
                    <a:pt x="1495" y="449"/>
                    <a:pt x="1489" y="455"/>
                  </a:cubicBezTo>
                  <a:cubicBezTo>
                    <a:pt x="1351" y="594"/>
                    <a:pt x="1212" y="733"/>
                    <a:pt x="1073" y="872"/>
                  </a:cubicBezTo>
                  <a:cubicBezTo>
                    <a:pt x="1061" y="885"/>
                    <a:pt x="1049" y="889"/>
                    <a:pt x="1031" y="888"/>
                  </a:cubicBezTo>
                  <a:cubicBezTo>
                    <a:pt x="959" y="880"/>
                    <a:pt x="885" y="875"/>
                    <a:pt x="813" y="867"/>
                  </a:cubicBezTo>
                  <a:cubicBezTo>
                    <a:pt x="795" y="865"/>
                    <a:pt x="783" y="869"/>
                    <a:pt x="771" y="882"/>
                  </a:cubicBezTo>
                  <a:cubicBezTo>
                    <a:pt x="583" y="1070"/>
                    <a:pt x="395" y="1258"/>
                    <a:pt x="207" y="1446"/>
                  </a:cubicBezTo>
                  <a:cubicBezTo>
                    <a:pt x="175" y="1478"/>
                    <a:pt x="140" y="1494"/>
                    <a:pt x="95" y="1480"/>
                  </a:cubicBezTo>
                  <a:cubicBezTo>
                    <a:pt x="26" y="1459"/>
                    <a:pt x="0" y="1376"/>
                    <a:pt x="44" y="1319"/>
                  </a:cubicBezTo>
                  <a:cubicBezTo>
                    <a:pt x="51" y="1310"/>
                    <a:pt x="60" y="1302"/>
                    <a:pt x="68" y="1294"/>
                  </a:cubicBezTo>
                  <a:cubicBezTo>
                    <a:pt x="252" y="1109"/>
                    <a:pt x="437" y="924"/>
                    <a:pt x="622" y="740"/>
                  </a:cubicBezTo>
                  <a:cubicBezTo>
                    <a:pt x="637" y="726"/>
                    <a:pt x="642" y="713"/>
                    <a:pt x="640" y="691"/>
                  </a:cubicBezTo>
                  <a:cubicBezTo>
                    <a:pt x="631" y="618"/>
                    <a:pt x="626" y="543"/>
                    <a:pt x="619" y="470"/>
                  </a:cubicBezTo>
                  <a:cubicBezTo>
                    <a:pt x="618" y="458"/>
                    <a:pt x="621" y="449"/>
                    <a:pt x="630" y="440"/>
                  </a:cubicBezTo>
                  <a:cubicBezTo>
                    <a:pt x="775" y="295"/>
                    <a:pt x="920" y="150"/>
                    <a:pt x="1065" y="5"/>
                  </a:cubicBezTo>
                  <a:cubicBezTo>
                    <a:pt x="1066" y="4"/>
                    <a:pt x="1068" y="4"/>
                    <a:pt x="1074" y="0"/>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20"/>
            <p:cNvSpPr/>
            <p:nvPr/>
          </p:nvSpPr>
          <p:spPr bwMode="auto">
            <a:xfrm>
              <a:off x="4786" y="3023"/>
              <a:ext cx="74" cy="74"/>
            </a:xfrm>
            <a:custGeom>
              <a:avLst/>
              <a:gdLst>
                <a:gd name="T0" fmla="*/ 801 w 839"/>
                <a:gd name="T1" fmla="*/ 368 h 842"/>
                <a:gd name="T2" fmla="*/ 616 w 839"/>
                <a:gd name="T3" fmla="*/ 752 h 842"/>
                <a:gd name="T4" fmla="*/ 141 w 839"/>
                <a:gd name="T5" fmla="*/ 684 h 842"/>
                <a:gd name="T6" fmla="*/ 95 w 839"/>
                <a:gd name="T7" fmla="*/ 211 h 842"/>
                <a:gd name="T8" fmla="*/ 474 w 839"/>
                <a:gd name="T9" fmla="*/ 40 h 842"/>
                <a:gd name="T10" fmla="*/ 329 w 839"/>
                <a:gd name="T11" fmla="*/ 183 h 842"/>
                <a:gd name="T12" fmla="*/ 401 w 839"/>
                <a:gd name="T13" fmla="*/ 557 h 842"/>
                <a:gd name="T14" fmla="*/ 659 w 839"/>
                <a:gd name="T15" fmla="*/ 509 h 842"/>
                <a:gd name="T16" fmla="*/ 781 w 839"/>
                <a:gd name="T17" fmla="*/ 387 h 842"/>
                <a:gd name="T18" fmla="*/ 801 w 839"/>
                <a:gd name="T19" fmla="*/ 36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842">
                  <a:moveTo>
                    <a:pt x="801" y="368"/>
                  </a:moveTo>
                  <a:cubicBezTo>
                    <a:pt x="839" y="492"/>
                    <a:pt x="751" y="674"/>
                    <a:pt x="616" y="752"/>
                  </a:cubicBezTo>
                  <a:cubicBezTo>
                    <a:pt x="461" y="842"/>
                    <a:pt x="265" y="814"/>
                    <a:pt x="141" y="684"/>
                  </a:cubicBezTo>
                  <a:cubicBezTo>
                    <a:pt x="19" y="557"/>
                    <a:pt x="0" y="359"/>
                    <a:pt x="95" y="211"/>
                  </a:cubicBezTo>
                  <a:cubicBezTo>
                    <a:pt x="176" y="83"/>
                    <a:pt x="358" y="0"/>
                    <a:pt x="474" y="40"/>
                  </a:cubicBezTo>
                  <a:cubicBezTo>
                    <a:pt x="424" y="88"/>
                    <a:pt x="375" y="134"/>
                    <a:pt x="329" y="183"/>
                  </a:cubicBezTo>
                  <a:cubicBezTo>
                    <a:pt x="216" y="302"/>
                    <a:pt x="253" y="492"/>
                    <a:pt x="401" y="557"/>
                  </a:cubicBezTo>
                  <a:cubicBezTo>
                    <a:pt x="490" y="596"/>
                    <a:pt x="588" y="578"/>
                    <a:pt x="659" y="509"/>
                  </a:cubicBezTo>
                  <a:cubicBezTo>
                    <a:pt x="700" y="468"/>
                    <a:pt x="740" y="428"/>
                    <a:pt x="781" y="387"/>
                  </a:cubicBezTo>
                  <a:cubicBezTo>
                    <a:pt x="787" y="381"/>
                    <a:pt x="794" y="375"/>
                    <a:pt x="801" y="36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94" name="矩形 93"/>
          <p:cNvSpPr/>
          <p:nvPr/>
        </p:nvSpPr>
        <p:spPr>
          <a:xfrm>
            <a:off x="8841131" y="2345449"/>
            <a:ext cx="1082348"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请输入标题</a:t>
            </a:r>
          </a:p>
        </p:txBody>
      </p:sp>
      <p:sp>
        <p:nvSpPr>
          <p:cNvPr id="95" name="矩形 94"/>
          <p:cNvSpPr/>
          <p:nvPr/>
        </p:nvSpPr>
        <p:spPr>
          <a:xfrm>
            <a:off x="8853498" y="4829203"/>
            <a:ext cx="1082348"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请输入标题</a:t>
            </a:r>
          </a:p>
        </p:txBody>
      </p:sp>
      <p:sp>
        <p:nvSpPr>
          <p:cNvPr id="96" name="文本框 95"/>
          <p:cNvSpPr txBox="1"/>
          <p:nvPr/>
        </p:nvSpPr>
        <p:spPr>
          <a:xfrm>
            <a:off x="8292503" y="2839589"/>
            <a:ext cx="2912203" cy="600164"/>
          </a:xfrm>
          <a:prstGeom prst="rect">
            <a:avLst/>
          </a:prstGeom>
          <a:noFill/>
        </p:spPr>
        <p:txBody>
          <a:bodyPr wrap="square" rtlCol="0">
            <a:spAutoFit/>
          </a:bodyPr>
          <a:lstStyle/>
          <a:p>
            <a:r>
              <a:rPr lang="en-US" altLang="zh-CN" sz="1100" dirty="0">
                <a:solidFill>
                  <a:srgbClr val="5F5F5F"/>
                </a:solidFill>
              </a:rPr>
              <a:t>Click here add your text Click here add </a:t>
            </a:r>
          </a:p>
          <a:p>
            <a:r>
              <a:rPr lang="en-US" altLang="zh-CN" sz="1100" dirty="0">
                <a:solidFill>
                  <a:srgbClr val="5F5F5F"/>
                </a:solidFill>
              </a:rPr>
              <a:t>your text Click here add your text </a:t>
            </a:r>
          </a:p>
          <a:p>
            <a:r>
              <a:rPr lang="en-US" altLang="zh-CN" sz="1100" dirty="0">
                <a:solidFill>
                  <a:srgbClr val="5F5F5F"/>
                </a:solidFill>
              </a:rPr>
              <a:t>Click here add your text </a:t>
            </a:r>
          </a:p>
        </p:txBody>
      </p:sp>
      <p:sp>
        <p:nvSpPr>
          <p:cNvPr id="97" name="文本框 96"/>
          <p:cNvSpPr txBox="1"/>
          <p:nvPr/>
        </p:nvSpPr>
        <p:spPr>
          <a:xfrm>
            <a:off x="8287972" y="5323343"/>
            <a:ext cx="2912203" cy="600164"/>
          </a:xfrm>
          <a:prstGeom prst="rect">
            <a:avLst/>
          </a:prstGeom>
          <a:noFill/>
        </p:spPr>
        <p:txBody>
          <a:bodyPr wrap="square" rtlCol="0">
            <a:spAutoFit/>
          </a:bodyPr>
          <a:lstStyle/>
          <a:p>
            <a:r>
              <a:rPr lang="en-US" altLang="zh-CN" sz="1100" dirty="0">
                <a:solidFill>
                  <a:srgbClr val="5F5F5F"/>
                </a:solidFill>
              </a:rPr>
              <a:t>Click here add your text Click here add </a:t>
            </a:r>
          </a:p>
          <a:p>
            <a:r>
              <a:rPr lang="en-US" altLang="zh-CN" sz="1100" dirty="0">
                <a:solidFill>
                  <a:srgbClr val="5F5F5F"/>
                </a:solidFill>
              </a:rPr>
              <a:t>your text Click here add your text </a:t>
            </a:r>
          </a:p>
          <a:p>
            <a:r>
              <a:rPr lang="en-US" altLang="zh-CN" sz="1100" dirty="0">
                <a:solidFill>
                  <a:srgbClr val="5F5F5F"/>
                </a:solidFill>
              </a:rPr>
              <a:t>Click here add your text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p:tgtEl>
                                          <p:spTgt spid="67"/>
                                        </p:tgtEl>
                                        <p:attrNameLst>
                                          <p:attrName>ppt_y</p:attrName>
                                        </p:attrNameLst>
                                      </p:cBhvr>
                                      <p:tavLst>
                                        <p:tav tm="0">
                                          <p:val>
                                            <p:strVal val="#ppt_y+#ppt_h*1.125000"/>
                                          </p:val>
                                        </p:tav>
                                        <p:tav tm="100000">
                                          <p:val>
                                            <p:strVal val="#ppt_y"/>
                                          </p:val>
                                        </p:tav>
                                      </p:tavLst>
                                    </p:anim>
                                    <p:animEffect transition="in" filter="wipe(up)">
                                      <p:cBhvr>
                                        <p:cTn id="14" dur="500"/>
                                        <p:tgtEl>
                                          <p:spTgt spid="6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p:tgtEl>
                                          <p:spTgt spid="66"/>
                                        </p:tgtEl>
                                        <p:attrNameLst>
                                          <p:attrName>ppt_y</p:attrName>
                                        </p:attrNameLst>
                                      </p:cBhvr>
                                      <p:tavLst>
                                        <p:tav tm="0">
                                          <p:val>
                                            <p:strVal val="#ppt_y-#ppt_h*1.125000"/>
                                          </p:val>
                                        </p:tav>
                                        <p:tav tm="100000">
                                          <p:val>
                                            <p:strVal val="#ppt_y"/>
                                          </p:val>
                                        </p:tav>
                                      </p:tavLst>
                                    </p:anim>
                                    <p:animEffect transition="in" filter="wipe(down)">
                                      <p:cBhvr>
                                        <p:cTn id="18" dur="500"/>
                                        <p:tgtEl>
                                          <p:spTgt spid="66"/>
                                        </p:tgtEl>
                                      </p:cBhvr>
                                    </p:animEffect>
                                  </p:childTnLst>
                                </p:cTn>
                              </p:par>
                            </p:childTnLst>
                          </p:cTn>
                        </p:par>
                        <p:par>
                          <p:cTn id="19" fill="hold">
                            <p:stCondLst>
                              <p:cond delay="1000"/>
                            </p:stCondLst>
                            <p:childTnLst>
                              <p:par>
                                <p:cTn id="20" presetID="1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plus(in)">
                                      <p:cBhvr>
                                        <p:cTn id="22" dur="2000"/>
                                        <p:tgtEl>
                                          <p:spTgt spid="65"/>
                                        </p:tgtEl>
                                      </p:cBhvr>
                                    </p:animEffect>
                                  </p:childTnLst>
                                </p:cTn>
                              </p:par>
                            </p:childTnLst>
                          </p:cTn>
                        </p:par>
                        <p:par>
                          <p:cTn id="23" fill="hold">
                            <p:stCondLst>
                              <p:cond delay="3000"/>
                            </p:stCondLst>
                            <p:childTnLst>
                              <p:par>
                                <p:cTn id="24" presetID="49" presetClass="entr" presetSubtype="0" decel="10000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 calcmode="lin" valueType="num">
                                      <p:cBhvr>
                                        <p:cTn id="28" dur="500" fill="hold"/>
                                        <p:tgtEl>
                                          <p:spTgt spid="70"/>
                                        </p:tgtEl>
                                        <p:attrNameLst>
                                          <p:attrName>style.rotation</p:attrName>
                                        </p:attrNameLst>
                                      </p:cBhvr>
                                      <p:tavLst>
                                        <p:tav tm="0">
                                          <p:val>
                                            <p:fltVal val="360"/>
                                          </p:val>
                                        </p:tav>
                                        <p:tav tm="100000">
                                          <p:val>
                                            <p:fltVal val="0"/>
                                          </p:val>
                                        </p:tav>
                                      </p:tavLst>
                                    </p:anim>
                                    <p:animEffect transition="in" filter="fade">
                                      <p:cBhvr>
                                        <p:cTn id="29" dur="500"/>
                                        <p:tgtEl>
                                          <p:spTgt spid="70"/>
                                        </p:tgtEl>
                                      </p:cBhvr>
                                    </p:animEffect>
                                  </p:childTnLst>
                                </p:cTn>
                              </p:par>
                            </p:childTnLst>
                          </p:cTn>
                        </p:par>
                        <p:par>
                          <p:cTn id="30" fill="hold">
                            <p:stCondLst>
                              <p:cond delay="3500"/>
                            </p:stCondLst>
                            <p:childTnLst>
                              <p:par>
                                <p:cTn id="31" presetID="55" presetClass="entr" presetSubtype="0" fill="hold" grpId="0" nodeType="after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p:cTn id="33" dur="1000" fill="hold"/>
                                        <p:tgtEl>
                                          <p:spTgt spid="84"/>
                                        </p:tgtEl>
                                        <p:attrNameLst>
                                          <p:attrName>ppt_w</p:attrName>
                                        </p:attrNameLst>
                                      </p:cBhvr>
                                      <p:tavLst>
                                        <p:tav tm="0">
                                          <p:val>
                                            <p:strVal val="#ppt_w*0.70"/>
                                          </p:val>
                                        </p:tav>
                                        <p:tav tm="100000">
                                          <p:val>
                                            <p:strVal val="#ppt_w"/>
                                          </p:val>
                                        </p:tav>
                                      </p:tavLst>
                                    </p:anim>
                                    <p:anim calcmode="lin" valueType="num">
                                      <p:cBhvr>
                                        <p:cTn id="34" dur="1000" fill="hold"/>
                                        <p:tgtEl>
                                          <p:spTgt spid="84"/>
                                        </p:tgtEl>
                                        <p:attrNameLst>
                                          <p:attrName>ppt_h</p:attrName>
                                        </p:attrNameLst>
                                      </p:cBhvr>
                                      <p:tavLst>
                                        <p:tav tm="0">
                                          <p:val>
                                            <p:strVal val="#ppt_h"/>
                                          </p:val>
                                        </p:tav>
                                        <p:tav tm="100000">
                                          <p:val>
                                            <p:strVal val="#ppt_h"/>
                                          </p:val>
                                        </p:tav>
                                      </p:tavLst>
                                    </p:anim>
                                    <p:animEffect transition="in" filter="fade">
                                      <p:cBhvr>
                                        <p:cTn id="35" dur="1000"/>
                                        <p:tgtEl>
                                          <p:spTgt spid="84"/>
                                        </p:tgtEl>
                                      </p:cBhvr>
                                    </p:animEffect>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randombar(horizontal)">
                                      <p:cBhvr>
                                        <p:cTn id="39" dur="500"/>
                                        <p:tgtEl>
                                          <p:spTgt spid="86"/>
                                        </p:tgtEl>
                                      </p:cBhvr>
                                    </p:animEffect>
                                  </p:childTnLst>
                                </p:cTn>
                              </p:par>
                            </p:childTnLst>
                          </p:cTn>
                        </p:par>
                        <p:par>
                          <p:cTn id="40" fill="hold">
                            <p:stCondLst>
                              <p:cond delay="5000"/>
                            </p:stCondLst>
                            <p:childTnLst>
                              <p:par>
                                <p:cTn id="41" presetID="49" presetClass="entr" presetSubtype="0" decel="10000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p:cTn id="43" dur="500" fill="hold"/>
                                        <p:tgtEl>
                                          <p:spTgt spid="83"/>
                                        </p:tgtEl>
                                        <p:attrNameLst>
                                          <p:attrName>ppt_w</p:attrName>
                                        </p:attrNameLst>
                                      </p:cBhvr>
                                      <p:tavLst>
                                        <p:tav tm="0">
                                          <p:val>
                                            <p:fltVal val="0"/>
                                          </p:val>
                                        </p:tav>
                                        <p:tav tm="100000">
                                          <p:val>
                                            <p:strVal val="#ppt_w"/>
                                          </p:val>
                                        </p:tav>
                                      </p:tavLst>
                                    </p:anim>
                                    <p:anim calcmode="lin" valueType="num">
                                      <p:cBhvr>
                                        <p:cTn id="44" dur="500" fill="hold"/>
                                        <p:tgtEl>
                                          <p:spTgt spid="83"/>
                                        </p:tgtEl>
                                        <p:attrNameLst>
                                          <p:attrName>ppt_h</p:attrName>
                                        </p:attrNameLst>
                                      </p:cBhvr>
                                      <p:tavLst>
                                        <p:tav tm="0">
                                          <p:val>
                                            <p:fltVal val="0"/>
                                          </p:val>
                                        </p:tav>
                                        <p:tav tm="100000">
                                          <p:val>
                                            <p:strVal val="#ppt_h"/>
                                          </p:val>
                                        </p:tav>
                                      </p:tavLst>
                                    </p:anim>
                                    <p:anim calcmode="lin" valueType="num">
                                      <p:cBhvr>
                                        <p:cTn id="45" dur="500" fill="hold"/>
                                        <p:tgtEl>
                                          <p:spTgt spid="83"/>
                                        </p:tgtEl>
                                        <p:attrNameLst>
                                          <p:attrName>style.rotation</p:attrName>
                                        </p:attrNameLst>
                                      </p:cBhvr>
                                      <p:tavLst>
                                        <p:tav tm="0">
                                          <p:val>
                                            <p:fltVal val="360"/>
                                          </p:val>
                                        </p:tav>
                                        <p:tav tm="100000">
                                          <p:val>
                                            <p:fltVal val="0"/>
                                          </p:val>
                                        </p:tav>
                                      </p:tavLst>
                                    </p:anim>
                                    <p:animEffect transition="in" filter="fade">
                                      <p:cBhvr>
                                        <p:cTn id="46" dur="500"/>
                                        <p:tgtEl>
                                          <p:spTgt spid="83"/>
                                        </p:tgtEl>
                                      </p:cBhvr>
                                    </p:animEffect>
                                  </p:childTnLst>
                                </p:cTn>
                              </p:par>
                            </p:childTnLst>
                          </p:cTn>
                        </p:par>
                        <p:par>
                          <p:cTn id="47" fill="hold">
                            <p:stCondLst>
                              <p:cond delay="5500"/>
                            </p:stCondLst>
                            <p:childTnLst>
                              <p:par>
                                <p:cTn id="48" presetID="55" presetClass="entr" presetSubtype="0" fill="hold" grpId="0" nodeType="afterEffect">
                                  <p:stCondLst>
                                    <p:cond delay="0"/>
                                  </p:stCondLst>
                                  <p:childTnLst>
                                    <p:set>
                                      <p:cBhvr>
                                        <p:cTn id="49" dur="1" fill="hold">
                                          <p:stCondLst>
                                            <p:cond delay="0"/>
                                          </p:stCondLst>
                                        </p:cTn>
                                        <p:tgtEl>
                                          <p:spTgt spid="85"/>
                                        </p:tgtEl>
                                        <p:attrNameLst>
                                          <p:attrName>style.visibility</p:attrName>
                                        </p:attrNameLst>
                                      </p:cBhvr>
                                      <p:to>
                                        <p:strVal val="visible"/>
                                      </p:to>
                                    </p:set>
                                    <p:anim calcmode="lin" valueType="num">
                                      <p:cBhvr>
                                        <p:cTn id="50" dur="1000" fill="hold"/>
                                        <p:tgtEl>
                                          <p:spTgt spid="85"/>
                                        </p:tgtEl>
                                        <p:attrNameLst>
                                          <p:attrName>ppt_w</p:attrName>
                                        </p:attrNameLst>
                                      </p:cBhvr>
                                      <p:tavLst>
                                        <p:tav tm="0">
                                          <p:val>
                                            <p:strVal val="#ppt_w*0.70"/>
                                          </p:val>
                                        </p:tav>
                                        <p:tav tm="100000">
                                          <p:val>
                                            <p:strVal val="#ppt_w"/>
                                          </p:val>
                                        </p:tav>
                                      </p:tavLst>
                                    </p:anim>
                                    <p:anim calcmode="lin" valueType="num">
                                      <p:cBhvr>
                                        <p:cTn id="51" dur="1000" fill="hold"/>
                                        <p:tgtEl>
                                          <p:spTgt spid="85"/>
                                        </p:tgtEl>
                                        <p:attrNameLst>
                                          <p:attrName>ppt_h</p:attrName>
                                        </p:attrNameLst>
                                      </p:cBhvr>
                                      <p:tavLst>
                                        <p:tav tm="0">
                                          <p:val>
                                            <p:strVal val="#ppt_h"/>
                                          </p:val>
                                        </p:tav>
                                        <p:tav tm="100000">
                                          <p:val>
                                            <p:strVal val="#ppt_h"/>
                                          </p:val>
                                        </p:tav>
                                      </p:tavLst>
                                    </p:anim>
                                    <p:animEffect transition="in" filter="fade">
                                      <p:cBhvr>
                                        <p:cTn id="52" dur="1000"/>
                                        <p:tgtEl>
                                          <p:spTgt spid="85"/>
                                        </p:tgtEl>
                                      </p:cBhvr>
                                    </p:animEffect>
                                  </p:childTnLst>
                                </p:cTn>
                              </p:par>
                            </p:childTnLst>
                          </p:cTn>
                        </p:par>
                        <p:par>
                          <p:cTn id="53" fill="hold">
                            <p:stCondLst>
                              <p:cond delay="6500"/>
                            </p:stCondLst>
                            <p:childTnLst>
                              <p:par>
                                <p:cTn id="54" presetID="14" presetClass="entr" presetSubtype="1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randombar(horizontal)">
                                      <p:cBhvr>
                                        <p:cTn id="56" dur="500"/>
                                        <p:tgtEl>
                                          <p:spTgt spid="87"/>
                                        </p:tgtEl>
                                      </p:cBhvr>
                                    </p:animEffect>
                                  </p:childTnLst>
                                </p:cTn>
                              </p:par>
                            </p:childTnLst>
                          </p:cTn>
                        </p:par>
                        <p:par>
                          <p:cTn id="57" fill="hold">
                            <p:stCondLst>
                              <p:cond delay="7000"/>
                            </p:stCondLst>
                            <p:childTnLst>
                              <p:par>
                                <p:cTn id="58" presetID="49" presetClass="entr" presetSubtype="0" decel="100000"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p:cTn id="60" dur="500" fill="hold"/>
                                        <p:tgtEl>
                                          <p:spTgt spid="88"/>
                                        </p:tgtEl>
                                        <p:attrNameLst>
                                          <p:attrName>ppt_w</p:attrName>
                                        </p:attrNameLst>
                                      </p:cBhvr>
                                      <p:tavLst>
                                        <p:tav tm="0">
                                          <p:val>
                                            <p:fltVal val="0"/>
                                          </p:val>
                                        </p:tav>
                                        <p:tav tm="100000">
                                          <p:val>
                                            <p:strVal val="#ppt_w"/>
                                          </p:val>
                                        </p:tav>
                                      </p:tavLst>
                                    </p:anim>
                                    <p:anim calcmode="lin" valueType="num">
                                      <p:cBhvr>
                                        <p:cTn id="61" dur="500" fill="hold"/>
                                        <p:tgtEl>
                                          <p:spTgt spid="88"/>
                                        </p:tgtEl>
                                        <p:attrNameLst>
                                          <p:attrName>ppt_h</p:attrName>
                                        </p:attrNameLst>
                                      </p:cBhvr>
                                      <p:tavLst>
                                        <p:tav tm="0">
                                          <p:val>
                                            <p:fltVal val="0"/>
                                          </p:val>
                                        </p:tav>
                                        <p:tav tm="100000">
                                          <p:val>
                                            <p:strVal val="#ppt_h"/>
                                          </p:val>
                                        </p:tav>
                                      </p:tavLst>
                                    </p:anim>
                                    <p:anim calcmode="lin" valueType="num">
                                      <p:cBhvr>
                                        <p:cTn id="62" dur="500" fill="hold"/>
                                        <p:tgtEl>
                                          <p:spTgt spid="88"/>
                                        </p:tgtEl>
                                        <p:attrNameLst>
                                          <p:attrName>style.rotation</p:attrName>
                                        </p:attrNameLst>
                                      </p:cBhvr>
                                      <p:tavLst>
                                        <p:tav tm="0">
                                          <p:val>
                                            <p:fltVal val="360"/>
                                          </p:val>
                                        </p:tav>
                                        <p:tav tm="100000">
                                          <p:val>
                                            <p:fltVal val="0"/>
                                          </p:val>
                                        </p:tav>
                                      </p:tavLst>
                                    </p:anim>
                                    <p:animEffect transition="in" filter="fade">
                                      <p:cBhvr>
                                        <p:cTn id="63" dur="500"/>
                                        <p:tgtEl>
                                          <p:spTgt spid="88"/>
                                        </p:tgtEl>
                                      </p:cBhvr>
                                    </p:animEffect>
                                  </p:childTnLst>
                                </p:cTn>
                              </p:par>
                            </p:childTnLst>
                          </p:cTn>
                        </p:par>
                        <p:par>
                          <p:cTn id="64" fill="hold">
                            <p:stCondLst>
                              <p:cond delay="7500"/>
                            </p:stCondLst>
                            <p:childTnLst>
                              <p:par>
                                <p:cTn id="65" presetID="55" presetClass="entr" presetSubtype="0"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1000" fill="hold"/>
                                        <p:tgtEl>
                                          <p:spTgt spid="94"/>
                                        </p:tgtEl>
                                        <p:attrNameLst>
                                          <p:attrName>ppt_w</p:attrName>
                                        </p:attrNameLst>
                                      </p:cBhvr>
                                      <p:tavLst>
                                        <p:tav tm="0">
                                          <p:val>
                                            <p:strVal val="#ppt_w*0.70"/>
                                          </p:val>
                                        </p:tav>
                                        <p:tav tm="100000">
                                          <p:val>
                                            <p:strVal val="#ppt_w"/>
                                          </p:val>
                                        </p:tav>
                                      </p:tavLst>
                                    </p:anim>
                                    <p:anim calcmode="lin" valueType="num">
                                      <p:cBhvr>
                                        <p:cTn id="68" dur="1000" fill="hold"/>
                                        <p:tgtEl>
                                          <p:spTgt spid="94"/>
                                        </p:tgtEl>
                                        <p:attrNameLst>
                                          <p:attrName>ppt_h</p:attrName>
                                        </p:attrNameLst>
                                      </p:cBhvr>
                                      <p:tavLst>
                                        <p:tav tm="0">
                                          <p:val>
                                            <p:strVal val="#ppt_h"/>
                                          </p:val>
                                        </p:tav>
                                        <p:tav tm="100000">
                                          <p:val>
                                            <p:strVal val="#ppt_h"/>
                                          </p:val>
                                        </p:tav>
                                      </p:tavLst>
                                    </p:anim>
                                    <p:animEffect transition="in" filter="fade">
                                      <p:cBhvr>
                                        <p:cTn id="69" dur="1000"/>
                                        <p:tgtEl>
                                          <p:spTgt spid="94"/>
                                        </p:tgtEl>
                                      </p:cBhvr>
                                    </p:animEffect>
                                  </p:childTnLst>
                                </p:cTn>
                              </p:par>
                            </p:childTnLst>
                          </p:cTn>
                        </p:par>
                        <p:par>
                          <p:cTn id="70" fill="hold">
                            <p:stCondLst>
                              <p:cond delay="8500"/>
                            </p:stCondLst>
                            <p:childTnLst>
                              <p:par>
                                <p:cTn id="71" presetID="14" presetClass="entr" presetSubtype="1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randombar(horizontal)">
                                      <p:cBhvr>
                                        <p:cTn id="73" dur="500"/>
                                        <p:tgtEl>
                                          <p:spTgt spid="96"/>
                                        </p:tgtEl>
                                      </p:cBhvr>
                                    </p:animEffect>
                                  </p:childTnLst>
                                </p:cTn>
                              </p:par>
                            </p:childTnLst>
                          </p:cTn>
                        </p:par>
                        <p:par>
                          <p:cTn id="74" fill="hold">
                            <p:stCondLst>
                              <p:cond delay="9000"/>
                            </p:stCondLst>
                            <p:childTnLst>
                              <p:par>
                                <p:cTn id="75" presetID="49" presetClass="entr" presetSubtype="0" decel="100000"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p:cTn id="77" dur="500" fill="hold"/>
                                        <p:tgtEl>
                                          <p:spTgt spid="89"/>
                                        </p:tgtEl>
                                        <p:attrNameLst>
                                          <p:attrName>ppt_w</p:attrName>
                                        </p:attrNameLst>
                                      </p:cBhvr>
                                      <p:tavLst>
                                        <p:tav tm="0">
                                          <p:val>
                                            <p:fltVal val="0"/>
                                          </p:val>
                                        </p:tav>
                                        <p:tav tm="100000">
                                          <p:val>
                                            <p:strVal val="#ppt_w"/>
                                          </p:val>
                                        </p:tav>
                                      </p:tavLst>
                                    </p:anim>
                                    <p:anim calcmode="lin" valueType="num">
                                      <p:cBhvr>
                                        <p:cTn id="78" dur="500" fill="hold"/>
                                        <p:tgtEl>
                                          <p:spTgt spid="89"/>
                                        </p:tgtEl>
                                        <p:attrNameLst>
                                          <p:attrName>ppt_h</p:attrName>
                                        </p:attrNameLst>
                                      </p:cBhvr>
                                      <p:tavLst>
                                        <p:tav tm="0">
                                          <p:val>
                                            <p:fltVal val="0"/>
                                          </p:val>
                                        </p:tav>
                                        <p:tav tm="100000">
                                          <p:val>
                                            <p:strVal val="#ppt_h"/>
                                          </p:val>
                                        </p:tav>
                                      </p:tavLst>
                                    </p:anim>
                                    <p:anim calcmode="lin" valueType="num">
                                      <p:cBhvr>
                                        <p:cTn id="79" dur="500" fill="hold"/>
                                        <p:tgtEl>
                                          <p:spTgt spid="89"/>
                                        </p:tgtEl>
                                        <p:attrNameLst>
                                          <p:attrName>style.rotation</p:attrName>
                                        </p:attrNameLst>
                                      </p:cBhvr>
                                      <p:tavLst>
                                        <p:tav tm="0">
                                          <p:val>
                                            <p:fltVal val="360"/>
                                          </p:val>
                                        </p:tav>
                                        <p:tav tm="100000">
                                          <p:val>
                                            <p:fltVal val="0"/>
                                          </p:val>
                                        </p:tav>
                                      </p:tavLst>
                                    </p:anim>
                                    <p:animEffect transition="in" filter="fade">
                                      <p:cBhvr>
                                        <p:cTn id="80" dur="500"/>
                                        <p:tgtEl>
                                          <p:spTgt spid="89"/>
                                        </p:tgtEl>
                                      </p:cBhvr>
                                    </p:animEffect>
                                  </p:childTnLst>
                                </p:cTn>
                              </p:par>
                            </p:childTnLst>
                          </p:cTn>
                        </p:par>
                        <p:par>
                          <p:cTn id="81" fill="hold">
                            <p:stCondLst>
                              <p:cond delay="9500"/>
                            </p:stCondLst>
                            <p:childTnLst>
                              <p:par>
                                <p:cTn id="82" presetID="55" presetClass="entr" presetSubtype="0"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 calcmode="lin" valueType="num">
                                      <p:cBhvr>
                                        <p:cTn id="84" dur="1000" fill="hold"/>
                                        <p:tgtEl>
                                          <p:spTgt spid="95"/>
                                        </p:tgtEl>
                                        <p:attrNameLst>
                                          <p:attrName>ppt_w</p:attrName>
                                        </p:attrNameLst>
                                      </p:cBhvr>
                                      <p:tavLst>
                                        <p:tav tm="0">
                                          <p:val>
                                            <p:strVal val="#ppt_w*0.70"/>
                                          </p:val>
                                        </p:tav>
                                        <p:tav tm="100000">
                                          <p:val>
                                            <p:strVal val="#ppt_w"/>
                                          </p:val>
                                        </p:tav>
                                      </p:tavLst>
                                    </p:anim>
                                    <p:anim calcmode="lin" valueType="num">
                                      <p:cBhvr>
                                        <p:cTn id="85" dur="1000" fill="hold"/>
                                        <p:tgtEl>
                                          <p:spTgt spid="95"/>
                                        </p:tgtEl>
                                        <p:attrNameLst>
                                          <p:attrName>ppt_h</p:attrName>
                                        </p:attrNameLst>
                                      </p:cBhvr>
                                      <p:tavLst>
                                        <p:tav tm="0">
                                          <p:val>
                                            <p:strVal val="#ppt_h"/>
                                          </p:val>
                                        </p:tav>
                                        <p:tav tm="100000">
                                          <p:val>
                                            <p:strVal val="#ppt_h"/>
                                          </p:val>
                                        </p:tav>
                                      </p:tavLst>
                                    </p:anim>
                                    <p:animEffect transition="in" filter="fade">
                                      <p:cBhvr>
                                        <p:cTn id="86" dur="1000"/>
                                        <p:tgtEl>
                                          <p:spTgt spid="95"/>
                                        </p:tgtEl>
                                      </p:cBhvr>
                                    </p:animEffect>
                                  </p:childTnLst>
                                </p:cTn>
                              </p:par>
                            </p:childTnLst>
                          </p:cTn>
                        </p:par>
                        <p:par>
                          <p:cTn id="87" fill="hold">
                            <p:stCondLst>
                              <p:cond delay="10500"/>
                            </p:stCondLst>
                            <p:childTnLst>
                              <p:par>
                                <p:cTn id="88" presetID="14" presetClass="entr" presetSubtype="10" fill="hold" grpId="0" nodeType="after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randombar(horizontal)">
                                      <p:cBhvr>
                                        <p:cTn id="9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6" grpId="0" animBg="1"/>
      <p:bldP spid="70" grpId="0" animBg="1"/>
      <p:bldP spid="83" grpId="0" animBg="1"/>
      <p:bldP spid="84" grpId="0"/>
      <p:bldP spid="85" grpId="0"/>
      <p:bldP spid="86" grpId="0"/>
      <p:bldP spid="87" grpId="0"/>
      <p:bldP spid="88" grpId="0" animBg="1"/>
      <p:bldP spid="94" grpId="0"/>
      <p:bldP spid="95" grpId="0"/>
      <p:bldP spid="96" grpId="0"/>
      <p:bldP spid="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问题与不足</a:t>
            </a:r>
          </a:p>
        </p:txBody>
      </p:sp>
      <p:grpSp>
        <p:nvGrpSpPr>
          <p:cNvPr id="84" name="Group 3"/>
          <p:cNvGrpSpPr/>
          <p:nvPr/>
        </p:nvGrpSpPr>
        <p:grpSpPr>
          <a:xfrm>
            <a:off x="1501266" y="1869793"/>
            <a:ext cx="3114254" cy="4601536"/>
            <a:chOff x="1912729" y="1458758"/>
            <a:chExt cx="3510756" cy="5187394"/>
          </a:xfrm>
          <a:effectLst>
            <a:outerShdw blurRad="63500" sx="102000" sy="102000" algn="ctr" rotWithShape="0">
              <a:prstClr val="black">
                <a:alpha val="40000"/>
              </a:prstClr>
            </a:outerShdw>
          </a:effectLst>
        </p:grpSpPr>
        <p:grpSp>
          <p:nvGrpSpPr>
            <p:cNvPr id="85" name="Group 4"/>
            <p:cNvGrpSpPr/>
            <p:nvPr/>
          </p:nvGrpSpPr>
          <p:grpSpPr>
            <a:xfrm>
              <a:off x="1972256" y="1458758"/>
              <a:ext cx="292103" cy="5187394"/>
              <a:chOff x="1374772" y="1213680"/>
              <a:chExt cx="274322" cy="5187394"/>
            </a:xfrm>
          </p:grpSpPr>
          <p:sp>
            <p:nvSpPr>
              <p:cNvPr id="18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8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5A6378"/>
                  </a:gs>
                  <a:gs pos="82000">
                    <a:srgbClr val="5A6378"/>
                  </a:gs>
                  <a:gs pos="34000">
                    <a:srgbClr val="5A6378">
                      <a:lumMod val="75000"/>
                    </a:srgbClr>
                  </a:gs>
                  <a:gs pos="0">
                    <a:srgbClr val="5A6378"/>
                  </a:gs>
                  <a:gs pos="38000">
                    <a:srgbClr val="5A6378"/>
                  </a:gs>
                  <a:gs pos="100000">
                    <a:srgbClr val="5A6378"/>
                  </a:gs>
                </a:gsLst>
                <a:lin ang="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84" name="Rectangle 23"/>
              <p:cNvSpPr/>
              <p:nvPr/>
            </p:nvSpPr>
            <p:spPr>
              <a:xfrm>
                <a:off x="1374774" y="1417118"/>
                <a:ext cx="272825" cy="590550"/>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85" name="Rectangle 24"/>
              <p:cNvSpPr/>
              <p:nvPr/>
            </p:nvSpPr>
            <p:spPr>
              <a:xfrm>
                <a:off x="1404710" y="1213680"/>
                <a:ext cx="212954" cy="203438"/>
              </a:xfrm>
              <a:prstGeom prst="rect">
                <a:avLst/>
              </a:prstGeom>
              <a:solidFill>
                <a:srgbClr val="5A6378"/>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8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87" name="Straight Connector 26"/>
              <p:cNvCxnSpPr/>
              <p:nvPr/>
            </p:nvCxnSpPr>
            <p:spPr>
              <a:xfrm>
                <a:off x="1374774" y="1486648"/>
                <a:ext cx="274320" cy="0"/>
              </a:xfrm>
              <a:prstGeom prst="line">
                <a:avLst/>
              </a:prstGeom>
              <a:noFill/>
              <a:ln w="9525" cap="flat" cmpd="sng" algn="ctr">
                <a:solidFill>
                  <a:sysClr val="window" lastClr="FFFFFF">
                    <a:lumMod val="65000"/>
                  </a:sysClr>
                </a:solidFill>
                <a:prstDash val="solid"/>
              </a:ln>
              <a:effectLst/>
            </p:spPr>
          </p:cxnSp>
          <p:cxnSp>
            <p:nvCxnSpPr>
              <p:cNvPr id="188" name="Straight Connector 27"/>
              <p:cNvCxnSpPr/>
              <p:nvPr/>
            </p:nvCxnSpPr>
            <p:spPr>
              <a:xfrm>
                <a:off x="1374774" y="1562425"/>
                <a:ext cx="274320" cy="0"/>
              </a:xfrm>
              <a:prstGeom prst="line">
                <a:avLst/>
              </a:prstGeom>
              <a:noFill/>
              <a:ln w="9525" cap="flat" cmpd="sng" algn="ctr">
                <a:solidFill>
                  <a:sysClr val="window" lastClr="FFFFFF">
                    <a:lumMod val="65000"/>
                  </a:sysClr>
                </a:solidFill>
                <a:prstDash val="solid"/>
              </a:ln>
              <a:effectLst/>
            </p:spPr>
          </p:cxnSp>
          <p:cxnSp>
            <p:nvCxnSpPr>
              <p:cNvPr id="189" name="Straight Connector 28"/>
              <p:cNvCxnSpPr/>
              <p:nvPr/>
            </p:nvCxnSpPr>
            <p:spPr>
              <a:xfrm>
                <a:off x="1374774" y="1638202"/>
                <a:ext cx="274320" cy="0"/>
              </a:xfrm>
              <a:prstGeom prst="line">
                <a:avLst/>
              </a:prstGeom>
              <a:noFill/>
              <a:ln w="9525" cap="flat" cmpd="sng" algn="ctr">
                <a:solidFill>
                  <a:sysClr val="window" lastClr="FFFFFF">
                    <a:lumMod val="65000"/>
                  </a:sysClr>
                </a:solidFill>
                <a:prstDash val="solid"/>
              </a:ln>
              <a:effectLst/>
            </p:spPr>
          </p:cxnSp>
          <p:cxnSp>
            <p:nvCxnSpPr>
              <p:cNvPr id="190" name="Straight Connector 29"/>
              <p:cNvCxnSpPr/>
              <p:nvPr/>
            </p:nvCxnSpPr>
            <p:spPr>
              <a:xfrm>
                <a:off x="1374774" y="1713979"/>
                <a:ext cx="274320" cy="0"/>
              </a:xfrm>
              <a:prstGeom prst="line">
                <a:avLst/>
              </a:prstGeom>
              <a:noFill/>
              <a:ln w="9525" cap="flat" cmpd="sng" algn="ctr">
                <a:solidFill>
                  <a:sysClr val="window" lastClr="FFFFFF">
                    <a:lumMod val="65000"/>
                  </a:sysClr>
                </a:solidFill>
                <a:prstDash val="solid"/>
              </a:ln>
              <a:effectLst/>
            </p:spPr>
          </p:cxnSp>
          <p:cxnSp>
            <p:nvCxnSpPr>
              <p:cNvPr id="191" name="Straight Connector 30"/>
              <p:cNvCxnSpPr/>
              <p:nvPr/>
            </p:nvCxnSpPr>
            <p:spPr>
              <a:xfrm>
                <a:off x="1374774" y="1789756"/>
                <a:ext cx="274320" cy="0"/>
              </a:xfrm>
              <a:prstGeom prst="line">
                <a:avLst/>
              </a:prstGeom>
              <a:noFill/>
              <a:ln w="9525" cap="flat" cmpd="sng" algn="ctr">
                <a:solidFill>
                  <a:sysClr val="window" lastClr="FFFFFF">
                    <a:lumMod val="65000"/>
                  </a:sysClr>
                </a:solidFill>
                <a:prstDash val="solid"/>
              </a:ln>
              <a:effectLst/>
            </p:spPr>
          </p:cxnSp>
          <p:cxnSp>
            <p:nvCxnSpPr>
              <p:cNvPr id="192" name="Straight Connector 31"/>
              <p:cNvCxnSpPr/>
              <p:nvPr/>
            </p:nvCxnSpPr>
            <p:spPr>
              <a:xfrm>
                <a:off x="1374774" y="1865533"/>
                <a:ext cx="274320" cy="0"/>
              </a:xfrm>
              <a:prstGeom prst="line">
                <a:avLst/>
              </a:prstGeom>
              <a:noFill/>
              <a:ln w="9525" cap="flat" cmpd="sng" algn="ctr">
                <a:solidFill>
                  <a:sysClr val="window" lastClr="FFFFFF">
                    <a:lumMod val="65000"/>
                  </a:sysClr>
                </a:solidFill>
                <a:prstDash val="solid"/>
              </a:ln>
              <a:effectLst/>
            </p:spPr>
          </p:cxnSp>
          <p:cxnSp>
            <p:nvCxnSpPr>
              <p:cNvPr id="193" name="Straight Connector 32"/>
              <p:cNvCxnSpPr/>
              <p:nvPr/>
            </p:nvCxnSpPr>
            <p:spPr>
              <a:xfrm>
                <a:off x="1374774" y="1941308"/>
                <a:ext cx="274320" cy="0"/>
              </a:xfrm>
              <a:prstGeom prst="line">
                <a:avLst/>
              </a:prstGeom>
              <a:noFill/>
              <a:ln w="9525" cap="flat" cmpd="sng" algn="ctr">
                <a:solidFill>
                  <a:sysClr val="window" lastClr="FFFFFF">
                    <a:lumMod val="65000"/>
                  </a:sysClr>
                </a:solidFill>
                <a:prstDash val="solid"/>
              </a:ln>
              <a:effectLst/>
            </p:spPr>
          </p:cxnSp>
        </p:grpSp>
        <p:sp>
          <p:nvSpPr>
            <p:cNvPr id="86" name="Trapezoid 5"/>
            <p:cNvSpPr/>
            <p:nvPr/>
          </p:nvSpPr>
          <p:spPr>
            <a:xfrm rot="16200000">
              <a:off x="1594832" y="5341831"/>
              <a:ext cx="695326" cy="59529"/>
            </a:xfrm>
            <a:prstGeom prst="trapezoid">
              <a:avLst>
                <a:gd name="adj" fmla="val 69837"/>
              </a:avLst>
            </a:prstGeom>
            <a:solidFill>
              <a:srgbClr val="BF1B1B">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67" name="Trapezoid 6"/>
            <p:cNvSpPr/>
            <p:nvPr/>
          </p:nvSpPr>
          <p:spPr>
            <a:xfrm rot="16200000">
              <a:off x="1594832" y="4439533"/>
              <a:ext cx="695326" cy="59529"/>
            </a:xfrm>
            <a:prstGeom prst="trapezoid">
              <a:avLst>
                <a:gd name="adj" fmla="val 69837"/>
              </a:avLst>
            </a:prstGeom>
            <a:solidFill>
              <a:srgbClr val="BF1B1B">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68" name="Trapezoid 7"/>
            <p:cNvSpPr/>
            <p:nvPr/>
          </p:nvSpPr>
          <p:spPr>
            <a:xfrm rot="16200000">
              <a:off x="1594832" y="3537234"/>
              <a:ext cx="695326" cy="59529"/>
            </a:xfrm>
            <a:prstGeom prst="trapezoid">
              <a:avLst>
                <a:gd name="adj" fmla="val 69837"/>
              </a:avLst>
            </a:prstGeom>
            <a:solidFill>
              <a:srgbClr val="BF1B1B">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69" name="Trapezoid 8"/>
            <p:cNvSpPr/>
            <p:nvPr/>
          </p:nvSpPr>
          <p:spPr>
            <a:xfrm rot="16200000">
              <a:off x="1594832" y="2634935"/>
              <a:ext cx="695326" cy="59529"/>
            </a:xfrm>
            <a:prstGeom prst="trapezoid">
              <a:avLst>
                <a:gd name="adj" fmla="val 69837"/>
              </a:avLst>
            </a:prstGeom>
            <a:solidFill>
              <a:srgbClr val="BF1B1B">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70" name="Pentagon 9"/>
            <p:cNvSpPr/>
            <p:nvPr/>
          </p:nvSpPr>
          <p:spPr>
            <a:xfrm>
              <a:off x="1912729" y="2359899"/>
              <a:ext cx="3510756" cy="607219"/>
            </a:xfrm>
            <a:prstGeom prst="homePlate">
              <a:avLst>
                <a:gd name="adj" fmla="val 36274"/>
              </a:avLst>
            </a:prstGeom>
            <a:solidFill>
              <a:srgbClr val="97B9A1"/>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71" name="Pentagon 10"/>
            <p:cNvSpPr/>
            <p:nvPr/>
          </p:nvSpPr>
          <p:spPr>
            <a:xfrm>
              <a:off x="1912729" y="3262198"/>
              <a:ext cx="3510756" cy="607219"/>
            </a:xfrm>
            <a:prstGeom prst="homePlate">
              <a:avLst>
                <a:gd name="adj" fmla="val 36274"/>
              </a:avLst>
            </a:prstGeom>
            <a:solidFill>
              <a:srgbClr val="476263"/>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72" name="Pentagon 11"/>
            <p:cNvSpPr/>
            <p:nvPr/>
          </p:nvSpPr>
          <p:spPr>
            <a:xfrm>
              <a:off x="1912729" y="4164497"/>
              <a:ext cx="3510756" cy="607219"/>
            </a:xfrm>
            <a:prstGeom prst="homePlate">
              <a:avLst>
                <a:gd name="adj" fmla="val 36274"/>
              </a:avLst>
            </a:prstGeom>
            <a:solidFill>
              <a:srgbClr val="97B9A1"/>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73" name="Pentagon 12"/>
            <p:cNvSpPr/>
            <p:nvPr/>
          </p:nvSpPr>
          <p:spPr>
            <a:xfrm>
              <a:off x="1912729" y="5066795"/>
              <a:ext cx="3510756" cy="607219"/>
            </a:xfrm>
            <a:prstGeom prst="homePlate">
              <a:avLst>
                <a:gd name="adj" fmla="val 36274"/>
              </a:avLst>
            </a:prstGeom>
            <a:solidFill>
              <a:srgbClr val="476263"/>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endParaRPr kumimoji="0" lang="en-US" sz="133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74" name="Rectangle 33"/>
            <p:cNvSpPr/>
            <p:nvPr/>
          </p:nvSpPr>
          <p:spPr>
            <a:xfrm>
              <a:off x="2679702" y="2509740"/>
              <a:ext cx="2330567" cy="408982"/>
            </a:xfrm>
            <a:prstGeom prst="rect">
              <a:avLst/>
            </a:prstGeom>
          </p:spPr>
          <p:txBody>
            <a:bodyPr wrap="square">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请替换文字内容</a:t>
              </a:r>
              <a:r>
                <a:rPr kumimoji="0" lang="en-GB"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 </a:t>
              </a:r>
            </a:p>
          </p:txBody>
        </p:sp>
        <p:sp>
          <p:nvSpPr>
            <p:cNvPr id="175" name="TextBox 38"/>
            <p:cNvSpPr txBox="1"/>
            <p:nvPr/>
          </p:nvSpPr>
          <p:spPr>
            <a:xfrm>
              <a:off x="1932926" y="2478964"/>
              <a:ext cx="327447" cy="35708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en-US" sz="133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1</a:t>
              </a:r>
            </a:p>
          </p:txBody>
        </p:sp>
        <p:sp>
          <p:nvSpPr>
            <p:cNvPr id="176" name="TextBox 191"/>
            <p:cNvSpPr txBox="1"/>
            <p:nvPr/>
          </p:nvSpPr>
          <p:spPr>
            <a:xfrm>
              <a:off x="1932926" y="3381429"/>
              <a:ext cx="327447" cy="35708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en-US" sz="133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2</a:t>
              </a:r>
            </a:p>
          </p:txBody>
        </p:sp>
        <p:sp>
          <p:nvSpPr>
            <p:cNvPr id="177" name="TextBox 192"/>
            <p:cNvSpPr txBox="1"/>
            <p:nvPr/>
          </p:nvSpPr>
          <p:spPr>
            <a:xfrm>
              <a:off x="1932926" y="4283894"/>
              <a:ext cx="327447" cy="35708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en-US" sz="133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3</a:t>
              </a:r>
            </a:p>
          </p:txBody>
        </p:sp>
        <p:sp>
          <p:nvSpPr>
            <p:cNvPr id="178" name="TextBox 193"/>
            <p:cNvSpPr txBox="1"/>
            <p:nvPr/>
          </p:nvSpPr>
          <p:spPr>
            <a:xfrm>
              <a:off x="1932926" y="5186362"/>
              <a:ext cx="327447" cy="35708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20000"/>
                </a:lnSpc>
                <a:spcBef>
                  <a:spcPts val="0"/>
                </a:spcBef>
                <a:spcAft>
                  <a:spcPts val="0"/>
                </a:spcAft>
                <a:buClrTx/>
                <a:buSzTx/>
                <a:buFontTx/>
                <a:buNone/>
                <a:defRPr/>
              </a:pPr>
              <a:r>
                <a:rPr kumimoji="0" lang="en-US" sz="133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4</a:t>
              </a:r>
            </a:p>
          </p:txBody>
        </p:sp>
        <p:sp>
          <p:nvSpPr>
            <p:cNvPr id="179" name="Rectangle 38"/>
            <p:cNvSpPr/>
            <p:nvPr/>
          </p:nvSpPr>
          <p:spPr>
            <a:xfrm>
              <a:off x="2679703" y="3412206"/>
              <a:ext cx="2330567" cy="408982"/>
            </a:xfrm>
            <a:prstGeom prst="rect">
              <a:avLst/>
            </a:prstGeom>
          </p:spPr>
          <p:txBody>
            <a:bodyPr wrap="square">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请替换文字内容</a:t>
              </a:r>
              <a:r>
                <a:rPr kumimoji="0" lang="en-GB"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 </a:t>
              </a:r>
            </a:p>
          </p:txBody>
        </p:sp>
        <p:sp>
          <p:nvSpPr>
            <p:cNvPr id="180" name="Rectangle 39"/>
            <p:cNvSpPr/>
            <p:nvPr/>
          </p:nvSpPr>
          <p:spPr>
            <a:xfrm>
              <a:off x="2679703" y="4314673"/>
              <a:ext cx="2330567" cy="408982"/>
            </a:xfrm>
            <a:prstGeom prst="rect">
              <a:avLst/>
            </a:prstGeom>
          </p:spPr>
          <p:txBody>
            <a:bodyPr wrap="square">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请替换文字内容</a:t>
              </a:r>
              <a:r>
                <a:rPr kumimoji="0" lang="en-GB"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 </a:t>
              </a:r>
              <a:endParaRPr kumimoji="0" lang="en-GB"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81" name="Rectangle 40"/>
            <p:cNvSpPr/>
            <p:nvPr/>
          </p:nvSpPr>
          <p:spPr>
            <a:xfrm>
              <a:off x="2679703" y="5214752"/>
              <a:ext cx="2330567" cy="408982"/>
            </a:xfrm>
            <a:prstGeom prst="rect">
              <a:avLst/>
            </a:prstGeom>
          </p:spPr>
          <p:txBody>
            <a:bodyPr wrap="square">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请替换文字内容</a:t>
              </a:r>
              <a:r>
                <a:rPr kumimoji="0" lang="en-GB"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 </a:t>
              </a:r>
              <a:endParaRPr kumimoji="0" lang="en-GB"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16" name="矩形 215"/>
          <p:cNvSpPr/>
          <p:nvPr/>
        </p:nvSpPr>
        <p:spPr>
          <a:xfrm>
            <a:off x="5350415" y="1632208"/>
            <a:ext cx="4880975" cy="752257"/>
          </a:xfrm>
          <a:prstGeom prst="rect">
            <a:avLst/>
          </a:prstGeom>
        </p:spPr>
        <p:txBody>
          <a:bodyPr wrap="square">
            <a:spAutoFit/>
          </a:bodyPr>
          <a:lstStyle/>
          <a:p>
            <a:pPr>
              <a:lnSpc>
                <a:spcPct val="150000"/>
              </a:lnSpc>
            </a:pPr>
            <a:r>
              <a:rPr lang="en-US" altLang="zh-CN" sz="3200" b="1" dirty="0">
                <a:solidFill>
                  <a:srgbClr val="0C0104"/>
                </a:solidFill>
                <a:latin typeface="Open Sans" panose="020B0606030504020204" pitchFamily="34" charset="0"/>
                <a:ea typeface="Open Sans" panose="020B0606030504020204" pitchFamily="34" charset="0"/>
                <a:cs typeface="Open Sans" panose="020B0606030504020204" pitchFamily="34" charset="0"/>
              </a:rPr>
              <a:t>Picture on slide </a:t>
            </a:r>
          </a:p>
        </p:txBody>
      </p:sp>
      <p:sp>
        <p:nvSpPr>
          <p:cNvPr id="217" name="矩形 216"/>
          <p:cNvSpPr/>
          <p:nvPr/>
        </p:nvSpPr>
        <p:spPr>
          <a:xfrm>
            <a:off x="5350414" y="2364712"/>
            <a:ext cx="4438749" cy="600164"/>
          </a:xfrm>
          <a:prstGeom prst="rect">
            <a:avLst/>
          </a:prstGeom>
        </p:spPr>
        <p:txBody>
          <a:bodyPr wrap="square">
            <a:spAutoFit/>
          </a:bodyPr>
          <a:lstStyle/>
          <a:p>
            <a:pPr algn="just">
              <a:buClr>
                <a:srgbClr val="E24848"/>
              </a:buClr>
            </a:pPr>
            <a:r>
              <a:rPr lang="en-US" altLang="zh-CN" sz="1100" noProof="1">
                <a:solidFill>
                  <a:srgbClr val="0C0104"/>
                </a:solidFill>
                <a:latin typeface="Calibri Light" panose="020F0302020204030204" pitchFamily="34" charset="0"/>
                <a:cs typeface="Arial" panose="020B0604020202020204" pitchFamily="34" charset="0"/>
              </a:rPr>
              <a:t>Lorem ipsum dolor sit amet, consectetuer adipiscing elit, sed diam nonummy nibh euismod tincidunt ut laoreet dolore magna aliquam erat volutpat. Ut wisi enim ad minim veniam</a:t>
            </a:r>
            <a:r>
              <a:rPr lang="zh-CN" altLang="en-US" sz="1100" noProof="1">
                <a:solidFill>
                  <a:srgbClr val="0C0104"/>
                </a:solidFill>
                <a:latin typeface="Calibri Light" panose="020F0302020204030204" pitchFamily="34" charset="0"/>
                <a:cs typeface="Arial" panose="020B0604020202020204" pitchFamily="34" charset="0"/>
              </a:rPr>
              <a:t>。</a:t>
            </a:r>
            <a:endParaRPr lang="en-US" altLang="zh-CN" sz="1100" noProof="1">
              <a:solidFill>
                <a:srgbClr val="0C0104"/>
              </a:solidFill>
              <a:latin typeface="Calibri Light" panose="020F0302020204030204" pitchFamily="34" charset="0"/>
              <a:cs typeface="Arial" panose="020B0604020202020204" pitchFamily="34" charset="0"/>
            </a:endParaRPr>
          </a:p>
        </p:txBody>
      </p:sp>
      <p:sp>
        <p:nvSpPr>
          <p:cNvPr id="218" name="Donut 44"/>
          <p:cNvSpPr/>
          <p:nvPr/>
        </p:nvSpPr>
        <p:spPr>
          <a:xfrm>
            <a:off x="5476313" y="3580772"/>
            <a:ext cx="686928" cy="686928"/>
          </a:xfrm>
          <a:prstGeom prst="donut">
            <a:avLst>
              <a:gd name="adj" fmla="val 6804"/>
            </a:avLst>
          </a:prstGeom>
          <a:solidFill>
            <a:schemeClr val="tx1"/>
          </a:solidFill>
          <a:ln w="25400" cap="flat" cmpd="sng" algn="ctr">
            <a:noFill/>
            <a:prstDash val="solid"/>
          </a:ln>
          <a:effectLst/>
        </p:spPr>
        <p:txBody>
          <a:bodyPr rtlCol="0" anchor="ctr"/>
          <a:lstStyle/>
          <a:p>
            <a:pPr marL="0" marR="0" lvl="0" indent="0" algn="just" defTabSz="1219200" eaLnBrk="1" fontAlgn="auto" latinLnBrk="0" hangingPunct="1">
              <a:lnSpc>
                <a:spcPct val="120000"/>
              </a:lnSpc>
              <a:spcBef>
                <a:spcPts val="0"/>
              </a:spcBef>
              <a:spcAft>
                <a:spcPts val="0"/>
              </a:spcAft>
              <a:buClrTx/>
              <a:buSzTx/>
              <a:buFontTx/>
              <a:buNone/>
              <a:defRPr/>
            </a:pPr>
            <a:endParaRPr kumimoji="0" lang="en-GB" sz="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19" name="Freeform 45"/>
          <p:cNvSpPr>
            <a:spLocks noEditPoints="1"/>
          </p:cNvSpPr>
          <p:nvPr/>
        </p:nvSpPr>
        <p:spPr bwMode="auto">
          <a:xfrm>
            <a:off x="5671403" y="3767976"/>
            <a:ext cx="296749"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tx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2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0" name="Freeform 46"/>
          <p:cNvSpPr>
            <a:spLocks noEditPoints="1"/>
          </p:cNvSpPr>
          <p:nvPr/>
        </p:nvSpPr>
        <p:spPr bwMode="auto">
          <a:xfrm>
            <a:off x="5644520" y="5214036"/>
            <a:ext cx="336888" cy="27237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2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1" name="Freeform 47"/>
          <p:cNvSpPr>
            <a:spLocks noEditPoints="1"/>
          </p:cNvSpPr>
          <p:nvPr/>
        </p:nvSpPr>
        <p:spPr bwMode="auto">
          <a:xfrm>
            <a:off x="8242022" y="5211646"/>
            <a:ext cx="225072" cy="32972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tx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2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2" name="Freeform 48"/>
          <p:cNvSpPr>
            <a:spLocks noEditPoints="1"/>
          </p:cNvSpPr>
          <p:nvPr/>
        </p:nvSpPr>
        <p:spPr bwMode="auto">
          <a:xfrm>
            <a:off x="8232417" y="3780162"/>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2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3" name="Donut 49"/>
          <p:cNvSpPr/>
          <p:nvPr/>
        </p:nvSpPr>
        <p:spPr>
          <a:xfrm>
            <a:off x="8011096" y="5019148"/>
            <a:ext cx="686928" cy="686928"/>
          </a:xfrm>
          <a:prstGeom prst="donut">
            <a:avLst>
              <a:gd name="adj" fmla="val 6804"/>
            </a:avLst>
          </a:prstGeom>
          <a:solidFill>
            <a:schemeClr val="tx1"/>
          </a:solidFill>
          <a:ln w="25400" cap="flat" cmpd="sng" algn="ctr">
            <a:noFill/>
            <a:prstDash val="solid"/>
          </a:ln>
          <a:effectLst/>
        </p:spPr>
        <p:txBody>
          <a:bodyPr rtlCol="0" anchor="ctr"/>
          <a:lstStyle/>
          <a:p>
            <a:pPr marL="0" marR="0" lvl="0" indent="0" algn="just" defTabSz="1219200" eaLnBrk="1" fontAlgn="auto" latinLnBrk="0" hangingPunct="1">
              <a:lnSpc>
                <a:spcPct val="120000"/>
              </a:lnSpc>
              <a:spcBef>
                <a:spcPts val="0"/>
              </a:spcBef>
              <a:spcAft>
                <a:spcPts val="0"/>
              </a:spcAft>
              <a:buClrTx/>
              <a:buSzTx/>
              <a:buFontTx/>
              <a:buNone/>
              <a:defRPr/>
            </a:pPr>
            <a:endParaRPr kumimoji="0" lang="en-GB" sz="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24" name="Donut 50"/>
          <p:cNvSpPr/>
          <p:nvPr/>
        </p:nvSpPr>
        <p:spPr>
          <a:xfrm>
            <a:off x="5471174" y="5019294"/>
            <a:ext cx="686928" cy="686928"/>
          </a:xfrm>
          <a:prstGeom prst="donut">
            <a:avLst>
              <a:gd name="adj" fmla="val 6804"/>
            </a:avLst>
          </a:prstGeom>
          <a:solidFill>
            <a:schemeClr val="tx1"/>
          </a:solidFill>
          <a:ln w="25400" cap="flat" cmpd="sng" algn="ctr">
            <a:noFill/>
            <a:prstDash val="solid"/>
          </a:ln>
          <a:effectLst/>
        </p:spPr>
        <p:txBody>
          <a:bodyPr rtlCol="0" anchor="ctr"/>
          <a:lstStyle/>
          <a:p>
            <a:pPr marL="0" marR="0" lvl="0" indent="0" algn="just" defTabSz="1219200" eaLnBrk="1" fontAlgn="auto" latinLnBrk="0" hangingPunct="1">
              <a:lnSpc>
                <a:spcPct val="120000"/>
              </a:lnSpc>
              <a:spcBef>
                <a:spcPts val="0"/>
              </a:spcBef>
              <a:spcAft>
                <a:spcPts val="0"/>
              </a:spcAft>
              <a:buClrTx/>
              <a:buSzTx/>
              <a:buFontTx/>
              <a:buNone/>
              <a:defRPr/>
            </a:pPr>
            <a:endParaRPr kumimoji="0" lang="en-GB" sz="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25" name="Donut 51"/>
          <p:cNvSpPr/>
          <p:nvPr/>
        </p:nvSpPr>
        <p:spPr>
          <a:xfrm>
            <a:off x="8005686" y="3580772"/>
            <a:ext cx="686928" cy="686928"/>
          </a:xfrm>
          <a:prstGeom prst="donut">
            <a:avLst>
              <a:gd name="adj" fmla="val 6804"/>
            </a:avLst>
          </a:prstGeom>
          <a:solidFill>
            <a:schemeClr val="tx1"/>
          </a:solidFill>
          <a:ln w="25400" cap="flat" cmpd="sng" algn="ctr">
            <a:noFill/>
            <a:prstDash val="solid"/>
          </a:ln>
          <a:effectLst/>
        </p:spPr>
        <p:txBody>
          <a:bodyPr rtlCol="0" anchor="ctr"/>
          <a:lstStyle/>
          <a:p>
            <a:pPr marL="0" marR="0" lvl="0" indent="0" algn="just" defTabSz="1219200" eaLnBrk="1" fontAlgn="auto" latinLnBrk="0" hangingPunct="1">
              <a:lnSpc>
                <a:spcPct val="120000"/>
              </a:lnSpc>
              <a:spcBef>
                <a:spcPts val="0"/>
              </a:spcBef>
              <a:spcAft>
                <a:spcPts val="0"/>
              </a:spcAft>
              <a:buClrTx/>
              <a:buSzTx/>
              <a:buFontTx/>
              <a:buNone/>
              <a:defRPr/>
            </a:pPr>
            <a:endParaRPr kumimoji="0" lang="en-GB" sz="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26" name="TextBox 52"/>
          <p:cNvSpPr txBox="1"/>
          <p:nvPr/>
        </p:nvSpPr>
        <p:spPr>
          <a:xfrm>
            <a:off x="6156375" y="3872805"/>
            <a:ext cx="1374094" cy="316433"/>
          </a:xfrm>
          <a:prstGeom prst="rect">
            <a:avLst/>
          </a:prstGeom>
          <a:noFill/>
        </p:spPr>
        <p:txBody>
          <a:bodyPr wrap="none" rtlCol="0">
            <a:spAutoFit/>
          </a:bodyPr>
          <a:lstStyle/>
          <a:p>
            <a:pPr defTabSz="1219200">
              <a:lnSpc>
                <a:spcPct val="120000"/>
              </a:lnSpc>
            </a:pPr>
            <a:r>
              <a:rPr lang="zh-CN" altLang="en-US" sz="133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GB" altLang="zh-CN" sz="133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7" name="TextBox 53"/>
          <p:cNvSpPr txBox="1"/>
          <p:nvPr/>
        </p:nvSpPr>
        <p:spPr>
          <a:xfrm>
            <a:off x="6182301" y="3603508"/>
            <a:ext cx="572593" cy="328936"/>
          </a:xfrm>
          <a:prstGeom prst="rect">
            <a:avLst/>
          </a:prstGeom>
          <a:noFill/>
        </p:spPr>
        <p:txBody>
          <a:bodyPr wrap="none" rtlCol="0">
            <a:spAutoFit/>
          </a:bodyPr>
          <a:lstStyle/>
          <a:p>
            <a:pPr algn="just" defTabSz="1219200">
              <a:lnSpc>
                <a:spcPct val="120000"/>
              </a:lnSpc>
            </a:pPr>
            <a:r>
              <a:rPr lang="en-US" sz="1400" b="1"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80%</a:t>
            </a:r>
            <a:endParaRPr lang="en-GB" sz="1400" b="1"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8" name="TextBox 54"/>
          <p:cNvSpPr txBox="1"/>
          <p:nvPr/>
        </p:nvSpPr>
        <p:spPr>
          <a:xfrm>
            <a:off x="8649012" y="3872805"/>
            <a:ext cx="1374094" cy="316433"/>
          </a:xfrm>
          <a:prstGeom prst="rect">
            <a:avLst/>
          </a:prstGeom>
          <a:noFill/>
        </p:spPr>
        <p:txBody>
          <a:bodyPr wrap="none" rtlCol="0">
            <a:spAutoFit/>
          </a:bodyPr>
          <a:lstStyle/>
          <a:p>
            <a:pPr defTabSz="1219200">
              <a:lnSpc>
                <a:spcPct val="120000"/>
              </a:lnSpc>
            </a:pPr>
            <a:r>
              <a:rPr lang="zh-CN" altLang="en-US" sz="133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GB" sz="133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9" name="TextBox 55"/>
          <p:cNvSpPr txBox="1"/>
          <p:nvPr/>
        </p:nvSpPr>
        <p:spPr>
          <a:xfrm>
            <a:off x="8728367" y="3603508"/>
            <a:ext cx="572593" cy="328936"/>
          </a:xfrm>
          <a:prstGeom prst="rect">
            <a:avLst/>
          </a:prstGeom>
          <a:noFill/>
        </p:spPr>
        <p:txBody>
          <a:bodyPr wrap="none" rtlCol="0">
            <a:spAutoFit/>
          </a:bodyPr>
          <a:lstStyle/>
          <a:p>
            <a:pPr algn="just" defTabSz="1219200">
              <a:lnSpc>
                <a:spcPct val="120000"/>
              </a:lnSpc>
            </a:pPr>
            <a:r>
              <a:rPr lang="en-US" sz="1400" b="1">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60%</a:t>
            </a:r>
            <a:endParaRPr lang="en-GB" sz="1400" b="1">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0" name="TextBox 56"/>
          <p:cNvSpPr txBox="1"/>
          <p:nvPr/>
        </p:nvSpPr>
        <p:spPr>
          <a:xfrm>
            <a:off x="6156375" y="5319630"/>
            <a:ext cx="1374094" cy="316433"/>
          </a:xfrm>
          <a:prstGeom prst="rect">
            <a:avLst/>
          </a:prstGeom>
          <a:noFill/>
        </p:spPr>
        <p:txBody>
          <a:bodyPr wrap="none" rtlCol="0">
            <a:spAutoFit/>
          </a:bodyPr>
          <a:lstStyle/>
          <a:p>
            <a:pPr defTabSz="1219200">
              <a:lnSpc>
                <a:spcPct val="120000"/>
              </a:lnSpc>
            </a:pPr>
            <a:r>
              <a:rPr lang="zh-CN" altLang="en-US" sz="133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GB" altLang="zh-CN" sz="133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1" name="TextBox 57"/>
          <p:cNvSpPr txBox="1"/>
          <p:nvPr/>
        </p:nvSpPr>
        <p:spPr>
          <a:xfrm>
            <a:off x="6182301" y="5034615"/>
            <a:ext cx="572593" cy="328936"/>
          </a:xfrm>
          <a:prstGeom prst="rect">
            <a:avLst/>
          </a:prstGeom>
          <a:noFill/>
        </p:spPr>
        <p:txBody>
          <a:bodyPr wrap="none" rtlCol="0">
            <a:spAutoFit/>
          </a:bodyPr>
          <a:lstStyle/>
          <a:p>
            <a:pPr algn="just" defTabSz="1219200">
              <a:lnSpc>
                <a:spcPct val="120000"/>
              </a:lnSpc>
            </a:pPr>
            <a:r>
              <a:rPr lang="en-US" sz="1400" b="1">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93%</a:t>
            </a:r>
            <a:endParaRPr lang="en-GB" sz="1400" b="1">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2" name="TextBox 58"/>
          <p:cNvSpPr txBox="1"/>
          <p:nvPr/>
        </p:nvSpPr>
        <p:spPr>
          <a:xfrm>
            <a:off x="8703536" y="5319630"/>
            <a:ext cx="1374094" cy="316433"/>
          </a:xfrm>
          <a:prstGeom prst="rect">
            <a:avLst/>
          </a:prstGeom>
          <a:noFill/>
        </p:spPr>
        <p:txBody>
          <a:bodyPr wrap="none" rtlCol="0">
            <a:spAutoFit/>
          </a:bodyPr>
          <a:lstStyle/>
          <a:p>
            <a:pPr defTabSz="1219200">
              <a:lnSpc>
                <a:spcPct val="120000"/>
              </a:lnSpc>
            </a:pPr>
            <a:r>
              <a:rPr lang="zh-CN" altLang="en-US" sz="133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GB" altLang="zh-CN" sz="133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3" name="TextBox 59"/>
          <p:cNvSpPr txBox="1"/>
          <p:nvPr/>
        </p:nvSpPr>
        <p:spPr>
          <a:xfrm>
            <a:off x="8730562" y="5034615"/>
            <a:ext cx="572593" cy="328936"/>
          </a:xfrm>
          <a:prstGeom prst="rect">
            <a:avLst/>
          </a:prstGeom>
          <a:noFill/>
        </p:spPr>
        <p:txBody>
          <a:bodyPr wrap="none" rtlCol="0">
            <a:spAutoFit/>
          </a:bodyPr>
          <a:lstStyle/>
          <a:p>
            <a:pPr algn="just" defTabSz="1219200">
              <a:lnSpc>
                <a:spcPct val="120000"/>
              </a:lnSpc>
            </a:pPr>
            <a:r>
              <a:rPr lang="en-US" sz="1400" b="1">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rPr>
              <a:t>55%</a:t>
            </a:r>
            <a:endParaRPr lang="en-GB" sz="1400" b="1">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4" name="Rectangle 60"/>
          <p:cNvSpPr/>
          <p:nvPr/>
        </p:nvSpPr>
        <p:spPr>
          <a:xfrm>
            <a:off x="5425949" y="4277474"/>
            <a:ext cx="2275816" cy="500009"/>
          </a:xfrm>
          <a:prstGeom prst="rect">
            <a:avLst/>
          </a:prstGeom>
        </p:spPr>
        <p:txBody>
          <a:bodyPr wrap="square">
            <a:spAutoFit/>
          </a:bodyPr>
          <a:lstStyle/>
          <a:p>
            <a:pPr algn="just" defTabSz="1219200">
              <a:lnSpc>
                <a:spcPct val="120000"/>
              </a:lnSpc>
            </a:pPr>
            <a:r>
              <a:rPr lang="en-US" altLang="zh-CN" sz="76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5" name="Rectangle 61"/>
          <p:cNvSpPr/>
          <p:nvPr/>
        </p:nvSpPr>
        <p:spPr>
          <a:xfrm>
            <a:off x="5425949" y="5722022"/>
            <a:ext cx="2275816" cy="500009"/>
          </a:xfrm>
          <a:prstGeom prst="rect">
            <a:avLst/>
          </a:prstGeom>
        </p:spPr>
        <p:txBody>
          <a:bodyPr wrap="square">
            <a:spAutoFit/>
          </a:bodyPr>
          <a:lstStyle/>
          <a:p>
            <a:pPr algn="just" defTabSz="1219200">
              <a:lnSpc>
                <a:spcPct val="120000"/>
              </a:lnSpc>
            </a:pPr>
            <a:r>
              <a:rPr lang="en-US" altLang="zh-CN" sz="76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6" name="Rectangle 62"/>
          <p:cNvSpPr/>
          <p:nvPr/>
        </p:nvSpPr>
        <p:spPr>
          <a:xfrm>
            <a:off x="7952110" y="4277474"/>
            <a:ext cx="2275816" cy="500009"/>
          </a:xfrm>
          <a:prstGeom prst="rect">
            <a:avLst/>
          </a:prstGeom>
        </p:spPr>
        <p:txBody>
          <a:bodyPr wrap="square">
            <a:spAutoFit/>
          </a:bodyPr>
          <a:lstStyle/>
          <a:p>
            <a:pPr algn="just" defTabSz="1219200">
              <a:lnSpc>
                <a:spcPct val="120000"/>
              </a:lnSpc>
            </a:pPr>
            <a:r>
              <a:rPr lang="en-US" altLang="zh-CN" sz="76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7" name="Rectangle 63"/>
          <p:cNvSpPr/>
          <p:nvPr/>
        </p:nvSpPr>
        <p:spPr>
          <a:xfrm>
            <a:off x="7946300" y="5722022"/>
            <a:ext cx="2275816" cy="500009"/>
          </a:xfrm>
          <a:prstGeom prst="rect">
            <a:avLst/>
          </a:prstGeom>
        </p:spPr>
        <p:txBody>
          <a:bodyPr wrap="square">
            <a:spAutoFit/>
          </a:bodyPr>
          <a:lstStyle/>
          <a:p>
            <a:pPr algn="just" defTabSz="1219200">
              <a:lnSpc>
                <a:spcPct val="120000"/>
              </a:lnSpc>
            </a:pPr>
            <a:r>
              <a:rPr lang="en-US" altLang="zh-CN" sz="76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760" dirty="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1000" fill="hold"/>
                                        <p:tgtEl>
                                          <p:spTgt spid="84"/>
                                        </p:tgtEl>
                                        <p:attrNameLst>
                                          <p:attrName>ppt_w</p:attrName>
                                        </p:attrNameLst>
                                      </p:cBhvr>
                                      <p:tavLst>
                                        <p:tav tm="0">
                                          <p:val>
                                            <p:strVal val="#ppt_w*0.70"/>
                                          </p:val>
                                        </p:tav>
                                        <p:tav tm="100000">
                                          <p:val>
                                            <p:strVal val="#ppt_w"/>
                                          </p:val>
                                        </p:tav>
                                      </p:tavLst>
                                    </p:anim>
                                    <p:anim calcmode="lin" valueType="num">
                                      <p:cBhvr>
                                        <p:cTn id="14" dur="1000" fill="hold"/>
                                        <p:tgtEl>
                                          <p:spTgt spid="84"/>
                                        </p:tgtEl>
                                        <p:attrNameLst>
                                          <p:attrName>ppt_h</p:attrName>
                                        </p:attrNameLst>
                                      </p:cBhvr>
                                      <p:tavLst>
                                        <p:tav tm="0">
                                          <p:val>
                                            <p:strVal val="#ppt_h"/>
                                          </p:val>
                                        </p:tav>
                                        <p:tav tm="100000">
                                          <p:val>
                                            <p:strVal val="#ppt_h"/>
                                          </p:val>
                                        </p:tav>
                                      </p:tavLst>
                                    </p:anim>
                                    <p:animEffect transition="in" filter="fade">
                                      <p:cBhvr>
                                        <p:cTn id="15" dur="1000"/>
                                        <p:tgtEl>
                                          <p:spTgt spid="84"/>
                                        </p:tgtEl>
                                      </p:cBhvr>
                                    </p:animEffect>
                                  </p:childTnLst>
                                </p:cTn>
                              </p:par>
                            </p:childTnLst>
                          </p:cTn>
                        </p:par>
                        <p:par>
                          <p:cTn id="16" fill="hold">
                            <p:stCondLst>
                              <p:cond delay="150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216"/>
                                        </p:tgtEl>
                                        <p:attrNameLst>
                                          <p:attrName>style.visibility</p:attrName>
                                        </p:attrNameLst>
                                      </p:cBhvr>
                                      <p:to>
                                        <p:strVal val="visible"/>
                                      </p:to>
                                    </p:set>
                                    <p:anim calcmode="lin" valueType="num">
                                      <p:cBhvr>
                                        <p:cTn id="19" dur="500" fill="hold"/>
                                        <p:tgtEl>
                                          <p:spTgt spid="216"/>
                                        </p:tgtEl>
                                        <p:attrNameLst>
                                          <p:attrName>ppt_w</p:attrName>
                                        </p:attrNameLst>
                                      </p:cBhvr>
                                      <p:tavLst>
                                        <p:tav tm="0">
                                          <p:val>
                                            <p:fltVal val="0"/>
                                          </p:val>
                                        </p:tav>
                                        <p:tav tm="100000">
                                          <p:val>
                                            <p:strVal val="#ppt_w"/>
                                          </p:val>
                                        </p:tav>
                                      </p:tavLst>
                                    </p:anim>
                                    <p:anim calcmode="lin" valueType="num">
                                      <p:cBhvr>
                                        <p:cTn id="20" dur="500" fill="hold"/>
                                        <p:tgtEl>
                                          <p:spTgt spid="216"/>
                                        </p:tgtEl>
                                        <p:attrNameLst>
                                          <p:attrName>ppt_h</p:attrName>
                                        </p:attrNameLst>
                                      </p:cBhvr>
                                      <p:tavLst>
                                        <p:tav tm="0">
                                          <p:val>
                                            <p:fltVal val="0"/>
                                          </p:val>
                                        </p:tav>
                                        <p:tav tm="100000">
                                          <p:val>
                                            <p:strVal val="#ppt_h"/>
                                          </p:val>
                                        </p:tav>
                                      </p:tavLst>
                                    </p:anim>
                                    <p:animEffect transition="in" filter="fade">
                                      <p:cBhvr>
                                        <p:cTn id="21" dur="500"/>
                                        <p:tgtEl>
                                          <p:spTgt spid="216"/>
                                        </p:tgtEl>
                                      </p:cBhvr>
                                    </p:animEffect>
                                  </p:childTnLst>
                                </p:cTn>
                              </p:par>
                            </p:childTnLst>
                          </p:cTn>
                        </p:par>
                        <p:par>
                          <p:cTn id="22" fill="hold">
                            <p:stCondLst>
                              <p:cond delay="2799"/>
                            </p:stCondLst>
                            <p:childTnLst>
                              <p:par>
                                <p:cTn id="23" presetID="42" presetClass="entr" presetSubtype="0" fill="hold" grpId="0" nodeType="afterEffect">
                                  <p:stCondLst>
                                    <p:cond delay="0"/>
                                  </p:stCondLst>
                                  <p:childTnLst>
                                    <p:set>
                                      <p:cBhvr>
                                        <p:cTn id="24" dur="1" fill="hold">
                                          <p:stCondLst>
                                            <p:cond delay="0"/>
                                          </p:stCondLst>
                                        </p:cTn>
                                        <p:tgtEl>
                                          <p:spTgt spid="217"/>
                                        </p:tgtEl>
                                        <p:attrNameLst>
                                          <p:attrName>style.visibility</p:attrName>
                                        </p:attrNameLst>
                                      </p:cBhvr>
                                      <p:to>
                                        <p:strVal val="visible"/>
                                      </p:to>
                                    </p:set>
                                    <p:animEffect transition="in" filter="fade">
                                      <p:cBhvr>
                                        <p:cTn id="25" dur="1000"/>
                                        <p:tgtEl>
                                          <p:spTgt spid="217"/>
                                        </p:tgtEl>
                                      </p:cBhvr>
                                    </p:animEffect>
                                    <p:anim calcmode="lin" valueType="num">
                                      <p:cBhvr>
                                        <p:cTn id="26" dur="1000" fill="hold"/>
                                        <p:tgtEl>
                                          <p:spTgt spid="217"/>
                                        </p:tgtEl>
                                        <p:attrNameLst>
                                          <p:attrName>ppt_x</p:attrName>
                                        </p:attrNameLst>
                                      </p:cBhvr>
                                      <p:tavLst>
                                        <p:tav tm="0">
                                          <p:val>
                                            <p:strVal val="#ppt_x"/>
                                          </p:val>
                                        </p:tav>
                                        <p:tav tm="100000">
                                          <p:val>
                                            <p:strVal val="#ppt_x"/>
                                          </p:val>
                                        </p:tav>
                                      </p:tavLst>
                                    </p:anim>
                                    <p:anim calcmode="lin" valueType="num">
                                      <p:cBhvr>
                                        <p:cTn id="27" dur="1000" fill="hold"/>
                                        <p:tgtEl>
                                          <p:spTgt spid="217"/>
                                        </p:tgtEl>
                                        <p:attrNameLst>
                                          <p:attrName>ppt_y</p:attrName>
                                        </p:attrNameLst>
                                      </p:cBhvr>
                                      <p:tavLst>
                                        <p:tav tm="0">
                                          <p:val>
                                            <p:strVal val="#ppt_y+.1"/>
                                          </p:val>
                                        </p:tav>
                                        <p:tav tm="100000">
                                          <p:val>
                                            <p:strVal val="#ppt_y"/>
                                          </p:val>
                                        </p:tav>
                                      </p:tavLst>
                                    </p:anim>
                                  </p:childTnLst>
                                </p:cTn>
                              </p:par>
                            </p:childTnLst>
                          </p:cTn>
                        </p:par>
                        <p:par>
                          <p:cTn id="28" fill="hold">
                            <p:stCondLst>
                              <p:cond delay="3799"/>
                            </p:stCondLst>
                            <p:childTnLst>
                              <p:par>
                                <p:cTn id="29" presetID="49" presetClass="entr" presetSubtype="0" decel="100000" fill="hold" grpId="0" nodeType="afterEffect">
                                  <p:stCondLst>
                                    <p:cond delay="0"/>
                                  </p:stCondLst>
                                  <p:childTnLst>
                                    <p:set>
                                      <p:cBhvr>
                                        <p:cTn id="30" dur="1" fill="hold">
                                          <p:stCondLst>
                                            <p:cond delay="0"/>
                                          </p:stCondLst>
                                        </p:cTn>
                                        <p:tgtEl>
                                          <p:spTgt spid="218"/>
                                        </p:tgtEl>
                                        <p:attrNameLst>
                                          <p:attrName>style.visibility</p:attrName>
                                        </p:attrNameLst>
                                      </p:cBhvr>
                                      <p:to>
                                        <p:strVal val="visible"/>
                                      </p:to>
                                    </p:set>
                                    <p:anim calcmode="lin" valueType="num">
                                      <p:cBhvr>
                                        <p:cTn id="31" dur="500" fill="hold"/>
                                        <p:tgtEl>
                                          <p:spTgt spid="218"/>
                                        </p:tgtEl>
                                        <p:attrNameLst>
                                          <p:attrName>ppt_w</p:attrName>
                                        </p:attrNameLst>
                                      </p:cBhvr>
                                      <p:tavLst>
                                        <p:tav tm="0">
                                          <p:val>
                                            <p:fltVal val="0"/>
                                          </p:val>
                                        </p:tav>
                                        <p:tav tm="100000">
                                          <p:val>
                                            <p:strVal val="#ppt_w"/>
                                          </p:val>
                                        </p:tav>
                                      </p:tavLst>
                                    </p:anim>
                                    <p:anim calcmode="lin" valueType="num">
                                      <p:cBhvr>
                                        <p:cTn id="32" dur="500" fill="hold"/>
                                        <p:tgtEl>
                                          <p:spTgt spid="218"/>
                                        </p:tgtEl>
                                        <p:attrNameLst>
                                          <p:attrName>ppt_h</p:attrName>
                                        </p:attrNameLst>
                                      </p:cBhvr>
                                      <p:tavLst>
                                        <p:tav tm="0">
                                          <p:val>
                                            <p:fltVal val="0"/>
                                          </p:val>
                                        </p:tav>
                                        <p:tav tm="100000">
                                          <p:val>
                                            <p:strVal val="#ppt_h"/>
                                          </p:val>
                                        </p:tav>
                                      </p:tavLst>
                                    </p:anim>
                                    <p:anim calcmode="lin" valueType="num">
                                      <p:cBhvr>
                                        <p:cTn id="33" dur="500" fill="hold"/>
                                        <p:tgtEl>
                                          <p:spTgt spid="218"/>
                                        </p:tgtEl>
                                        <p:attrNameLst>
                                          <p:attrName>style.rotation</p:attrName>
                                        </p:attrNameLst>
                                      </p:cBhvr>
                                      <p:tavLst>
                                        <p:tav tm="0">
                                          <p:val>
                                            <p:fltVal val="360"/>
                                          </p:val>
                                        </p:tav>
                                        <p:tav tm="100000">
                                          <p:val>
                                            <p:fltVal val="0"/>
                                          </p:val>
                                        </p:tav>
                                      </p:tavLst>
                                    </p:anim>
                                    <p:animEffect transition="in" filter="fade">
                                      <p:cBhvr>
                                        <p:cTn id="34" dur="500"/>
                                        <p:tgtEl>
                                          <p:spTgt spid="218"/>
                                        </p:tgtEl>
                                      </p:cBhvr>
                                    </p:animEffect>
                                  </p:childTnLst>
                                </p:cTn>
                              </p:par>
                            </p:childTnLst>
                          </p:cTn>
                        </p:par>
                        <p:par>
                          <p:cTn id="35" fill="hold">
                            <p:stCondLst>
                              <p:cond delay="4299"/>
                            </p:stCondLst>
                            <p:childTnLst>
                              <p:par>
                                <p:cTn id="36" presetID="49" presetClass="entr" presetSubtype="0" decel="100000" fill="hold" grpId="0" nodeType="afterEffect">
                                  <p:stCondLst>
                                    <p:cond delay="0"/>
                                  </p:stCondLst>
                                  <p:childTnLst>
                                    <p:set>
                                      <p:cBhvr>
                                        <p:cTn id="37" dur="1" fill="hold">
                                          <p:stCondLst>
                                            <p:cond delay="0"/>
                                          </p:stCondLst>
                                        </p:cTn>
                                        <p:tgtEl>
                                          <p:spTgt spid="219"/>
                                        </p:tgtEl>
                                        <p:attrNameLst>
                                          <p:attrName>style.visibility</p:attrName>
                                        </p:attrNameLst>
                                      </p:cBhvr>
                                      <p:to>
                                        <p:strVal val="visible"/>
                                      </p:to>
                                    </p:set>
                                    <p:anim calcmode="lin" valueType="num">
                                      <p:cBhvr>
                                        <p:cTn id="38" dur="500" fill="hold"/>
                                        <p:tgtEl>
                                          <p:spTgt spid="219"/>
                                        </p:tgtEl>
                                        <p:attrNameLst>
                                          <p:attrName>ppt_w</p:attrName>
                                        </p:attrNameLst>
                                      </p:cBhvr>
                                      <p:tavLst>
                                        <p:tav tm="0">
                                          <p:val>
                                            <p:fltVal val="0"/>
                                          </p:val>
                                        </p:tav>
                                        <p:tav tm="100000">
                                          <p:val>
                                            <p:strVal val="#ppt_w"/>
                                          </p:val>
                                        </p:tav>
                                      </p:tavLst>
                                    </p:anim>
                                    <p:anim calcmode="lin" valueType="num">
                                      <p:cBhvr>
                                        <p:cTn id="39" dur="500" fill="hold"/>
                                        <p:tgtEl>
                                          <p:spTgt spid="219"/>
                                        </p:tgtEl>
                                        <p:attrNameLst>
                                          <p:attrName>ppt_h</p:attrName>
                                        </p:attrNameLst>
                                      </p:cBhvr>
                                      <p:tavLst>
                                        <p:tav tm="0">
                                          <p:val>
                                            <p:fltVal val="0"/>
                                          </p:val>
                                        </p:tav>
                                        <p:tav tm="100000">
                                          <p:val>
                                            <p:strVal val="#ppt_h"/>
                                          </p:val>
                                        </p:tav>
                                      </p:tavLst>
                                    </p:anim>
                                    <p:anim calcmode="lin" valueType="num">
                                      <p:cBhvr>
                                        <p:cTn id="40" dur="500" fill="hold"/>
                                        <p:tgtEl>
                                          <p:spTgt spid="219"/>
                                        </p:tgtEl>
                                        <p:attrNameLst>
                                          <p:attrName>style.rotation</p:attrName>
                                        </p:attrNameLst>
                                      </p:cBhvr>
                                      <p:tavLst>
                                        <p:tav tm="0">
                                          <p:val>
                                            <p:fltVal val="360"/>
                                          </p:val>
                                        </p:tav>
                                        <p:tav tm="100000">
                                          <p:val>
                                            <p:fltVal val="0"/>
                                          </p:val>
                                        </p:tav>
                                      </p:tavLst>
                                    </p:anim>
                                    <p:animEffect transition="in" filter="fade">
                                      <p:cBhvr>
                                        <p:cTn id="41" dur="500"/>
                                        <p:tgtEl>
                                          <p:spTgt spid="219"/>
                                        </p:tgtEl>
                                      </p:cBhvr>
                                    </p:animEffect>
                                  </p:childTnLst>
                                </p:cTn>
                              </p:par>
                            </p:childTnLst>
                          </p:cTn>
                        </p:par>
                        <p:par>
                          <p:cTn id="42" fill="hold">
                            <p:stCondLst>
                              <p:cond delay="4799"/>
                            </p:stCondLst>
                            <p:childTnLst>
                              <p:par>
                                <p:cTn id="43" presetID="10" presetClass="entr" presetSubtype="0" fill="hold" grpId="0" nodeType="afterEffect">
                                  <p:stCondLst>
                                    <p:cond delay="0"/>
                                  </p:stCondLst>
                                  <p:childTnLst>
                                    <p:set>
                                      <p:cBhvr>
                                        <p:cTn id="44" dur="1" fill="hold">
                                          <p:stCondLst>
                                            <p:cond delay="0"/>
                                          </p:stCondLst>
                                        </p:cTn>
                                        <p:tgtEl>
                                          <p:spTgt spid="227"/>
                                        </p:tgtEl>
                                        <p:attrNameLst>
                                          <p:attrName>style.visibility</p:attrName>
                                        </p:attrNameLst>
                                      </p:cBhvr>
                                      <p:to>
                                        <p:strVal val="visible"/>
                                      </p:to>
                                    </p:set>
                                    <p:animEffect transition="in" filter="fade">
                                      <p:cBhvr>
                                        <p:cTn id="45" dur="500"/>
                                        <p:tgtEl>
                                          <p:spTgt spid="227"/>
                                        </p:tgtEl>
                                      </p:cBhvr>
                                    </p:animEffect>
                                  </p:childTnLst>
                                </p:cTn>
                              </p:par>
                            </p:childTnLst>
                          </p:cTn>
                        </p:par>
                        <p:par>
                          <p:cTn id="46" fill="hold">
                            <p:stCondLst>
                              <p:cond delay="5299"/>
                            </p:stCondLst>
                            <p:childTnLst>
                              <p:par>
                                <p:cTn id="47" presetID="10" presetClass="entr" presetSubtype="0" fill="hold" grpId="0" nodeType="afterEffect">
                                  <p:stCondLst>
                                    <p:cond delay="0"/>
                                  </p:stCondLst>
                                  <p:childTnLst>
                                    <p:set>
                                      <p:cBhvr>
                                        <p:cTn id="48" dur="1" fill="hold">
                                          <p:stCondLst>
                                            <p:cond delay="0"/>
                                          </p:stCondLst>
                                        </p:cTn>
                                        <p:tgtEl>
                                          <p:spTgt spid="226"/>
                                        </p:tgtEl>
                                        <p:attrNameLst>
                                          <p:attrName>style.visibility</p:attrName>
                                        </p:attrNameLst>
                                      </p:cBhvr>
                                      <p:to>
                                        <p:strVal val="visible"/>
                                      </p:to>
                                    </p:set>
                                    <p:animEffect transition="in" filter="fade">
                                      <p:cBhvr>
                                        <p:cTn id="49" dur="500"/>
                                        <p:tgtEl>
                                          <p:spTgt spid="226"/>
                                        </p:tgtEl>
                                      </p:cBhvr>
                                    </p:animEffect>
                                  </p:childTnLst>
                                </p:cTn>
                              </p:par>
                            </p:childTnLst>
                          </p:cTn>
                        </p:par>
                        <p:par>
                          <p:cTn id="50" fill="hold">
                            <p:stCondLst>
                              <p:cond delay="5799"/>
                            </p:stCondLst>
                            <p:childTnLst>
                              <p:par>
                                <p:cTn id="51" presetID="53" presetClass="entr" presetSubtype="16"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 calcmode="lin" valueType="num">
                                      <p:cBhvr>
                                        <p:cTn id="53" dur="500" fill="hold"/>
                                        <p:tgtEl>
                                          <p:spTgt spid="234"/>
                                        </p:tgtEl>
                                        <p:attrNameLst>
                                          <p:attrName>ppt_w</p:attrName>
                                        </p:attrNameLst>
                                      </p:cBhvr>
                                      <p:tavLst>
                                        <p:tav tm="0">
                                          <p:val>
                                            <p:fltVal val="0"/>
                                          </p:val>
                                        </p:tav>
                                        <p:tav tm="100000">
                                          <p:val>
                                            <p:strVal val="#ppt_w"/>
                                          </p:val>
                                        </p:tav>
                                      </p:tavLst>
                                    </p:anim>
                                    <p:anim calcmode="lin" valueType="num">
                                      <p:cBhvr>
                                        <p:cTn id="54" dur="500" fill="hold"/>
                                        <p:tgtEl>
                                          <p:spTgt spid="234"/>
                                        </p:tgtEl>
                                        <p:attrNameLst>
                                          <p:attrName>ppt_h</p:attrName>
                                        </p:attrNameLst>
                                      </p:cBhvr>
                                      <p:tavLst>
                                        <p:tav tm="0">
                                          <p:val>
                                            <p:fltVal val="0"/>
                                          </p:val>
                                        </p:tav>
                                        <p:tav tm="100000">
                                          <p:val>
                                            <p:strVal val="#ppt_h"/>
                                          </p:val>
                                        </p:tav>
                                      </p:tavLst>
                                    </p:anim>
                                    <p:animEffect transition="in" filter="fade">
                                      <p:cBhvr>
                                        <p:cTn id="55" dur="500"/>
                                        <p:tgtEl>
                                          <p:spTgt spid="234"/>
                                        </p:tgtEl>
                                      </p:cBhvr>
                                    </p:animEffect>
                                  </p:childTnLst>
                                </p:cTn>
                              </p:par>
                            </p:childTnLst>
                          </p:cTn>
                        </p:par>
                        <p:par>
                          <p:cTn id="56" fill="hold">
                            <p:stCondLst>
                              <p:cond delay="6299"/>
                            </p:stCondLst>
                            <p:childTnLst>
                              <p:par>
                                <p:cTn id="57" presetID="49" presetClass="entr" presetSubtype="0" decel="100000" fill="hold" grpId="0" nodeType="afterEffect">
                                  <p:stCondLst>
                                    <p:cond delay="0"/>
                                  </p:stCondLst>
                                  <p:childTnLst>
                                    <p:set>
                                      <p:cBhvr>
                                        <p:cTn id="58" dur="1" fill="hold">
                                          <p:stCondLst>
                                            <p:cond delay="0"/>
                                          </p:stCondLst>
                                        </p:cTn>
                                        <p:tgtEl>
                                          <p:spTgt spid="225"/>
                                        </p:tgtEl>
                                        <p:attrNameLst>
                                          <p:attrName>style.visibility</p:attrName>
                                        </p:attrNameLst>
                                      </p:cBhvr>
                                      <p:to>
                                        <p:strVal val="visible"/>
                                      </p:to>
                                    </p:set>
                                    <p:anim calcmode="lin" valueType="num">
                                      <p:cBhvr>
                                        <p:cTn id="59" dur="500" fill="hold"/>
                                        <p:tgtEl>
                                          <p:spTgt spid="225"/>
                                        </p:tgtEl>
                                        <p:attrNameLst>
                                          <p:attrName>ppt_w</p:attrName>
                                        </p:attrNameLst>
                                      </p:cBhvr>
                                      <p:tavLst>
                                        <p:tav tm="0">
                                          <p:val>
                                            <p:fltVal val="0"/>
                                          </p:val>
                                        </p:tav>
                                        <p:tav tm="100000">
                                          <p:val>
                                            <p:strVal val="#ppt_w"/>
                                          </p:val>
                                        </p:tav>
                                      </p:tavLst>
                                    </p:anim>
                                    <p:anim calcmode="lin" valueType="num">
                                      <p:cBhvr>
                                        <p:cTn id="60" dur="500" fill="hold"/>
                                        <p:tgtEl>
                                          <p:spTgt spid="225"/>
                                        </p:tgtEl>
                                        <p:attrNameLst>
                                          <p:attrName>ppt_h</p:attrName>
                                        </p:attrNameLst>
                                      </p:cBhvr>
                                      <p:tavLst>
                                        <p:tav tm="0">
                                          <p:val>
                                            <p:fltVal val="0"/>
                                          </p:val>
                                        </p:tav>
                                        <p:tav tm="100000">
                                          <p:val>
                                            <p:strVal val="#ppt_h"/>
                                          </p:val>
                                        </p:tav>
                                      </p:tavLst>
                                    </p:anim>
                                    <p:anim calcmode="lin" valueType="num">
                                      <p:cBhvr>
                                        <p:cTn id="61" dur="500" fill="hold"/>
                                        <p:tgtEl>
                                          <p:spTgt spid="225"/>
                                        </p:tgtEl>
                                        <p:attrNameLst>
                                          <p:attrName>style.rotation</p:attrName>
                                        </p:attrNameLst>
                                      </p:cBhvr>
                                      <p:tavLst>
                                        <p:tav tm="0">
                                          <p:val>
                                            <p:fltVal val="360"/>
                                          </p:val>
                                        </p:tav>
                                        <p:tav tm="100000">
                                          <p:val>
                                            <p:fltVal val="0"/>
                                          </p:val>
                                        </p:tav>
                                      </p:tavLst>
                                    </p:anim>
                                    <p:animEffect transition="in" filter="fade">
                                      <p:cBhvr>
                                        <p:cTn id="62" dur="500"/>
                                        <p:tgtEl>
                                          <p:spTgt spid="225"/>
                                        </p:tgtEl>
                                      </p:cBhvr>
                                    </p:animEffect>
                                  </p:childTnLst>
                                </p:cTn>
                              </p:par>
                            </p:childTnLst>
                          </p:cTn>
                        </p:par>
                        <p:par>
                          <p:cTn id="63" fill="hold">
                            <p:stCondLst>
                              <p:cond delay="6799"/>
                            </p:stCondLst>
                            <p:childTnLst>
                              <p:par>
                                <p:cTn id="64" presetID="49" presetClass="entr" presetSubtype="0" decel="100000" fill="hold" grpId="0" nodeType="afterEffect">
                                  <p:stCondLst>
                                    <p:cond delay="0"/>
                                  </p:stCondLst>
                                  <p:childTnLst>
                                    <p:set>
                                      <p:cBhvr>
                                        <p:cTn id="65" dur="1" fill="hold">
                                          <p:stCondLst>
                                            <p:cond delay="0"/>
                                          </p:stCondLst>
                                        </p:cTn>
                                        <p:tgtEl>
                                          <p:spTgt spid="222"/>
                                        </p:tgtEl>
                                        <p:attrNameLst>
                                          <p:attrName>style.visibility</p:attrName>
                                        </p:attrNameLst>
                                      </p:cBhvr>
                                      <p:to>
                                        <p:strVal val="visible"/>
                                      </p:to>
                                    </p:set>
                                    <p:anim calcmode="lin" valueType="num">
                                      <p:cBhvr>
                                        <p:cTn id="66" dur="500" fill="hold"/>
                                        <p:tgtEl>
                                          <p:spTgt spid="222"/>
                                        </p:tgtEl>
                                        <p:attrNameLst>
                                          <p:attrName>ppt_w</p:attrName>
                                        </p:attrNameLst>
                                      </p:cBhvr>
                                      <p:tavLst>
                                        <p:tav tm="0">
                                          <p:val>
                                            <p:fltVal val="0"/>
                                          </p:val>
                                        </p:tav>
                                        <p:tav tm="100000">
                                          <p:val>
                                            <p:strVal val="#ppt_w"/>
                                          </p:val>
                                        </p:tav>
                                      </p:tavLst>
                                    </p:anim>
                                    <p:anim calcmode="lin" valueType="num">
                                      <p:cBhvr>
                                        <p:cTn id="67" dur="500" fill="hold"/>
                                        <p:tgtEl>
                                          <p:spTgt spid="222"/>
                                        </p:tgtEl>
                                        <p:attrNameLst>
                                          <p:attrName>ppt_h</p:attrName>
                                        </p:attrNameLst>
                                      </p:cBhvr>
                                      <p:tavLst>
                                        <p:tav tm="0">
                                          <p:val>
                                            <p:fltVal val="0"/>
                                          </p:val>
                                        </p:tav>
                                        <p:tav tm="100000">
                                          <p:val>
                                            <p:strVal val="#ppt_h"/>
                                          </p:val>
                                        </p:tav>
                                      </p:tavLst>
                                    </p:anim>
                                    <p:anim calcmode="lin" valueType="num">
                                      <p:cBhvr>
                                        <p:cTn id="68" dur="500" fill="hold"/>
                                        <p:tgtEl>
                                          <p:spTgt spid="222"/>
                                        </p:tgtEl>
                                        <p:attrNameLst>
                                          <p:attrName>style.rotation</p:attrName>
                                        </p:attrNameLst>
                                      </p:cBhvr>
                                      <p:tavLst>
                                        <p:tav tm="0">
                                          <p:val>
                                            <p:fltVal val="360"/>
                                          </p:val>
                                        </p:tav>
                                        <p:tav tm="100000">
                                          <p:val>
                                            <p:fltVal val="0"/>
                                          </p:val>
                                        </p:tav>
                                      </p:tavLst>
                                    </p:anim>
                                    <p:animEffect transition="in" filter="fade">
                                      <p:cBhvr>
                                        <p:cTn id="69" dur="500"/>
                                        <p:tgtEl>
                                          <p:spTgt spid="222"/>
                                        </p:tgtEl>
                                      </p:cBhvr>
                                    </p:animEffect>
                                  </p:childTnLst>
                                </p:cTn>
                              </p:par>
                            </p:childTnLst>
                          </p:cTn>
                        </p:par>
                        <p:par>
                          <p:cTn id="70" fill="hold">
                            <p:stCondLst>
                              <p:cond delay="7299"/>
                            </p:stCondLst>
                            <p:childTnLst>
                              <p:par>
                                <p:cTn id="71" presetID="10" presetClass="entr" presetSubtype="0" fill="hold" grpId="0" nodeType="afterEffect">
                                  <p:stCondLst>
                                    <p:cond delay="0"/>
                                  </p:stCondLst>
                                  <p:childTnLst>
                                    <p:set>
                                      <p:cBhvr>
                                        <p:cTn id="72" dur="1" fill="hold">
                                          <p:stCondLst>
                                            <p:cond delay="0"/>
                                          </p:stCondLst>
                                        </p:cTn>
                                        <p:tgtEl>
                                          <p:spTgt spid="229"/>
                                        </p:tgtEl>
                                        <p:attrNameLst>
                                          <p:attrName>style.visibility</p:attrName>
                                        </p:attrNameLst>
                                      </p:cBhvr>
                                      <p:to>
                                        <p:strVal val="visible"/>
                                      </p:to>
                                    </p:set>
                                    <p:animEffect transition="in" filter="fade">
                                      <p:cBhvr>
                                        <p:cTn id="73" dur="500"/>
                                        <p:tgtEl>
                                          <p:spTgt spid="229"/>
                                        </p:tgtEl>
                                      </p:cBhvr>
                                    </p:animEffect>
                                  </p:childTnLst>
                                </p:cTn>
                              </p:par>
                            </p:childTnLst>
                          </p:cTn>
                        </p:par>
                        <p:par>
                          <p:cTn id="74" fill="hold">
                            <p:stCondLst>
                              <p:cond delay="7799"/>
                            </p:stCondLst>
                            <p:childTnLst>
                              <p:par>
                                <p:cTn id="75" presetID="10" presetClass="entr" presetSubtype="0" fill="hold" grpId="0" nodeType="afterEffect">
                                  <p:stCondLst>
                                    <p:cond delay="0"/>
                                  </p:stCondLst>
                                  <p:childTnLst>
                                    <p:set>
                                      <p:cBhvr>
                                        <p:cTn id="76" dur="1" fill="hold">
                                          <p:stCondLst>
                                            <p:cond delay="0"/>
                                          </p:stCondLst>
                                        </p:cTn>
                                        <p:tgtEl>
                                          <p:spTgt spid="228"/>
                                        </p:tgtEl>
                                        <p:attrNameLst>
                                          <p:attrName>style.visibility</p:attrName>
                                        </p:attrNameLst>
                                      </p:cBhvr>
                                      <p:to>
                                        <p:strVal val="visible"/>
                                      </p:to>
                                    </p:set>
                                    <p:animEffect transition="in" filter="fade">
                                      <p:cBhvr>
                                        <p:cTn id="77" dur="500"/>
                                        <p:tgtEl>
                                          <p:spTgt spid="228"/>
                                        </p:tgtEl>
                                      </p:cBhvr>
                                    </p:animEffect>
                                  </p:childTnLst>
                                </p:cTn>
                              </p:par>
                            </p:childTnLst>
                          </p:cTn>
                        </p:par>
                        <p:par>
                          <p:cTn id="78" fill="hold">
                            <p:stCondLst>
                              <p:cond delay="8299"/>
                            </p:stCondLst>
                            <p:childTnLst>
                              <p:par>
                                <p:cTn id="79" presetID="53" presetClass="entr" presetSubtype="16" fill="hold" grpId="0" nodeType="afterEffect">
                                  <p:stCondLst>
                                    <p:cond delay="0"/>
                                  </p:stCondLst>
                                  <p:childTnLst>
                                    <p:set>
                                      <p:cBhvr>
                                        <p:cTn id="80" dur="1" fill="hold">
                                          <p:stCondLst>
                                            <p:cond delay="0"/>
                                          </p:stCondLst>
                                        </p:cTn>
                                        <p:tgtEl>
                                          <p:spTgt spid="236"/>
                                        </p:tgtEl>
                                        <p:attrNameLst>
                                          <p:attrName>style.visibility</p:attrName>
                                        </p:attrNameLst>
                                      </p:cBhvr>
                                      <p:to>
                                        <p:strVal val="visible"/>
                                      </p:to>
                                    </p:set>
                                    <p:anim calcmode="lin" valueType="num">
                                      <p:cBhvr>
                                        <p:cTn id="81" dur="500" fill="hold"/>
                                        <p:tgtEl>
                                          <p:spTgt spid="236"/>
                                        </p:tgtEl>
                                        <p:attrNameLst>
                                          <p:attrName>ppt_w</p:attrName>
                                        </p:attrNameLst>
                                      </p:cBhvr>
                                      <p:tavLst>
                                        <p:tav tm="0">
                                          <p:val>
                                            <p:fltVal val="0"/>
                                          </p:val>
                                        </p:tav>
                                        <p:tav tm="100000">
                                          <p:val>
                                            <p:strVal val="#ppt_w"/>
                                          </p:val>
                                        </p:tav>
                                      </p:tavLst>
                                    </p:anim>
                                    <p:anim calcmode="lin" valueType="num">
                                      <p:cBhvr>
                                        <p:cTn id="82" dur="500" fill="hold"/>
                                        <p:tgtEl>
                                          <p:spTgt spid="236"/>
                                        </p:tgtEl>
                                        <p:attrNameLst>
                                          <p:attrName>ppt_h</p:attrName>
                                        </p:attrNameLst>
                                      </p:cBhvr>
                                      <p:tavLst>
                                        <p:tav tm="0">
                                          <p:val>
                                            <p:fltVal val="0"/>
                                          </p:val>
                                        </p:tav>
                                        <p:tav tm="100000">
                                          <p:val>
                                            <p:strVal val="#ppt_h"/>
                                          </p:val>
                                        </p:tav>
                                      </p:tavLst>
                                    </p:anim>
                                    <p:animEffect transition="in" filter="fade">
                                      <p:cBhvr>
                                        <p:cTn id="83" dur="500"/>
                                        <p:tgtEl>
                                          <p:spTgt spid="236"/>
                                        </p:tgtEl>
                                      </p:cBhvr>
                                    </p:animEffect>
                                  </p:childTnLst>
                                </p:cTn>
                              </p:par>
                            </p:childTnLst>
                          </p:cTn>
                        </p:par>
                        <p:par>
                          <p:cTn id="84" fill="hold">
                            <p:stCondLst>
                              <p:cond delay="8799"/>
                            </p:stCondLst>
                            <p:childTnLst>
                              <p:par>
                                <p:cTn id="85" presetID="49" presetClass="entr" presetSubtype="0" decel="100000" fill="hold" grpId="0" nodeType="afterEffect">
                                  <p:stCondLst>
                                    <p:cond delay="0"/>
                                  </p:stCondLst>
                                  <p:childTnLst>
                                    <p:set>
                                      <p:cBhvr>
                                        <p:cTn id="86" dur="1" fill="hold">
                                          <p:stCondLst>
                                            <p:cond delay="0"/>
                                          </p:stCondLst>
                                        </p:cTn>
                                        <p:tgtEl>
                                          <p:spTgt spid="224"/>
                                        </p:tgtEl>
                                        <p:attrNameLst>
                                          <p:attrName>style.visibility</p:attrName>
                                        </p:attrNameLst>
                                      </p:cBhvr>
                                      <p:to>
                                        <p:strVal val="visible"/>
                                      </p:to>
                                    </p:set>
                                    <p:anim calcmode="lin" valueType="num">
                                      <p:cBhvr>
                                        <p:cTn id="87" dur="500" fill="hold"/>
                                        <p:tgtEl>
                                          <p:spTgt spid="224"/>
                                        </p:tgtEl>
                                        <p:attrNameLst>
                                          <p:attrName>ppt_w</p:attrName>
                                        </p:attrNameLst>
                                      </p:cBhvr>
                                      <p:tavLst>
                                        <p:tav tm="0">
                                          <p:val>
                                            <p:fltVal val="0"/>
                                          </p:val>
                                        </p:tav>
                                        <p:tav tm="100000">
                                          <p:val>
                                            <p:strVal val="#ppt_w"/>
                                          </p:val>
                                        </p:tav>
                                      </p:tavLst>
                                    </p:anim>
                                    <p:anim calcmode="lin" valueType="num">
                                      <p:cBhvr>
                                        <p:cTn id="88" dur="500" fill="hold"/>
                                        <p:tgtEl>
                                          <p:spTgt spid="224"/>
                                        </p:tgtEl>
                                        <p:attrNameLst>
                                          <p:attrName>ppt_h</p:attrName>
                                        </p:attrNameLst>
                                      </p:cBhvr>
                                      <p:tavLst>
                                        <p:tav tm="0">
                                          <p:val>
                                            <p:fltVal val="0"/>
                                          </p:val>
                                        </p:tav>
                                        <p:tav tm="100000">
                                          <p:val>
                                            <p:strVal val="#ppt_h"/>
                                          </p:val>
                                        </p:tav>
                                      </p:tavLst>
                                    </p:anim>
                                    <p:anim calcmode="lin" valueType="num">
                                      <p:cBhvr>
                                        <p:cTn id="89" dur="500" fill="hold"/>
                                        <p:tgtEl>
                                          <p:spTgt spid="224"/>
                                        </p:tgtEl>
                                        <p:attrNameLst>
                                          <p:attrName>style.rotation</p:attrName>
                                        </p:attrNameLst>
                                      </p:cBhvr>
                                      <p:tavLst>
                                        <p:tav tm="0">
                                          <p:val>
                                            <p:fltVal val="360"/>
                                          </p:val>
                                        </p:tav>
                                        <p:tav tm="100000">
                                          <p:val>
                                            <p:fltVal val="0"/>
                                          </p:val>
                                        </p:tav>
                                      </p:tavLst>
                                    </p:anim>
                                    <p:animEffect transition="in" filter="fade">
                                      <p:cBhvr>
                                        <p:cTn id="90" dur="500"/>
                                        <p:tgtEl>
                                          <p:spTgt spid="224"/>
                                        </p:tgtEl>
                                      </p:cBhvr>
                                    </p:animEffect>
                                  </p:childTnLst>
                                </p:cTn>
                              </p:par>
                            </p:childTnLst>
                          </p:cTn>
                        </p:par>
                        <p:par>
                          <p:cTn id="91" fill="hold">
                            <p:stCondLst>
                              <p:cond delay="9299"/>
                            </p:stCondLst>
                            <p:childTnLst>
                              <p:par>
                                <p:cTn id="92" presetID="49" presetClass="entr" presetSubtype="0" decel="100000" fill="hold" grpId="0" nodeType="afterEffect">
                                  <p:stCondLst>
                                    <p:cond delay="0"/>
                                  </p:stCondLst>
                                  <p:childTnLst>
                                    <p:set>
                                      <p:cBhvr>
                                        <p:cTn id="93" dur="1" fill="hold">
                                          <p:stCondLst>
                                            <p:cond delay="0"/>
                                          </p:stCondLst>
                                        </p:cTn>
                                        <p:tgtEl>
                                          <p:spTgt spid="220"/>
                                        </p:tgtEl>
                                        <p:attrNameLst>
                                          <p:attrName>style.visibility</p:attrName>
                                        </p:attrNameLst>
                                      </p:cBhvr>
                                      <p:to>
                                        <p:strVal val="visible"/>
                                      </p:to>
                                    </p:set>
                                    <p:anim calcmode="lin" valueType="num">
                                      <p:cBhvr>
                                        <p:cTn id="94" dur="500" fill="hold"/>
                                        <p:tgtEl>
                                          <p:spTgt spid="220"/>
                                        </p:tgtEl>
                                        <p:attrNameLst>
                                          <p:attrName>ppt_w</p:attrName>
                                        </p:attrNameLst>
                                      </p:cBhvr>
                                      <p:tavLst>
                                        <p:tav tm="0">
                                          <p:val>
                                            <p:fltVal val="0"/>
                                          </p:val>
                                        </p:tav>
                                        <p:tav tm="100000">
                                          <p:val>
                                            <p:strVal val="#ppt_w"/>
                                          </p:val>
                                        </p:tav>
                                      </p:tavLst>
                                    </p:anim>
                                    <p:anim calcmode="lin" valueType="num">
                                      <p:cBhvr>
                                        <p:cTn id="95" dur="500" fill="hold"/>
                                        <p:tgtEl>
                                          <p:spTgt spid="220"/>
                                        </p:tgtEl>
                                        <p:attrNameLst>
                                          <p:attrName>ppt_h</p:attrName>
                                        </p:attrNameLst>
                                      </p:cBhvr>
                                      <p:tavLst>
                                        <p:tav tm="0">
                                          <p:val>
                                            <p:fltVal val="0"/>
                                          </p:val>
                                        </p:tav>
                                        <p:tav tm="100000">
                                          <p:val>
                                            <p:strVal val="#ppt_h"/>
                                          </p:val>
                                        </p:tav>
                                      </p:tavLst>
                                    </p:anim>
                                    <p:anim calcmode="lin" valueType="num">
                                      <p:cBhvr>
                                        <p:cTn id="96" dur="500" fill="hold"/>
                                        <p:tgtEl>
                                          <p:spTgt spid="220"/>
                                        </p:tgtEl>
                                        <p:attrNameLst>
                                          <p:attrName>style.rotation</p:attrName>
                                        </p:attrNameLst>
                                      </p:cBhvr>
                                      <p:tavLst>
                                        <p:tav tm="0">
                                          <p:val>
                                            <p:fltVal val="360"/>
                                          </p:val>
                                        </p:tav>
                                        <p:tav tm="100000">
                                          <p:val>
                                            <p:fltVal val="0"/>
                                          </p:val>
                                        </p:tav>
                                      </p:tavLst>
                                    </p:anim>
                                    <p:animEffect transition="in" filter="fade">
                                      <p:cBhvr>
                                        <p:cTn id="97" dur="500"/>
                                        <p:tgtEl>
                                          <p:spTgt spid="220"/>
                                        </p:tgtEl>
                                      </p:cBhvr>
                                    </p:animEffect>
                                  </p:childTnLst>
                                </p:cTn>
                              </p:par>
                            </p:childTnLst>
                          </p:cTn>
                        </p:par>
                        <p:par>
                          <p:cTn id="98" fill="hold">
                            <p:stCondLst>
                              <p:cond delay="9799"/>
                            </p:stCondLst>
                            <p:childTnLst>
                              <p:par>
                                <p:cTn id="99" presetID="10" presetClass="entr" presetSubtype="0" fill="hold" grpId="0" nodeType="afterEffect">
                                  <p:stCondLst>
                                    <p:cond delay="0"/>
                                  </p:stCondLst>
                                  <p:childTnLst>
                                    <p:set>
                                      <p:cBhvr>
                                        <p:cTn id="100" dur="1" fill="hold">
                                          <p:stCondLst>
                                            <p:cond delay="0"/>
                                          </p:stCondLst>
                                        </p:cTn>
                                        <p:tgtEl>
                                          <p:spTgt spid="231"/>
                                        </p:tgtEl>
                                        <p:attrNameLst>
                                          <p:attrName>style.visibility</p:attrName>
                                        </p:attrNameLst>
                                      </p:cBhvr>
                                      <p:to>
                                        <p:strVal val="visible"/>
                                      </p:to>
                                    </p:set>
                                    <p:animEffect transition="in" filter="fade">
                                      <p:cBhvr>
                                        <p:cTn id="101" dur="500"/>
                                        <p:tgtEl>
                                          <p:spTgt spid="231"/>
                                        </p:tgtEl>
                                      </p:cBhvr>
                                    </p:animEffect>
                                  </p:childTnLst>
                                </p:cTn>
                              </p:par>
                            </p:childTnLst>
                          </p:cTn>
                        </p:par>
                        <p:par>
                          <p:cTn id="102" fill="hold">
                            <p:stCondLst>
                              <p:cond delay="10299"/>
                            </p:stCondLst>
                            <p:childTnLst>
                              <p:par>
                                <p:cTn id="103" presetID="10" presetClass="entr" presetSubtype="0" fill="hold" grpId="0" nodeType="afterEffect">
                                  <p:stCondLst>
                                    <p:cond delay="0"/>
                                  </p:stCondLst>
                                  <p:childTnLst>
                                    <p:set>
                                      <p:cBhvr>
                                        <p:cTn id="104" dur="1" fill="hold">
                                          <p:stCondLst>
                                            <p:cond delay="0"/>
                                          </p:stCondLst>
                                        </p:cTn>
                                        <p:tgtEl>
                                          <p:spTgt spid="230"/>
                                        </p:tgtEl>
                                        <p:attrNameLst>
                                          <p:attrName>style.visibility</p:attrName>
                                        </p:attrNameLst>
                                      </p:cBhvr>
                                      <p:to>
                                        <p:strVal val="visible"/>
                                      </p:to>
                                    </p:set>
                                    <p:animEffect transition="in" filter="fade">
                                      <p:cBhvr>
                                        <p:cTn id="105" dur="500"/>
                                        <p:tgtEl>
                                          <p:spTgt spid="230"/>
                                        </p:tgtEl>
                                      </p:cBhvr>
                                    </p:animEffect>
                                  </p:childTnLst>
                                </p:cTn>
                              </p:par>
                            </p:childTnLst>
                          </p:cTn>
                        </p:par>
                        <p:par>
                          <p:cTn id="106" fill="hold">
                            <p:stCondLst>
                              <p:cond delay="10799"/>
                            </p:stCondLst>
                            <p:childTnLst>
                              <p:par>
                                <p:cTn id="107" presetID="53" presetClass="entr" presetSubtype="16" fill="hold" grpId="0" nodeType="afterEffect">
                                  <p:stCondLst>
                                    <p:cond delay="0"/>
                                  </p:stCondLst>
                                  <p:childTnLst>
                                    <p:set>
                                      <p:cBhvr>
                                        <p:cTn id="108" dur="1" fill="hold">
                                          <p:stCondLst>
                                            <p:cond delay="0"/>
                                          </p:stCondLst>
                                        </p:cTn>
                                        <p:tgtEl>
                                          <p:spTgt spid="235"/>
                                        </p:tgtEl>
                                        <p:attrNameLst>
                                          <p:attrName>style.visibility</p:attrName>
                                        </p:attrNameLst>
                                      </p:cBhvr>
                                      <p:to>
                                        <p:strVal val="visible"/>
                                      </p:to>
                                    </p:set>
                                    <p:anim calcmode="lin" valueType="num">
                                      <p:cBhvr>
                                        <p:cTn id="109" dur="500" fill="hold"/>
                                        <p:tgtEl>
                                          <p:spTgt spid="235"/>
                                        </p:tgtEl>
                                        <p:attrNameLst>
                                          <p:attrName>ppt_w</p:attrName>
                                        </p:attrNameLst>
                                      </p:cBhvr>
                                      <p:tavLst>
                                        <p:tav tm="0">
                                          <p:val>
                                            <p:fltVal val="0"/>
                                          </p:val>
                                        </p:tav>
                                        <p:tav tm="100000">
                                          <p:val>
                                            <p:strVal val="#ppt_w"/>
                                          </p:val>
                                        </p:tav>
                                      </p:tavLst>
                                    </p:anim>
                                    <p:anim calcmode="lin" valueType="num">
                                      <p:cBhvr>
                                        <p:cTn id="110" dur="500" fill="hold"/>
                                        <p:tgtEl>
                                          <p:spTgt spid="235"/>
                                        </p:tgtEl>
                                        <p:attrNameLst>
                                          <p:attrName>ppt_h</p:attrName>
                                        </p:attrNameLst>
                                      </p:cBhvr>
                                      <p:tavLst>
                                        <p:tav tm="0">
                                          <p:val>
                                            <p:fltVal val="0"/>
                                          </p:val>
                                        </p:tav>
                                        <p:tav tm="100000">
                                          <p:val>
                                            <p:strVal val="#ppt_h"/>
                                          </p:val>
                                        </p:tav>
                                      </p:tavLst>
                                    </p:anim>
                                    <p:animEffect transition="in" filter="fade">
                                      <p:cBhvr>
                                        <p:cTn id="111" dur="500"/>
                                        <p:tgtEl>
                                          <p:spTgt spid="235"/>
                                        </p:tgtEl>
                                      </p:cBhvr>
                                    </p:animEffect>
                                  </p:childTnLst>
                                </p:cTn>
                              </p:par>
                            </p:childTnLst>
                          </p:cTn>
                        </p:par>
                        <p:par>
                          <p:cTn id="112" fill="hold">
                            <p:stCondLst>
                              <p:cond delay="11299"/>
                            </p:stCondLst>
                            <p:childTnLst>
                              <p:par>
                                <p:cTn id="113" presetID="49" presetClass="entr" presetSubtype="0" decel="100000" fill="hold" grpId="0" nodeType="afterEffect">
                                  <p:stCondLst>
                                    <p:cond delay="0"/>
                                  </p:stCondLst>
                                  <p:childTnLst>
                                    <p:set>
                                      <p:cBhvr>
                                        <p:cTn id="114" dur="1" fill="hold">
                                          <p:stCondLst>
                                            <p:cond delay="0"/>
                                          </p:stCondLst>
                                        </p:cTn>
                                        <p:tgtEl>
                                          <p:spTgt spid="223"/>
                                        </p:tgtEl>
                                        <p:attrNameLst>
                                          <p:attrName>style.visibility</p:attrName>
                                        </p:attrNameLst>
                                      </p:cBhvr>
                                      <p:to>
                                        <p:strVal val="visible"/>
                                      </p:to>
                                    </p:set>
                                    <p:anim calcmode="lin" valueType="num">
                                      <p:cBhvr>
                                        <p:cTn id="115" dur="500" fill="hold"/>
                                        <p:tgtEl>
                                          <p:spTgt spid="223"/>
                                        </p:tgtEl>
                                        <p:attrNameLst>
                                          <p:attrName>ppt_w</p:attrName>
                                        </p:attrNameLst>
                                      </p:cBhvr>
                                      <p:tavLst>
                                        <p:tav tm="0">
                                          <p:val>
                                            <p:fltVal val="0"/>
                                          </p:val>
                                        </p:tav>
                                        <p:tav tm="100000">
                                          <p:val>
                                            <p:strVal val="#ppt_w"/>
                                          </p:val>
                                        </p:tav>
                                      </p:tavLst>
                                    </p:anim>
                                    <p:anim calcmode="lin" valueType="num">
                                      <p:cBhvr>
                                        <p:cTn id="116" dur="500" fill="hold"/>
                                        <p:tgtEl>
                                          <p:spTgt spid="223"/>
                                        </p:tgtEl>
                                        <p:attrNameLst>
                                          <p:attrName>ppt_h</p:attrName>
                                        </p:attrNameLst>
                                      </p:cBhvr>
                                      <p:tavLst>
                                        <p:tav tm="0">
                                          <p:val>
                                            <p:fltVal val="0"/>
                                          </p:val>
                                        </p:tav>
                                        <p:tav tm="100000">
                                          <p:val>
                                            <p:strVal val="#ppt_h"/>
                                          </p:val>
                                        </p:tav>
                                      </p:tavLst>
                                    </p:anim>
                                    <p:anim calcmode="lin" valueType="num">
                                      <p:cBhvr>
                                        <p:cTn id="117" dur="500" fill="hold"/>
                                        <p:tgtEl>
                                          <p:spTgt spid="223"/>
                                        </p:tgtEl>
                                        <p:attrNameLst>
                                          <p:attrName>style.rotation</p:attrName>
                                        </p:attrNameLst>
                                      </p:cBhvr>
                                      <p:tavLst>
                                        <p:tav tm="0">
                                          <p:val>
                                            <p:fltVal val="360"/>
                                          </p:val>
                                        </p:tav>
                                        <p:tav tm="100000">
                                          <p:val>
                                            <p:fltVal val="0"/>
                                          </p:val>
                                        </p:tav>
                                      </p:tavLst>
                                    </p:anim>
                                    <p:animEffect transition="in" filter="fade">
                                      <p:cBhvr>
                                        <p:cTn id="118" dur="500"/>
                                        <p:tgtEl>
                                          <p:spTgt spid="223"/>
                                        </p:tgtEl>
                                      </p:cBhvr>
                                    </p:animEffect>
                                  </p:childTnLst>
                                </p:cTn>
                              </p:par>
                            </p:childTnLst>
                          </p:cTn>
                        </p:par>
                        <p:par>
                          <p:cTn id="119" fill="hold">
                            <p:stCondLst>
                              <p:cond delay="11799"/>
                            </p:stCondLst>
                            <p:childTnLst>
                              <p:par>
                                <p:cTn id="120" presetID="49" presetClass="entr" presetSubtype="0" decel="100000" fill="hold" grpId="0" nodeType="afterEffect">
                                  <p:stCondLst>
                                    <p:cond delay="0"/>
                                  </p:stCondLst>
                                  <p:childTnLst>
                                    <p:set>
                                      <p:cBhvr>
                                        <p:cTn id="121" dur="1" fill="hold">
                                          <p:stCondLst>
                                            <p:cond delay="0"/>
                                          </p:stCondLst>
                                        </p:cTn>
                                        <p:tgtEl>
                                          <p:spTgt spid="221"/>
                                        </p:tgtEl>
                                        <p:attrNameLst>
                                          <p:attrName>style.visibility</p:attrName>
                                        </p:attrNameLst>
                                      </p:cBhvr>
                                      <p:to>
                                        <p:strVal val="visible"/>
                                      </p:to>
                                    </p:set>
                                    <p:anim calcmode="lin" valueType="num">
                                      <p:cBhvr>
                                        <p:cTn id="122" dur="500" fill="hold"/>
                                        <p:tgtEl>
                                          <p:spTgt spid="221"/>
                                        </p:tgtEl>
                                        <p:attrNameLst>
                                          <p:attrName>ppt_w</p:attrName>
                                        </p:attrNameLst>
                                      </p:cBhvr>
                                      <p:tavLst>
                                        <p:tav tm="0">
                                          <p:val>
                                            <p:fltVal val="0"/>
                                          </p:val>
                                        </p:tav>
                                        <p:tav tm="100000">
                                          <p:val>
                                            <p:strVal val="#ppt_w"/>
                                          </p:val>
                                        </p:tav>
                                      </p:tavLst>
                                    </p:anim>
                                    <p:anim calcmode="lin" valueType="num">
                                      <p:cBhvr>
                                        <p:cTn id="123" dur="500" fill="hold"/>
                                        <p:tgtEl>
                                          <p:spTgt spid="221"/>
                                        </p:tgtEl>
                                        <p:attrNameLst>
                                          <p:attrName>ppt_h</p:attrName>
                                        </p:attrNameLst>
                                      </p:cBhvr>
                                      <p:tavLst>
                                        <p:tav tm="0">
                                          <p:val>
                                            <p:fltVal val="0"/>
                                          </p:val>
                                        </p:tav>
                                        <p:tav tm="100000">
                                          <p:val>
                                            <p:strVal val="#ppt_h"/>
                                          </p:val>
                                        </p:tav>
                                      </p:tavLst>
                                    </p:anim>
                                    <p:anim calcmode="lin" valueType="num">
                                      <p:cBhvr>
                                        <p:cTn id="124" dur="500" fill="hold"/>
                                        <p:tgtEl>
                                          <p:spTgt spid="221"/>
                                        </p:tgtEl>
                                        <p:attrNameLst>
                                          <p:attrName>style.rotation</p:attrName>
                                        </p:attrNameLst>
                                      </p:cBhvr>
                                      <p:tavLst>
                                        <p:tav tm="0">
                                          <p:val>
                                            <p:fltVal val="360"/>
                                          </p:val>
                                        </p:tav>
                                        <p:tav tm="100000">
                                          <p:val>
                                            <p:fltVal val="0"/>
                                          </p:val>
                                        </p:tav>
                                      </p:tavLst>
                                    </p:anim>
                                    <p:animEffect transition="in" filter="fade">
                                      <p:cBhvr>
                                        <p:cTn id="125" dur="500"/>
                                        <p:tgtEl>
                                          <p:spTgt spid="221"/>
                                        </p:tgtEl>
                                      </p:cBhvr>
                                    </p:animEffect>
                                  </p:childTnLst>
                                </p:cTn>
                              </p:par>
                            </p:childTnLst>
                          </p:cTn>
                        </p:par>
                        <p:par>
                          <p:cTn id="126" fill="hold">
                            <p:stCondLst>
                              <p:cond delay="12299"/>
                            </p:stCondLst>
                            <p:childTnLst>
                              <p:par>
                                <p:cTn id="127" presetID="10" presetClass="entr" presetSubtype="0" fill="hold" grpId="0" nodeType="afterEffect">
                                  <p:stCondLst>
                                    <p:cond delay="0"/>
                                  </p:stCondLst>
                                  <p:childTnLst>
                                    <p:set>
                                      <p:cBhvr>
                                        <p:cTn id="128" dur="1" fill="hold">
                                          <p:stCondLst>
                                            <p:cond delay="0"/>
                                          </p:stCondLst>
                                        </p:cTn>
                                        <p:tgtEl>
                                          <p:spTgt spid="233"/>
                                        </p:tgtEl>
                                        <p:attrNameLst>
                                          <p:attrName>style.visibility</p:attrName>
                                        </p:attrNameLst>
                                      </p:cBhvr>
                                      <p:to>
                                        <p:strVal val="visible"/>
                                      </p:to>
                                    </p:set>
                                    <p:animEffect transition="in" filter="fade">
                                      <p:cBhvr>
                                        <p:cTn id="129" dur="500"/>
                                        <p:tgtEl>
                                          <p:spTgt spid="233"/>
                                        </p:tgtEl>
                                      </p:cBhvr>
                                    </p:animEffect>
                                  </p:childTnLst>
                                </p:cTn>
                              </p:par>
                            </p:childTnLst>
                          </p:cTn>
                        </p:par>
                        <p:par>
                          <p:cTn id="130" fill="hold">
                            <p:stCondLst>
                              <p:cond delay="12799"/>
                            </p:stCondLst>
                            <p:childTnLst>
                              <p:par>
                                <p:cTn id="131" presetID="10" presetClass="entr" presetSubtype="0" fill="hold" grpId="0" nodeType="afterEffect">
                                  <p:stCondLst>
                                    <p:cond delay="0"/>
                                  </p:stCondLst>
                                  <p:childTnLst>
                                    <p:set>
                                      <p:cBhvr>
                                        <p:cTn id="132" dur="1" fill="hold">
                                          <p:stCondLst>
                                            <p:cond delay="0"/>
                                          </p:stCondLst>
                                        </p:cTn>
                                        <p:tgtEl>
                                          <p:spTgt spid="232"/>
                                        </p:tgtEl>
                                        <p:attrNameLst>
                                          <p:attrName>style.visibility</p:attrName>
                                        </p:attrNameLst>
                                      </p:cBhvr>
                                      <p:to>
                                        <p:strVal val="visible"/>
                                      </p:to>
                                    </p:set>
                                    <p:animEffect transition="in" filter="fade">
                                      <p:cBhvr>
                                        <p:cTn id="133" dur="500"/>
                                        <p:tgtEl>
                                          <p:spTgt spid="232"/>
                                        </p:tgtEl>
                                      </p:cBhvr>
                                    </p:animEffect>
                                  </p:childTnLst>
                                </p:cTn>
                              </p:par>
                            </p:childTnLst>
                          </p:cTn>
                        </p:par>
                        <p:par>
                          <p:cTn id="134" fill="hold">
                            <p:stCondLst>
                              <p:cond delay="13299"/>
                            </p:stCondLst>
                            <p:childTnLst>
                              <p:par>
                                <p:cTn id="135" presetID="53" presetClass="entr" presetSubtype="16" fill="hold" grpId="0" nodeType="afterEffect">
                                  <p:stCondLst>
                                    <p:cond delay="0"/>
                                  </p:stCondLst>
                                  <p:childTnLst>
                                    <p:set>
                                      <p:cBhvr>
                                        <p:cTn id="136" dur="1" fill="hold">
                                          <p:stCondLst>
                                            <p:cond delay="0"/>
                                          </p:stCondLst>
                                        </p:cTn>
                                        <p:tgtEl>
                                          <p:spTgt spid="237"/>
                                        </p:tgtEl>
                                        <p:attrNameLst>
                                          <p:attrName>style.visibility</p:attrName>
                                        </p:attrNameLst>
                                      </p:cBhvr>
                                      <p:to>
                                        <p:strVal val="visible"/>
                                      </p:to>
                                    </p:set>
                                    <p:anim calcmode="lin" valueType="num">
                                      <p:cBhvr>
                                        <p:cTn id="137" dur="500" fill="hold"/>
                                        <p:tgtEl>
                                          <p:spTgt spid="237"/>
                                        </p:tgtEl>
                                        <p:attrNameLst>
                                          <p:attrName>ppt_w</p:attrName>
                                        </p:attrNameLst>
                                      </p:cBhvr>
                                      <p:tavLst>
                                        <p:tav tm="0">
                                          <p:val>
                                            <p:fltVal val="0"/>
                                          </p:val>
                                        </p:tav>
                                        <p:tav tm="100000">
                                          <p:val>
                                            <p:strVal val="#ppt_w"/>
                                          </p:val>
                                        </p:tav>
                                      </p:tavLst>
                                    </p:anim>
                                    <p:anim calcmode="lin" valueType="num">
                                      <p:cBhvr>
                                        <p:cTn id="138" dur="500" fill="hold"/>
                                        <p:tgtEl>
                                          <p:spTgt spid="237"/>
                                        </p:tgtEl>
                                        <p:attrNameLst>
                                          <p:attrName>ppt_h</p:attrName>
                                        </p:attrNameLst>
                                      </p:cBhvr>
                                      <p:tavLst>
                                        <p:tav tm="0">
                                          <p:val>
                                            <p:fltVal val="0"/>
                                          </p:val>
                                        </p:tav>
                                        <p:tav tm="100000">
                                          <p:val>
                                            <p:strVal val="#ppt_h"/>
                                          </p:val>
                                        </p:tav>
                                      </p:tavLst>
                                    </p:anim>
                                    <p:animEffect transition="in" filter="fade">
                                      <p:cBhvr>
                                        <p:cTn id="139"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6" grpId="0"/>
      <p:bldP spid="217" grpId="0"/>
      <p:bldP spid="218" grpId="0" animBg="1"/>
      <p:bldP spid="219" grpId="0" animBg="1"/>
      <p:bldP spid="220" grpId="0" animBg="1"/>
      <p:bldP spid="221" grpId="0" animBg="1"/>
      <p:bldP spid="222" grpId="0" animBg="1"/>
      <p:bldP spid="223" grpId="0" animBg="1"/>
      <p:bldP spid="224" grpId="0" animBg="1"/>
      <p:bldP spid="225" grpId="0" animBg="1"/>
      <p:bldP spid="226" grpId="0"/>
      <p:bldP spid="227" grpId="0"/>
      <p:bldP spid="228" grpId="0"/>
      <p:bldP spid="229" grpId="0"/>
      <p:bldP spid="230" grpId="0"/>
      <p:bldP spid="231" grpId="0"/>
      <p:bldP spid="232" grpId="0"/>
      <p:bldP spid="233" grpId="0"/>
      <p:bldP spid="234" grpId="0"/>
      <p:bldP spid="235" grpId="0"/>
      <p:bldP spid="236" grpId="0"/>
      <p:bldP spid="2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问题与不足</a:t>
            </a:r>
          </a:p>
        </p:txBody>
      </p:sp>
      <p:grpSp>
        <p:nvGrpSpPr>
          <p:cNvPr id="32" name="组合 31"/>
          <p:cNvGrpSpPr/>
          <p:nvPr/>
        </p:nvGrpSpPr>
        <p:grpSpPr>
          <a:xfrm>
            <a:off x="4296371" y="2073615"/>
            <a:ext cx="2616750" cy="4210468"/>
            <a:chOff x="1182201" y="2080214"/>
            <a:chExt cx="2437292" cy="3921712"/>
          </a:xfrm>
          <a:solidFill>
            <a:srgbClr val="476263"/>
          </a:solidFill>
        </p:grpSpPr>
        <p:grpSp>
          <p:nvGrpSpPr>
            <p:cNvPr id="33" name="组合 64"/>
            <p:cNvGrpSpPr/>
            <p:nvPr/>
          </p:nvGrpSpPr>
          <p:grpSpPr>
            <a:xfrm>
              <a:off x="2350459" y="4431836"/>
              <a:ext cx="135925" cy="475715"/>
              <a:chOff x="2752726" y="4344988"/>
              <a:chExt cx="184150" cy="644525"/>
            </a:xfrm>
            <a:grpFill/>
          </p:grpSpPr>
          <p:sp>
            <p:nvSpPr>
              <p:cNvPr id="265"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66"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67"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68"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4" name="组合 69"/>
            <p:cNvGrpSpPr/>
            <p:nvPr/>
          </p:nvGrpSpPr>
          <p:grpSpPr>
            <a:xfrm>
              <a:off x="1900497" y="4864197"/>
              <a:ext cx="1044051" cy="1137729"/>
              <a:chOff x="2143126" y="4930775"/>
              <a:chExt cx="1414463" cy="1541463"/>
            </a:xfrm>
            <a:grpFill/>
          </p:grpSpPr>
          <p:sp>
            <p:nvSpPr>
              <p:cNvPr id="143"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4"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5"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6"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7"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8"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9"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0"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1"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2"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3"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4"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5"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6"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7"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8"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9"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0"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1"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2"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3"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4"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5"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6"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2"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3"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4"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5"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6"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7"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8"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9"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0"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1"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2"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3"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4"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5"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6"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7"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8"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9"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0"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1"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2"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3"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4"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5"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6"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7"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8"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19"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0"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1"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2"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3"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4"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5"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6"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7"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8"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29"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0"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1"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2"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3"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4"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5"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6"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7"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8"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39"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0"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1"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2"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3"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4"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5"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6"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7"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8"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49"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0"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1"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2"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3"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4"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5"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6"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7"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8"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59"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0"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1"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2"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3"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64"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grpSp>
        <p:grpSp>
          <p:nvGrpSpPr>
            <p:cNvPr id="35" name="组合 215"/>
            <p:cNvGrpSpPr/>
            <p:nvPr/>
          </p:nvGrpSpPr>
          <p:grpSpPr>
            <a:xfrm>
              <a:off x="2205158" y="4428322"/>
              <a:ext cx="149987" cy="444079"/>
              <a:chOff x="2555876" y="4340225"/>
              <a:chExt cx="203200" cy="601663"/>
            </a:xfrm>
            <a:grpFill/>
          </p:grpSpPr>
          <p:sp>
            <p:nvSpPr>
              <p:cNvPr id="139"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40"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41"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42"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6" name="组合 220"/>
            <p:cNvGrpSpPr/>
            <p:nvPr/>
          </p:nvGrpSpPr>
          <p:grpSpPr>
            <a:xfrm>
              <a:off x="2547318" y="4433008"/>
              <a:ext cx="588231" cy="452281"/>
              <a:chOff x="3019426" y="4346575"/>
              <a:chExt cx="796925" cy="612776"/>
            </a:xfrm>
            <a:grpFill/>
          </p:grpSpPr>
          <p:sp>
            <p:nvSpPr>
              <p:cNvPr id="133"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4" name="Rectangle 111"/>
              <p:cNvSpPr>
                <a:spLocks noChangeArrowheads="1"/>
              </p:cNvSpPr>
              <p:nvPr/>
            </p:nvSpPr>
            <p:spPr bwMode="auto">
              <a:xfrm>
                <a:off x="3049588" y="4510088"/>
                <a:ext cx="22225" cy="2555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5"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6"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7"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8"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37" name="Freeform 116"/>
            <p:cNvSpPr>
              <a:spLocks noEditPoints="1"/>
            </p:cNvSpPr>
            <p:nvPr/>
          </p:nvSpPr>
          <p:spPr bwMode="auto">
            <a:xfrm>
              <a:off x="3293738" y="2862918"/>
              <a:ext cx="289428" cy="363229"/>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38" name="组合 228"/>
            <p:cNvGrpSpPr/>
            <p:nvPr/>
          </p:nvGrpSpPr>
          <p:grpSpPr>
            <a:xfrm>
              <a:off x="1205636" y="2739887"/>
              <a:ext cx="298803" cy="451109"/>
              <a:chOff x="1201738" y="2052638"/>
              <a:chExt cx="404813" cy="611188"/>
            </a:xfrm>
            <a:grpFill/>
          </p:grpSpPr>
          <p:sp>
            <p:nvSpPr>
              <p:cNvPr id="129" name="Freeform 117"/>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0" name="Freeform 118"/>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1" name="Freeform 119"/>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2" name="Freeform 120"/>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9" name="组合 233"/>
            <p:cNvGrpSpPr/>
            <p:nvPr/>
          </p:nvGrpSpPr>
          <p:grpSpPr>
            <a:xfrm>
              <a:off x="1877064" y="2489142"/>
              <a:ext cx="444103" cy="444079"/>
              <a:chOff x="2111376" y="1712913"/>
              <a:chExt cx="601663" cy="601663"/>
            </a:xfrm>
            <a:grpFill/>
          </p:grpSpPr>
          <p:sp>
            <p:nvSpPr>
              <p:cNvPr id="124"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5"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6"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7"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8"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40" name="组合 239"/>
            <p:cNvGrpSpPr/>
            <p:nvPr/>
          </p:nvGrpSpPr>
          <p:grpSpPr>
            <a:xfrm>
              <a:off x="1421243" y="2362598"/>
              <a:ext cx="281225" cy="357371"/>
              <a:chOff x="1493838" y="1541463"/>
              <a:chExt cx="381000" cy="484187"/>
            </a:xfrm>
            <a:grpFill/>
          </p:grpSpPr>
          <p:sp>
            <p:nvSpPr>
              <p:cNvPr id="122"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3" name="Rectangle 127"/>
              <p:cNvSpPr>
                <a:spLocks noChangeArrowheads="1"/>
              </p:cNvSpPr>
              <p:nvPr/>
            </p:nvSpPr>
            <p:spPr bwMode="auto">
              <a:xfrm>
                <a:off x="1811338" y="1541463"/>
                <a:ext cx="63500" cy="4714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41" name="Freeform 128"/>
            <p:cNvSpPr>
              <a:spLocks noEditPoints="1"/>
            </p:cNvSpPr>
            <p:nvPr/>
          </p:nvSpPr>
          <p:spPr bwMode="auto">
            <a:xfrm>
              <a:off x="2835573" y="4109615"/>
              <a:ext cx="374968" cy="292928"/>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42" name="组合 243"/>
            <p:cNvGrpSpPr/>
            <p:nvPr/>
          </p:nvGrpSpPr>
          <p:grpSpPr>
            <a:xfrm>
              <a:off x="1716531" y="4402543"/>
              <a:ext cx="365593" cy="475715"/>
              <a:chOff x="1893888" y="4305300"/>
              <a:chExt cx="495300" cy="644526"/>
            </a:xfrm>
            <a:grpFill/>
          </p:grpSpPr>
          <p:sp>
            <p:nvSpPr>
              <p:cNvPr id="114"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5"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6"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7"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8"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9"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0"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1"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43" name="组合 252"/>
            <p:cNvGrpSpPr/>
            <p:nvPr/>
          </p:nvGrpSpPr>
          <p:grpSpPr>
            <a:xfrm>
              <a:off x="3157811" y="2564132"/>
              <a:ext cx="239041" cy="425329"/>
              <a:chOff x="3846513" y="1814513"/>
              <a:chExt cx="323850" cy="576262"/>
            </a:xfrm>
            <a:grpFill/>
          </p:grpSpPr>
          <p:sp>
            <p:nvSpPr>
              <p:cNvPr id="111"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2"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3"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44" name="Freeform 140"/>
            <p:cNvSpPr/>
            <p:nvPr/>
          </p:nvSpPr>
          <p:spPr bwMode="auto">
            <a:xfrm>
              <a:off x="2212189" y="2080214"/>
              <a:ext cx="380827" cy="310504"/>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5" name="Freeform 141"/>
            <p:cNvSpPr>
              <a:spLocks noEditPoints="1"/>
            </p:cNvSpPr>
            <p:nvPr/>
          </p:nvSpPr>
          <p:spPr bwMode="auto">
            <a:xfrm>
              <a:off x="2242658" y="3979557"/>
              <a:ext cx="464023" cy="383149"/>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6" name="Freeform 142"/>
            <p:cNvSpPr>
              <a:spLocks noEditPoints="1"/>
            </p:cNvSpPr>
            <p:nvPr/>
          </p:nvSpPr>
          <p:spPr bwMode="auto">
            <a:xfrm>
              <a:off x="1288834" y="3210915"/>
              <a:ext cx="596433" cy="694825"/>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7" name="Freeform 143"/>
            <p:cNvSpPr>
              <a:spLocks noEditPoints="1"/>
            </p:cNvSpPr>
            <p:nvPr/>
          </p:nvSpPr>
          <p:spPr bwMode="auto">
            <a:xfrm>
              <a:off x="1182201" y="3415963"/>
              <a:ext cx="250760" cy="505008"/>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48" name="组合 260"/>
            <p:cNvGrpSpPr/>
            <p:nvPr/>
          </p:nvGrpSpPr>
          <p:grpSpPr>
            <a:xfrm>
              <a:off x="1911046" y="3479235"/>
              <a:ext cx="421839" cy="424160"/>
              <a:chOff x="2157413" y="3054350"/>
              <a:chExt cx="571500" cy="574675"/>
            </a:xfrm>
            <a:grpFill/>
          </p:grpSpPr>
          <p:sp>
            <p:nvSpPr>
              <p:cNvPr id="109"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0"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49" name="组合 263"/>
            <p:cNvGrpSpPr/>
            <p:nvPr/>
          </p:nvGrpSpPr>
          <p:grpSpPr>
            <a:xfrm>
              <a:off x="1832534" y="4024082"/>
              <a:ext cx="330440" cy="311675"/>
              <a:chOff x="2051051" y="3792538"/>
              <a:chExt cx="447675" cy="422275"/>
            </a:xfrm>
            <a:grpFill/>
          </p:grpSpPr>
          <p:sp>
            <p:nvSpPr>
              <p:cNvPr id="107"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8"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50" name="组合 266"/>
            <p:cNvGrpSpPr/>
            <p:nvPr/>
          </p:nvGrpSpPr>
          <p:grpSpPr>
            <a:xfrm>
              <a:off x="2673869" y="2132943"/>
              <a:ext cx="499176" cy="410099"/>
              <a:chOff x="3190876" y="1230313"/>
              <a:chExt cx="676275" cy="555625"/>
            </a:xfrm>
            <a:grpFill/>
          </p:grpSpPr>
          <p:sp>
            <p:nvSpPr>
              <p:cNvPr id="104"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5"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6"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51" name="Freeform 151"/>
            <p:cNvSpPr>
              <a:spLocks noEditPoints="1"/>
            </p:cNvSpPr>
            <p:nvPr/>
          </p:nvSpPr>
          <p:spPr bwMode="auto">
            <a:xfrm>
              <a:off x="1464599" y="3905740"/>
              <a:ext cx="281225" cy="487431"/>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2" name="Freeform 152"/>
            <p:cNvSpPr>
              <a:spLocks noEditPoints="1"/>
            </p:cNvSpPr>
            <p:nvPr/>
          </p:nvSpPr>
          <p:spPr bwMode="auto">
            <a:xfrm>
              <a:off x="3215230" y="3268328"/>
              <a:ext cx="404263" cy="439392"/>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3" name="Freeform 153"/>
            <p:cNvSpPr>
              <a:spLocks noEditPoints="1"/>
            </p:cNvSpPr>
            <p:nvPr/>
          </p:nvSpPr>
          <p:spPr bwMode="auto">
            <a:xfrm>
              <a:off x="1742309" y="2128255"/>
              <a:ext cx="380827" cy="372603"/>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4" name="Freeform 154"/>
            <p:cNvSpPr>
              <a:spLocks noEditPoints="1"/>
            </p:cNvSpPr>
            <p:nvPr/>
          </p:nvSpPr>
          <p:spPr bwMode="auto">
            <a:xfrm>
              <a:off x="3080473" y="3717094"/>
              <a:ext cx="360907" cy="378461"/>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55" name="组合 274"/>
            <p:cNvGrpSpPr/>
            <p:nvPr/>
          </p:nvGrpSpPr>
          <p:grpSpPr>
            <a:xfrm>
              <a:off x="1577088" y="2889867"/>
              <a:ext cx="456992" cy="480400"/>
              <a:chOff x="1704976" y="2255838"/>
              <a:chExt cx="619125" cy="650875"/>
            </a:xfrm>
            <a:grpFill/>
          </p:grpSpPr>
          <p:sp>
            <p:nvSpPr>
              <p:cNvPr id="91" name="Rectangle 155"/>
              <p:cNvSpPr>
                <a:spLocks noChangeArrowheads="1"/>
              </p:cNvSpPr>
              <p:nvPr/>
            </p:nvSpPr>
            <p:spPr bwMode="auto">
              <a:xfrm>
                <a:off x="1704976" y="2873375"/>
                <a:ext cx="6191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2" name="Rectangle 156"/>
              <p:cNvSpPr>
                <a:spLocks noChangeArrowheads="1"/>
              </p:cNvSpPr>
              <p:nvPr/>
            </p:nvSpPr>
            <p:spPr bwMode="auto">
              <a:xfrm>
                <a:off x="1730376" y="2811463"/>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3" name="Rectangle 157"/>
              <p:cNvSpPr>
                <a:spLocks noChangeArrowheads="1"/>
              </p:cNvSpPr>
              <p:nvPr/>
            </p:nvSpPr>
            <p:spPr bwMode="auto">
              <a:xfrm>
                <a:off x="1954213"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4" name="Rectangle 158"/>
              <p:cNvSpPr>
                <a:spLocks noChangeArrowheads="1"/>
              </p:cNvSpPr>
              <p:nvPr/>
            </p:nvSpPr>
            <p:spPr bwMode="auto">
              <a:xfrm>
                <a:off x="1976438"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5" name="Rectangle 159"/>
              <p:cNvSpPr>
                <a:spLocks noChangeArrowheads="1"/>
              </p:cNvSpPr>
              <p:nvPr/>
            </p:nvSpPr>
            <p:spPr bwMode="auto">
              <a:xfrm>
                <a:off x="1954213"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6" name="Rectangle 160"/>
              <p:cNvSpPr>
                <a:spLocks noChangeArrowheads="1"/>
              </p:cNvSpPr>
              <p:nvPr/>
            </p:nvSpPr>
            <p:spPr bwMode="auto">
              <a:xfrm>
                <a:off x="1774826" y="2747963"/>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7" name="Rectangle 161"/>
              <p:cNvSpPr>
                <a:spLocks noChangeArrowheads="1"/>
              </p:cNvSpPr>
              <p:nvPr/>
            </p:nvSpPr>
            <p:spPr bwMode="auto">
              <a:xfrm>
                <a:off x="1795463"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8" name="Rectangle 162"/>
              <p:cNvSpPr>
                <a:spLocks noChangeArrowheads="1"/>
              </p:cNvSpPr>
              <p:nvPr/>
            </p:nvSpPr>
            <p:spPr bwMode="auto">
              <a:xfrm>
                <a:off x="1774826" y="2505075"/>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9" name="Rectangle 163"/>
              <p:cNvSpPr>
                <a:spLocks noChangeArrowheads="1"/>
              </p:cNvSpPr>
              <p:nvPr/>
            </p:nvSpPr>
            <p:spPr bwMode="auto">
              <a:xfrm>
                <a:off x="2135188"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0" name="Rectangle 164"/>
              <p:cNvSpPr>
                <a:spLocks noChangeArrowheads="1"/>
              </p:cNvSpPr>
              <p:nvPr/>
            </p:nvSpPr>
            <p:spPr bwMode="auto">
              <a:xfrm>
                <a:off x="2157413" y="2517775"/>
                <a:ext cx="76200"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1" name="Rectangle 165"/>
              <p:cNvSpPr>
                <a:spLocks noChangeArrowheads="1"/>
              </p:cNvSpPr>
              <p:nvPr/>
            </p:nvSpPr>
            <p:spPr bwMode="auto">
              <a:xfrm>
                <a:off x="2135188"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2" name="Rectangle 166"/>
              <p:cNvSpPr>
                <a:spLocks noChangeArrowheads="1"/>
              </p:cNvSpPr>
              <p:nvPr/>
            </p:nvSpPr>
            <p:spPr bwMode="auto">
              <a:xfrm>
                <a:off x="1730376" y="2435225"/>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3"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56" name="Freeform 168"/>
            <p:cNvSpPr>
              <a:spLocks noEditPoints="1"/>
            </p:cNvSpPr>
            <p:nvPr/>
          </p:nvSpPr>
          <p:spPr bwMode="auto">
            <a:xfrm>
              <a:off x="2585986" y="3009382"/>
              <a:ext cx="582372" cy="380805"/>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7" name="Freeform 169"/>
            <p:cNvSpPr>
              <a:spLocks noEditPoints="1"/>
            </p:cNvSpPr>
            <p:nvPr/>
          </p:nvSpPr>
          <p:spPr bwMode="auto">
            <a:xfrm>
              <a:off x="1746997" y="3428853"/>
              <a:ext cx="137097" cy="236685"/>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8" name="Freeform 170"/>
            <p:cNvSpPr>
              <a:spLocks noEditPoints="1"/>
            </p:cNvSpPr>
            <p:nvPr/>
          </p:nvSpPr>
          <p:spPr bwMode="auto">
            <a:xfrm>
              <a:off x="2805108" y="2609828"/>
              <a:ext cx="273024" cy="336281"/>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9" name="Freeform 171"/>
            <p:cNvSpPr>
              <a:spLocks noEditPoints="1"/>
            </p:cNvSpPr>
            <p:nvPr/>
          </p:nvSpPr>
          <p:spPr bwMode="auto">
            <a:xfrm>
              <a:off x="2132509" y="2962513"/>
              <a:ext cx="414808" cy="417129"/>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0" name="Freeform 172"/>
            <p:cNvSpPr>
              <a:spLocks noEditPoints="1"/>
            </p:cNvSpPr>
            <p:nvPr/>
          </p:nvSpPr>
          <p:spPr bwMode="auto">
            <a:xfrm>
              <a:off x="2439513" y="3497983"/>
              <a:ext cx="467539" cy="35620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1" name="组合 293"/>
            <p:cNvGrpSpPr/>
            <p:nvPr/>
          </p:nvGrpSpPr>
          <p:grpSpPr>
            <a:xfrm>
              <a:off x="2601218" y="2949624"/>
              <a:ext cx="154675" cy="147636"/>
              <a:chOff x="3092451" y="2336800"/>
              <a:chExt cx="209550" cy="200025"/>
            </a:xfrm>
            <a:grpFill/>
          </p:grpSpPr>
          <p:sp>
            <p:nvSpPr>
              <p:cNvPr id="89"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0"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62" name="Freeform 175"/>
            <p:cNvSpPr>
              <a:spLocks noEditPoints="1"/>
            </p:cNvSpPr>
            <p:nvPr/>
          </p:nvSpPr>
          <p:spPr bwMode="auto">
            <a:xfrm>
              <a:off x="2765267" y="3925658"/>
              <a:ext cx="160533" cy="223797"/>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3" name="Freeform 176"/>
            <p:cNvSpPr>
              <a:spLocks noEditPoints="1"/>
            </p:cNvSpPr>
            <p:nvPr/>
          </p:nvSpPr>
          <p:spPr bwMode="auto">
            <a:xfrm>
              <a:off x="1463425" y="2756291"/>
              <a:ext cx="206232" cy="223797"/>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4" name="Freeform 177"/>
            <p:cNvSpPr>
              <a:spLocks noEditPoints="1"/>
            </p:cNvSpPr>
            <p:nvPr/>
          </p:nvSpPr>
          <p:spPr bwMode="auto">
            <a:xfrm>
              <a:off x="2387958" y="2451648"/>
              <a:ext cx="309348" cy="447593"/>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5" name="组合 299"/>
            <p:cNvGrpSpPr/>
            <p:nvPr/>
          </p:nvGrpSpPr>
          <p:grpSpPr>
            <a:xfrm>
              <a:off x="2638717" y="2389546"/>
              <a:ext cx="268336" cy="162868"/>
              <a:chOff x="3143251" y="1577975"/>
              <a:chExt cx="363538" cy="220663"/>
            </a:xfrm>
            <a:grpFill/>
          </p:grpSpPr>
          <p:sp>
            <p:nvSpPr>
              <p:cNvPr id="83"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7"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8"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66" name="Freeform 181"/>
            <p:cNvSpPr>
              <a:spLocks noEditPoints="1"/>
            </p:cNvSpPr>
            <p:nvPr/>
          </p:nvSpPr>
          <p:spPr bwMode="auto">
            <a:xfrm>
              <a:off x="2648091" y="3336289"/>
              <a:ext cx="322239" cy="114828"/>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7" name="组合 304"/>
            <p:cNvGrpSpPr/>
            <p:nvPr/>
          </p:nvGrpSpPr>
          <p:grpSpPr>
            <a:xfrm>
              <a:off x="1437647" y="3625701"/>
              <a:ext cx="182797" cy="230825"/>
              <a:chOff x="1516063" y="3252788"/>
              <a:chExt cx="247651" cy="312737"/>
            </a:xfrm>
            <a:grpFill/>
          </p:grpSpPr>
          <p:sp>
            <p:nvSpPr>
              <p:cNvPr id="80"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1"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2"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68" name="Freeform 185"/>
            <p:cNvSpPr>
              <a:spLocks noEditPoints="1"/>
            </p:cNvSpPr>
            <p:nvPr/>
          </p:nvSpPr>
          <p:spPr bwMode="auto">
            <a:xfrm>
              <a:off x="1716531" y="2734028"/>
              <a:ext cx="147644" cy="113656"/>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69" name="组合 309"/>
            <p:cNvGrpSpPr/>
            <p:nvPr/>
          </p:nvGrpSpPr>
          <p:grpSpPr>
            <a:xfrm>
              <a:off x="3024231" y="3513218"/>
              <a:ext cx="195687" cy="247231"/>
              <a:chOff x="3665538" y="3100388"/>
              <a:chExt cx="265113" cy="334963"/>
            </a:xfrm>
            <a:grpFill/>
          </p:grpSpPr>
          <p:sp>
            <p:nvSpPr>
              <p:cNvPr id="77"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8"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9"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70" name="Freeform 189"/>
            <p:cNvSpPr>
              <a:spLocks noEditPoints="1"/>
            </p:cNvSpPr>
            <p:nvPr/>
          </p:nvSpPr>
          <p:spPr bwMode="auto">
            <a:xfrm>
              <a:off x="2065717" y="4706017"/>
              <a:ext cx="160533" cy="172241"/>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71" name="组合 314"/>
            <p:cNvGrpSpPr/>
            <p:nvPr/>
          </p:nvGrpSpPr>
          <p:grpSpPr>
            <a:xfrm>
              <a:off x="2296557" y="3383155"/>
              <a:ext cx="118349" cy="188645"/>
              <a:chOff x="2679701" y="2924175"/>
              <a:chExt cx="160337" cy="255588"/>
            </a:xfrm>
            <a:grpFill/>
          </p:grpSpPr>
          <p:sp>
            <p:nvSpPr>
              <p:cNvPr id="73"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4"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5"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6"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72" name="Freeform 194"/>
            <p:cNvSpPr>
              <a:spLocks noEditPoints="1"/>
            </p:cNvSpPr>
            <p:nvPr/>
          </p:nvSpPr>
          <p:spPr bwMode="auto">
            <a:xfrm>
              <a:off x="2283668" y="2416497"/>
              <a:ext cx="160533" cy="174585"/>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314" name="Group 32"/>
          <p:cNvGrpSpPr/>
          <p:nvPr/>
        </p:nvGrpSpPr>
        <p:grpSpPr>
          <a:xfrm>
            <a:off x="7455288" y="2366400"/>
            <a:ext cx="812800" cy="812800"/>
            <a:chOff x="8462878" y="1892901"/>
            <a:chExt cx="812800" cy="812800"/>
          </a:xfrm>
        </p:grpSpPr>
        <p:sp>
          <p:nvSpPr>
            <p:cNvPr id="315" name="Oval 5"/>
            <p:cNvSpPr/>
            <p:nvPr/>
          </p:nvSpPr>
          <p:spPr>
            <a:xfrm>
              <a:off x="8462878" y="1892901"/>
              <a:ext cx="812800" cy="812800"/>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Shape 2553"/>
            <p:cNvSpPr/>
            <p:nvPr/>
          </p:nvSpPr>
          <p:spPr>
            <a:xfrm>
              <a:off x="8682675" y="2129661"/>
              <a:ext cx="373205" cy="33927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317" name="Group 33"/>
          <p:cNvGrpSpPr/>
          <p:nvPr/>
        </p:nvGrpSpPr>
        <p:grpSpPr>
          <a:xfrm>
            <a:off x="7455288" y="4801630"/>
            <a:ext cx="812800" cy="812800"/>
            <a:chOff x="8462878" y="3874101"/>
            <a:chExt cx="812800" cy="812800"/>
          </a:xfrm>
        </p:grpSpPr>
        <p:sp>
          <p:nvSpPr>
            <p:cNvPr id="318" name="Oval 6"/>
            <p:cNvSpPr/>
            <p:nvPr/>
          </p:nvSpPr>
          <p:spPr>
            <a:xfrm>
              <a:off x="8462878" y="3874101"/>
              <a:ext cx="812800" cy="8128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Shape 2525"/>
            <p:cNvSpPr/>
            <p:nvPr/>
          </p:nvSpPr>
          <p:spPr>
            <a:xfrm>
              <a:off x="8682674" y="4093897"/>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320" name="Group 23"/>
          <p:cNvGrpSpPr/>
          <p:nvPr/>
        </p:nvGrpSpPr>
        <p:grpSpPr>
          <a:xfrm>
            <a:off x="790567" y="4801630"/>
            <a:ext cx="812800" cy="812800"/>
            <a:chOff x="4910730" y="3874101"/>
            <a:chExt cx="812800" cy="812800"/>
          </a:xfrm>
        </p:grpSpPr>
        <p:sp>
          <p:nvSpPr>
            <p:cNvPr id="321" name="Oval 3"/>
            <p:cNvSpPr/>
            <p:nvPr/>
          </p:nvSpPr>
          <p:spPr>
            <a:xfrm>
              <a:off x="4910730" y="3874101"/>
              <a:ext cx="812800" cy="812800"/>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Shape 2584"/>
            <p:cNvSpPr/>
            <p:nvPr/>
          </p:nvSpPr>
          <p:spPr>
            <a:xfrm>
              <a:off x="5130527" y="40938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323" name="Group 21"/>
          <p:cNvGrpSpPr/>
          <p:nvPr/>
        </p:nvGrpSpPr>
        <p:grpSpPr>
          <a:xfrm>
            <a:off x="790567" y="2366400"/>
            <a:ext cx="812800" cy="812800"/>
            <a:chOff x="4910730" y="1892901"/>
            <a:chExt cx="812800" cy="812800"/>
          </a:xfrm>
        </p:grpSpPr>
        <p:sp>
          <p:nvSpPr>
            <p:cNvPr id="324" name="Oval 2"/>
            <p:cNvSpPr/>
            <p:nvPr/>
          </p:nvSpPr>
          <p:spPr>
            <a:xfrm>
              <a:off x="4910730" y="1892901"/>
              <a:ext cx="812800" cy="812800"/>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2587"/>
            <p:cNvSpPr/>
            <p:nvPr/>
          </p:nvSpPr>
          <p:spPr>
            <a:xfrm>
              <a:off x="5130527" y="21126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328" name="Group 30"/>
          <p:cNvGrpSpPr/>
          <p:nvPr/>
        </p:nvGrpSpPr>
        <p:grpSpPr>
          <a:xfrm>
            <a:off x="1883626" y="2315714"/>
            <a:ext cx="2248681" cy="1229118"/>
            <a:chOff x="5943326" y="1823873"/>
            <a:chExt cx="2248681" cy="1229118"/>
          </a:xfrm>
        </p:grpSpPr>
        <p:sp>
          <p:nvSpPr>
            <p:cNvPr id="329" name="Rectangle 11"/>
            <p:cNvSpPr/>
            <p:nvPr/>
          </p:nvSpPr>
          <p:spPr>
            <a:xfrm>
              <a:off x="5943327" y="2129661"/>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330" name="TextBox 12"/>
            <p:cNvSpPr txBox="1"/>
            <p:nvPr/>
          </p:nvSpPr>
          <p:spPr>
            <a:xfrm>
              <a:off x="5943326" y="1823873"/>
              <a:ext cx="2147958" cy="369332"/>
            </a:xfrm>
            <a:prstGeom prst="rect">
              <a:avLst/>
            </a:prstGeom>
            <a:noFill/>
          </p:spPr>
          <p:txBody>
            <a:bodyPr wrap="square" rtlCol="0">
              <a:spAutoFit/>
            </a:bodyPr>
            <a:lstStyle/>
            <a:p>
              <a:r>
                <a:rPr lang="en-US" b="1" dirty="0">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grpSp>
        <p:nvGrpSpPr>
          <p:cNvPr id="331" name="Group 30"/>
          <p:cNvGrpSpPr/>
          <p:nvPr/>
        </p:nvGrpSpPr>
        <p:grpSpPr>
          <a:xfrm>
            <a:off x="1916991" y="4662065"/>
            <a:ext cx="2248681" cy="1229118"/>
            <a:chOff x="5943326" y="1823873"/>
            <a:chExt cx="2248681" cy="1229118"/>
          </a:xfrm>
        </p:grpSpPr>
        <p:sp>
          <p:nvSpPr>
            <p:cNvPr id="332" name="Rectangle 11"/>
            <p:cNvSpPr/>
            <p:nvPr/>
          </p:nvSpPr>
          <p:spPr>
            <a:xfrm>
              <a:off x="5943327" y="2129661"/>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333" name="TextBox 12"/>
            <p:cNvSpPr txBox="1"/>
            <p:nvPr/>
          </p:nvSpPr>
          <p:spPr>
            <a:xfrm>
              <a:off x="5943326" y="1823873"/>
              <a:ext cx="2147958" cy="369332"/>
            </a:xfrm>
            <a:prstGeom prst="rect">
              <a:avLst/>
            </a:prstGeom>
            <a:noFill/>
          </p:spPr>
          <p:txBody>
            <a:bodyPr wrap="square" rtlCol="0">
              <a:spAutoFit/>
            </a:bodyPr>
            <a:lstStyle/>
            <a:p>
              <a:r>
                <a:rPr lang="en-US" b="1" dirty="0">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grpSp>
        <p:nvGrpSpPr>
          <p:cNvPr id="334" name="Group 30"/>
          <p:cNvGrpSpPr/>
          <p:nvPr/>
        </p:nvGrpSpPr>
        <p:grpSpPr>
          <a:xfrm>
            <a:off x="8516657" y="2315714"/>
            <a:ext cx="2248681" cy="1229118"/>
            <a:chOff x="5943326" y="1823873"/>
            <a:chExt cx="2248681" cy="1229118"/>
          </a:xfrm>
        </p:grpSpPr>
        <p:sp>
          <p:nvSpPr>
            <p:cNvPr id="335" name="Rectangle 11"/>
            <p:cNvSpPr/>
            <p:nvPr/>
          </p:nvSpPr>
          <p:spPr>
            <a:xfrm>
              <a:off x="5943327" y="2129661"/>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336" name="TextBox 12"/>
            <p:cNvSpPr txBox="1"/>
            <p:nvPr/>
          </p:nvSpPr>
          <p:spPr>
            <a:xfrm>
              <a:off x="5943326" y="1823873"/>
              <a:ext cx="2147958" cy="369332"/>
            </a:xfrm>
            <a:prstGeom prst="rect">
              <a:avLst/>
            </a:prstGeom>
            <a:noFill/>
          </p:spPr>
          <p:txBody>
            <a:bodyPr wrap="square" rtlCol="0">
              <a:spAutoFit/>
            </a:bodyPr>
            <a:lstStyle/>
            <a:p>
              <a:r>
                <a:rPr lang="en-US" b="1" dirty="0">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grpSp>
        <p:nvGrpSpPr>
          <p:cNvPr id="337" name="Group 30"/>
          <p:cNvGrpSpPr/>
          <p:nvPr/>
        </p:nvGrpSpPr>
        <p:grpSpPr>
          <a:xfrm>
            <a:off x="8550022" y="4662065"/>
            <a:ext cx="2248681" cy="1229118"/>
            <a:chOff x="5943326" y="1823873"/>
            <a:chExt cx="2248681" cy="1229118"/>
          </a:xfrm>
        </p:grpSpPr>
        <p:sp>
          <p:nvSpPr>
            <p:cNvPr id="338" name="Rectangle 11"/>
            <p:cNvSpPr/>
            <p:nvPr/>
          </p:nvSpPr>
          <p:spPr>
            <a:xfrm>
              <a:off x="5943327" y="2129661"/>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339" name="TextBox 12"/>
            <p:cNvSpPr txBox="1"/>
            <p:nvPr/>
          </p:nvSpPr>
          <p:spPr>
            <a:xfrm>
              <a:off x="5943326" y="1823873"/>
              <a:ext cx="2147958" cy="369332"/>
            </a:xfrm>
            <a:prstGeom prst="rect">
              <a:avLst/>
            </a:prstGeom>
            <a:noFill/>
          </p:spPr>
          <p:txBody>
            <a:bodyPr wrap="square" rtlCol="0">
              <a:spAutoFit/>
            </a:bodyPr>
            <a:lstStyle/>
            <a:p>
              <a:r>
                <a:rPr lang="en-US" b="1" dirty="0">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 calcmode="lin" valueType="num">
                                      <p:cBhvr>
                                        <p:cTn id="19" dur="500" fill="hold"/>
                                        <p:tgtEl>
                                          <p:spTgt spid="314"/>
                                        </p:tgtEl>
                                        <p:attrNameLst>
                                          <p:attrName>ppt_w</p:attrName>
                                        </p:attrNameLst>
                                      </p:cBhvr>
                                      <p:tavLst>
                                        <p:tav tm="0">
                                          <p:val>
                                            <p:fltVal val="0"/>
                                          </p:val>
                                        </p:tav>
                                        <p:tav tm="100000">
                                          <p:val>
                                            <p:strVal val="#ppt_w"/>
                                          </p:val>
                                        </p:tav>
                                      </p:tavLst>
                                    </p:anim>
                                    <p:anim calcmode="lin" valueType="num">
                                      <p:cBhvr>
                                        <p:cTn id="20" dur="500" fill="hold"/>
                                        <p:tgtEl>
                                          <p:spTgt spid="314"/>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323"/>
                                        </p:tgtEl>
                                        <p:attrNameLst>
                                          <p:attrName>style.visibility</p:attrName>
                                        </p:attrNameLst>
                                      </p:cBhvr>
                                      <p:to>
                                        <p:strVal val="visible"/>
                                      </p:to>
                                    </p:set>
                                    <p:anim calcmode="lin" valueType="num">
                                      <p:cBhvr>
                                        <p:cTn id="24" dur="500" fill="hold"/>
                                        <p:tgtEl>
                                          <p:spTgt spid="323"/>
                                        </p:tgtEl>
                                        <p:attrNameLst>
                                          <p:attrName>ppt_w</p:attrName>
                                        </p:attrNameLst>
                                      </p:cBhvr>
                                      <p:tavLst>
                                        <p:tav tm="0">
                                          <p:val>
                                            <p:fltVal val="0"/>
                                          </p:val>
                                        </p:tav>
                                        <p:tav tm="100000">
                                          <p:val>
                                            <p:strVal val="#ppt_w"/>
                                          </p:val>
                                        </p:tav>
                                      </p:tavLst>
                                    </p:anim>
                                    <p:anim calcmode="lin" valueType="num">
                                      <p:cBhvr>
                                        <p:cTn id="25" dur="500" fill="hold"/>
                                        <p:tgtEl>
                                          <p:spTgt spid="32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320"/>
                                        </p:tgtEl>
                                        <p:attrNameLst>
                                          <p:attrName>style.visibility</p:attrName>
                                        </p:attrNameLst>
                                      </p:cBhvr>
                                      <p:to>
                                        <p:strVal val="visible"/>
                                      </p:to>
                                    </p:set>
                                    <p:anim calcmode="lin" valueType="num">
                                      <p:cBhvr>
                                        <p:cTn id="29" dur="500" fill="hold"/>
                                        <p:tgtEl>
                                          <p:spTgt spid="320"/>
                                        </p:tgtEl>
                                        <p:attrNameLst>
                                          <p:attrName>ppt_w</p:attrName>
                                        </p:attrNameLst>
                                      </p:cBhvr>
                                      <p:tavLst>
                                        <p:tav tm="0">
                                          <p:val>
                                            <p:fltVal val="0"/>
                                          </p:val>
                                        </p:tav>
                                        <p:tav tm="100000">
                                          <p:val>
                                            <p:strVal val="#ppt_w"/>
                                          </p:val>
                                        </p:tav>
                                      </p:tavLst>
                                    </p:anim>
                                    <p:anim calcmode="lin" valueType="num">
                                      <p:cBhvr>
                                        <p:cTn id="30" dur="500" fill="hold"/>
                                        <p:tgtEl>
                                          <p:spTgt spid="320"/>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317"/>
                                        </p:tgtEl>
                                        <p:attrNameLst>
                                          <p:attrName>style.visibility</p:attrName>
                                        </p:attrNameLst>
                                      </p:cBhvr>
                                      <p:to>
                                        <p:strVal val="visible"/>
                                      </p:to>
                                    </p:set>
                                    <p:anim calcmode="lin" valueType="num">
                                      <p:cBhvr>
                                        <p:cTn id="34" dur="500" fill="hold"/>
                                        <p:tgtEl>
                                          <p:spTgt spid="317"/>
                                        </p:tgtEl>
                                        <p:attrNameLst>
                                          <p:attrName>ppt_w</p:attrName>
                                        </p:attrNameLst>
                                      </p:cBhvr>
                                      <p:tavLst>
                                        <p:tav tm="0">
                                          <p:val>
                                            <p:fltVal val="0"/>
                                          </p:val>
                                        </p:tav>
                                        <p:tav tm="100000">
                                          <p:val>
                                            <p:strVal val="#ppt_w"/>
                                          </p:val>
                                        </p:tav>
                                      </p:tavLst>
                                    </p:anim>
                                    <p:anim calcmode="lin" valueType="num">
                                      <p:cBhvr>
                                        <p:cTn id="35" dur="500" fill="hold"/>
                                        <p:tgtEl>
                                          <p:spTgt spid="317"/>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55" presetClass="entr" presetSubtype="0" fill="hold" nodeType="afterEffect">
                                  <p:stCondLst>
                                    <p:cond delay="0"/>
                                  </p:stCondLst>
                                  <p:childTnLst>
                                    <p:set>
                                      <p:cBhvr>
                                        <p:cTn id="38" dur="1" fill="hold">
                                          <p:stCondLst>
                                            <p:cond delay="0"/>
                                          </p:stCondLst>
                                        </p:cTn>
                                        <p:tgtEl>
                                          <p:spTgt spid="328"/>
                                        </p:tgtEl>
                                        <p:attrNameLst>
                                          <p:attrName>style.visibility</p:attrName>
                                        </p:attrNameLst>
                                      </p:cBhvr>
                                      <p:to>
                                        <p:strVal val="visible"/>
                                      </p:to>
                                    </p:set>
                                    <p:anim calcmode="lin" valueType="num">
                                      <p:cBhvr>
                                        <p:cTn id="39" dur="1000" fill="hold"/>
                                        <p:tgtEl>
                                          <p:spTgt spid="328"/>
                                        </p:tgtEl>
                                        <p:attrNameLst>
                                          <p:attrName>ppt_w</p:attrName>
                                        </p:attrNameLst>
                                      </p:cBhvr>
                                      <p:tavLst>
                                        <p:tav tm="0">
                                          <p:val>
                                            <p:strVal val="#ppt_w*0.70"/>
                                          </p:val>
                                        </p:tav>
                                        <p:tav tm="100000">
                                          <p:val>
                                            <p:strVal val="#ppt_w"/>
                                          </p:val>
                                        </p:tav>
                                      </p:tavLst>
                                    </p:anim>
                                    <p:anim calcmode="lin" valueType="num">
                                      <p:cBhvr>
                                        <p:cTn id="40" dur="1000" fill="hold"/>
                                        <p:tgtEl>
                                          <p:spTgt spid="328"/>
                                        </p:tgtEl>
                                        <p:attrNameLst>
                                          <p:attrName>ppt_h</p:attrName>
                                        </p:attrNameLst>
                                      </p:cBhvr>
                                      <p:tavLst>
                                        <p:tav tm="0">
                                          <p:val>
                                            <p:strVal val="#ppt_h"/>
                                          </p:val>
                                        </p:tav>
                                        <p:tav tm="100000">
                                          <p:val>
                                            <p:strVal val="#ppt_h"/>
                                          </p:val>
                                        </p:tav>
                                      </p:tavLst>
                                    </p:anim>
                                    <p:animEffect transition="in" filter="fade">
                                      <p:cBhvr>
                                        <p:cTn id="41" dur="1000"/>
                                        <p:tgtEl>
                                          <p:spTgt spid="328"/>
                                        </p:tgtEl>
                                      </p:cBhvr>
                                    </p:animEffect>
                                  </p:childTnLst>
                                </p:cTn>
                              </p:par>
                            </p:childTnLst>
                          </p:cTn>
                        </p:par>
                        <p:par>
                          <p:cTn id="42" fill="hold">
                            <p:stCondLst>
                              <p:cond delay="4500"/>
                            </p:stCondLst>
                            <p:childTnLst>
                              <p:par>
                                <p:cTn id="43" presetID="55" presetClass="entr" presetSubtype="0" fill="hold" nodeType="afterEffect">
                                  <p:stCondLst>
                                    <p:cond delay="0"/>
                                  </p:stCondLst>
                                  <p:childTnLst>
                                    <p:set>
                                      <p:cBhvr>
                                        <p:cTn id="44" dur="1" fill="hold">
                                          <p:stCondLst>
                                            <p:cond delay="0"/>
                                          </p:stCondLst>
                                        </p:cTn>
                                        <p:tgtEl>
                                          <p:spTgt spid="331"/>
                                        </p:tgtEl>
                                        <p:attrNameLst>
                                          <p:attrName>style.visibility</p:attrName>
                                        </p:attrNameLst>
                                      </p:cBhvr>
                                      <p:to>
                                        <p:strVal val="visible"/>
                                      </p:to>
                                    </p:set>
                                    <p:anim calcmode="lin" valueType="num">
                                      <p:cBhvr>
                                        <p:cTn id="45" dur="1000" fill="hold"/>
                                        <p:tgtEl>
                                          <p:spTgt spid="331"/>
                                        </p:tgtEl>
                                        <p:attrNameLst>
                                          <p:attrName>ppt_w</p:attrName>
                                        </p:attrNameLst>
                                      </p:cBhvr>
                                      <p:tavLst>
                                        <p:tav tm="0">
                                          <p:val>
                                            <p:strVal val="#ppt_w*0.70"/>
                                          </p:val>
                                        </p:tav>
                                        <p:tav tm="100000">
                                          <p:val>
                                            <p:strVal val="#ppt_w"/>
                                          </p:val>
                                        </p:tav>
                                      </p:tavLst>
                                    </p:anim>
                                    <p:anim calcmode="lin" valueType="num">
                                      <p:cBhvr>
                                        <p:cTn id="46" dur="1000" fill="hold"/>
                                        <p:tgtEl>
                                          <p:spTgt spid="331"/>
                                        </p:tgtEl>
                                        <p:attrNameLst>
                                          <p:attrName>ppt_h</p:attrName>
                                        </p:attrNameLst>
                                      </p:cBhvr>
                                      <p:tavLst>
                                        <p:tav tm="0">
                                          <p:val>
                                            <p:strVal val="#ppt_h"/>
                                          </p:val>
                                        </p:tav>
                                        <p:tav tm="100000">
                                          <p:val>
                                            <p:strVal val="#ppt_h"/>
                                          </p:val>
                                        </p:tav>
                                      </p:tavLst>
                                    </p:anim>
                                    <p:animEffect transition="in" filter="fade">
                                      <p:cBhvr>
                                        <p:cTn id="47" dur="1000"/>
                                        <p:tgtEl>
                                          <p:spTgt spid="331"/>
                                        </p:tgtEl>
                                      </p:cBhvr>
                                    </p:animEffect>
                                  </p:childTnLst>
                                </p:cTn>
                              </p:par>
                            </p:childTnLst>
                          </p:cTn>
                        </p:par>
                        <p:par>
                          <p:cTn id="48" fill="hold">
                            <p:stCondLst>
                              <p:cond delay="5500"/>
                            </p:stCondLst>
                            <p:childTnLst>
                              <p:par>
                                <p:cTn id="49" presetID="55" presetClass="entr" presetSubtype="0" fill="hold" nodeType="afterEffect">
                                  <p:stCondLst>
                                    <p:cond delay="0"/>
                                  </p:stCondLst>
                                  <p:childTnLst>
                                    <p:set>
                                      <p:cBhvr>
                                        <p:cTn id="50" dur="1" fill="hold">
                                          <p:stCondLst>
                                            <p:cond delay="0"/>
                                          </p:stCondLst>
                                        </p:cTn>
                                        <p:tgtEl>
                                          <p:spTgt spid="334"/>
                                        </p:tgtEl>
                                        <p:attrNameLst>
                                          <p:attrName>style.visibility</p:attrName>
                                        </p:attrNameLst>
                                      </p:cBhvr>
                                      <p:to>
                                        <p:strVal val="visible"/>
                                      </p:to>
                                    </p:set>
                                    <p:anim calcmode="lin" valueType="num">
                                      <p:cBhvr>
                                        <p:cTn id="51" dur="1000" fill="hold"/>
                                        <p:tgtEl>
                                          <p:spTgt spid="334"/>
                                        </p:tgtEl>
                                        <p:attrNameLst>
                                          <p:attrName>ppt_w</p:attrName>
                                        </p:attrNameLst>
                                      </p:cBhvr>
                                      <p:tavLst>
                                        <p:tav tm="0">
                                          <p:val>
                                            <p:strVal val="#ppt_w*0.70"/>
                                          </p:val>
                                        </p:tav>
                                        <p:tav tm="100000">
                                          <p:val>
                                            <p:strVal val="#ppt_w"/>
                                          </p:val>
                                        </p:tav>
                                      </p:tavLst>
                                    </p:anim>
                                    <p:anim calcmode="lin" valueType="num">
                                      <p:cBhvr>
                                        <p:cTn id="52" dur="1000" fill="hold"/>
                                        <p:tgtEl>
                                          <p:spTgt spid="334"/>
                                        </p:tgtEl>
                                        <p:attrNameLst>
                                          <p:attrName>ppt_h</p:attrName>
                                        </p:attrNameLst>
                                      </p:cBhvr>
                                      <p:tavLst>
                                        <p:tav tm="0">
                                          <p:val>
                                            <p:strVal val="#ppt_h"/>
                                          </p:val>
                                        </p:tav>
                                        <p:tav tm="100000">
                                          <p:val>
                                            <p:strVal val="#ppt_h"/>
                                          </p:val>
                                        </p:tav>
                                      </p:tavLst>
                                    </p:anim>
                                    <p:animEffect transition="in" filter="fade">
                                      <p:cBhvr>
                                        <p:cTn id="53" dur="1000"/>
                                        <p:tgtEl>
                                          <p:spTgt spid="334"/>
                                        </p:tgtEl>
                                      </p:cBhvr>
                                    </p:animEffect>
                                  </p:childTnLst>
                                </p:cTn>
                              </p:par>
                            </p:childTnLst>
                          </p:cTn>
                        </p:par>
                        <p:par>
                          <p:cTn id="54" fill="hold">
                            <p:stCondLst>
                              <p:cond delay="6500"/>
                            </p:stCondLst>
                            <p:childTnLst>
                              <p:par>
                                <p:cTn id="55" presetID="55" presetClass="entr" presetSubtype="0" fill="hold" nodeType="afterEffect">
                                  <p:stCondLst>
                                    <p:cond delay="0"/>
                                  </p:stCondLst>
                                  <p:childTnLst>
                                    <p:set>
                                      <p:cBhvr>
                                        <p:cTn id="56" dur="1" fill="hold">
                                          <p:stCondLst>
                                            <p:cond delay="0"/>
                                          </p:stCondLst>
                                        </p:cTn>
                                        <p:tgtEl>
                                          <p:spTgt spid="337"/>
                                        </p:tgtEl>
                                        <p:attrNameLst>
                                          <p:attrName>style.visibility</p:attrName>
                                        </p:attrNameLst>
                                      </p:cBhvr>
                                      <p:to>
                                        <p:strVal val="visible"/>
                                      </p:to>
                                    </p:set>
                                    <p:anim calcmode="lin" valueType="num">
                                      <p:cBhvr>
                                        <p:cTn id="57" dur="1000" fill="hold"/>
                                        <p:tgtEl>
                                          <p:spTgt spid="337"/>
                                        </p:tgtEl>
                                        <p:attrNameLst>
                                          <p:attrName>ppt_w</p:attrName>
                                        </p:attrNameLst>
                                      </p:cBhvr>
                                      <p:tavLst>
                                        <p:tav tm="0">
                                          <p:val>
                                            <p:strVal val="#ppt_w*0.70"/>
                                          </p:val>
                                        </p:tav>
                                        <p:tav tm="100000">
                                          <p:val>
                                            <p:strVal val="#ppt_w"/>
                                          </p:val>
                                        </p:tav>
                                      </p:tavLst>
                                    </p:anim>
                                    <p:anim calcmode="lin" valueType="num">
                                      <p:cBhvr>
                                        <p:cTn id="58" dur="1000" fill="hold"/>
                                        <p:tgtEl>
                                          <p:spTgt spid="337"/>
                                        </p:tgtEl>
                                        <p:attrNameLst>
                                          <p:attrName>ppt_h</p:attrName>
                                        </p:attrNameLst>
                                      </p:cBhvr>
                                      <p:tavLst>
                                        <p:tav tm="0">
                                          <p:val>
                                            <p:strVal val="#ppt_h"/>
                                          </p:val>
                                        </p:tav>
                                        <p:tav tm="100000">
                                          <p:val>
                                            <p:strVal val="#ppt_h"/>
                                          </p:val>
                                        </p:tav>
                                      </p:tavLst>
                                    </p:anim>
                                    <p:animEffect transition="in" filter="fade">
                                      <p:cBhvr>
                                        <p:cTn id="59"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问题与不足</a:t>
            </a:r>
          </a:p>
        </p:txBody>
      </p:sp>
      <p:sp>
        <p:nvSpPr>
          <p:cNvPr id="32" name="Line 20"/>
          <p:cNvSpPr>
            <a:spLocks noChangeShapeType="1"/>
          </p:cNvSpPr>
          <p:nvPr/>
        </p:nvSpPr>
        <p:spPr bwMode="auto">
          <a:xfrm flipH="1" flipV="1">
            <a:off x="3474716" y="5089001"/>
            <a:ext cx="2541771" cy="0"/>
          </a:xfrm>
          <a:prstGeom prst="line">
            <a:avLst/>
          </a:prstGeom>
          <a:noFill/>
          <a:ln w="9525" cap="rnd">
            <a:solidFill>
              <a:srgbClr val="476263"/>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687070">
              <a:defRPr/>
            </a:pPr>
            <a:endParaRPr lang="zh-CN" altLang="en-US" sz="135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Line 21"/>
          <p:cNvSpPr>
            <a:spLocks noChangeShapeType="1"/>
          </p:cNvSpPr>
          <p:nvPr/>
        </p:nvSpPr>
        <p:spPr bwMode="auto">
          <a:xfrm flipH="1" flipV="1">
            <a:off x="3174762" y="2421859"/>
            <a:ext cx="2841724" cy="0"/>
          </a:xfrm>
          <a:prstGeom prst="line">
            <a:avLst/>
          </a:prstGeom>
          <a:noFill/>
          <a:ln w="9525" cap="rnd">
            <a:solidFill>
              <a:srgbClr val="476263"/>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687070">
              <a:defRPr/>
            </a:pPr>
            <a:endParaRPr lang="zh-CN" altLang="en-US" sz="135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Line 22"/>
          <p:cNvSpPr>
            <a:spLocks noChangeShapeType="1"/>
          </p:cNvSpPr>
          <p:nvPr/>
        </p:nvSpPr>
        <p:spPr bwMode="auto">
          <a:xfrm flipH="1" flipV="1">
            <a:off x="2913589" y="3795424"/>
            <a:ext cx="3102898" cy="0"/>
          </a:xfrm>
          <a:prstGeom prst="line">
            <a:avLst/>
          </a:prstGeom>
          <a:noFill/>
          <a:ln w="9525" cap="rnd">
            <a:solidFill>
              <a:srgbClr val="476263"/>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687070">
              <a:defRPr/>
            </a:pPr>
            <a:endParaRPr lang="zh-CN" altLang="en-US" sz="135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4"/>
          <p:cNvGrpSpPr/>
          <p:nvPr/>
        </p:nvGrpSpPr>
        <p:grpSpPr>
          <a:xfrm>
            <a:off x="1149106" y="4055605"/>
            <a:ext cx="3888956" cy="1991536"/>
            <a:chOff x="1047907" y="3811318"/>
            <a:chExt cx="3673475" cy="1881188"/>
          </a:xfrm>
          <a:effectLst>
            <a:outerShdw blurRad="152400" dist="317500" dir="5400000" sx="90000" sy="-19000" rotWithShape="0">
              <a:prstClr val="black">
                <a:alpha val="15000"/>
              </a:prstClr>
            </a:outerShdw>
          </a:effectLst>
        </p:grpSpPr>
        <p:grpSp>
          <p:nvGrpSpPr>
            <p:cNvPr id="42" name="Group 5"/>
            <p:cNvGrpSpPr/>
            <p:nvPr/>
          </p:nvGrpSpPr>
          <p:grpSpPr bwMode="auto">
            <a:xfrm>
              <a:off x="1047907" y="3965306"/>
              <a:ext cx="3673475" cy="1727200"/>
              <a:chOff x="1728" y="3024"/>
              <a:chExt cx="2304" cy="1080"/>
            </a:xfrm>
          </p:grpSpPr>
          <p:sp>
            <p:nvSpPr>
              <p:cNvPr id="44"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rgbClr val="97B9A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585"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585"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687070" eaLnBrk="1" fontAlgn="base" hangingPunct="1">
                <a:spcBef>
                  <a:spcPts val="0"/>
                </a:spcBef>
                <a:buClrTx/>
                <a:buSzTx/>
                <a:buNone/>
                <a:defRPr/>
              </a:pPr>
              <a:endParaRPr lang="zh-CN" altLang="en-US" sz="585" b="0" kern="0">
                <a:solidFill>
                  <a:srgbClr val="000000"/>
                </a:solidFill>
                <a:latin typeface="Arial" panose="020B0604020202020204" pitchFamily="34" charset="0"/>
                <a:cs typeface="+mn-ea"/>
                <a:sym typeface="Arial" panose="020B0604020202020204" pitchFamily="34" charset="0"/>
              </a:endParaRPr>
            </a:p>
          </p:txBody>
        </p:sp>
      </p:grpSp>
      <p:grpSp>
        <p:nvGrpSpPr>
          <p:cNvPr id="46" name="Group 9"/>
          <p:cNvGrpSpPr/>
          <p:nvPr/>
        </p:nvGrpSpPr>
        <p:grpSpPr>
          <a:xfrm>
            <a:off x="1778499" y="2890411"/>
            <a:ext cx="2630171" cy="1631881"/>
            <a:chOff x="1659095" y="2788969"/>
            <a:chExt cx="2484437" cy="1541462"/>
          </a:xfrm>
        </p:grpSpPr>
        <p:grpSp>
          <p:nvGrpSpPr>
            <p:cNvPr id="47" name="Group 8"/>
            <p:cNvGrpSpPr/>
            <p:nvPr/>
          </p:nvGrpSpPr>
          <p:grpSpPr bwMode="auto">
            <a:xfrm>
              <a:off x="1659095" y="2957244"/>
              <a:ext cx="2484437" cy="1373187"/>
              <a:chOff x="2016" y="1944"/>
              <a:chExt cx="1728" cy="936"/>
            </a:xfrm>
          </p:grpSpPr>
          <p:sp>
            <p:nvSpPr>
              <p:cNvPr id="49"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rgbClr val="47626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585"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585"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687070" eaLnBrk="1" fontAlgn="base" hangingPunct="1">
                <a:spcBef>
                  <a:spcPts val="0"/>
                </a:spcBef>
                <a:buClrTx/>
                <a:buSzTx/>
                <a:buNone/>
                <a:defRPr/>
              </a:pPr>
              <a:endParaRPr lang="zh-CN" altLang="en-US" sz="585" b="0" kern="0">
                <a:solidFill>
                  <a:srgbClr val="000000"/>
                </a:solidFill>
                <a:latin typeface="Arial" panose="020B0604020202020204" pitchFamily="34" charset="0"/>
                <a:cs typeface="+mn-ea"/>
                <a:sym typeface="Arial" panose="020B0604020202020204" pitchFamily="34" charset="0"/>
              </a:endParaRPr>
            </a:p>
          </p:txBody>
        </p:sp>
      </p:grpSp>
      <p:sp>
        <p:nvSpPr>
          <p:cNvPr id="51" name="Freeform 12"/>
          <p:cNvSpPr/>
          <p:nvPr/>
        </p:nvSpPr>
        <p:spPr bwMode="auto">
          <a:xfrm>
            <a:off x="2336464" y="1649667"/>
            <a:ext cx="1514240" cy="1552897"/>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97B9A1"/>
          </a:solidFill>
          <a:ln>
            <a:noFill/>
          </a:ln>
        </p:spPr>
        <p:txBody>
          <a:bodyPr wrap="none" anchor="ctr"/>
          <a:lstStyle/>
          <a:p>
            <a:pPr algn="just" defTabSz="687070">
              <a:lnSpc>
                <a:spcPct val="120000"/>
              </a:lnSpc>
              <a:defRPr/>
            </a:pPr>
            <a:endParaRPr lang="zh-CN" altLang="en-US" sz="58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9"/>
          <p:cNvSpPr>
            <a:spLocks noEditPoints="1"/>
          </p:cNvSpPr>
          <p:nvPr/>
        </p:nvSpPr>
        <p:spPr bwMode="auto">
          <a:xfrm>
            <a:off x="2850812" y="3795424"/>
            <a:ext cx="485544" cy="46885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696" tIns="34347" rIns="68696" bIns="34347" numCol="1" anchor="t" anchorCtr="0" compatLnSpc="1"/>
          <a:lstStyle/>
          <a:p>
            <a:pPr algn="just">
              <a:lnSpc>
                <a:spcPct val="120000"/>
              </a:lnSpc>
            </a:pPr>
            <a:endParaRPr lang="id-ID" sz="58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1"/>
          <p:cNvSpPr>
            <a:spLocks noChangeAspect="1" noEditPoints="1"/>
          </p:cNvSpPr>
          <p:nvPr/>
        </p:nvSpPr>
        <p:spPr bwMode="auto">
          <a:xfrm>
            <a:off x="2839742" y="2545162"/>
            <a:ext cx="507684" cy="50822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68696" tIns="34347" rIns="68696" bIns="34347" numCol="1" anchor="t" anchorCtr="0" compatLnSpc="1"/>
          <a:lstStyle/>
          <a:p>
            <a:pPr algn="just">
              <a:lnSpc>
                <a:spcPct val="120000"/>
              </a:lnSpc>
            </a:pPr>
            <a:endParaRPr lang="en-US" sz="58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4" name="Group 21"/>
          <p:cNvGrpSpPr/>
          <p:nvPr/>
        </p:nvGrpSpPr>
        <p:grpSpPr>
          <a:xfrm>
            <a:off x="2854605" y="5075318"/>
            <a:ext cx="477959" cy="468854"/>
            <a:chOff x="6786562" y="796925"/>
            <a:chExt cx="500063" cy="490538"/>
          </a:xfrm>
          <a:solidFill>
            <a:schemeClr val="bg1"/>
          </a:solidFill>
        </p:grpSpPr>
        <p:sp>
          <p:nvSpPr>
            <p:cNvPr id="55"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96" tIns="34347" rIns="68696" bIns="34347" numCol="1" anchor="t" anchorCtr="0" compatLnSpc="1"/>
            <a:lstStyle/>
            <a:p>
              <a:pPr algn="just">
                <a:lnSpc>
                  <a:spcPct val="120000"/>
                </a:lnSpc>
              </a:pPr>
              <a:endParaRPr lang="id-ID" sz="58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96" tIns="34347" rIns="68696" bIns="34347" numCol="1" anchor="t" anchorCtr="0" compatLnSpc="1"/>
            <a:lstStyle/>
            <a:p>
              <a:pPr algn="just">
                <a:lnSpc>
                  <a:spcPct val="120000"/>
                </a:lnSpc>
              </a:pPr>
              <a:endParaRPr lang="id-ID" sz="58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96" tIns="34347" rIns="68696" bIns="34347" numCol="1" anchor="t" anchorCtr="0" compatLnSpc="1"/>
            <a:lstStyle/>
            <a:p>
              <a:pPr algn="just">
                <a:lnSpc>
                  <a:spcPct val="120000"/>
                </a:lnSpc>
              </a:pPr>
              <a:endParaRPr lang="id-ID" sz="58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696" tIns="34347" rIns="68696" bIns="34347" numCol="1" anchor="t" anchorCtr="0" compatLnSpc="1"/>
            <a:lstStyle/>
            <a:p>
              <a:pPr algn="just">
                <a:lnSpc>
                  <a:spcPct val="120000"/>
                </a:lnSpc>
              </a:pPr>
              <a:endParaRPr lang="id-ID" sz="58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组合 58"/>
          <p:cNvGrpSpPr/>
          <p:nvPr/>
        </p:nvGrpSpPr>
        <p:grpSpPr>
          <a:xfrm>
            <a:off x="7301661" y="2018085"/>
            <a:ext cx="3111840" cy="719098"/>
            <a:chOff x="821138" y="4300045"/>
            <a:chExt cx="3111840" cy="719098"/>
          </a:xfrm>
          <a:noFill/>
        </p:grpSpPr>
        <p:sp>
          <p:nvSpPr>
            <p:cNvPr id="60" name="Rectangle 70"/>
            <p:cNvSpPr>
              <a:spLocks noChangeArrowheads="1"/>
            </p:cNvSpPr>
            <p:nvPr/>
          </p:nvSpPr>
          <p:spPr bwMode="auto">
            <a:xfrm>
              <a:off x="821138" y="4300045"/>
              <a:ext cx="2493818"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61" name="Rectangle 23"/>
            <p:cNvSpPr/>
            <p:nvPr/>
          </p:nvSpPr>
          <p:spPr>
            <a:xfrm>
              <a:off x="821139" y="4619033"/>
              <a:ext cx="3111839" cy="400110"/>
            </a:xfrm>
            <a:prstGeom prst="rect">
              <a:avLst/>
            </a:prstGeom>
            <a:grpFill/>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62" name="组合 61"/>
          <p:cNvGrpSpPr/>
          <p:nvPr/>
        </p:nvGrpSpPr>
        <p:grpSpPr>
          <a:xfrm>
            <a:off x="6249625" y="2055255"/>
            <a:ext cx="906541" cy="669859"/>
            <a:chOff x="7335311" y="3689798"/>
            <a:chExt cx="906541" cy="669859"/>
          </a:xfrm>
          <a:effectLst/>
        </p:grpSpPr>
        <p:sp>
          <p:nvSpPr>
            <p:cNvPr id="63" name="椭圆 62"/>
            <p:cNvSpPr/>
            <p:nvPr/>
          </p:nvSpPr>
          <p:spPr>
            <a:xfrm>
              <a:off x="7458640" y="3689798"/>
              <a:ext cx="669859" cy="669859"/>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64" name="59"/>
            <p:cNvSpPr/>
            <p:nvPr/>
          </p:nvSpPr>
          <p:spPr>
            <a:xfrm>
              <a:off x="7335311" y="3689798"/>
              <a:ext cx="906541" cy="615553"/>
            </a:xfrm>
            <a:prstGeom prst="rect">
              <a:avLst/>
            </a:prstGeom>
          </p:spPr>
          <p:txBody>
            <a:bodyPr wrap="square" lIns="0" tIns="0" rIns="0" bIns="0">
              <a:spAutoFit/>
            </a:bodyPr>
            <a:lstStyle/>
            <a:p>
              <a:pPr algn="ctr"/>
              <a:r>
                <a:rPr lang="en-US" altLang="zh-CN" sz="4000" dirty="0">
                  <a:solidFill>
                    <a:schemeClr val="bg1"/>
                  </a:solidFill>
                  <a:latin typeface="Arial" panose="020B0604020202020204" pitchFamily="34" charset="0"/>
                  <a:cs typeface="Arial" panose="020B0604020202020204" pitchFamily="34" charset="0"/>
                </a:rPr>
                <a:t>1</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71" name="组合 70"/>
          <p:cNvGrpSpPr/>
          <p:nvPr/>
        </p:nvGrpSpPr>
        <p:grpSpPr>
          <a:xfrm>
            <a:off x="7301661" y="3584321"/>
            <a:ext cx="3111840" cy="719098"/>
            <a:chOff x="821138" y="4300045"/>
            <a:chExt cx="3111840" cy="719098"/>
          </a:xfrm>
          <a:noFill/>
        </p:grpSpPr>
        <p:sp>
          <p:nvSpPr>
            <p:cNvPr id="72" name="Rectangle 70"/>
            <p:cNvSpPr>
              <a:spLocks noChangeArrowheads="1"/>
            </p:cNvSpPr>
            <p:nvPr/>
          </p:nvSpPr>
          <p:spPr bwMode="auto">
            <a:xfrm>
              <a:off x="821138" y="4300045"/>
              <a:ext cx="2493818"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73" name="Rectangle 23"/>
            <p:cNvSpPr/>
            <p:nvPr/>
          </p:nvSpPr>
          <p:spPr>
            <a:xfrm>
              <a:off x="821139" y="4619033"/>
              <a:ext cx="3111839" cy="400110"/>
            </a:xfrm>
            <a:prstGeom prst="rect">
              <a:avLst/>
            </a:prstGeom>
            <a:grpFill/>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74" name="组合 73"/>
          <p:cNvGrpSpPr/>
          <p:nvPr/>
        </p:nvGrpSpPr>
        <p:grpSpPr>
          <a:xfrm>
            <a:off x="6249625" y="3473045"/>
            <a:ext cx="906541" cy="669859"/>
            <a:chOff x="7335311" y="3689798"/>
            <a:chExt cx="906541" cy="669859"/>
          </a:xfrm>
          <a:effectLst/>
        </p:grpSpPr>
        <p:sp>
          <p:nvSpPr>
            <p:cNvPr id="75" name="椭圆 74"/>
            <p:cNvSpPr/>
            <p:nvPr/>
          </p:nvSpPr>
          <p:spPr>
            <a:xfrm>
              <a:off x="7458640" y="3689798"/>
              <a:ext cx="669859" cy="669859"/>
            </a:xfrm>
            <a:prstGeom prst="ellipse">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76" name="59"/>
            <p:cNvSpPr/>
            <p:nvPr/>
          </p:nvSpPr>
          <p:spPr>
            <a:xfrm>
              <a:off x="7335311" y="3689798"/>
              <a:ext cx="906541" cy="615553"/>
            </a:xfrm>
            <a:prstGeom prst="rect">
              <a:avLst/>
            </a:prstGeom>
          </p:spPr>
          <p:txBody>
            <a:bodyPr wrap="square" lIns="0" tIns="0" rIns="0" bIns="0">
              <a:spAutoFit/>
            </a:bodyPr>
            <a:lstStyle/>
            <a:p>
              <a:pPr algn="ctr"/>
              <a:r>
                <a:rPr lang="en-US" altLang="zh-CN" sz="4000" dirty="0">
                  <a:solidFill>
                    <a:schemeClr val="bg1"/>
                  </a:solidFill>
                  <a:latin typeface="Arial" panose="020B0604020202020204" pitchFamily="34" charset="0"/>
                  <a:cs typeface="Arial" panose="020B0604020202020204" pitchFamily="34" charset="0"/>
                </a:rPr>
                <a:t>2</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77" name="组合 76"/>
          <p:cNvGrpSpPr/>
          <p:nvPr/>
        </p:nvGrpSpPr>
        <p:grpSpPr>
          <a:xfrm>
            <a:off x="7301661" y="4808625"/>
            <a:ext cx="3111840" cy="719098"/>
            <a:chOff x="821138" y="4300045"/>
            <a:chExt cx="3111840" cy="719098"/>
          </a:xfrm>
          <a:noFill/>
        </p:grpSpPr>
        <p:sp>
          <p:nvSpPr>
            <p:cNvPr id="78" name="Rectangle 70"/>
            <p:cNvSpPr>
              <a:spLocks noChangeArrowheads="1"/>
            </p:cNvSpPr>
            <p:nvPr/>
          </p:nvSpPr>
          <p:spPr bwMode="auto">
            <a:xfrm>
              <a:off x="821138" y="4300045"/>
              <a:ext cx="2493818"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79" name="Rectangle 23"/>
            <p:cNvSpPr/>
            <p:nvPr/>
          </p:nvSpPr>
          <p:spPr>
            <a:xfrm>
              <a:off x="821139" y="4619033"/>
              <a:ext cx="3111839" cy="400110"/>
            </a:xfrm>
            <a:prstGeom prst="rect">
              <a:avLst/>
            </a:prstGeom>
            <a:grpFill/>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80" name="组合 79"/>
          <p:cNvGrpSpPr/>
          <p:nvPr/>
        </p:nvGrpSpPr>
        <p:grpSpPr>
          <a:xfrm>
            <a:off x="6249625" y="4845795"/>
            <a:ext cx="906541" cy="669859"/>
            <a:chOff x="7335311" y="3689798"/>
            <a:chExt cx="906541" cy="669859"/>
          </a:xfrm>
          <a:effectLst/>
        </p:grpSpPr>
        <p:sp>
          <p:nvSpPr>
            <p:cNvPr id="81" name="椭圆 80"/>
            <p:cNvSpPr/>
            <p:nvPr/>
          </p:nvSpPr>
          <p:spPr>
            <a:xfrm>
              <a:off x="7458640" y="3689798"/>
              <a:ext cx="669859" cy="669859"/>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82" name="59"/>
            <p:cNvSpPr/>
            <p:nvPr/>
          </p:nvSpPr>
          <p:spPr>
            <a:xfrm>
              <a:off x="7335311" y="3689798"/>
              <a:ext cx="906541" cy="615553"/>
            </a:xfrm>
            <a:prstGeom prst="rect">
              <a:avLst/>
            </a:prstGeom>
          </p:spPr>
          <p:txBody>
            <a:bodyPr wrap="square" lIns="0" tIns="0" rIns="0" bIns="0">
              <a:spAutoFit/>
            </a:bodyPr>
            <a:lstStyle/>
            <a:p>
              <a:pPr algn="ctr"/>
              <a:r>
                <a:rPr lang="en-US" altLang="zh-CN" sz="4000" dirty="0">
                  <a:solidFill>
                    <a:schemeClr val="bg1"/>
                  </a:solidFill>
                  <a:latin typeface="Arial" panose="020B0604020202020204" pitchFamily="34" charset="0"/>
                  <a:cs typeface="Arial" panose="020B0604020202020204" pitchFamily="34" charset="0"/>
                </a:rPr>
                <a:t>3</a:t>
              </a:r>
              <a:endParaRPr lang="en-US" sz="4000"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14:presetBounceEnd="68000">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14:bounceEnd="68000">
                                          <p:cBhvr additive="base">
                                            <p:cTn id="13" dur="2000" fill="hold"/>
                                            <p:tgtEl>
                                              <p:spTgt spid="51"/>
                                            </p:tgtEl>
                                            <p:attrNameLst>
                                              <p:attrName>ppt_x</p:attrName>
                                            </p:attrNameLst>
                                          </p:cBhvr>
                                          <p:tavLst>
                                            <p:tav tm="0">
                                              <p:val>
                                                <p:strVal val="#ppt_x"/>
                                              </p:val>
                                            </p:tav>
                                            <p:tav tm="100000">
                                              <p:val>
                                                <p:strVal val="#ppt_x"/>
                                              </p:val>
                                            </p:tav>
                                          </p:tavLst>
                                        </p:anim>
                                        <p:anim calcmode="lin" valueType="num" p14:bounceEnd="68000">
                                          <p:cBhvr additive="base">
                                            <p:cTn id="14" dur="2000" fill="hold"/>
                                            <p:tgtEl>
                                              <p:spTgt spid="5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68000">
                                      <p:stCondLst>
                                        <p:cond delay="200"/>
                                      </p:stCondLst>
                                      <p:childTnLst>
                                        <p:set>
                                          <p:cBhvr>
                                            <p:cTn id="16" dur="1" fill="hold">
                                              <p:stCondLst>
                                                <p:cond delay="0"/>
                                              </p:stCondLst>
                                            </p:cTn>
                                            <p:tgtEl>
                                              <p:spTgt spid="46"/>
                                            </p:tgtEl>
                                            <p:attrNameLst>
                                              <p:attrName>style.visibility</p:attrName>
                                            </p:attrNameLst>
                                          </p:cBhvr>
                                          <p:to>
                                            <p:strVal val="visible"/>
                                          </p:to>
                                        </p:set>
                                        <p:anim calcmode="lin" valueType="num" p14:bounceEnd="68000">
                                          <p:cBhvr additive="base">
                                            <p:cTn id="17" dur="2000" fill="hold"/>
                                            <p:tgtEl>
                                              <p:spTgt spid="46"/>
                                            </p:tgtEl>
                                            <p:attrNameLst>
                                              <p:attrName>ppt_x</p:attrName>
                                            </p:attrNameLst>
                                          </p:cBhvr>
                                          <p:tavLst>
                                            <p:tav tm="0">
                                              <p:val>
                                                <p:strVal val="#ppt_x"/>
                                              </p:val>
                                            </p:tav>
                                            <p:tav tm="100000">
                                              <p:val>
                                                <p:strVal val="#ppt_x"/>
                                              </p:val>
                                            </p:tav>
                                          </p:tavLst>
                                        </p:anim>
                                        <p:anim calcmode="lin" valueType="num" p14:bounceEnd="68000">
                                          <p:cBhvr additive="base">
                                            <p:cTn id="18" dur="2000" fill="hold"/>
                                            <p:tgtEl>
                                              <p:spTgt spid="4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68000">
                                      <p:stCondLst>
                                        <p:cond delay="500"/>
                                      </p:stCondLst>
                                      <p:childTnLst>
                                        <p:set>
                                          <p:cBhvr>
                                            <p:cTn id="20" dur="1" fill="hold">
                                              <p:stCondLst>
                                                <p:cond delay="0"/>
                                              </p:stCondLst>
                                            </p:cTn>
                                            <p:tgtEl>
                                              <p:spTgt spid="41"/>
                                            </p:tgtEl>
                                            <p:attrNameLst>
                                              <p:attrName>style.visibility</p:attrName>
                                            </p:attrNameLst>
                                          </p:cBhvr>
                                          <p:to>
                                            <p:strVal val="visible"/>
                                          </p:to>
                                        </p:set>
                                        <p:anim calcmode="lin" valueType="num" p14:bounceEnd="68000">
                                          <p:cBhvr additive="base">
                                            <p:cTn id="21" dur="2000" fill="hold"/>
                                            <p:tgtEl>
                                              <p:spTgt spid="41"/>
                                            </p:tgtEl>
                                            <p:attrNameLst>
                                              <p:attrName>ppt_x</p:attrName>
                                            </p:attrNameLst>
                                          </p:cBhvr>
                                          <p:tavLst>
                                            <p:tav tm="0">
                                              <p:val>
                                                <p:strVal val="#ppt_x"/>
                                              </p:val>
                                            </p:tav>
                                            <p:tav tm="100000">
                                              <p:val>
                                                <p:strVal val="#ppt_x"/>
                                              </p:val>
                                            </p:tav>
                                          </p:tavLst>
                                        </p:anim>
                                        <p:anim calcmode="lin" valueType="num" p14:bounceEnd="68000">
                                          <p:cBhvr additive="base">
                                            <p:cTn id="22" dur="20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300" fill="hold"/>
                                            <p:tgtEl>
                                              <p:spTgt spid="33"/>
                                            </p:tgtEl>
                                            <p:attrNameLst>
                                              <p:attrName>ppt_x</p:attrName>
                                            </p:attrNameLst>
                                          </p:cBhvr>
                                          <p:tavLst>
                                            <p:tav tm="0">
                                              <p:val>
                                                <p:strVal val="0-#ppt_w/2"/>
                                              </p:val>
                                            </p:tav>
                                            <p:tav tm="100000">
                                              <p:val>
                                                <p:strVal val="#ppt_x"/>
                                              </p:val>
                                            </p:tav>
                                          </p:tavLst>
                                        </p:anim>
                                        <p:anim calcmode="lin" valueType="num">
                                          <p:cBhvr additive="base">
                                            <p:cTn id="45" dur="30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300" fill="hold"/>
                                            <p:tgtEl>
                                              <p:spTgt spid="34"/>
                                            </p:tgtEl>
                                            <p:attrNameLst>
                                              <p:attrName>ppt_x</p:attrName>
                                            </p:attrNameLst>
                                          </p:cBhvr>
                                          <p:tavLst>
                                            <p:tav tm="0">
                                              <p:val>
                                                <p:strVal val="0-#ppt_w/2"/>
                                              </p:val>
                                            </p:tav>
                                            <p:tav tm="100000">
                                              <p:val>
                                                <p:strVal val="#ppt_x"/>
                                              </p:val>
                                            </p:tav>
                                          </p:tavLst>
                                        </p:anim>
                                        <p:anim calcmode="lin" valueType="num">
                                          <p:cBhvr additive="base">
                                            <p:cTn id="50" dur="300" fill="hold"/>
                                            <p:tgtEl>
                                              <p:spTgt spid="34"/>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300" fill="hold"/>
                                            <p:tgtEl>
                                              <p:spTgt spid="32"/>
                                            </p:tgtEl>
                                            <p:attrNameLst>
                                              <p:attrName>ppt_x</p:attrName>
                                            </p:attrNameLst>
                                          </p:cBhvr>
                                          <p:tavLst>
                                            <p:tav tm="0">
                                              <p:val>
                                                <p:strVal val="0-#ppt_w/2"/>
                                              </p:val>
                                            </p:tav>
                                            <p:tav tm="100000">
                                              <p:val>
                                                <p:strVal val="#ppt_x"/>
                                              </p:val>
                                            </p:tav>
                                          </p:tavLst>
                                        </p:anim>
                                        <p:anim calcmode="lin" valueType="num">
                                          <p:cBhvr additive="base">
                                            <p:cTn id="55" dur="300" fill="hold"/>
                                            <p:tgtEl>
                                              <p:spTgt spid="32"/>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500" fill="hold"/>
                                            <p:tgtEl>
                                              <p:spTgt spid="62"/>
                                            </p:tgtEl>
                                            <p:attrNameLst>
                                              <p:attrName>ppt_w</p:attrName>
                                            </p:attrNameLst>
                                          </p:cBhvr>
                                          <p:tavLst>
                                            <p:tav tm="0">
                                              <p:val>
                                                <p:fltVal val="0"/>
                                              </p:val>
                                            </p:tav>
                                            <p:tav tm="100000">
                                              <p:val>
                                                <p:strVal val="#ppt_w"/>
                                              </p:val>
                                            </p:tav>
                                          </p:tavLst>
                                        </p:anim>
                                        <p:anim calcmode="lin" valueType="num">
                                          <p:cBhvr>
                                            <p:cTn id="60" dur="500" fill="hold"/>
                                            <p:tgtEl>
                                              <p:spTgt spid="62"/>
                                            </p:tgtEl>
                                            <p:attrNameLst>
                                              <p:attrName>ppt_h</p:attrName>
                                            </p:attrNameLst>
                                          </p:cBhvr>
                                          <p:tavLst>
                                            <p:tav tm="0">
                                              <p:val>
                                                <p:fltVal val="0"/>
                                              </p:val>
                                            </p:tav>
                                            <p:tav tm="100000">
                                              <p:val>
                                                <p:strVal val="#ppt_h"/>
                                              </p:val>
                                            </p:tav>
                                          </p:tavLst>
                                        </p:anim>
                                        <p:animEffect transition="in" filter="fade">
                                          <p:cBhvr>
                                            <p:cTn id="61" dur="500"/>
                                            <p:tgtEl>
                                              <p:spTgt spid="62"/>
                                            </p:tgtEl>
                                          </p:cBhvr>
                                        </p:animEffect>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childTnLst>
                                    </p:cTn>
                                  </p:par>
                                </p:childTnLst>
                              </p:cTn>
                            </p:par>
                            <p:par>
                              <p:cTn id="74" fill="hold">
                                <p:stCondLst>
                                  <p:cond delay="7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p:cTn id="83" dur="500" fill="hold"/>
                                            <p:tgtEl>
                                              <p:spTgt spid="80"/>
                                            </p:tgtEl>
                                            <p:attrNameLst>
                                              <p:attrName>ppt_w</p:attrName>
                                            </p:attrNameLst>
                                          </p:cBhvr>
                                          <p:tavLst>
                                            <p:tav tm="0">
                                              <p:val>
                                                <p:fltVal val="0"/>
                                              </p:val>
                                            </p:tav>
                                            <p:tav tm="100000">
                                              <p:val>
                                                <p:strVal val="#ppt_w"/>
                                              </p:val>
                                            </p:tav>
                                          </p:tavLst>
                                        </p:anim>
                                        <p:anim calcmode="lin" valueType="num">
                                          <p:cBhvr>
                                            <p:cTn id="84" dur="500" fill="hold"/>
                                            <p:tgtEl>
                                              <p:spTgt spid="80"/>
                                            </p:tgtEl>
                                            <p:attrNameLst>
                                              <p:attrName>ppt_h</p:attrName>
                                            </p:attrNameLst>
                                          </p:cBhvr>
                                          <p:tavLst>
                                            <p:tav tm="0">
                                              <p:val>
                                                <p:fltVal val="0"/>
                                              </p:val>
                                            </p:tav>
                                            <p:tav tm="100000">
                                              <p:val>
                                                <p:strVal val="#ppt_h"/>
                                              </p:val>
                                            </p:tav>
                                          </p:tavLst>
                                        </p:anim>
                                        <p:animEffect transition="in" filter="fade">
                                          <p:cBhvr>
                                            <p:cTn id="85" dur="500"/>
                                            <p:tgtEl>
                                              <p:spTgt spid="80"/>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fade">
                                          <p:cBhvr>
                                            <p:cTn id="89" dur="1000"/>
                                            <p:tgtEl>
                                              <p:spTgt spid="77"/>
                                            </p:tgtEl>
                                          </p:cBhvr>
                                        </p:animEffect>
                                        <p:anim calcmode="lin" valueType="num">
                                          <p:cBhvr>
                                            <p:cTn id="90" dur="1000" fill="hold"/>
                                            <p:tgtEl>
                                              <p:spTgt spid="77"/>
                                            </p:tgtEl>
                                            <p:attrNameLst>
                                              <p:attrName>ppt_x</p:attrName>
                                            </p:attrNameLst>
                                          </p:cBhvr>
                                          <p:tavLst>
                                            <p:tav tm="0">
                                              <p:val>
                                                <p:strVal val="#ppt_x"/>
                                              </p:val>
                                            </p:tav>
                                            <p:tav tm="100000">
                                              <p:val>
                                                <p:strVal val="#ppt_x"/>
                                              </p:val>
                                            </p:tav>
                                          </p:tavLst>
                                        </p:anim>
                                        <p:anim calcmode="lin" valueType="num">
                                          <p:cBhvr>
                                            <p:cTn id="91"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animBg="1"/>
          <p:bldP spid="34" grpId="0" animBg="1"/>
          <p:bldP spid="51" grpId="0" animBg="1"/>
          <p:bldP spid="52"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2000" fill="hold"/>
                                            <p:tgtEl>
                                              <p:spTgt spid="51"/>
                                            </p:tgtEl>
                                            <p:attrNameLst>
                                              <p:attrName>ppt_x</p:attrName>
                                            </p:attrNameLst>
                                          </p:cBhvr>
                                          <p:tavLst>
                                            <p:tav tm="0">
                                              <p:val>
                                                <p:strVal val="#ppt_x"/>
                                              </p:val>
                                            </p:tav>
                                            <p:tav tm="100000">
                                              <p:val>
                                                <p:strVal val="#ppt_x"/>
                                              </p:val>
                                            </p:tav>
                                          </p:tavLst>
                                        </p:anim>
                                        <p:anim calcmode="lin" valueType="num">
                                          <p:cBhvr additive="base">
                                            <p:cTn id="14" dur="2000" fill="hold"/>
                                            <p:tgtEl>
                                              <p:spTgt spid="5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0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2000" fill="hold"/>
                                            <p:tgtEl>
                                              <p:spTgt spid="46"/>
                                            </p:tgtEl>
                                            <p:attrNameLst>
                                              <p:attrName>ppt_x</p:attrName>
                                            </p:attrNameLst>
                                          </p:cBhvr>
                                          <p:tavLst>
                                            <p:tav tm="0">
                                              <p:val>
                                                <p:strVal val="#ppt_x"/>
                                              </p:val>
                                            </p:tav>
                                            <p:tav tm="100000">
                                              <p:val>
                                                <p:strVal val="#ppt_x"/>
                                              </p:val>
                                            </p:tav>
                                          </p:tavLst>
                                        </p:anim>
                                        <p:anim calcmode="lin" valueType="num">
                                          <p:cBhvr additive="base">
                                            <p:cTn id="18" dur="2000" fill="hold"/>
                                            <p:tgtEl>
                                              <p:spTgt spid="4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5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2000" fill="hold"/>
                                            <p:tgtEl>
                                              <p:spTgt spid="41"/>
                                            </p:tgtEl>
                                            <p:attrNameLst>
                                              <p:attrName>ppt_x</p:attrName>
                                            </p:attrNameLst>
                                          </p:cBhvr>
                                          <p:tavLst>
                                            <p:tav tm="0">
                                              <p:val>
                                                <p:strVal val="#ppt_x"/>
                                              </p:val>
                                            </p:tav>
                                            <p:tav tm="100000">
                                              <p:val>
                                                <p:strVal val="#ppt_x"/>
                                              </p:val>
                                            </p:tav>
                                          </p:tavLst>
                                        </p:anim>
                                        <p:anim calcmode="lin" valueType="num">
                                          <p:cBhvr additive="base">
                                            <p:cTn id="22" dur="20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300" fill="hold"/>
                                            <p:tgtEl>
                                              <p:spTgt spid="33"/>
                                            </p:tgtEl>
                                            <p:attrNameLst>
                                              <p:attrName>ppt_x</p:attrName>
                                            </p:attrNameLst>
                                          </p:cBhvr>
                                          <p:tavLst>
                                            <p:tav tm="0">
                                              <p:val>
                                                <p:strVal val="0-#ppt_w/2"/>
                                              </p:val>
                                            </p:tav>
                                            <p:tav tm="100000">
                                              <p:val>
                                                <p:strVal val="#ppt_x"/>
                                              </p:val>
                                            </p:tav>
                                          </p:tavLst>
                                        </p:anim>
                                        <p:anim calcmode="lin" valueType="num">
                                          <p:cBhvr additive="base">
                                            <p:cTn id="45" dur="30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300" fill="hold"/>
                                            <p:tgtEl>
                                              <p:spTgt spid="34"/>
                                            </p:tgtEl>
                                            <p:attrNameLst>
                                              <p:attrName>ppt_x</p:attrName>
                                            </p:attrNameLst>
                                          </p:cBhvr>
                                          <p:tavLst>
                                            <p:tav tm="0">
                                              <p:val>
                                                <p:strVal val="0-#ppt_w/2"/>
                                              </p:val>
                                            </p:tav>
                                            <p:tav tm="100000">
                                              <p:val>
                                                <p:strVal val="#ppt_x"/>
                                              </p:val>
                                            </p:tav>
                                          </p:tavLst>
                                        </p:anim>
                                        <p:anim calcmode="lin" valueType="num">
                                          <p:cBhvr additive="base">
                                            <p:cTn id="50" dur="300" fill="hold"/>
                                            <p:tgtEl>
                                              <p:spTgt spid="34"/>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300" fill="hold"/>
                                            <p:tgtEl>
                                              <p:spTgt spid="32"/>
                                            </p:tgtEl>
                                            <p:attrNameLst>
                                              <p:attrName>ppt_x</p:attrName>
                                            </p:attrNameLst>
                                          </p:cBhvr>
                                          <p:tavLst>
                                            <p:tav tm="0">
                                              <p:val>
                                                <p:strVal val="0-#ppt_w/2"/>
                                              </p:val>
                                            </p:tav>
                                            <p:tav tm="100000">
                                              <p:val>
                                                <p:strVal val="#ppt_x"/>
                                              </p:val>
                                            </p:tav>
                                          </p:tavLst>
                                        </p:anim>
                                        <p:anim calcmode="lin" valueType="num">
                                          <p:cBhvr additive="base">
                                            <p:cTn id="55" dur="300" fill="hold"/>
                                            <p:tgtEl>
                                              <p:spTgt spid="32"/>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500" fill="hold"/>
                                            <p:tgtEl>
                                              <p:spTgt spid="62"/>
                                            </p:tgtEl>
                                            <p:attrNameLst>
                                              <p:attrName>ppt_w</p:attrName>
                                            </p:attrNameLst>
                                          </p:cBhvr>
                                          <p:tavLst>
                                            <p:tav tm="0">
                                              <p:val>
                                                <p:fltVal val="0"/>
                                              </p:val>
                                            </p:tav>
                                            <p:tav tm="100000">
                                              <p:val>
                                                <p:strVal val="#ppt_w"/>
                                              </p:val>
                                            </p:tav>
                                          </p:tavLst>
                                        </p:anim>
                                        <p:anim calcmode="lin" valueType="num">
                                          <p:cBhvr>
                                            <p:cTn id="60" dur="500" fill="hold"/>
                                            <p:tgtEl>
                                              <p:spTgt spid="62"/>
                                            </p:tgtEl>
                                            <p:attrNameLst>
                                              <p:attrName>ppt_h</p:attrName>
                                            </p:attrNameLst>
                                          </p:cBhvr>
                                          <p:tavLst>
                                            <p:tav tm="0">
                                              <p:val>
                                                <p:fltVal val="0"/>
                                              </p:val>
                                            </p:tav>
                                            <p:tav tm="100000">
                                              <p:val>
                                                <p:strVal val="#ppt_h"/>
                                              </p:val>
                                            </p:tav>
                                          </p:tavLst>
                                        </p:anim>
                                        <p:animEffect transition="in" filter="fade">
                                          <p:cBhvr>
                                            <p:cTn id="61" dur="500"/>
                                            <p:tgtEl>
                                              <p:spTgt spid="62"/>
                                            </p:tgtEl>
                                          </p:cBhvr>
                                        </p:animEffect>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childTnLst>
                                    </p:cTn>
                                  </p:par>
                                </p:childTnLst>
                              </p:cTn>
                            </p:par>
                            <p:par>
                              <p:cTn id="74" fill="hold">
                                <p:stCondLst>
                                  <p:cond delay="7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p:cTn id="83" dur="500" fill="hold"/>
                                            <p:tgtEl>
                                              <p:spTgt spid="80"/>
                                            </p:tgtEl>
                                            <p:attrNameLst>
                                              <p:attrName>ppt_w</p:attrName>
                                            </p:attrNameLst>
                                          </p:cBhvr>
                                          <p:tavLst>
                                            <p:tav tm="0">
                                              <p:val>
                                                <p:fltVal val="0"/>
                                              </p:val>
                                            </p:tav>
                                            <p:tav tm="100000">
                                              <p:val>
                                                <p:strVal val="#ppt_w"/>
                                              </p:val>
                                            </p:tav>
                                          </p:tavLst>
                                        </p:anim>
                                        <p:anim calcmode="lin" valueType="num">
                                          <p:cBhvr>
                                            <p:cTn id="84" dur="500" fill="hold"/>
                                            <p:tgtEl>
                                              <p:spTgt spid="80"/>
                                            </p:tgtEl>
                                            <p:attrNameLst>
                                              <p:attrName>ppt_h</p:attrName>
                                            </p:attrNameLst>
                                          </p:cBhvr>
                                          <p:tavLst>
                                            <p:tav tm="0">
                                              <p:val>
                                                <p:fltVal val="0"/>
                                              </p:val>
                                            </p:tav>
                                            <p:tav tm="100000">
                                              <p:val>
                                                <p:strVal val="#ppt_h"/>
                                              </p:val>
                                            </p:tav>
                                          </p:tavLst>
                                        </p:anim>
                                        <p:animEffect transition="in" filter="fade">
                                          <p:cBhvr>
                                            <p:cTn id="85" dur="500"/>
                                            <p:tgtEl>
                                              <p:spTgt spid="80"/>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fade">
                                          <p:cBhvr>
                                            <p:cTn id="89" dur="1000"/>
                                            <p:tgtEl>
                                              <p:spTgt spid="77"/>
                                            </p:tgtEl>
                                          </p:cBhvr>
                                        </p:animEffect>
                                        <p:anim calcmode="lin" valueType="num">
                                          <p:cBhvr>
                                            <p:cTn id="90" dur="1000" fill="hold"/>
                                            <p:tgtEl>
                                              <p:spTgt spid="77"/>
                                            </p:tgtEl>
                                            <p:attrNameLst>
                                              <p:attrName>ppt_x</p:attrName>
                                            </p:attrNameLst>
                                          </p:cBhvr>
                                          <p:tavLst>
                                            <p:tav tm="0">
                                              <p:val>
                                                <p:strVal val="#ppt_x"/>
                                              </p:val>
                                            </p:tav>
                                            <p:tav tm="100000">
                                              <p:val>
                                                <p:strVal val="#ppt_x"/>
                                              </p:val>
                                            </p:tav>
                                          </p:tavLst>
                                        </p:anim>
                                        <p:anim calcmode="lin" valueType="num">
                                          <p:cBhvr>
                                            <p:cTn id="91"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animBg="1"/>
          <p:bldP spid="34" grpId="0" animBg="1"/>
          <p:bldP spid="51" grpId="0" animBg="1"/>
          <p:bldP spid="52" grpId="0" animBg="1"/>
          <p:bldP spid="5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545356" y="892852"/>
            <a:ext cx="4232249"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CONTENTS</a:t>
            </a:r>
          </a:p>
        </p:txBody>
      </p:sp>
      <p:grpSp>
        <p:nvGrpSpPr>
          <p:cNvPr id="15" name="组合 14"/>
          <p:cNvGrpSpPr/>
          <p:nvPr/>
        </p:nvGrpSpPr>
        <p:grpSpPr>
          <a:xfrm>
            <a:off x="8087310" y="2673940"/>
            <a:ext cx="2408541" cy="638664"/>
            <a:chOff x="6915848" y="1685854"/>
            <a:chExt cx="3866451" cy="638664"/>
          </a:xfrm>
        </p:grpSpPr>
        <p:sp>
          <p:nvSpPr>
            <p:cNvPr id="16" name="文本框 15"/>
            <p:cNvSpPr txBox="1"/>
            <p:nvPr/>
          </p:nvSpPr>
          <p:spPr>
            <a:xfrm>
              <a:off x="6915850" y="1685854"/>
              <a:ext cx="3260903" cy="461665"/>
            </a:xfrm>
            <a:prstGeom prst="rect">
              <a:avLst/>
            </a:prstGeom>
            <a:noFill/>
          </p:spPr>
          <p:txBody>
            <a:bodyPr wrap="none" rtlCol="0">
              <a:spAutoFit/>
              <a:scene3d>
                <a:camera prst="orthographicFront"/>
                <a:lightRig rig="threePt" dir="t"/>
              </a:scene3d>
              <a:sp3d contourW="12700"/>
            </a:bodyPr>
            <a:lstStyle/>
            <a:p>
              <a:pPr lvl="0">
                <a:defRPr/>
              </a:pPr>
              <a:r>
                <a:rPr lang="zh-CN" altLang="en-US" sz="2400" b="1" dirty="0">
                  <a:solidFill>
                    <a:srgbClr val="476263"/>
                  </a:solidFill>
                  <a:latin typeface="Arial" panose="020B0604020202020204"/>
                  <a:ea typeface="微软雅黑" panose="020B0503020204020204" pitchFamily="34" charset="-122"/>
                </a:rPr>
                <a:t>基本工作概述</a:t>
              </a:r>
            </a:p>
          </p:txBody>
        </p:sp>
        <p:sp>
          <p:nvSpPr>
            <p:cNvPr id="17" name="文本框 16"/>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476263"/>
                  </a:solidFill>
                  <a:effectLst/>
                  <a:uLnTx/>
                  <a:uFillTx/>
                  <a:latin typeface="微软雅黑" panose="020B0503020204020204" pitchFamily="34" charset="-122"/>
                  <a:ea typeface="微软雅黑" panose="020B0503020204020204" pitchFamily="34" charset="-122"/>
                  <a:cs typeface="+mn-cs"/>
                </a:rPr>
                <a:t>Part one</a:t>
              </a:r>
            </a:p>
          </p:txBody>
        </p:sp>
      </p:grpSp>
      <p:grpSp>
        <p:nvGrpSpPr>
          <p:cNvPr id="18" name="组合 17"/>
          <p:cNvGrpSpPr/>
          <p:nvPr/>
        </p:nvGrpSpPr>
        <p:grpSpPr>
          <a:xfrm>
            <a:off x="8087310" y="3527458"/>
            <a:ext cx="2408541" cy="638664"/>
            <a:chOff x="6915848" y="1685854"/>
            <a:chExt cx="3866451" cy="638664"/>
          </a:xfrm>
        </p:grpSpPr>
        <p:sp>
          <p:nvSpPr>
            <p:cNvPr id="19" name="文本框 18"/>
            <p:cNvSpPr txBox="1"/>
            <p:nvPr/>
          </p:nvSpPr>
          <p:spPr>
            <a:xfrm>
              <a:off x="6915850" y="1685854"/>
              <a:ext cx="3626915" cy="461665"/>
            </a:xfrm>
            <a:prstGeom prst="rect">
              <a:avLst/>
            </a:prstGeom>
            <a:noFill/>
          </p:spPr>
          <p:txBody>
            <a:bodyPr wrap="square" rtlCol="0">
              <a:spAutoFit/>
              <a:scene3d>
                <a:camera prst="orthographicFront"/>
                <a:lightRig rig="threePt" dir="t"/>
              </a:scene3d>
              <a:sp3d contourW="12700"/>
            </a:bodyPr>
            <a:lstStyle/>
            <a:p>
              <a:pPr lvl="0">
                <a:defRPr/>
              </a:pPr>
              <a:r>
                <a:rPr lang="zh-CN" altLang="en-US" sz="2400" b="1" dirty="0">
                  <a:solidFill>
                    <a:srgbClr val="476263"/>
                  </a:solidFill>
                  <a:latin typeface="Arial" panose="020B0604020202020204"/>
                  <a:ea typeface="微软雅黑" panose="020B0503020204020204" pitchFamily="34" charset="-122"/>
                </a:rPr>
                <a:t>工作完成情况</a:t>
              </a:r>
            </a:p>
          </p:txBody>
        </p:sp>
        <p:sp>
          <p:nvSpPr>
            <p:cNvPr id="20" name="文本框 19"/>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lang="en-US" altLang="zh-CN" sz="1000" dirty="0">
                  <a:solidFill>
                    <a:srgbClr val="476263"/>
                  </a:solidFill>
                  <a:latin typeface="微软雅黑" panose="020B0503020204020204" pitchFamily="34" charset="-122"/>
                  <a:ea typeface="微软雅黑" panose="020B0503020204020204" pitchFamily="34" charset="-122"/>
                </a:rPr>
                <a:t>Part tow</a:t>
              </a:r>
              <a:endParaRPr kumimoji="0" lang="en-US" altLang="zh-CN" sz="1000" b="0" i="0" u="none" strike="noStrike" kern="1200" cap="none" spc="0" normalizeH="0" baseline="0" noProof="0" dirty="0">
                <a:ln>
                  <a:noFill/>
                </a:ln>
                <a:solidFill>
                  <a:srgbClr val="476263"/>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087310" y="4352962"/>
            <a:ext cx="2408541" cy="638664"/>
            <a:chOff x="6915848" y="1685854"/>
            <a:chExt cx="3866451" cy="638664"/>
          </a:xfrm>
        </p:grpSpPr>
        <p:sp>
          <p:nvSpPr>
            <p:cNvPr id="22" name="文本框 21"/>
            <p:cNvSpPr txBox="1"/>
            <p:nvPr/>
          </p:nvSpPr>
          <p:spPr>
            <a:xfrm>
              <a:off x="6915848" y="1685854"/>
              <a:ext cx="2954655" cy="461665"/>
            </a:xfrm>
            <a:prstGeom prst="rect">
              <a:avLst/>
            </a:prstGeom>
            <a:noFill/>
          </p:spPr>
          <p:txBody>
            <a:bodyPr wrap="square" rtlCol="0">
              <a:spAutoFit/>
              <a:scene3d>
                <a:camera prst="orthographicFront"/>
                <a:lightRig rig="threePt" dir="t"/>
              </a:scene3d>
              <a:sp3d contourW="12700"/>
            </a:bodyPr>
            <a:lstStyle/>
            <a:p>
              <a:pPr lvl="0">
                <a:defRPr/>
              </a:pPr>
              <a:r>
                <a:rPr lang="zh-CN" altLang="en-US" sz="2400" b="1" dirty="0">
                  <a:solidFill>
                    <a:srgbClr val="476263"/>
                  </a:solidFill>
                  <a:latin typeface="Arial" panose="020B0604020202020204"/>
                  <a:ea typeface="微软雅黑" panose="020B0503020204020204" pitchFamily="34" charset="-122"/>
                </a:rPr>
                <a:t>问题与不足</a:t>
              </a:r>
            </a:p>
          </p:txBody>
        </p:sp>
        <p:sp>
          <p:nvSpPr>
            <p:cNvPr id="23" name="文本框 22"/>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476263"/>
                  </a:solidFill>
                  <a:effectLst/>
                  <a:uLnTx/>
                  <a:uFillTx/>
                  <a:latin typeface="微软雅黑" panose="020B0503020204020204" pitchFamily="34" charset="-122"/>
                  <a:ea typeface="微软雅黑" panose="020B0503020204020204" pitchFamily="34" charset="-122"/>
                  <a:cs typeface="+mn-cs"/>
                </a:rPr>
                <a:t>Part three</a:t>
              </a:r>
            </a:p>
          </p:txBody>
        </p:sp>
      </p:grpSp>
      <p:grpSp>
        <p:nvGrpSpPr>
          <p:cNvPr id="24" name="组合 23"/>
          <p:cNvGrpSpPr/>
          <p:nvPr/>
        </p:nvGrpSpPr>
        <p:grpSpPr>
          <a:xfrm>
            <a:off x="8087310" y="5187750"/>
            <a:ext cx="2408541" cy="638664"/>
            <a:chOff x="6915848" y="1685854"/>
            <a:chExt cx="3866451" cy="638664"/>
          </a:xfrm>
        </p:grpSpPr>
        <p:sp>
          <p:nvSpPr>
            <p:cNvPr id="25" name="文本框 24"/>
            <p:cNvSpPr txBox="1"/>
            <p:nvPr/>
          </p:nvSpPr>
          <p:spPr>
            <a:xfrm>
              <a:off x="6915850" y="1685854"/>
              <a:ext cx="2766828" cy="461665"/>
            </a:xfrm>
            <a:prstGeom prst="rect">
              <a:avLst/>
            </a:prstGeom>
            <a:noFill/>
          </p:spPr>
          <p:txBody>
            <a:bodyPr wrap="none" rtlCol="0">
              <a:spAutoFit/>
              <a:scene3d>
                <a:camera prst="orthographicFront"/>
                <a:lightRig rig="threePt" dir="t"/>
              </a:scene3d>
              <a:sp3d contourW="12700"/>
            </a:bodyPr>
            <a:lstStyle/>
            <a:p>
              <a:pPr lvl="0">
                <a:defRPr/>
              </a:pPr>
              <a:r>
                <a:rPr lang="zh-CN" altLang="en-US" sz="2400" b="1" dirty="0">
                  <a:solidFill>
                    <a:srgbClr val="476263"/>
                  </a:solidFill>
                  <a:latin typeface="Arial" panose="020B0604020202020204"/>
                  <a:ea typeface="微软雅黑" panose="020B0503020204020204" pitchFamily="34" charset="-122"/>
                </a:rPr>
                <a:t>规划与展望</a:t>
              </a:r>
            </a:p>
          </p:txBody>
        </p:sp>
        <p:sp>
          <p:nvSpPr>
            <p:cNvPr id="26" name="文本框 25"/>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476263"/>
                  </a:solidFill>
                  <a:effectLst/>
                  <a:uLnTx/>
                  <a:uFillTx/>
                  <a:latin typeface="微软雅黑" panose="020B0503020204020204" pitchFamily="34" charset="-122"/>
                  <a:ea typeface="微软雅黑" panose="020B0503020204020204" pitchFamily="34" charset="-122"/>
                  <a:cs typeface="+mn-cs"/>
                </a:rPr>
                <a:t>Part four</a:t>
              </a:r>
            </a:p>
          </p:txBody>
        </p:sp>
      </p:grpSp>
      <p:sp>
        <p:nvSpPr>
          <p:cNvPr id="28" name="文本框 27"/>
          <p:cNvSpPr txBox="1"/>
          <p:nvPr/>
        </p:nvSpPr>
        <p:spPr>
          <a:xfrm>
            <a:off x="7361280" y="2604718"/>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29" name="文本框 28"/>
          <p:cNvSpPr txBox="1"/>
          <p:nvPr/>
        </p:nvSpPr>
        <p:spPr>
          <a:xfrm>
            <a:off x="7361280" y="3446363"/>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0" name="文本框 29"/>
          <p:cNvSpPr txBox="1"/>
          <p:nvPr/>
        </p:nvSpPr>
        <p:spPr>
          <a:xfrm>
            <a:off x="7361280" y="4288008"/>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03</a:t>
            </a:r>
          </a:p>
        </p:txBody>
      </p:sp>
      <p:sp>
        <p:nvSpPr>
          <p:cNvPr id="31" name="文本框 30"/>
          <p:cNvSpPr txBox="1"/>
          <p:nvPr/>
        </p:nvSpPr>
        <p:spPr>
          <a:xfrm>
            <a:off x="7361280" y="5129653"/>
            <a:ext cx="697627" cy="707886"/>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4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1000"/>
                                  </p:stCondLst>
                                  <p:iterate type="lt">
                                    <p:tmPct val="10000"/>
                                  </p:iterate>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2000"/>
                            </p:stCondLst>
                            <p:childTnLst>
                              <p:par>
                                <p:cTn id="37" presetID="2" presetClass="entr" presetSubtype="6" decel="10000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500" fill="hold"/>
                                        <p:tgtEl>
                                          <p:spTgt spid="15"/>
                                        </p:tgtEl>
                                        <p:attrNameLst>
                                          <p:attrName>ppt_x</p:attrName>
                                        </p:attrNameLst>
                                      </p:cBhvr>
                                      <p:tavLst>
                                        <p:tav tm="0">
                                          <p:val>
                                            <p:strVal val="1+#ppt_w/2"/>
                                          </p:val>
                                        </p:tav>
                                        <p:tav tm="100000">
                                          <p:val>
                                            <p:strVal val="#ppt_x"/>
                                          </p:val>
                                        </p:tav>
                                      </p:tavLst>
                                    </p:anim>
                                    <p:anim calcmode="lin" valueType="num">
                                      <p:cBhvr additive="base">
                                        <p:cTn id="40" dur="1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6" decel="100000" fill="hold" nodeType="with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500" fill="hold"/>
                                        <p:tgtEl>
                                          <p:spTgt spid="18"/>
                                        </p:tgtEl>
                                        <p:attrNameLst>
                                          <p:attrName>ppt_x</p:attrName>
                                        </p:attrNameLst>
                                      </p:cBhvr>
                                      <p:tavLst>
                                        <p:tav tm="0">
                                          <p:val>
                                            <p:strVal val="1+#ppt_w/2"/>
                                          </p:val>
                                        </p:tav>
                                        <p:tav tm="100000">
                                          <p:val>
                                            <p:strVal val="#ppt_x"/>
                                          </p:val>
                                        </p:tav>
                                      </p:tavLst>
                                    </p:anim>
                                    <p:anim calcmode="lin" valueType="num">
                                      <p:cBhvr additive="base">
                                        <p:cTn id="44" dur="1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6" decel="100000" fill="hold" nodeType="with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500" fill="hold"/>
                                        <p:tgtEl>
                                          <p:spTgt spid="21"/>
                                        </p:tgtEl>
                                        <p:attrNameLst>
                                          <p:attrName>ppt_x</p:attrName>
                                        </p:attrNameLst>
                                      </p:cBhvr>
                                      <p:tavLst>
                                        <p:tav tm="0">
                                          <p:val>
                                            <p:strVal val="1+#ppt_w/2"/>
                                          </p:val>
                                        </p:tav>
                                        <p:tav tm="100000">
                                          <p:val>
                                            <p:strVal val="#ppt_x"/>
                                          </p:val>
                                        </p:tav>
                                      </p:tavLst>
                                    </p:anim>
                                    <p:anim calcmode="lin" valueType="num">
                                      <p:cBhvr additive="base">
                                        <p:cTn id="48" dur="1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6" decel="100000" fill="hold" nodeType="withEffect">
                                  <p:stCondLst>
                                    <p:cond delay="15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fill="hold"/>
                                        <p:tgtEl>
                                          <p:spTgt spid="24"/>
                                        </p:tgtEl>
                                        <p:attrNameLst>
                                          <p:attrName>ppt_x</p:attrName>
                                        </p:attrNameLst>
                                      </p:cBhvr>
                                      <p:tavLst>
                                        <p:tav tm="0">
                                          <p:val>
                                            <p:strVal val="1+#ppt_w/2"/>
                                          </p:val>
                                        </p:tav>
                                        <p:tav tm="100000">
                                          <p:val>
                                            <p:strVal val="#ppt_x"/>
                                          </p:val>
                                        </p:tav>
                                      </p:tavLst>
                                    </p:anim>
                                    <p:anim calcmode="lin" valueType="num">
                                      <p:cBhvr additive="base">
                                        <p:cTn id="5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06609"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PA_文本框 22"/>
          <p:cNvSpPr txBox="1"/>
          <p:nvPr>
            <p:custDataLst>
              <p:tags r:id="rId1"/>
            </p:custDataLst>
          </p:nvPr>
        </p:nvSpPr>
        <p:spPr>
          <a:xfrm>
            <a:off x="1292178" y="3364324"/>
            <a:ext cx="5952413" cy="1015663"/>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规划与展望</a:t>
            </a:r>
          </a:p>
        </p:txBody>
      </p:sp>
      <p:sp>
        <p:nvSpPr>
          <p:cNvPr id="5" name="矩形 4"/>
          <p:cNvSpPr/>
          <p:nvPr/>
        </p:nvSpPr>
        <p:spPr>
          <a:xfrm>
            <a:off x="1981986" y="4478529"/>
            <a:ext cx="4572794" cy="507839"/>
          </a:xfrm>
          <a:prstGeom prst="rect">
            <a:avLst/>
          </a:prstGeom>
        </p:spPr>
        <p:txBody>
          <a:bodyPr lIns="91448" tIns="45724" rIns="91448" bIns="45724">
            <a:spAutoFit/>
          </a:bodyPr>
          <a:lstStyle/>
          <a:p>
            <a:pPr algn="ctr"/>
            <a:r>
              <a:rPr lang="en-US" altLang="zh-CN" sz="900" dirty="0">
                <a:solidFill>
                  <a:schemeClr val="bg1">
                    <a:lumMod val="50000"/>
                  </a:schemeClr>
                </a:solidFill>
              </a:rPr>
              <a:t>Chinese  companies  will no longer remain in the hard stage and they are also promoting a culture Chinese  companies  will no longer remain </a:t>
            </a:r>
          </a:p>
          <a:p>
            <a:pPr algn="ctr"/>
            <a:r>
              <a:rPr lang="en-US" altLang="zh-CN" sz="900" dirty="0">
                <a:solidFill>
                  <a:schemeClr val="bg1">
                    <a:lumMod val="50000"/>
                  </a:schemeClr>
                </a:solidFill>
              </a:rPr>
              <a:t>in the hard stage and they are also wang ling </a:t>
            </a:r>
            <a:r>
              <a:rPr lang="en-US" altLang="zh-CN" sz="900" dirty="0" err="1">
                <a:solidFill>
                  <a:schemeClr val="bg1">
                    <a:lumMod val="50000"/>
                  </a:schemeClr>
                </a:solidFill>
              </a:rPr>
              <a:t>yan</a:t>
            </a:r>
            <a:r>
              <a:rPr lang="en-US" altLang="zh-CN" sz="900" dirty="0">
                <a:solidFill>
                  <a:schemeClr val="bg1">
                    <a:lumMod val="50000"/>
                  </a:schemeClr>
                </a:solidFill>
              </a:rPr>
              <a:t> a culture</a:t>
            </a:r>
          </a:p>
        </p:txBody>
      </p:sp>
      <p:grpSp>
        <p:nvGrpSpPr>
          <p:cNvPr id="6" name="组合 5"/>
          <p:cNvGrpSpPr/>
          <p:nvPr/>
        </p:nvGrpSpPr>
        <p:grpSpPr>
          <a:xfrm>
            <a:off x="3244883" y="5831872"/>
            <a:ext cx="2047002" cy="335372"/>
            <a:chOff x="4902198" y="3898900"/>
            <a:chExt cx="2387602" cy="375420"/>
          </a:xfrm>
          <a:solidFill>
            <a:srgbClr val="476263"/>
          </a:solidFill>
          <a:effectLst/>
        </p:grpSpPr>
        <p:sp>
          <p:nvSpPr>
            <p:cNvPr id="7" name="PA_圆角矩形 7"/>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FOUR</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par>
                          <p:cTn id="21" fill="hold">
                            <p:stCondLst>
                              <p:cond delay="11399"/>
                            </p:stCondLst>
                            <p:childTnLst>
                              <p:par>
                                <p:cTn id="22" presetID="5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规划与展望</a:t>
            </a:r>
          </a:p>
        </p:txBody>
      </p:sp>
      <p:grpSp>
        <p:nvGrpSpPr>
          <p:cNvPr id="4" name="组合 3"/>
          <p:cNvGrpSpPr/>
          <p:nvPr/>
        </p:nvGrpSpPr>
        <p:grpSpPr>
          <a:xfrm flipH="1">
            <a:off x="51948" y="1835426"/>
            <a:ext cx="6128536" cy="5022574"/>
            <a:chOff x="4737278" y="932188"/>
            <a:chExt cx="7230121" cy="5925366"/>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278" y="932188"/>
              <a:ext cx="7230121" cy="592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占位符 1"/>
            <p:cNvPicPr>
              <a:picLocks noChangeAspect="1"/>
            </p:cNvPicPr>
            <p:nvPr/>
          </p:nvPicPr>
          <p:blipFill rotWithShape="1">
            <a:blip r:embed="rId4" cstate="print">
              <a:extLst>
                <a:ext uri="{28A0092B-C50C-407E-A947-70E740481C1C}">
                  <a14:useLocalDpi xmlns:a14="http://schemas.microsoft.com/office/drawing/2010/main" val="0"/>
                </a:ext>
              </a:extLst>
            </a:blip>
            <a:srcRect l="36541"/>
            <a:stretch>
              <a:fillRect/>
            </a:stretch>
          </p:blipFill>
          <p:spPr bwMode="auto">
            <a:xfrm>
              <a:off x="7744913" y="1573190"/>
              <a:ext cx="2259707" cy="402581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7716527" y="3061018"/>
              <a:ext cx="1158240" cy="829945"/>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Click here to add your title</a:t>
              </a:r>
            </a:p>
          </p:txBody>
        </p:sp>
      </p:grpSp>
      <p:sp>
        <p:nvSpPr>
          <p:cNvPr id="97" name="椭圆 96"/>
          <p:cNvSpPr/>
          <p:nvPr/>
        </p:nvSpPr>
        <p:spPr>
          <a:xfrm>
            <a:off x="6546019" y="1692551"/>
            <a:ext cx="285750" cy="285750"/>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charset="-122"/>
              <a:cs typeface="+mn-cs"/>
            </a:endParaRPr>
          </a:p>
        </p:txBody>
      </p:sp>
      <p:cxnSp>
        <p:nvCxnSpPr>
          <p:cNvPr id="98" name="直接连接符 97"/>
          <p:cNvCxnSpPr/>
          <p:nvPr/>
        </p:nvCxnSpPr>
        <p:spPr>
          <a:xfrm>
            <a:off x="6698419" y="2121175"/>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6555544" y="2897526"/>
            <a:ext cx="285750" cy="285750"/>
          </a:xfrm>
          <a:prstGeom prst="ellipse">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charset="-122"/>
              <a:cs typeface="+mn-cs"/>
            </a:endParaRPr>
          </a:p>
        </p:txBody>
      </p:sp>
      <p:sp>
        <p:nvSpPr>
          <p:cNvPr id="100" name="椭圆 99"/>
          <p:cNvSpPr/>
          <p:nvPr/>
        </p:nvSpPr>
        <p:spPr>
          <a:xfrm>
            <a:off x="6561894" y="4147328"/>
            <a:ext cx="285750" cy="285750"/>
          </a:xfrm>
          <a:prstGeom prst="ellipse">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charset="-122"/>
              <a:cs typeface="+mn-cs"/>
            </a:endParaRPr>
          </a:p>
        </p:txBody>
      </p:sp>
      <p:cxnSp>
        <p:nvCxnSpPr>
          <p:cNvPr id="101" name="直接连接符 100"/>
          <p:cNvCxnSpPr/>
          <p:nvPr/>
        </p:nvCxnSpPr>
        <p:spPr>
          <a:xfrm>
            <a:off x="6714294" y="4575952"/>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6571419" y="5352303"/>
            <a:ext cx="285750" cy="285750"/>
          </a:xfrm>
          <a:prstGeom prst="ellipse">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charset="-122"/>
              <a:cs typeface="+mn-cs"/>
            </a:endParaRPr>
          </a:p>
        </p:txBody>
      </p:sp>
      <p:cxnSp>
        <p:nvCxnSpPr>
          <p:cNvPr id="103" name="直接连接符 102"/>
          <p:cNvCxnSpPr/>
          <p:nvPr/>
        </p:nvCxnSpPr>
        <p:spPr>
          <a:xfrm>
            <a:off x="6703823" y="3311727"/>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6915227" y="1608969"/>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5" name="矩形 104"/>
          <p:cNvSpPr>
            <a:spLocks noChangeArrowheads="1"/>
          </p:cNvSpPr>
          <p:nvPr/>
        </p:nvSpPr>
        <p:spPr bwMode="auto">
          <a:xfrm>
            <a:off x="6931556" y="1940600"/>
            <a:ext cx="3511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Youth is not a time of life; it is a state of mind; it is not a matter of rosy cheeks, red lips and supple knees;</a:t>
            </a:r>
          </a:p>
        </p:txBody>
      </p:sp>
      <p:sp>
        <p:nvSpPr>
          <p:cNvPr id="106" name="文本框 105"/>
          <p:cNvSpPr txBox="1"/>
          <p:nvPr/>
        </p:nvSpPr>
        <p:spPr>
          <a:xfrm>
            <a:off x="6915227" y="2813944"/>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7" name="矩形 106"/>
          <p:cNvSpPr>
            <a:spLocks noChangeArrowheads="1"/>
          </p:cNvSpPr>
          <p:nvPr/>
        </p:nvSpPr>
        <p:spPr bwMode="auto">
          <a:xfrm>
            <a:off x="6931556" y="3145575"/>
            <a:ext cx="3511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Youth is not a time of life; it is a state of mind; it is not a matter of rosy cheeks, red lips and supple knees;</a:t>
            </a:r>
          </a:p>
        </p:txBody>
      </p:sp>
      <p:sp>
        <p:nvSpPr>
          <p:cNvPr id="108" name="文本框 107"/>
          <p:cNvSpPr txBox="1"/>
          <p:nvPr/>
        </p:nvSpPr>
        <p:spPr>
          <a:xfrm>
            <a:off x="6931556" y="4018919"/>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9" name="矩形 108"/>
          <p:cNvSpPr>
            <a:spLocks noChangeArrowheads="1"/>
          </p:cNvSpPr>
          <p:nvPr/>
        </p:nvSpPr>
        <p:spPr bwMode="auto">
          <a:xfrm>
            <a:off x="6947885" y="4350550"/>
            <a:ext cx="3511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Youth is not a time of life; it is a state of mind; it is not a matter of rosy cheeks, red lips and supple knees;</a:t>
            </a:r>
          </a:p>
        </p:txBody>
      </p:sp>
      <p:sp>
        <p:nvSpPr>
          <p:cNvPr id="110" name="文本框 109"/>
          <p:cNvSpPr txBox="1"/>
          <p:nvPr/>
        </p:nvSpPr>
        <p:spPr>
          <a:xfrm>
            <a:off x="6947885" y="5268721"/>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1" name="矩形 110"/>
          <p:cNvSpPr>
            <a:spLocks noChangeArrowheads="1"/>
          </p:cNvSpPr>
          <p:nvPr/>
        </p:nvSpPr>
        <p:spPr bwMode="auto">
          <a:xfrm>
            <a:off x="6964214" y="5600352"/>
            <a:ext cx="3511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Youth is not a time of life; it is a state of mind; it is not a matter of rosy cheeks, red lips and supple knees;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36" fill="hold" grpId="0" nodeType="after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strVal val="(6*min(max(#ppt_w*#ppt_h,.3),1)-7.4)/-.7*#ppt_w"/>
                                          </p:val>
                                        </p:tav>
                                        <p:tav tm="100000">
                                          <p:val>
                                            <p:strVal val="#ppt_w"/>
                                          </p:val>
                                        </p:tav>
                                      </p:tavLst>
                                    </p:anim>
                                    <p:anim calcmode="lin" valueType="num">
                                      <p:cBhvr>
                                        <p:cTn id="19" dur="500" fill="hold"/>
                                        <p:tgtEl>
                                          <p:spTgt spid="97"/>
                                        </p:tgtEl>
                                        <p:attrNameLst>
                                          <p:attrName>ppt_h</p:attrName>
                                        </p:attrNameLst>
                                      </p:cBhvr>
                                      <p:tavLst>
                                        <p:tav tm="0">
                                          <p:val>
                                            <p:strVal val="(6*min(max(#ppt_w*#ppt_h,.3),1)-7.4)/-.7*#ppt_h"/>
                                          </p:val>
                                        </p:tav>
                                        <p:tav tm="100000">
                                          <p:val>
                                            <p:strVal val="#ppt_h"/>
                                          </p:val>
                                        </p:tav>
                                      </p:tavLst>
                                    </p:anim>
                                    <p:anim calcmode="lin" valueType="num">
                                      <p:cBhvr>
                                        <p:cTn id="20" dur="500" fill="hold"/>
                                        <p:tgtEl>
                                          <p:spTgt spid="97"/>
                                        </p:tgtEl>
                                        <p:attrNameLst>
                                          <p:attrName>ppt_x</p:attrName>
                                        </p:attrNameLst>
                                      </p:cBhvr>
                                      <p:tavLst>
                                        <p:tav tm="0">
                                          <p:val>
                                            <p:fltVal val="0.5"/>
                                          </p:val>
                                        </p:tav>
                                        <p:tav tm="100000">
                                          <p:val>
                                            <p:strVal val="#ppt_x"/>
                                          </p:val>
                                        </p:tav>
                                      </p:tavLst>
                                    </p:anim>
                                    <p:anim calcmode="lin" valueType="num">
                                      <p:cBhvr>
                                        <p:cTn id="21" dur="500" fill="hold"/>
                                        <p:tgtEl>
                                          <p:spTgt spid="97"/>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wipe(up)">
                                      <p:cBhvr>
                                        <p:cTn id="25" dur="500"/>
                                        <p:tgtEl>
                                          <p:spTgt spid="10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wipe(up)">
                                      <p:cBhvr>
                                        <p:cTn id="29" dur="500"/>
                                        <p:tgtEl>
                                          <p:spTgt spid="105"/>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up)">
                                      <p:cBhvr>
                                        <p:cTn id="33" dur="500"/>
                                        <p:tgtEl>
                                          <p:spTgt spid="98"/>
                                        </p:tgtEl>
                                      </p:cBhvr>
                                    </p:animEffect>
                                  </p:childTnLst>
                                </p:cTn>
                              </p:par>
                            </p:childTnLst>
                          </p:cTn>
                        </p:par>
                        <p:par>
                          <p:cTn id="34" fill="hold">
                            <p:stCondLst>
                              <p:cond delay="2500"/>
                            </p:stCondLst>
                            <p:childTnLst>
                              <p:par>
                                <p:cTn id="35" presetID="23" presetClass="entr" presetSubtype="36"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 calcmode="lin" valueType="num">
                                      <p:cBhvr>
                                        <p:cTn id="37" dur="500" fill="hold"/>
                                        <p:tgtEl>
                                          <p:spTgt spid="99"/>
                                        </p:tgtEl>
                                        <p:attrNameLst>
                                          <p:attrName>ppt_w</p:attrName>
                                        </p:attrNameLst>
                                      </p:cBhvr>
                                      <p:tavLst>
                                        <p:tav tm="0">
                                          <p:val>
                                            <p:strVal val="(6*min(max(#ppt_w*#ppt_h,.3),1)-7.4)/-.7*#ppt_w"/>
                                          </p:val>
                                        </p:tav>
                                        <p:tav tm="100000">
                                          <p:val>
                                            <p:strVal val="#ppt_w"/>
                                          </p:val>
                                        </p:tav>
                                      </p:tavLst>
                                    </p:anim>
                                    <p:anim calcmode="lin" valueType="num">
                                      <p:cBhvr>
                                        <p:cTn id="38" dur="500" fill="hold"/>
                                        <p:tgtEl>
                                          <p:spTgt spid="99"/>
                                        </p:tgtEl>
                                        <p:attrNameLst>
                                          <p:attrName>ppt_h</p:attrName>
                                        </p:attrNameLst>
                                      </p:cBhvr>
                                      <p:tavLst>
                                        <p:tav tm="0">
                                          <p:val>
                                            <p:strVal val="(6*min(max(#ppt_w*#ppt_h,.3),1)-7.4)/-.7*#ppt_h"/>
                                          </p:val>
                                        </p:tav>
                                        <p:tav tm="100000">
                                          <p:val>
                                            <p:strVal val="#ppt_h"/>
                                          </p:val>
                                        </p:tav>
                                      </p:tavLst>
                                    </p:anim>
                                    <p:anim calcmode="lin" valueType="num">
                                      <p:cBhvr>
                                        <p:cTn id="39" dur="500" fill="hold"/>
                                        <p:tgtEl>
                                          <p:spTgt spid="99"/>
                                        </p:tgtEl>
                                        <p:attrNameLst>
                                          <p:attrName>ppt_x</p:attrName>
                                        </p:attrNameLst>
                                      </p:cBhvr>
                                      <p:tavLst>
                                        <p:tav tm="0">
                                          <p:val>
                                            <p:fltVal val="0.5"/>
                                          </p:val>
                                        </p:tav>
                                        <p:tav tm="100000">
                                          <p:val>
                                            <p:strVal val="#ppt_x"/>
                                          </p:val>
                                        </p:tav>
                                      </p:tavLst>
                                    </p:anim>
                                    <p:anim calcmode="lin" valueType="num">
                                      <p:cBhvr>
                                        <p:cTn id="40"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up)">
                                      <p:cBhvr>
                                        <p:cTn id="44" dur="500"/>
                                        <p:tgtEl>
                                          <p:spTgt spid="106"/>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wipe(up)">
                                      <p:cBhvr>
                                        <p:cTn id="48" dur="500"/>
                                        <p:tgtEl>
                                          <p:spTgt spid="107"/>
                                        </p:tgtEl>
                                      </p:cBhvr>
                                    </p:animEffect>
                                  </p:childTnLst>
                                </p:cTn>
                              </p:par>
                            </p:childTnLst>
                          </p:cTn>
                        </p:par>
                        <p:par>
                          <p:cTn id="49" fill="hold">
                            <p:stCondLst>
                              <p:cond delay="4000"/>
                            </p:stCondLst>
                            <p:childTnLst>
                              <p:par>
                                <p:cTn id="50" presetID="22" presetClass="entr" presetSubtype="1"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wipe(up)">
                                      <p:cBhvr>
                                        <p:cTn id="52" dur="500"/>
                                        <p:tgtEl>
                                          <p:spTgt spid="103"/>
                                        </p:tgtEl>
                                      </p:cBhvr>
                                    </p:animEffect>
                                  </p:childTnLst>
                                </p:cTn>
                              </p:par>
                            </p:childTnLst>
                          </p:cTn>
                        </p:par>
                        <p:par>
                          <p:cTn id="53" fill="hold">
                            <p:stCondLst>
                              <p:cond delay="4500"/>
                            </p:stCondLst>
                            <p:childTnLst>
                              <p:par>
                                <p:cTn id="54" presetID="23" presetClass="entr" presetSubtype="36" fill="hold" grpId="0" nodeType="afterEffect">
                                  <p:stCondLst>
                                    <p:cond delay="0"/>
                                  </p:stCondLst>
                                  <p:childTnLst>
                                    <p:set>
                                      <p:cBhvr>
                                        <p:cTn id="55" dur="1" fill="hold">
                                          <p:stCondLst>
                                            <p:cond delay="0"/>
                                          </p:stCondLst>
                                        </p:cTn>
                                        <p:tgtEl>
                                          <p:spTgt spid="100"/>
                                        </p:tgtEl>
                                        <p:attrNameLst>
                                          <p:attrName>style.visibility</p:attrName>
                                        </p:attrNameLst>
                                      </p:cBhvr>
                                      <p:to>
                                        <p:strVal val="visible"/>
                                      </p:to>
                                    </p:set>
                                    <p:anim calcmode="lin" valueType="num">
                                      <p:cBhvr>
                                        <p:cTn id="56" dur="500" fill="hold"/>
                                        <p:tgtEl>
                                          <p:spTgt spid="10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0"/>
                                        </p:tgtEl>
                                        <p:attrNameLst>
                                          <p:attrName>ppt_x</p:attrName>
                                        </p:attrNameLst>
                                      </p:cBhvr>
                                      <p:tavLst>
                                        <p:tav tm="0">
                                          <p:val>
                                            <p:fltVal val="0.5"/>
                                          </p:val>
                                        </p:tav>
                                        <p:tav tm="100000">
                                          <p:val>
                                            <p:strVal val="#ppt_x"/>
                                          </p:val>
                                        </p:tav>
                                      </p:tavLst>
                                    </p:anim>
                                    <p:anim calcmode="lin" valueType="num">
                                      <p:cBhvr>
                                        <p:cTn id="59"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wipe(up)">
                                      <p:cBhvr>
                                        <p:cTn id="63" dur="500"/>
                                        <p:tgtEl>
                                          <p:spTgt spid="10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wipe(up)">
                                      <p:cBhvr>
                                        <p:cTn id="67" dur="500"/>
                                        <p:tgtEl>
                                          <p:spTgt spid="109"/>
                                        </p:tgtEl>
                                      </p:cBhvr>
                                    </p:animEffect>
                                  </p:childTnLst>
                                </p:cTn>
                              </p:par>
                            </p:childTnLst>
                          </p:cTn>
                        </p:par>
                        <p:par>
                          <p:cTn id="68" fill="hold">
                            <p:stCondLst>
                              <p:cond delay="6000"/>
                            </p:stCondLst>
                            <p:childTnLst>
                              <p:par>
                                <p:cTn id="69" presetID="22" presetClass="entr" presetSubtype="1" fill="hold"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wipe(up)">
                                      <p:cBhvr>
                                        <p:cTn id="71" dur="500"/>
                                        <p:tgtEl>
                                          <p:spTgt spid="101"/>
                                        </p:tgtEl>
                                      </p:cBhvr>
                                    </p:animEffect>
                                  </p:childTnLst>
                                </p:cTn>
                              </p:par>
                            </p:childTnLst>
                          </p:cTn>
                        </p:par>
                        <p:par>
                          <p:cTn id="72" fill="hold">
                            <p:stCondLst>
                              <p:cond delay="6500"/>
                            </p:stCondLst>
                            <p:childTnLst>
                              <p:par>
                                <p:cTn id="73" presetID="23" presetClass="entr" presetSubtype="36"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 calcmode="lin" valueType="num">
                                      <p:cBhvr>
                                        <p:cTn id="75" dur="500" fill="hold"/>
                                        <p:tgtEl>
                                          <p:spTgt spid="102"/>
                                        </p:tgtEl>
                                        <p:attrNameLst>
                                          <p:attrName>ppt_w</p:attrName>
                                        </p:attrNameLst>
                                      </p:cBhvr>
                                      <p:tavLst>
                                        <p:tav tm="0">
                                          <p:val>
                                            <p:strVal val="(6*min(max(#ppt_w*#ppt_h,.3),1)-7.4)/-.7*#ppt_w"/>
                                          </p:val>
                                        </p:tav>
                                        <p:tav tm="100000">
                                          <p:val>
                                            <p:strVal val="#ppt_w"/>
                                          </p:val>
                                        </p:tav>
                                      </p:tavLst>
                                    </p:anim>
                                    <p:anim calcmode="lin" valueType="num">
                                      <p:cBhvr>
                                        <p:cTn id="76" dur="500" fill="hold"/>
                                        <p:tgtEl>
                                          <p:spTgt spid="102"/>
                                        </p:tgtEl>
                                        <p:attrNameLst>
                                          <p:attrName>ppt_h</p:attrName>
                                        </p:attrNameLst>
                                      </p:cBhvr>
                                      <p:tavLst>
                                        <p:tav tm="0">
                                          <p:val>
                                            <p:strVal val="(6*min(max(#ppt_w*#ppt_h,.3),1)-7.4)/-.7*#ppt_h"/>
                                          </p:val>
                                        </p:tav>
                                        <p:tav tm="100000">
                                          <p:val>
                                            <p:strVal val="#ppt_h"/>
                                          </p:val>
                                        </p:tav>
                                      </p:tavLst>
                                    </p:anim>
                                    <p:anim calcmode="lin" valueType="num">
                                      <p:cBhvr>
                                        <p:cTn id="77" dur="500" fill="hold"/>
                                        <p:tgtEl>
                                          <p:spTgt spid="102"/>
                                        </p:tgtEl>
                                        <p:attrNameLst>
                                          <p:attrName>ppt_x</p:attrName>
                                        </p:attrNameLst>
                                      </p:cBhvr>
                                      <p:tavLst>
                                        <p:tav tm="0">
                                          <p:val>
                                            <p:fltVal val="0.5"/>
                                          </p:val>
                                        </p:tav>
                                        <p:tav tm="100000">
                                          <p:val>
                                            <p:strVal val="#ppt_x"/>
                                          </p:val>
                                        </p:tav>
                                      </p:tavLst>
                                    </p:anim>
                                    <p:anim calcmode="lin" valueType="num">
                                      <p:cBhvr>
                                        <p:cTn id="78" dur="500" fill="hold"/>
                                        <p:tgtEl>
                                          <p:spTgt spid="102"/>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7000"/>
                            </p:stCondLst>
                            <p:childTnLst>
                              <p:par>
                                <p:cTn id="80" presetID="22" presetClass="entr" presetSubtype="1" fill="hold" grpId="0" nodeType="afterEffect">
                                  <p:stCondLst>
                                    <p:cond delay="0"/>
                                  </p:stCondLst>
                                  <p:childTnLst>
                                    <p:set>
                                      <p:cBhvr>
                                        <p:cTn id="81" dur="1" fill="hold">
                                          <p:stCondLst>
                                            <p:cond delay="0"/>
                                          </p:stCondLst>
                                        </p:cTn>
                                        <p:tgtEl>
                                          <p:spTgt spid="110"/>
                                        </p:tgtEl>
                                        <p:attrNameLst>
                                          <p:attrName>style.visibility</p:attrName>
                                        </p:attrNameLst>
                                      </p:cBhvr>
                                      <p:to>
                                        <p:strVal val="visible"/>
                                      </p:to>
                                    </p:set>
                                    <p:animEffect transition="in" filter="wipe(up)">
                                      <p:cBhvr>
                                        <p:cTn id="82" dur="500"/>
                                        <p:tgtEl>
                                          <p:spTgt spid="110"/>
                                        </p:tgtEl>
                                      </p:cBhvr>
                                    </p:animEffect>
                                  </p:childTnLst>
                                </p:cTn>
                              </p:par>
                            </p:childTnLst>
                          </p:cTn>
                        </p:par>
                        <p:par>
                          <p:cTn id="83" fill="hold">
                            <p:stCondLst>
                              <p:cond delay="7500"/>
                            </p:stCondLst>
                            <p:childTnLst>
                              <p:par>
                                <p:cTn id="84" presetID="22" presetClass="entr" presetSubtype="1"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up)">
                                      <p:cBhvr>
                                        <p:cTn id="8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7" grpId="0" animBg="1"/>
      <p:bldP spid="99" grpId="0" animBg="1"/>
      <p:bldP spid="100" grpId="0" animBg="1"/>
      <p:bldP spid="102" grpId="0" animBg="1"/>
      <p:bldP spid="104" grpId="0"/>
      <p:bldP spid="105" grpId="0"/>
      <p:bldP spid="106" grpId="0"/>
      <p:bldP spid="107" grpId="0"/>
      <p:bldP spid="108" grpId="0"/>
      <p:bldP spid="109" grpId="0"/>
      <p:bldP spid="110" grpId="0"/>
      <p:bldP spid="1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规划与展望</a:t>
            </a:r>
          </a:p>
        </p:txBody>
      </p:sp>
      <p:grpSp>
        <p:nvGrpSpPr>
          <p:cNvPr id="65" name="组合 64"/>
          <p:cNvGrpSpPr/>
          <p:nvPr/>
        </p:nvGrpSpPr>
        <p:grpSpPr>
          <a:xfrm>
            <a:off x="1059429" y="2412599"/>
            <a:ext cx="9134475" cy="2448716"/>
            <a:chOff x="1317625" y="1873813"/>
            <a:chExt cx="9134475" cy="2448716"/>
          </a:xfrm>
          <a:effectLst/>
        </p:grpSpPr>
        <p:grpSp>
          <p:nvGrpSpPr>
            <p:cNvPr id="66" name="组合 65"/>
            <p:cNvGrpSpPr/>
            <p:nvPr/>
          </p:nvGrpSpPr>
          <p:grpSpPr>
            <a:xfrm>
              <a:off x="1317625" y="1873813"/>
              <a:ext cx="384855" cy="2448716"/>
              <a:chOff x="1317625" y="1873813"/>
              <a:chExt cx="384855" cy="2448716"/>
            </a:xfrm>
          </p:grpSpPr>
          <p:sp>
            <p:nvSpPr>
              <p:cNvPr id="95" name="TextBox 13"/>
              <p:cNvSpPr txBox="1"/>
              <p:nvPr/>
            </p:nvSpPr>
            <p:spPr>
              <a:xfrm>
                <a:off x="1317625" y="1873813"/>
                <a:ext cx="384855"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dirty="0">
                    <a:solidFill>
                      <a:schemeClr val="tx1">
                        <a:lumMod val="65000"/>
                        <a:lumOff val="35000"/>
                      </a:schemeClr>
                    </a:solidFill>
                  </a:rPr>
                  <a:t>100</a:t>
                </a:r>
              </a:p>
            </p:txBody>
          </p:sp>
          <p:sp>
            <p:nvSpPr>
              <p:cNvPr id="96" name="TextBox 15"/>
              <p:cNvSpPr txBox="1"/>
              <p:nvPr/>
            </p:nvSpPr>
            <p:spPr>
              <a:xfrm>
                <a:off x="1466401" y="4079994"/>
                <a:ext cx="236079"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rPr>
                  <a:t>0</a:t>
                </a:r>
              </a:p>
            </p:txBody>
          </p:sp>
          <p:sp>
            <p:nvSpPr>
              <p:cNvPr id="97" name="TextBox 17"/>
              <p:cNvSpPr txBox="1"/>
              <p:nvPr/>
            </p:nvSpPr>
            <p:spPr>
              <a:xfrm>
                <a:off x="1392014" y="2976903"/>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50</a:t>
                </a:r>
              </a:p>
            </p:txBody>
          </p:sp>
          <p:sp>
            <p:nvSpPr>
              <p:cNvPr id="98" name="TextBox 19"/>
              <p:cNvSpPr txBox="1"/>
              <p:nvPr/>
            </p:nvSpPr>
            <p:spPr>
              <a:xfrm>
                <a:off x="1392014" y="242535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75</a:t>
                </a:r>
              </a:p>
            </p:txBody>
          </p:sp>
          <p:sp>
            <p:nvSpPr>
              <p:cNvPr id="99" name="TextBox 21"/>
              <p:cNvSpPr txBox="1"/>
              <p:nvPr/>
            </p:nvSpPr>
            <p:spPr>
              <a:xfrm>
                <a:off x="1392014" y="352844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25</a:t>
                </a:r>
              </a:p>
            </p:txBody>
          </p:sp>
        </p:grpSp>
        <p:cxnSp>
          <p:nvCxnSpPr>
            <p:cNvPr id="67" name="直接连接符 66"/>
            <p:cNvCxnSpPr/>
            <p:nvPr/>
          </p:nvCxnSpPr>
          <p:spPr>
            <a:xfrm>
              <a:off x="1879600" y="4208229"/>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879600" y="365350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879600" y="309878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879600" y="254406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879600" y="198934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4" name="Rectangle: Rounded Corners 29"/>
            <p:cNvSpPr/>
            <p:nvPr/>
          </p:nvSpPr>
          <p:spPr>
            <a:xfrm>
              <a:off x="3080533" y="3201210"/>
              <a:ext cx="323555" cy="996029"/>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5" name="Rectangle: Rounded Corners 30"/>
            <p:cNvSpPr/>
            <p:nvPr/>
          </p:nvSpPr>
          <p:spPr>
            <a:xfrm>
              <a:off x="3658765" y="2501706"/>
              <a:ext cx="323555" cy="1695533"/>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6" name="Rectangle: Rounded Corners 31"/>
            <p:cNvSpPr/>
            <p:nvPr/>
          </p:nvSpPr>
          <p:spPr>
            <a:xfrm>
              <a:off x="4232435" y="3050291"/>
              <a:ext cx="323555" cy="1146948"/>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7" name="Rectangle: Rounded Corners 32"/>
            <p:cNvSpPr/>
            <p:nvPr/>
          </p:nvSpPr>
          <p:spPr>
            <a:xfrm>
              <a:off x="4849341" y="2848032"/>
              <a:ext cx="323555" cy="1349207"/>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8" name="Rectangle: Rounded Corners 33"/>
            <p:cNvSpPr/>
            <p:nvPr/>
          </p:nvSpPr>
          <p:spPr>
            <a:xfrm>
              <a:off x="5472050" y="2501705"/>
              <a:ext cx="323555" cy="1695534"/>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9" name="Rectangle: Rounded Corners 34"/>
            <p:cNvSpPr/>
            <p:nvPr/>
          </p:nvSpPr>
          <p:spPr>
            <a:xfrm>
              <a:off x="6109588" y="2279314"/>
              <a:ext cx="323555" cy="1917925"/>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0" name="Rectangle: Rounded Corners 35"/>
            <p:cNvSpPr/>
            <p:nvPr/>
          </p:nvSpPr>
          <p:spPr>
            <a:xfrm>
              <a:off x="6701593" y="2842615"/>
              <a:ext cx="323555" cy="1349207"/>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1" name="Rectangle: Rounded Corners 36"/>
            <p:cNvSpPr/>
            <p:nvPr/>
          </p:nvSpPr>
          <p:spPr>
            <a:xfrm>
              <a:off x="7321190" y="3050291"/>
              <a:ext cx="323555" cy="1146948"/>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2" name="Rectangle: Rounded Corners 37"/>
            <p:cNvSpPr/>
            <p:nvPr/>
          </p:nvSpPr>
          <p:spPr>
            <a:xfrm>
              <a:off x="7943614" y="3201210"/>
              <a:ext cx="323555" cy="996029"/>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3" name="Rectangle: Rounded Corners 38"/>
            <p:cNvSpPr/>
            <p:nvPr/>
          </p:nvSpPr>
          <p:spPr>
            <a:xfrm>
              <a:off x="8542756" y="2848032"/>
              <a:ext cx="323555" cy="1349207"/>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4" name="Rectangle: Rounded Corners 39"/>
            <p:cNvSpPr/>
            <p:nvPr/>
          </p:nvSpPr>
          <p:spPr>
            <a:xfrm>
              <a:off x="9150645" y="2279314"/>
              <a:ext cx="323555" cy="1917925"/>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sp>
        <p:nvSpPr>
          <p:cNvPr id="100" name="Freeform 5"/>
          <p:cNvSpPr>
            <a:spLocks noEditPoints="1"/>
          </p:cNvSpPr>
          <p:nvPr/>
        </p:nvSpPr>
        <p:spPr bwMode="auto">
          <a:xfrm>
            <a:off x="1512668" y="5509291"/>
            <a:ext cx="437878" cy="405974"/>
          </a:xfrm>
          <a:custGeom>
            <a:avLst/>
            <a:gdLst>
              <a:gd name="T0" fmla="*/ 2903 w 2930"/>
              <a:gd name="T1" fmla="*/ 1416 h 2715"/>
              <a:gd name="T2" fmla="*/ 1514 w 2930"/>
              <a:gd name="T3" fmla="*/ 27 h 2715"/>
              <a:gd name="T4" fmla="*/ 1416 w 2930"/>
              <a:gd name="T5" fmla="*/ 27 h 2715"/>
              <a:gd name="T6" fmla="*/ 375 w 2930"/>
              <a:gd name="T7" fmla="*/ 1068 h 2715"/>
              <a:gd name="T8" fmla="*/ 374 w 2930"/>
              <a:gd name="T9" fmla="*/ 1070 h 2715"/>
              <a:gd name="T10" fmla="*/ 27 w 2930"/>
              <a:gd name="T11" fmla="*/ 1416 h 2715"/>
              <a:gd name="T12" fmla="*/ 27 w 2930"/>
              <a:gd name="T13" fmla="*/ 1514 h 2715"/>
              <a:gd name="T14" fmla="*/ 126 w 2930"/>
              <a:gd name="T15" fmla="*/ 1514 h 2715"/>
              <a:gd name="T16" fmla="*/ 354 w 2930"/>
              <a:gd name="T17" fmla="*/ 1286 h 2715"/>
              <a:gd name="T18" fmla="*/ 354 w 2930"/>
              <a:gd name="T19" fmla="*/ 2438 h 2715"/>
              <a:gd name="T20" fmla="*/ 632 w 2930"/>
              <a:gd name="T21" fmla="*/ 2715 h 2715"/>
              <a:gd name="T22" fmla="*/ 1118 w 2930"/>
              <a:gd name="T23" fmla="*/ 2715 h 2715"/>
              <a:gd name="T24" fmla="*/ 1187 w 2930"/>
              <a:gd name="T25" fmla="*/ 2646 h 2715"/>
              <a:gd name="T26" fmla="*/ 1187 w 2930"/>
              <a:gd name="T27" fmla="*/ 2021 h 2715"/>
              <a:gd name="T28" fmla="*/ 1812 w 2930"/>
              <a:gd name="T29" fmla="*/ 2021 h 2715"/>
              <a:gd name="T30" fmla="*/ 1882 w 2930"/>
              <a:gd name="T31" fmla="*/ 1951 h 2715"/>
              <a:gd name="T32" fmla="*/ 1812 w 2930"/>
              <a:gd name="T33" fmla="*/ 1882 h 2715"/>
              <a:gd name="T34" fmla="*/ 1118 w 2930"/>
              <a:gd name="T35" fmla="*/ 1882 h 2715"/>
              <a:gd name="T36" fmla="*/ 1049 w 2930"/>
              <a:gd name="T37" fmla="*/ 1951 h 2715"/>
              <a:gd name="T38" fmla="*/ 1049 w 2930"/>
              <a:gd name="T39" fmla="*/ 2576 h 2715"/>
              <a:gd name="T40" fmla="*/ 632 w 2930"/>
              <a:gd name="T41" fmla="*/ 2576 h 2715"/>
              <a:gd name="T42" fmla="*/ 493 w 2930"/>
              <a:gd name="T43" fmla="*/ 2438 h 2715"/>
              <a:gd name="T44" fmla="*/ 493 w 2930"/>
              <a:gd name="T45" fmla="*/ 1147 h 2715"/>
              <a:gd name="T46" fmla="*/ 1465 w 2930"/>
              <a:gd name="T47" fmla="*/ 175 h 2715"/>
              <a:gd name="T48" fmla="*/ 2805 w 2930"/>
              <a:gd name="T49" fmla="*/ 1514 h 2715"/>
              <a:gd name="T50" fmla="*/ 2854 w 2930"/>
              <a:gd name="T51" fmla="*/ 1535 h 2715"/>
              <a:gd name="T52" fmla="*/ 2903 w 2930"/>
              <a:gd name="T53" fmla="*/ 1514 h 2715"/>
              <a:gd name="T54" fmla="*/ 2903 w 2930"/>
              <a:gd name="T55" fmla="*/ 1416 h 2715"/>
              <a:gd name="T56" fmla="*/ 2903 w 2930"/>
              <a:gd name="T57" fmla="*/ 1416 h 2715"/>
              <a:gd name="T58" fmla="*/ 2507 w 2930"/>
              <a:gd name="T59" fmla="*/ 1604 h 2715"/>
              <a:gd name="T60" fmla="*/ 2437 w 2930"/>
              <a:gd name="T61" fmla="*/ 1674 h 2715"/>
              <a:gd name="T62" fmla="*/ 2437 w 2930"/>
              <a:gd name="T63" fmla="*/ 2437 h 2715"/>
              <a:gd name="T64" fmla="*/ 2299 w 2930"/>
              <a:gd name="T65" fmla="*/ 2576 h 2715"/>
              <a:gd name="T66" fmla="*/ 1812 w 2930"/>
              <a:gd name="T67" fmla="*/ 2576 h 2715"/>
              <a:gd name="T68" fmla="*/ 1743 w 2930"/>
              <a:gd name="T69" fmla="*/ 2646 h 2715"/>
              <a:gd name="T70" fmla="*/ 1812 w 2930"/>
              <a:gd name="T71" fmla="*/ 2715 h 2715"/>
              <a:gd name="T72" fmla="*/ 2299 w 2930"/>
              <a:gd name="T73" fmla="*/ 2715 h 2715"/>
              <a:gd name="T74" fmla="*/ 2576 w 2930"/>
              <a:gd name="T75" fmla="*/ 2437 h 2715"/>
              <a:gd name="T76" fmla="*/ 2576 w 2930"/>
              <a:gd name="T77" fmla="*/ 1674 h 2715"/>
              <a:gd name="T78" fmla="*/ 2507 w 2930"/>
              <a:gd name="T79" fmla="*/ 1604 h 2715"/>
              <a:gd name="T80" fmla="*/ 2507 w 2930"/>
              <a:gd name="T81" fmla="*/ 1604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0" h="2715">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p>
        </p:txBody>
      </p:sp>
      <p:sp>
        <p:nvSpPr>
          <p:cNvPr id="101" name="Freeform 9"/>
          <p:cNvSpPr>
            <a:spLocks noEditPoints="1"/>
          </p:cNvSpPr>
          <p:nvPr/>
        </p:nvSpPr>
        <p:spPr bwMode="auto">
          <a:xfrm>
            <a:off x="6260677" y="5506655"/>
            <a:ext cx="405771" cy="405974"/>
          </a:xfrm>
          <a:custGeom>
            <a:avLst/>
            <a:gdLst>
              <a:gd name="T0" fmla="*/ 0 w 3004"/>
              <a:gd name="T1" fmla="*/ 1502 h 3004"/>
              <a:gd name="T2" fmla="*/ 3004 w 3004"/>
              <a:gd name="T3" fmla="*/ 1502 h 3004"/>
              <a:gd name="T4" fmla="*/ 2253 w 3004"/>
              <a:gd name="T5" fmla="*/ 362 h 3004"/>
              <a:gd name="T6" fmla="*/ 2212 w 3004"/>
              <a:gd name="T7" fmla="*/ 826 h 3004"/>
              <a:gd name="T8" fmla="*/ 2109 w 3004"/>
              <a:gd name="T9" fmla="*/ 1167 h 3004"/>
              <a:gd name="T10" fmla="*/ 1454 w 3004"/>
              <a:gd name="T11" fmla="*/ 437 h 3004"/>
              <a:gd name="T12" fmla="*/ 2253 w 3004"/>
              <a:gd name="T13" fmla="*/ 362 h 3004"/>
              <a:gd name="T14" fmla="*/ 2362 w 3004"/>
              <a:gd name="T15" fmla="*/ 2007 h 3004"/>
              <a:gd name="T16" fmla="*/ 1707 w 3004"/>
              <a:gd name="T17" fmla="*/ 2041 h 3004"/>
              <a:gd name="T18" fmla="*/ 1966 w 3004"/>
              <a:gd name="T19" fmla="*/ 1707 h 3004"/>
              <a:gd name="T20" fmla="*/ 1727 w 3004"/>
              <a:gd name="T21" fmla="*/ 157 h 3004"/>
              <a:gd name="T22" fmla="*/ 1434 w 3004"/>
              <a:gd name="T23" fmla="*/ 143 h 3004"/>
              <a:gd name="T24" fmla="*/ 1871 w 3004"/>
              <a:gd name="T25" fmla="*/ 1604 h 3004"/>
              <a:gd name="T26" fmla="*/ 1502 w 3004"/>
              <a:gd name="T27" fmla="*/ 1843 h 3004"/>
              <a:gd name="T28" fmla="*/ 546 w 3004"/>
              <a:gd name="T29" fmla="*/ 1666 h 3004"/>
              <a:gd name="T30" fmla="*/ 887 w 3004"/>
              <a:gd name="T31" fmla="*/ 1031 h 3004"/>
              <a:gd name="T32" fmla="*/ 1079 w 3004"/>
              <a:gd name="T33" fmla="*/ 744 h 3004"/>
              <a:gd name="T34" fmla="*/ 1871 w 3004"/>
              <a:gd name="T35" fmla="*/ 1604 h 3004"/>
              <a:gd name="T36" fmla="*/ 137 w 3004"/>
              <a:gd name="T37" fmla="*/ 1529 h 3004"/>
              <a:gd name="T38" fmla="*/ 341 w 3004"/>
              <a:gd name="T39" fmla="*/ 2185 h 3004"/>
              <a:gd name="T40" fmla="*/ 430 w 3004"/>
              <a:gd name="T41" fmla="*/ 1584 h 3004"/>
              <a:gd name="T42" fmla="*/ 1304 w 3004"/>
              <a:gd name="T43" fmla="*/ 157 h 3004"/>
              <a:gd name="T44" fmla="*/ 990 w 3004"/>
              <a:gd name="T45" fmla="*/ 642 h 3004"/>
              <a:gd name="T46" fmla="*/ 683 w 3004"/>
              <a:gd name="T47" fmla="*/ 819 h 3004"/>
              <a:gd name="T48" fmla="*/ 430 w 3004"/>
              <a:gd name="T49" fmla="*/ 1584 h 3004"/>
              <a:gd name="T50" fmla="*/ 478 w 3004"/>
              <a:gd name="T51" fmla="*/ 2185 h 3004"/>
              <a:gd name="T52" fmla="*/ 1311 w 3004"/>
              <a:gd name="T53" fmla="*/ 2116 h 3004"/>
              <a:gd name="T54" fmla="*/ 512 w 3004"/>
              <a:gd name="T55" fmla="*/ 2437 h 3004"/>
              <a:gd name="T56" fmla="*/ 1502 w 3004"/>
              <a:gd name="T57" fmla="*/ 2867 h 3004"/>
              <a:gd name="T58" fmla="*/ 1406 w 3004"/>
              <a:gd name="T59" fmla="*/ 2225 h 3004"/>
              <a:gd name="T60" fmla="*/ 1666 w 3004"/>
              <a:gd name="T61" fmla="*/ 2171 h 3004"/>
              <a:gd name="T62" fmla="*/ 2546 w 3004"/>
              <a:gd name="T63" fmla="*/ 2109 h 3004"/>
              <a:gd name="T64" fmla="*/ 1502 w 3004"/>
              <a:gd name="T65" fmla="*/ 2867 h 3004"/>
              <a:gd name="T66" fmla="*/ 2041 w 3004"/>
              <a:gd name="T67" fmla="*/ 1591 h 3004"/>
              <a:gd name="T68" fmla="*/ 2253 w 3004"/>
              <a:gd name="T69" fmla="*/ 1229 h 3004"/>
              <a:gd name="T70" fmla="*/ 2342 w 3004"/>
              <a:gd name="T71" fmla="*/ 840 h 3004"/>
              <a:gd name="T72" fmla="*/ 2860 w 3004"/>
              <a:gd name="T73" fmla="*/ 1502 h 3004"/>
              <a:gd name="T74" fmla="*/ 2560 w 3004"/>
              <a:gd name="T75" fmla="*/ 1966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4" h="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p>
        </p:txBody>
      </p:sp>
      <p:sp>
        <p:nvSpPr>
          <p:cNvPr id="102" name="矩形 101"/>
          <p:cNvSpPr/>
          <p:nvPr/>
        </p:nvSpPr>
        <p:spPr>
          <a:xfrm>
            <a:off x="2002207" y="5413057"/>
            <a:ext cx="1082348"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请输入标题</a:t>
            </a:r>
          </a:p>
        </p:txBody>
      </p:sp>
      <p:sp>
        <p:nvSpPr>
          <p:cNvPr id="103" name="矩形 102"/>
          <p:cNvSpPr/>
          <p:nvPr/>
        </p:nvSpPr>
        <p:spPr>
          <a:xfrm>
            <a:off x="6729112" y="5410421"/>
            <a:ext cx="1082348"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请输入标题</a:t>
            </a:r>
          </a:p>
        </p:txBody>
      </p:sp>
      <p:sp>
        <p:nvSpPr>
          <p:cNvPr id="104" name="文本框 103"/>
          <p:cNvSpPr txBox="1"/>
          <p:nvPr/>
        </p:nvSpPr>
        <p:spPr>
          <a:xfrm>
            <a:off x="2002207" y="5709642"/>
            <a:ext cx="3475718" cy="430887"/>
          </a:xfrm>
          <a:prstGeom prst="rect">
            <a:avLst/>
          </a:prstGeom>
          <a:noFill/>
        </p:spPr>
        <p:txBody>
          <a:bodyPr wrap="square" rtlCol="0">
            <a:spAutoFit/>
          </a:bodyPr>
          <a:lstStyle/>
          <a:p>
            <a:r>
              <a:rPr lang="en-US" altLang="zh-CN" sz="1100" dirty="0">
                <a:solidFill>
                  <a:srgbClr val="5F5F5F"/>
                </a:solidFill>
              </a:rPr>
              <a:t>Click here add your text Click here add your text Click here add your text Click here add your text </a:t>
            </a:r>
          </a:p>
        </p:txBody>
      </p:sp>
      <p:sp>
        <p:nvSpPr>
          <p:cNvPr id="105" name="文本框 104"/>
          <p:cNvSpPr txBox="1"/>
          <p:nvPr/>
        </p:nvSpPr>
        <p:spPr>
          <a:xfrm>
            <a:off x="6729112" y="5728618"/>
            <a:ext cx="3475718" cy="430887"/>
          </a:xfrm>
          <a:prstGeom prst="rect">
            <a:avLst/>
          </a:prstGeom>
          <a:noFill/>
        </p:spPr>
        <p:txBody>
          <a:bodyPr wrap="square" rtlCol="0">
            <a:spAutoFit/>
          </a:bodyPr>
          <a:lstStyle/>
          <a:p>
            <a:r>
              <a:rPr lang="en-US" altLang="zh-CN" sz="1100" dirty="0">
                <a:solidFill>
                  <a:srgbClr val="5F5F5F"/>
                </a:solidFill>
              </a:rPr>
              <a:t>Click here add your text Click here add your text Click here add your text Click here add your text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ppt_h/2"/>
                                          </p:val>
                                        </p:tav>
                                        <p:tav tm="100000">
                                          <p:val>
                                            <p:strVal val="#ppt_y"/>
                                          </p:val>
                                        </p:tav>
                                      </p:tavLst>
                                    </p:anim>
                                    <p:anim calcmode="lin" valueType="num">
                                      <p:cBhvr>
                                        <p:cTn id="15" dur="1000" fill="hold"/>
                                        <p:tgtEl>
                                          <p:spTgt spid="65"/>
                                        </p:tgtEl>
                                        <p:attrNameLst>
                                          <p:attrName>ppt_w</p:attrName>
                                        </p:attrNameLst>
                                      </p:cBhvr>
                                      <p:tavLst>
                                        <p:tav tm="0">
                                          <p:val>
                                            <p:strVal val="#ppt_w"/>
                                          </p:val>
                                        </p:tav>
                                        <p:tav tm="100000">
                                          <p:val>
                                            <p:strVal val="#ppt_w"/>
                                          </p:val>
                                        </p:tav>
                                      </p:tavLst>
                                    </p:anim>
                                    <p:anim calcmode="lin" valueType="num">
                                      <p:cBhvr>
                                        <p:cTn id="16" dur="1000" fill="hold"/>
                                        <p:tgtEl>
                                          <p:spTgt spid="65"/>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p:cTn id="20" dur="500" fill="hold"/>
                                        <p:tgtEl>
                                          <p:spTgt spid="100"/>
                                        </p:tgtEl>
                                        <p:attrNameLst>
                                          <p:attrName>ppt_w</p:attrName>
                                        </p:attrNameLst>
                                      </p:cBhvr>
                                      <p:tavLst>
                                        <p:tav tm="0">
                                          <p:val>
                                            <p:fltVal val="0"/>
                                          </p:val>
                                        </p:tav>
                                        <p:tav tm="100000">
                                          <p:val>
                                            <p:strVal val="#ppt_w"/>
                                          </p:val>
                                        </p:tav>
                                      </p:tavLst>
                                    </p:anim>
                                    <p:anim calcmode="lin" valueType="num">
                                      <p:cBhvr>
                                        <p:cTn id="21" dur="500" fill="hold"/>
                                        <p:tgtEl>
                                          <p:spTgt spid="100"/>
                                        </p:tgtEl>
                                        <p:attrNameLst>
                                          <p:attrName>ppt_h</p:attrName>
                                        </p:attrNameLst>
                                      </p:cBhvr>
                                      <p:tavLst>
                                        <p:tav tm="0">
                                          <p:val>
                                            <p:fltVal val="0"/>
                                          </p:val>
                                        </p:tav>
                                        <p:tav tm="100000">
                                          <p:val>
                                            <p:strVal val="#ppt_h"/>
                                          </p:val>
                                        </p:tav>
                                      </p:tavLst>
                                    </p:anim>
                                    <p:anim calcmode="lin" valueType="num">
                                      <p:cBhvr>
                                        <p:cTn id="22" dur="500" fill="hold"/>
                                        <p:tgtEl>
                                          <p:spTgt spid="100"/>
                                        </p:tgtEl>
                                        <p:attrNameLst>
                                          <p:attrName>style.rotation</p:attrName>
                                        </p:attrNameLst>
                                      </p:cBhvr>
                                      <p:tavLst>
                                        <p:tav tm="0">
                                          <p:val>
                                            <p:fltVal val="360"/>
                                          </p:val>
                                        </p:tav>
                                        <p:tav tm="100000">
                                          <p:val>
                                            <p:fltVal val="0"/>
                                          </p:val>
                                        </p:tav>
                                      </p:tavLst>
                                    </p:anim>
                                    <p:animEffect transition="in" filter="fade">
                                      <p:cBhvr>
                                        <p:cTn id="23" dur="500"/>
                                        <p:tgtEl>
                                          <p:spTgt spid="100"/>
                                        </p:tgtEl>
                                      </p:cBhvr>
                                    </p:animEffect>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p:cTn id="27" dur="1000" fill="hold"/>
                                        <p:tgtEl>
                                          <p:spTgt spid="102"/>
                                        </p:tgtEl>
                                        <p:attrNameLst>
                                          <p:attrName>ppt_w</p:attrName>
                                        </p:attrNameLst>
                                      </p:cBhvr>
                                      <p:tavLst>
                                        <p:tav tm="0">
                                          <p:val>
                                            <p:strVal val="#ppt_w*0.70"/>
                                          </p:val>
                                        </p:tav>
                                        <p:tav tm="100000">
                                          <p:val>
                                            <p:strVal val="#ppt_w"/>
                                          </p:val>
                                        </p:tav>
                                      </p:tavLst>
                                    </p:anim>
                                    <p:anim calcmode="lin" valueType="num">
                                      <p:cBhvr>
                                        <p:cTn id="28" dur="1000" fill="hold"/>
                                        <p:tgtEl>
                                          <p:spTgt spid="102"/>
                                        </p:tgtEl>
                                        <p:attrNameLst>
                                          <p:attrName>ppt_h</p:attrName>
                                        </p:attrNameLst>
                                      </p:cBhvr>
                                      <p:tavLst>
                                        <p:tav tm="0">
                                          <p:val>
                                            <p:strVal val="#ppt_h"/>
                                          </p:val>
                                        </p:tav>
                                        <p:tav tm="100000">
                                          <p:val>
                                            <p:strVal val="#ppt_h"/>
                                          </p:val>
                                        </p:tav>
                                      </p:tavLst>
                                    </p:anim>
                                    <p:animEffect transition="in" filter="fade">
                                      <p:cBhvr>
                                        <p:cTn id="29" dur="1000"/>
                                        <p:tgtEl>
                                          <p:spTgt spid="10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randombar(horizontal)">
                                      <p:cBhvr>
                                        <p:cTn id="33" dur="500"/>
                                        <p:tgtEl>
                                          <p:spTgt spid="104"/>
                                        </p:tgtEl>
                                      </p:cBhvr>
                                    </p:animEffect>
                                  </p:childTnLst>
                                </p:cTn>
                              </p:par>
                            </p:childTnLst>
                          </p:cTn>
                        </p:par>
                        <p:par>
                          <p:cTn id="34" fill="hold">
                            <p:stCondLst>
                              <p:cond delay="3500"/>
                            </p:stCondLst>
                            <p:childTnLst>
                              <p:par>
                                <p:cTn id="35" presetID="49" presetClass="entr" presetSubtype="0" decel="100000"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 calcmode="lin" valueType="num">
                                      <p:cBhvr>
                                        <p:cTn id="39" dur="500" fill="hold"/>
                                        <p:tgtEl>
                                          <p:spTgt spid="101"/>
                                        </p:tgtEl>
                                        <p:attrNameLst>
                                          <p:attrName>style.rotation</p:attrName>
                                        </p:attrNameLst>
                                      </p:cBhvr>
                                      <p:tavLst>
                                        <p:tav tm="0">
                                          <p:val>
                                            <p:fltVal val="360"/>
                                          </p:val>
                                        </p:tav>
                                        <p:tav tm="100000">
                                          <p:val>
                                            <p:fltVal val="0"/>
                                          </p:val>
                                        </p:tav>
                                      </p:tavLst>
                                    </p:anim>
                                    <p:animEffect transition="in" filter="fade">
                                      <p:cBhvr>
                                        <p:cTn id="40" dur="500"/>
                                        <p:tgtEl>
                                          <p:spTgt spid="101"/>
                                        </p:tgtEl>
                                      </p:cBhvr>
                                    </p:animEffect>
                                  </p:childTnLst>
                                </p:cTn>
                              </p:par>
                            </p:childTnLst>
                          </p:cTn>
                        </p:par>
                        <p:par>
                          <p:cTn id="41" fill="hold">
                            <p:stCondLst>
                              <p:cond delay="4000"/>
                            </p:stCondLst>
                            <p:childTnLst>
                              <p:par>
                                <p:cTn id="42" presetID="55" presetClass="entr" presetSubtype="0" fill="hold" grpId="0"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p:cTn id="44" dur="1000" fill="hold"/>
                                        <p:tgtEl>
                                          <p:spTgt spid="103"/>
                                        </p:tgtEl>
                                        <p:attrNameLst>
                                          <p:attrName>ppt_w</p:attrName>
                                        </p:attrNameLst>
                                      </p:cBhvr>
                                      <p:tavLst>
                                        <p:tav tm="0">
                                          <p:val>
                                            <p:strVal val="#ppt_w*0.70"/>
                                          </p:val>
                                        </p:tav>
                                        <p:tav tm="100000">
                                          <p:val>
                                            <p:strVal val="#ppt_w"/>
                                          </p:val>
                                        </p:tav>
                                      </p:tavLst>
                                    </p:anim>
                                    <p:anim calcmode="lin" valueType="num">
                                      <p:cBhvr>
                                        <p:cTn id="45" dur="1000" fill="hold"/>
                                        <p:tgtEl>
                                          <p:spTgt spid="103"/>
                                        </p:tgtEl>
                                        <p:attrNameLst>
                                          <p:attrName>ppt_h</p:attrName>
                                        </p:attrNameLst>
                                      </p:cBhvr>
                                      <p:tavLst>
                                        <p:tav tm="0">
                                          <p:val>
                                            <p:strVal val="#ppt_h"/>
                                          </p:val>
                                        </p:tav>
                                        <p:tav tm="100000">
                                          <p:val>
                                            <p:strVal val="#ppt_h"/>
                                          </p:val>
                                        </p:tav>
                                      </p:tavLst>
                                    </p:anim>
                                    <p:animEffect transition="in" filter="fade">
                                      <p:cBhvr>
                                        <p:cTn id="46" dur="1000"/>
                                        <p:tgtEl>
                                          <p:spTgt spid="103"/>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randombar(horizontal)">
                                      <p:cBhvr>
                                        <p:cTn id="5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animBg="1"/>
      <p:bldP spid="101" grpId="0" animBg="1"/>
      <p:bldP spid="102" grpId="0"/>
      <p:bldP spid="103" grpId="0"/>
      <p:bldP spid="104" grpId="0"/>
      <p:bldP spid="1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规划与展望</a:t>
            </a:r>
          </a:p>
        </p:txBody>
      </p:sp>
      <p:graphicFrame>
        <p:nvGraphicFramePr>
          <p:cNvPr id="33" name="Chart 1"/>
          <p:cNvGraphicFramePr/>
          <p:nvPr/>
        </p:nvGraphicFramePr>
        <p:xfrm>
          <a:off x="-61153" y="1887853"/>
          <a:ext cx="4273225" cy="3913413"/>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23"/>
          <p:cNvSpPr>
            <a:spLocks noEditPoints="1"/>
          </p:cNvSpPr>
          <p:nvPr/>
        </p:nvSpPr>
        <p:spPr bwMode="auto">
          <a:xfrm>
            <a:off x="1846170" y="3187146"/>
            <a:ext cx="495649" cy="1515413"/>
          </a:xfrm>
          <a:custGeom>
            <a:avLst/>
            <a:gdLst/>
            <a:ahLst/>
            <a:cxnLst>
              <a:cxn ang="0">
                <a:pos x="168" y="638"/>
              </a:cxn>
              <a:cxn ang="0">
                <a:pos x="178" y="627"/>
              </a:cxn>
              <a:cxn ang="0">
                <a:pos x="185" y="614"/>
              </a:cxn>
              <a:cxn ang="0">
                <a:pos x="185" y="576"/>
              </a:cxn>
              <a:cxn ang="0">
                <a:pos x="176" y="535"/>
              </a:cxn>
              <a:cxn ang="0">
                <a:pos x="236" y="288"/>
              </a:cxn>
              <a:cxn ang="0">
                <a:pos x="246" y="372"/>
              </a:cxn>
              <a:cxn ang="0">
                <a:pos x="252" y="342"/>
              </a:cxn>
              <a:cxn ang="0">
                <a:pos x="250" y="312"/>
              </a:cxn>
              <a:cxn ang="0">
                <a:pos x="242" y="284"/>
              </a:cxn>
              <a:cxn ang="0">
                <a:pos x="63" y="260"/>
              </a:cxn>
              <a:cxn ang="0">
                <a:pos x="47" y="333"/>
              </a:cxn>
              <a:cxn ang="0">
                <a:pos x="48" y="350"/>
              </a:cxn>
              <a:cxn ang="0">
                <a:pos x="62" y="388"/>
              </a:cxn>
              <a:cxn ang="0">
                <a:pos x="82" y="357"/>
              </a:cxn>
              <a:cxn ang="0">
                <a:pos x="84" y="305"/>
              </a:cxn>
              <a:cxn ang="0">
                <a:pos x="68" y="259"/>
              </a:cxn>
              <a:cxn ang="0">
                <a:pos x="182" y="27"/>
              </a:cxn>
              <a:cxn ang="0">
                <a:pos x="189" y="65"/>
              </a:cxn>
              <a:cxn ang="0">
                <a:pos x="176" y="86"/>
              </a:cxn>
              <a:cxn ang="0">
                <a:pos x="176" y="122"/>
              </a:cxn>
              <a:cxn ang="0">
                <a:pos x="205" y="133"/>
              </a:cxn>
              <a:cxn ang="0">
                <a:pos x="267" y="173"/>
              </a:cxn>
              <a:cxn ang="0">
                <a:pos x="279" y="238"/>
              </a:cxn>
              <a:cxn ang="0">
                <a:pos x="288" y="273"/>
              </a:cxn>
              <a:cxn ang="0">
                <a:pos x="294" y="360"/>
              </a:cxn>
              <a:cxn ang="0">
                <a:pos x="281" y="430"/>
              </a:cxn>
              <a:cxn ang="0">
                <a:pos x="264" y="456"/>
              </a:cxn>
              <a:cxn ang="0">
                <a:pos x="256" y="546"/>
              </a:cxn>
              <a:cxn ang="0">
                <a:pos x="245" y="645"/>
              </a:cxn>
              <a:cxn ang="0">
                <a:pos x="185" y="718"/>
              </a:cxn>
              <a:cxn ang="0">
                <a:pos x="187" y="785"/>
              </a:cxn>
              <a:cxn ang="0">
                <a:pos x="193" y="839"/>
              </a:cxn>
              <a:cxn ang="0">
                <a:pos x="190" y="889"/>
              </a:cxn>
              <a:cxn ang="0">
                <a:pos x="130" y="896"/>
              </a:cxn>
              <a:cxn ang="0">
                <a:pos x="150" y="863"/>
              </a:cxn>
              <a:cxn ang="0">
                <a:pos x="128" y="800"/>
              </a:cxn>
              <a:cxn ang="0">
                <a:pos x="108" y="822"/>
              </a:cxn>
              <a:cxn ang="0">
                <a:pos x="115" y="892"/>
              </a:cxn>
              <a:cxn ang="0">
                <a:pos x="75" y="874"/>
              </a:cxn>
              <a:cxn ang="0">
                <a:pos x="55" y="810"/>
              </a:cxn>
              <a:cxn ang="0">
                <a:pos x="69" y="757"/>
              </a:cxn>
              <a:cxn ang="0">
                <a:pos x="116" y="710"/>
              </a:cxn>
              <a:cxn ang="0">
                <a:pos x="106" y="627"/>
              </a:cxn>
              <a:cxn ang="0">
                <a:pos x="96" y="563"/>
              </a:cxn>
              <a:cxn ang="0">
                <a:pos x="83" y="498"/>
              </a:cxn>
              <a:cxn ang="0">
                <a:pos x="51" y="441"/>
              </a:cxn>
              <a:cxn ang="0">
                <a:pos x="10" y="370"/>
              </a:cxn>
              <a:cxn ang="0">
                <a:pos x="3" y="304"/>
              </a:cxn>
              <a:cxn ang="0">
                <a:pos x="19" y="228"/>
              </a:cxn>
              <a:cxn ang="0">
                <a:pos x="28" y="178"/>
              </a:cxn>
              <a:cxn ang="0">
                <a:pos x="83" y="143"/>
              </a:cxn>
              <a:cxn ang="0">
                <a:pos x="114" y="106"/>
              </a:cxn>
              <a:cxn ang="0">
                <a:pos x="98" y="62"/>
              </a:cxn>
              <a:cxn ang="0">
                <a:pos x="103" y="40"/>
              </a:cxn>
              <a:cxn ang="0">
                <a:pos x="136" y="1"/>
              </a:cxn>
            </a:cxnLst>
            <a:rect l="0" t="0" r="r" b="b"/>
            <a:pathLst>
              <a:path w="296" h="905">
                <a:moveTo>
                  <a:pt x="170" y="533"/>
                </a:moveTo>
                <a:lnTo>
                  <a:pt x="170" y="594"/>
                </a:lnTo>
                <a:lnTo>
                  <a:pt x="169" y="604"/>
                </a:lnTo>
                <a:lnTo>
                  <a:pt x="168" y="615"/>
                </a:lnTo>
                <a:lnTo>
                  <a:pt x="168" y="634"/>
                </a:lnTo>
                <a:lnTo>
                  <a:pt x="167" y="635"/>
                </a:lnTo>
                <a:lnTo>
                  <a:pt x="167" y="638"/>
                </a:lnTo>
                <a:lnTo>
                  <a:pt x="168" y="638"/>
                </a:lnTo>
                <a:lnTo>
                  <a:pt x="169" y="639"/>
                </a:lnTo>
                <a:lnTo>
                  <a:pt x="170" y="638"/>
                </a:lnTo>
                <a:lnTo>
                  <a:pt x="172" y="634"/>
                </a:lnTo>
                <a:lnTo>
                  <a:pt x="172" y="632"/>
                </a:lnTo>
                <a:lnTo>
                  <a:pt x="174" y="630"/>
                </a:lnTo>
                <a:lnTo>
                  <a:pt x="176" y="630"/>
                </a:lnTo>
                <a:lnTo>
                  <a:pt x="177" y="629"/>
                </a:lnTo>
                <a:lnTo>
                  <a:pt x="178" y="627"/>
                </a:lnTo>
                <a:lnTo>
                  <a:pt x="179" y="624"/>
                </a:lnTo>
                <a:lnTo>
                  <a:pt x="180" y="622"/>
                </a:lnTo>
                <a:lnTo>
                  <a:pt x="180" y="620"/>
                </a:lnTo>
                <a:lnTo>
                  <a:pt x="181" y="618"/>
                </a:lnTo>
                <a:lnTo>
                  <a:pt x="182" y="617"/>
                </a:lnTo>
                <a:lnTo>
                  <a:pt x="183" y="617"/>
                </a:lnTo>
                <a:lnTo>
                  <a:pt x="184" y="616"/>
                </a:lnTo>
                <a:lnTo>
                  <a:pt x="185" y="614"/>
                </a:lnTo>
                <a:lnTo>
                  <a:pt x="186" y="613"/>
                </a:lnTo>
                <a:lnTo>
                  <a:pt x="186" y="612"/>
                </a:lnTo>
                <a:lnTo>
                  <a:pt x="187" y="612"/>
                </a:lnTo>
                <a:lnTo>
                  <a:pt x="187" y="606"/>
                </a:lnTo>
                <a:lnTo>
                  <a:pt x="186" y="598"/>
                </a:lnTo>
                <a:lnTo>
                  <a:pt x="186" y="591"/>
                </a:lnTo>
                <a:lnTo>
                  <a:pt x="185" y="584"/>
                </a:lnTo>
                <a:lnTo>
                  <a:pt x="185" y="576"/>
                </a:lnTo>
                <a:lnTo>
                  <a:pt x="184" y="571"/>
                </a:lnTo>
                <a:lnTo>
                  <a:pt x="182" y="564"/>
                </a:lnTo>
                <a:lnTo>
                  <a:pt x="180" y="555"/>
                </a:lnTo>
                <a:lnTo>
                  <a:pt x="178" y="548"/>
                </a:lnTo>
                <a:lnTo>
                  <a:pt x="177" y="543"/>
                </a:lnTo>
                <a:lnTo>
                  <a:pt x="177" y="537"/>
                </a:lnTo>
                <a:lnTo>
                  <a:pt x="176" y="536"/>
                </a:lnTo>
                <a:lnTo>
                  <a:pt x="176" y="535"/>
                </a:lnTo>
                <a:lnTo>
                  <a:pt x="175" y="534"/>
                </a:lnTo>
                <a:lnTo>
                  <a:pt x="173" y="534"/>
                </a:lnTo>
                <a:lnTo>
                  <a:pt x="172" y="533"/>
                </a:lnTo>
                <a:lnTo>
                  <a:pt x="170" y="533"/>
                </a:lnTo>
                <a:close/>
                <a:moveTo>
                  <a:pt x="239" y="267"/>
                </a:moveTo>
                <a:lnTo>
                  <a:pt x="239" y="270"/>
                </a:lnTo>
                <a:lnTo>
                  <a:pt x="238" y="277"/>
                </a:lnTo>
                <a:lnTo>
                  <a:pt x="236" y="288"/>
                </a:lnTo>
                <a:lnTo>
                  <a:pt x="235" y="300"/>
                </a:lnTo>
                <a:lnTo>
                  <a:pt x="235" y="312"/>
                </a:lnTo>
                <a:lnTo>
                  <a:pt x="236" y="323"/>
                </a:lnTo>
                <a:lnTo>
                  <a:pt x="238" y="335"/>
                </a:lnTo>
                <a:lnTo>
                  <a:pt x="242" y="346"/>
                </a:lnTo>
                <a:lnTo>
                  <a:pt x="245" y="354"/>
                </a:lnTo>
                <a:lnTo>
                  <a:pt x="246" y="360"/>
                </a:lnTo>
                <a:lnTo>
                  <a:pt x="246" y="372"/>
                </a:lnTo>
                <a:lnTo>
                  <a:pt x="249" y="374"/>
                </a:lnTo>
                <a:lnTo>
                  <a:pt x="251" y="360"/>
                </a:lnTo>
                <a:lnTo>
                  <a:pt x="252" y="359"/>
                </a:lnTo>
                <a:lnTo>
                  <a:pt x="252" y="356"/>
                </a:lnTo>
                <a:lnTo>
                  <a:pt x="251" y="354"/>
                </a:lnTo>
                <a:lnTo>
                  <a:pt x="251" y="349"/>
                </a:lnTo>
                <a:lnTo>
                  <a:pt x="252" y="347"/>
                </a:lnTo>
                <a:lnTo>
                  <a:pt x="252" y="342"/>
                </a:lnTo>
                <a:lnTo>
                  <a:pt x="251" y="341"/>
                </a:lnTo>
                <a:lnTo>
                  <a:pt x="251" y="338"/>
                </a:lnTo>
                <a:lnTo>
                  <a:pt x="248" y="329"/>
                </a:lnTo>
                <a:lnTo>
                  <a:pt x="249" y="327"/>
                </a:lnTo>
                <a:lnTo>
                  <a:pt x="249" y="325"/>
                </a:lnTo>
                <a:lnTo>
                  <a:pt x="251" y="321"/>
                </a:lnTo>
                <a:lnTo>
                  <a:pt x="251" y="316"/>
                </a:lnTo>
                <a:lnTo>
                  <a:pt x="250" y="312"/>
                </a:lnTo>
                <a:lnTo>
                  <a:pt x="249" y="310"/>
                </a:lnTo>
                <a:lnTo>
                  <a:pt x="248" y="309"/>
                </a:lnTo>
                <a:lnTo>
                  <a:pt x="248" y="308"/>
                </a:lnTo>
                <a:lnTo>
                  <a:pt x="247" y="307"/>
                </a:lnTo>
                <a:lnTo>
                  <a:pt x="247" y="295"/>
                </a:lnTo>
                <a:lnTo>
                  <a:pt x="246" y="290"/>
                </a:lnTo>
                <a:lnTo>
                  <a:pt x="243" y="287"/>
                </a:lnTo>
                <a:lnTo>
                  <a:pt x="242" y="284"/>
                </a:lnTo>
                <a:lnTo>
                  <a:pt x="242" y="282"/>
                </a:lnTo>
                <a:lnTo>
                  <a:pt x="241" y="279"/>
                </a:lnTo>
                <a:lnTo>
                  <a:pt x="241" y="276"/>
                </a:lnTo>
                <a:lnTo>
                  <a:pt x="240" y="274"/>
                </a:lnTo>
                <a:lnTo>
                  <a:pt x="240" y="271"/>
                </a:lnTo>
                <a:lnTo>
                  <a:pt x="239" y="267"/>
                </a:lnTo>
                <a:close/>
                <a:moveTo>
                  <a:pt x="67" y="257"/>
                </a:moveTo>
                <a:lnTo>
                  <a:pt x="63" y="260"/>
                </a:lnTo>
                <a:lnTo>
                  <a:pt x="59" y="269"/>
                </a:lnTo>
                <a:lnTo>
                  <a:pt x="56" y="279"/>
                </a:lnTo>
                <a:lnTo>
                  <a:pt x="55" y="290"/>
                </a:lnTo>
                <a:lnTo>
                  <a:pt x="53" y="299"/>
                </a:lnTo>
                <a:lnTo>
                  <a:pt x="52" y="305"/>
                </a:lnTo>
                <a:lnTo>
                  <a:pt x="48" y="328"/>
                </a:lnTo>
                <a:lnTo>
                  <a:pt x="47" y="331"/>
                </a:lnTo>
                <a:lnTo>
                  <a:pt x="47" y="333"/>
                </a:lnTo>
                <a:lnTo>
                  <a:pt x="46" y="334"/>
                </a:lnTo>
                <a:lnTo>
                  <a:pt x="45" y="334"/>
                </a:lnTo>
                <a:lnTo>
                  <a:pt x="45" y="335"/>
                </a:lnTo>
                <a:lnTo>
                  <a:pt x="46" y="336"/>
                </a:lnTo>
                <a:lnTo>
                  <a:pt x="49" y="342"/>
                </a:lnTo>
                <a:lnTo>
                  <a:pt x="49" y="346"/>
                </a:lnTo>
                <a:lnTo>
                  <a:pt x="48" y="348"/>
                </a:lnTo>
                <a:lnTo>
                  <a:pt x="48" y="350"/>
                </a:lnTo>
                <a:lnTo>
                  <a:pt x="50" y="354"/>
                </a:lnTo>
                <a:lnTo>
                  <a:pt x="52" y="360"/>
                </a:lnTo>
                <a:lnTo>
                  <a:pt x="52" y="371"/>
                </a:lnTo>
                <a:lnTo>
                  <a:pt x="53" y="374"/>
                </a:lnTo>
                <a:lnTo>
                  <a:pt x="55" y="377"/>
                </a:lnTo>
                <a:lnTo>
                  <a:pt x="56" y="380"/>
                </a:lnTo>
                <a:lnTo>
                  <a:pt x="58" y="384"/>
                </a:lnTo>
                <a:lnTo>
                  <a:pt x="62" y="388"/>
                </a:lnTo>
                <a:lnTo>
                  <a:pt x="64" y="393"/>
                </a:lnTo>
                <a:lnTo>
                  <a:pt x="67" y="397"/>
                </a:lnTo>
                <a:lnTo>
                  <a:pt x="67" y="395"/>
                </a:lnTo>
                <a:lnTo>
                  <a:pt x="70" y="388"/>
                </a:lnTo>
                <a:lnTo>
                  <a:pt x="73" y="380"/>
                </a:lnTo>
                <a:lnTo>
                  <a:pt x="76" y="373"/>
                </a:lnTo>
                <a:lnTo>
                  <a:pt x="80" y="365"/>
                </a:lnTo>
                <a:lnTo>
                  <a:pt x="82" y="357"/>
                </a:lnTo>
                <a:lnTo>
                  <a:pt x="83" y="350"/>
                </a:lnTo>
                <a:lnTo>
                  <a:pt x="83" y="343"/>
                </a:lnTo>
                <a:lnTo>
                  <a:pt x="84" y="337"/>
                </a:lnTo>
                <a:lnTo>
                  <a:pt x="86" y="330"/>
                </a:lnTo>
                <a:lnTo>
                  <a:pt x="87" y="324"/>
                </a:lnTo>
                <a:lnTo>
                  <a:pt x="88" y="319"/>
                </a:lnTo>
                <a:lnTo>
                  <a:pt x="88" y="311"/>
                </a:lnTo>
                <a:lnTo>
                  <a:pt x="84" y="305"/>
                </a:lnTo>
                <a:lnTo>
                  <a:pt x="82" y="301"/>
                </a:lnTo>
                <a:lnTo>
                  <a:pt x="80" y="294"/>
                </a:lnTo>
                <a:lnTo>
                  <a:pt x="78" y="286"/>
                </a:lnTo>
                <a:lnTo>
                  <a:pt x="76" y="281"/>
                </a:lnTo>
                <a:lnTo>
                  <a:pt x="74" y="277"/>
                </a:lnTo>
                <a:lnTo>
                  <a:pt x="72" y="271"/>
                </a:lnTo>
                <a:lnTo>
                  <a:pt x="69" y="264"/>
                </a:lnTo>
                <a:lnTo>
                  <a:pt x="68" y="259"/>
                </a:lnTo>
                <a:lnTo>
                  <a:pt x="67" y="257"/>
                </a:lnTo>
                <a:close/>
                <a:moveTo>
                  <a:pt x="145" y="0"/>
                </a:moveTo>
                <a:lnTo>
                  <a:pt x="155" y="1"/>
                </a:lnTo>
                <a:lnTo>
                  <a:pt x="162" y="3"/>
                </a:lnTo>
                <a:lnTo>
                  <a:pt x="167" y="5"/>
                </a:lnTo>
                <a:lnTo>
                  <a:pt x="172" y="9"/>
                </a:lnTo>
                <a:lnTo>
                  <a:pt x="176" y="15"/>
                </a:lnTo>
                <a:lnTo>
                  <a:pt x="182" y="27"/>
                </a:lnTo>
                <a:lnTo>
                  <a:pt x="183" y="50"/>
                </a:lnTo>
                <a:lnTo>
                  <a:pt x="183" y="51"/>
                </a:lnTo>
                <a:lnTo>
                  <a:pt x="182" y="52"/>
                </a:lnTo>
                <a:lnTo>
                  <a:pt x="182" y="54"/>
                </a:lnTo>
                <a:lnTo>
                  <a:pt x="183" y="55"/>
                </a:lnTo>
                <a:lnTo>
                  <a:pt x="188" y="55"/>
                </a:lnTo>
                <a:lnTo>
                  <a:pt x="189" y="59"/>
                </a:lnTo>
                <a:lnTo>
                  <a:pt x="189" y="65"/>
                </a:lnTo>
                <a:lnTo>
                  <a:pt x="188" y="71"/>
                </a:lnTo>
                <a:lnTo>
                  <a:pt x="186" y="76"/>
                </a:lnTo>
                <a:lnTo>
                  <a:pt x="184" y="79"/>
                </a:lnTo>
                <a:lnTo>
                  <a:pt x="181" y="80"/>
                </a:lnTo>
                <a:lnTo>
                  <a:pt x="179" y="81"/>
                </a:lnTo>
                <a:lnTo>
                  <a:pt x="177" y="81"/>
                </a:lnTo>
                <a:lnTo>
                  <a:pt x="177" y="84"/>
                </a:lnTo>
                <a:lnTo>
                  <a:pt x="176" y="86"/>
                </a:lnTo>
                <a:lnTo>
                  <a:pt x="176" y="89"/>
                </a:lnTo>
                <a:lnTo>
                  <a:pt x="175" y="93"/>
                </a:lnTo>
                <a:lnTo>
                  <a:pt x="174" y="96"/>
                </a:lnTo>
                <a:lnTo>
                  <a:pt x="174" y="99"/>
                </a:lnTo>
                <a:lnTo>
                  <a:pt x="173" y="101"/>
                </a:lnTo>
                <a:lnTo>
                  <a:pt x="173" y="117"/>
                </a:lnTo>
                <a:lnTo>
                  <a:pt x="174" y="119"/>
                </a:lnTo>
                <a:lnTo>
                  <a:pt x="176" y="122"/>
                </a:lnTo>
                <a:lnTo>
                  <a:pt x="179" y="123"/>
                </a:lnTo>
                <a:lnTo>
                  <a:pt x="181" y="125"/>
                </a:lnTo>
                <a:lnTo>
                  <a:pt x="183" y="126"/>
                </a:lnTo>
                <a:lnTo>
                  <a:pt x="184" y="127"/>
                </a:lnTo>
                <a:lnTo>
                  <a:pt x="185" y="127"/>
                </a:lnTo>
                <a:lnTo>
                  <a:pt x="188" y="128"/>
                </a:lnTo>
                <a:lnTo>
                  <a:pt x="195" y="130"/>
                </a:lnTo>
                <a:lnTo>
                  <a:pt x="205" y="133"/>
                </a:lnTo>
                <a:lnTo>
                  <a:pt x="217" y="137"/>
                </a:lnTo>
                <a:lnTo>
                  <a:pt x="230" y="140"/>
                </a:lnTo>
                <a:lnTo>
                  <a:pt x="242" y="143"/>
                </a:lnTo>
                <a:lnTo>
                  <a:pt x="252" y="146"/>
                </a:lnTo>
                <a:lnTo>
                  <a:pt x="259" y="150"/>
                </a:lnTo>
                <a:lnTo>
                  <a:pt x="263" y="155"/>
                </a:lnTo>
                <a:lnTo>
                  <a:pt x="265" y="161"/>
                </a:lnTo>
                <a:lnTo>
                  <a:pt x="267" y="173"/>
                </a:lnTo>
                <a:lnTo>
                  <a:pt x="269" y="179"/>
                </a:lnTo>
                <a:lnTo>
                  <a:pt x="271" y="186"/>
                </a:lnTo>
                <a:lnTo>
                  <a:pt x="273" y="195"/>
                </a:lnTo>
                <a:lnTo>
                  <a:pt x="275" y="206"/>
                </a:lnTo>
                <a:lnTo>
                  <a:pt x="277" y="216"/>
                </a:lnTo>
                <a:lnTo>
                  <a:pt x="278" y="227"/>
                </a:lnTo>
                <a:lnTo>
                  <a:pt x="279" y="233"/>
                </a:lnTo>
                <a:lnTo>
                  <a:pt x="279" y="238"/>
                </a:lnTo>
                <a:lnTo>
                  <a:pt x="280" y="243"/>
                </a:lnTo>
                <a:lnTo>
                  <a:pt x="281" y="250"/>
                </a:lnTo>
                <a:lnTo>
                  <a:pt x="283" y="257"/>
                </a:lnTo>
                <a:lnTo>
                  <a:pt x="284" y="261"/>
                </a:lnTo>
                <a:lnTo>
                  <a:pt x="286" y="265"/>
                </a:lnTo>
                <a:lnTo>
                  <a:pt x="287" y="268"/>
                </a:lnTo>
                <a:lnTo>
                  <a:pt x="288" y="269"/>
                </a:lnTo>
                <a:lnTo>
                  <a:pt x="288" y="273"/>
                </a:lnTo>
                <a:lnTo>
                  <a:pt x="289" y="280"/>
                </a:lnTo>
                <a:lnTo>
                  <a:pt x="291" y="289"/>
                </a:lnTo>
                <a:lnTo>
                  <a:pt x="293" y="301"/>
                </a:lnTo>
                <a:lnTo>
                  <a:pt x="294" y="308"/>
                </a:lnTo>
                <a:lnTo>
                  <a:pt x="294" y="340"/>
                </a:lnTo>
                <a:lnTo>
                  <a:pt x="296" y="350"/>
                </a:lnTo>
                <a:lnTo>
                  <a:pt x="296" y="356"/>
                </a:lnTo>
                <a:lnTo>
                  <a:pt x="294" y="360"/>
                </a:lnTo>
                <a:lnTo>
                  <a:pt x="292" y="361"/>
                </a:lnTo>
                <a:lnTo>
                  <a:pt x="291" y="363"/>
                </a:lnTo>
                <a:lnTo>
                  <a:pt x="291" y="378"/>
                </a:lnTo>
                <a:lnTo>
                  <a:pt x="290" y="381"/>
                </a:lnTo>
                <a:lnTo>
                  <a:pt x="289" y="388"/>
                </a:lnTo>
                <a:lnTo>
                  <a:pt x="287" y="398"/>
                </a:lnTo>
                <a:lnTo>
                  <a:pt x="283" y="421"/>
                </a:lnTo>
                <a:lnTo>
                  <a:pt x="281" y="430"/>
                </a:lnTo>
                <a:lnTo>
                  <a:pt x="280" y="435"/>
                </a:lnTo>
                <a:lnTo>
                  <a:pt x="279" y="438"/>
                </a:lnTo>
                <a:lnTo>
                  <a:pt x="278" y="439"/>
                </a:lnTo>
                <a:lnTo>
                  <a:pt x="277" y="441"/>
                </a:lnTo>
                <a:lnTo>
                  <a:pt x="275" y="441"/>
                </a:lnTo>
                <a:lnTo>
                  <a:pt x="269" y="444"/>
                </a:lnTo>
                <a:lnTo>
                  <a:pt x="266" y="448"/>
                </a:lnTo>
                <a:lnTo>
                  <a:pt x="264" y="456"/>
                </a:lnTo>
                <a:lnTo>
                  <a:pt x="262" y="465"/>
                </a:lnTo>
                <a:lnTo>
                  <a:pt x="261" y="472"/>
                </a:lnTo>
                <a:lnTo>
                  <a:pt x="261" y="484"/>
                </a:lnTo>
                <a:lnTo>
                  <a:pt x="260" y="494"/>
                </a:lnTo>
                <a:lnTo>
                  <a:pt x="260" y="506"/>
                </a:lnTo>
                <a:lnTo>
                  <a:pt x="259" y="516"/>
                </a:lnTo>
                <a:lnTo>
                  <a:pt x="257" y="534"/>
                </a:lnTo>
                <a:lnTo>
                  <a:pt x="256" y="546"/>
                </a:lnTo>
                <a:lnTo>
                  <a:pt x="255" y="560"/>
                </a:lnTo>
                <a:lnTo>
                  <a:pt x="254" y="573"/>
                </a:lnTo>
                <a:lnTo>
                  <a:pt x="254" y="586"/>
                </a:lnTo>
                <a:lnTo>
                  <a:pt x="253" y="595"/>
                </a:lnTo>
                <a:lnTo>
                  <a:pt x="253" y="625"/>
                </a:lnTo>
                <a:lnTo>
                  <a:pt x="252" y="630"/>
                </a:lnTo>
                <a:lnTo>
                  <a:pt x="249" y="637"/>
                </a:lnTo>
                <a:lnTo>
                  <a:pt x="245" y="645"/>
                </a:lnTo>
                <a:lnTo>
                  <a:pt x="239" y="652"/>
                </a:lnTo>
                <a:lnTo>
                  <a:pt x="231" y="658"/>
                </a:lnTo>
                <a:lnTo>
                  <a:pt x="225" y="663"/>
                </a:lnTo>
                <a:lnTo>
                  <a:pt x="218" y="672"/>
                </a:lnTo>
                <a:lnTo>
                  <a:pt x="209" y="683"/>
                </a:lnTo>
                <a:lnTo>
                  <a:pt x="201" y="695"/>
                </a:lnTo>
                <a:lnTo>
                  <a:pt x="192" y="707"/>
                </a:lnTo>
                <a:lnTo>
                  <a:pt x="185" y="718"/>
                </a:lnTo>
                <a:lnTo>
                  <a:pt x="179" y="727"/>
                </a:lnTo>
                <a:lnTo>
                  <a:pt x="180" y="732"/>
                </a:lnTo>
                <a:lnTo>
                  <a:pt x="181" y="739"/>
                </a:lnTo>
                <a:lnTo>
                  <a:pt x="183" y="748"/>
                </a:lnTo>
                <a:lnTo>
                  <a:pt x="184" y="757"/>
                </a:lnTo>
                <a:lnTo>
                  <a:pt x="185" y="763"/>
                </a:lnTo>
                <a:lnTo>
                  <a:pt x="185" y="767"/>
                </a:lnTo>
                <a:lnTo>
                  <a:pt x="187" y="785"/>
                </a:lnTo>
                <a:lnTo>
                  <a:pt x="188" y="787"/>
                </a:lnTo>
                <a:lnTo>
                  <a:pt x="190" y="793"/>
                </a:lnTo>
                <a:lnTo>
                  <a:pt x="191" y="804"/>
                </a:lnTo>
                <a:lnTo>
                  <a:pt x="193" y="824"/>
                </a:lnTo>
                <a:lnTo>
                  <a:pt x="194" y="832"/>
                </a:lnTo>
                <a:lnTo>
                  <a:pt x="194" y="836"/>
                </a:lnTo>
                <a:lnTo>
                  <a:pt x="193" y="837"/>
                </a:lnTo>
                <a:lnTo>
                  <a:pt x="193" y="839"/>
                </a:lnTo>
                <a:lnTo>
                  <a:pt x="192" y="841"/>
                </a:lnTo>
                <a:lnTo>
                  <a:pt x="192" y="844"/>
                </a:lnTo>
                <a:lnTo>
                  <a:pt x="193" y="847"/>
                </a:lnTo>
                <a:lnTo>
                  <a:pt x="194" y="849"/>
                </a:lnTo>
                <a:lnTo>
                  <a:pt x="194" y="883"/>
                </a:lnTo>
                <a:lnTo>
                  <a:pt x="193" y="886"/>
                </a:lnTo>
                <a:lnTo>
                  <a:pt x="191" y="887"/>
                </a:lnTo>
                <a:lnTo>
                  <a:pt x="190" y="889"/>
                </a:lnTo>
                <a:lnTo>
                  <a:pt x="188" y="889"/>
                </a:lnTo>
                <a:lnTo>
                  <a:pt x="184" y="891"/>
                </a:lnTo>
                <a:lnTo>
                  <a:pt x="181" y="894"/>
                </a:lnTo>
                <a:lnTo>
                  <a:pt x="179" y="897"/>
                </a:lnTo>
                <a:lnTo>
                  <a:pt x="171" y="905"/>
                </a:lnTo>
                <a:lnTo>
                  <a:pt x="131" y="905"/>
                </a:lnTo>
                <a:lnTo>
                  <a:pt x="130" y="902"/>
                </a:lnTo>
                <a:lnTo>
                  <a:pt x="130" y="896"/>
                </a:lnTo>
                <a:lnTo>
                  <a:pt x="131" y="891"/>
                </a:lnTo>
                <a:lnTo>
                  <a:pt x="131" y="888"/>
                </a:lnTo>
                <a:lnTo>
                  <a:pt x="132" y="887"/>
                </a:lnTo>
                <a:lnTo>
                  <a:pt x="135" y="883"/>
                </a:lnTo>
                <a:lnTo>
                  <a:pt x="138" y="878"/>
                </a:lnTo>
                <a:lnTo>
                  <a:pt x="141" y="874"/>
                </a:lnTo>
                <a:lnTo>
                  <a:pt x="145" y="868"/>
                </a:lnTo>
                <a:lnTo>
                  <a:pt x="150" y="863"/>
                </a:lnTo>
                <a:lnTo>
                  <a:pt x="154" y="857"/>
                </a:lnTo>
                <a:lnTo>
                  <a:pt x="158" y="852"/>
                </a:lnTo>
                <a:lnTo>
                  <a:pt x="159" y="850"/>
                </a:lnTo>
                <a:lnTo>
                  <a:pt x="159" y="843"/>
                </a:lnTo>
                <a:lnTo>
                  <a:pt x="136" y="842"/>
                </a:lnTo>
                <a:lnTo>
                  <a:pt x="131" y="797"/>
                </a:lnTo>
                <a:lnTo>
                  <a:pt x="129" y="798"/>
                </a:lnTo>
                <a:lnTo>
                  <a:pt x="128" y="800"/>
                </a:lnTo>
                <a:lnTo>
                  <a:pt x="125" y="803"/>
                </a:lnTo>
                <a:lnTo>
                  <a:pt x="123" y="804"/>
                </a:lnTo>
                <a:lnTo>
                  <a:pt x="119" y="804"/>
                </a:lnTo>
                <a:lnTo>
                  <a:pt x="118" y="803"/>
                </a:lnTo>
                <a:lnTo>
                  <a:pt x="115" y="802"/>
                </a:lnTo>
                <a:lnTo>
                  <a:pt x="112" y="800"/>
                </a:lnTo>
                <a:lnTo>
                  <a:pt x="109" y="812"/>
                </a:lnTo>
                <a:lnTo>
                  <a:pt x="108" y="822"/>
                </a:lnTo>
                <a:lnTo>
                  <a:pt x="107" y="831"/>
                </a:lnTo>
                <a:lnTo>
                  <a:pt x="107" y="837"/>
                </a:lnTo>
                <a:lnTo>
                  <a:pt x="108" y="844"/>
                </a:lnTo>
                <a:lnTo>
                  <a:pt x="109" y="854"/>
                </a:lnTo>
                <a:lnTo>
                  <a:pt x="111" y="868"/>
                </a:lnTo>
                <a:lnTo>
                  <a:pt x="114" y="880"/>
                </a:lnTo>
                <a:lnTo>
                  <a:pt x="116" y="887"/>
                </a:lnTo>
                <a:lnTo>
                  <a:pt x="115" y="892"/>
                </a:lnTo>
                <a:lnTo>
                  <a:pt x="113" y="895"/>
                </a:lnTo>
                <a:lnTo>
                  <a:pt x="111" y="897"/>
                </a:lnTo>
                <a:lnTo>
                  <a:pt x="107" y="899"/>
                </a:lnTo>
                <a:lnTo>
                  <a:pt x="102" y="899"/>
                </a:lnTo>
                <a:lnTo>
                  <a:pt x="96" y="895"/>
                </a:lnTo>
                <a:lnTo>
                  <a:pt x="89" y="889"/>
                </a:lnTo>
                <a:lnTo>
                  <a:pt x="81" y="882"/>
                </a:lnTo>
                <a:lnTo>
                  <a:pt x="75" y="874"/>
                </a:lnTo>
                <a:lnTo>
                  <a:pt x="71" y="867"/>
                </a:lnTo>
                <a:lnTo>
                  <a:pt x="67" y="852"/>
                </a:lnTo>
                <a:lnTo>
                  <a:pt x="66" y="838"/>
                </a:lnTo>
                <a:lnTo>
                  <a:pt x="66" y="817"/>
                </a:lnTo>
                <a:lnTo>
                  <a:pt x="65" y="811"/>
                </a:lnTo>
                <a:lnTo>
                  <a:pt x="63" y="808"/>
                </a:lnTo>
                <a:lnTo>
                  <a:pt x="62" y="807"/>
                </a:lnTo>
                <a:lnTo>
                  <a:pt x="55" y="810"/>
                </a:lnTo>
                <a:lnTo>
                  <a:pt x="47" y="787"/>
                </a:lnTo>
                <a:lnTo>
                  <a:pt x="46" y="775"/>
                </a:lnTo>
                <a:lnTo>
                  <a:pt x="47" y="774"/>
                </a:lnTo>
                <a:lnTo>
                  <a:pt x="51" y="772"/>
                </a:lnTo>
                <a:lnTo>
                  <a:pt x="55" y="768"/>
                </a:lnTo>
                <a:lnTo>
                  <a:pt x="61" y="763"/>
                </a:lnTo>
                <a:lnTo>
                  <a:pt x="64" y="760"/>
                </a:lnTo>
                <a:lnTo>
                  <a:pt x="69" y="757"/>
                </a:lnTo>
                <a:lnTo>
                  <a:pt x="75" y="755"/>
                </a:lnTo>
                <a:lnTo>
                  <a:pt x="81" y="752"/>
                </a:lnTo>
                <a:lnTo>
                  <a:pt x="87" y="744"/>
                </a:lnTo>
                <a:lnTo>
                  <a:pt x="92" y="738"/>
                </a:lnTo>
                <a:lnTo>
                  <a:pt x="98" y="731"/>
                </a:lnTo>
                <a:lnTo>
                  <a:pt x="105" y="723"/>
                </a:lnTo>
                <a:lnTo>
                  <a:pt x="111" y="716"/>
                </a:lnTo>
                <a:lnTo>
                  <a:pt x="116" y="710"/>
                </a:lnTo>
                <a:lnTo>
                  <a:pt x="118" y="701"/>
                </a:lnTo>
                <a:lnTo>
                  <a:pt x="117" y="690"/>
                </a:lnTo>
                <a:lnTo>
                  <a:pt x="116" y="676"/>
                </a:lnTo>
                <a:lnTo>
                  <a:pt x="114" y="661"/>
                </a:lnTo>
                <a:lnTo>
                  <a:pt x="111" y="648"/>
                </a:lnTo>
                <a:lnTo>
                  <a:pt x="109" y="637"/>
                </a:lnTo>
                <a:lnTo>
                  <a:pt x="107" y="630"/>
                </a:lnTo>
                <a:lnTo>
                  <a:pt x="106" y="627"/>
                </a:lnTo>
                <a:lnTo>
                  <a:pt x="106" y="624"/>
                </a:lnTo>
                <a:lnTo>
                  <a:pt x="105" y="616"/>
                </a:lnTo>
                <a:lnTo>
                  <a:pt x="104" y="605"/>
                </a:lnTo>
                <a:lnTo>
                  <a:pt x="102" y="594"/>
                </a:lnTo>
                <a:lnTo>
                  <a:pt x="101" y="583"/>
                </a:lnTo>
                <a:lnTo>
                  <a:pt x="100" y="576"/>
                </a:lnTo>
                <a:lnTo>
                  <a:pt x="98" y="570"/>
                </a:lnTo>
                <a:lnTo>
                  <a:pt x="96" y="563"/>
                </a:lnTo>
                <a:lnTo>
                  <a:pt x="92" y="547"/>
                </a:lnTo>
                <a:lnTo>
                  <a:pt x="91" y="542"/>
                </a:lnTo>
                <a:lnTo>
                  <a:pt x="90" y="540"/>
                </a:lnTo>
                <a:lnTo>
                  <a:pt x="90" y="537"/>
                </a:lnTo>
                <a:lnTo>
                  <a:pt x="88" y="530"/>
                </a:lnTo>
                <a:lnTo>
                  <a:pt x="87" y="519"/>
                </a:lnTo>
                <a:lnTo>
                  <a:pt x="85" y="508"/>
                </a:lnTo>
                <a:lnTo>
                  <a:pt x="83" y="498"/>
                </a:lnTo>
                <a:lnTo>
                  <a:pt x="81" y="490"/>
                </a:lnTo>
                <a:lnTo>
                  <a:pt x="79" y="484"/>
                </a:lnTo>
                <a:lnTo>
                  <a:pt x="75" y="476"/>
                </a:lnTo>
                <a:lnTo>
                  <a:pt x="71" y="467"/>
                </a:lnTo>
                <a:lnTo>
                  <a:pt x="68" y="460"/>
                </a:lnTo>
                <a:lnTo>
                  <a:pt x="64" y="452"/>
                </a:lnTo>
                <a:lnTo>
                  <a:pt x="52" y="440"/>
                </a:lnTo>
                <a:lnTo>
                  <a:pt x="51" y="441"/>
                </a:lnTo>
                <a:lnTo>
                  <a:pt x="47" y="443"/>
                </a:lnTo>
                <a:lnTo>
                  <a:pt x="44" y="444"/>
                </a:lnTo>
                <a:lnTo>
                  <a:pt x="42" y="444"/>
                </a:lnTo>
                <a:lnTo>
                  <a:pt x="39" y="441"/>
                </a:lnTo>
                <a:lnTo>
                  <a:pt x="36" y="434"/>
                </a:lnTo>
                <a:lnTo>
                  <a:pt x="30" y="418"/>
                </a:lnTo>
                <a:lnTo>
                  <a:pt x="27" y="409"/>
                </a:lnTo>
                <a:lnTo>
                  <a:pt x="10" y="370"/>
                </a:lnTo>
                <a:lnTo>
                  <a:pt x="5" y="348"/>
                </a:lnTo>
                <a:lnTo>
                  <a:pt x="5" y="346"/>
                </a:lnTo>
                <a:lnTo>
                  <a:pt x="4" y="340"/>
                </a:lnTo>
                <a:lnTo>
                  <a:pt x="2" y="332"/>
                </a:lnTo>
                <a:lnTo>
                  <a:pt x="0" y="326"/>
                </a:lnTo>
                <a:lnTo>
                  <a:pt x="0" y="320"/>
                </a:lnTo>
                <a:lnTo>
                  <a:pt x="1" y="311"/>
                </a:lnTo>
                <a:lnTo>
                  <a:pt x="3" y="304"/>
                </a:lnTo>
                <a:lnTo>
                  <a:pt x="5" y="298"/>
                </a:lnTo>
                <a:lnTo>
                  <a:pt x="7" y="291"/>
                </a:lnTo>
                <a:lnTo>
                  <a:pt x="9" y="281"/>
                </a:lnTo>
                <a:lnTo>
                  <a:pt x="11" y="269"/>
                </a:lnTo>
                <a:lnTo>
                  <a:pt x="14" y="258"/>
                </a:lnTo>
                <a:lnTo>
                  <a:pt x="16" y="250"/>
                </a:lnTo>
                <a:lnTo>
                  <a:pt x="18" y="241"/>
                </a:lnTo>
                <a:lnTo>
                  <a:pt x="19" y="228"/>
                </a:lnTo>
                <a:lnTo>
                  <a:pt x="20" y="215"/>
                </a:lnTo>
                <a:lnTo>
                  <a:pt x="20" y="206"/>
                </a:lnTo>
                <a:lnTo>
                  <a:pt x="21" y="199"/>
                </a:lnTo>
                <a:lnTo>
                  <a:pt x="24" y="192"/>
                </a:lnTo>
                <a:lnTo>
                  <a:pt x="26" y="185"/>
                </a:lnTo>
                <a:lnTo>
                  <a:pt x="27" y="181"/>
                </a:lnTo>
                <a:lnTo>
                  <a:pt x="28" y="179"/>
                </a:lnTo>
                <a:lnTo>
                  <a:pt x="28" y="178"/>
                </a:lnTo>
                <a:lnTo>
                  <a:pt x="30" y="174"/>
                </a:lnTo>
                <a:lnTo>
                  <a:pt x="30" y="167"/>
                </a:lnTo>
                <a:lnTo>
                  <a:pt x="32" y="163"/>
                </a:lnTo>
                <a:lnTo>
                  <a:pt x="38" y="159"/>
                </a:lnTo>
                <a:lnTo>
                  <a:pt x="45" y="156"/>
                </a:lnTo>
                <a:lnTo>
                  <a:pt x="76" y="146"/>
                </a:lnTo>
                <a:lnTo>
                  <a:pt x="78" y="145"/>
                </a:lnTo>
                <a:lnTo>
                  <a:pt x="83" y="143"/>
                </a:lnTo>
                <a:lnTo>
                  <a:pt x="89" y="141"/>
                </a:lnTo>
                <a:lnTo>
                  <a:pt x="96" y="138"/>
                </a:lnTo>
                <a:lnTo>
                  <a:pt x="100" y="136"/>
                </a:lnTo>
                <a:lnTo>
                  <a:pt x="105" y="132"/>
                </a:lnTo>
                <a:lnTo>
                  <a:pt x="113" y="126"/>
                </a:lnTo>
                <a:lnTo>
                  <a:pt x="115" y="122"/>
                </a:lnTo>
                <a:lnTo>
                  <a:pt x="116" y="118"/>
                </a:lnTo>
                <a:lnTo>
                  <a:pt x="114" y="106"/>
                </a:lnTo>
                <a:lnTo>
                  <a:pt x="112" y="102"/>
                </a:lnTo>
                <a:lnTo>
                  <a:pt x="111" y="97"/>
                </a:lnTo>
                <a:lnTo>
                  <a:pt x="110" y="90"/>
                </a:lnTo>
                <a:lnTo>
                  <a:pt x="110" y="81"/>
                </a:lnTo>
                <a:lnTo>
                  <a:pt x="104" y="78"/>
                </a:lnTo>
                <a:lnTo>
                  <a:pt x="101" y="73"/>
                </a:lnTo>
                <a:lnTo>
                  <a:pt x="99" y="67"/>
                </a:lnTo>
                <a:lnTo>
                  <a:pt x="98" y="62"/>
                </a:lnTo>
                <a:lnTo>
                  <a:pt x="98" y="60"/>
                </a:lnTo>
                <a:lnTo>
                  <a:pt x="99" y="58"/>
                </a:lnTo>
                <a:lnTo>
                  <a:pt x="100" y="58"/>
                </a:lnTo>
                <a:lnTo>
                  <a:pt x="102" y="57"/>
                </a:lnTo>
                <a:lnTo>
                  <a:pt x="105" y="57"/>
                </a:lnTo>
                <a:lnTo>
                  <a:pt x="105" y="54"/>
                </a:lnTo>
                <a:lnTo>
                  <a:pt x="104" y="48"/>
                </a:lnTo>
                <a:lnTo>
                  <a:pt x="103" y="40"/>
                </a:lnTo>
                <a:lnTo>
                  <a:pt x="102" y="34"/>
                </a:lnTo>
                <a:lnTo>
                  <a:pt x="102" y="30"/>
                </a:lnTo>
                <a:lnTo>
                  <a:pt x="104" y="25"/>
                </a:lnTo>
                <a:lnTo>
                  <a:pt x="108" y="20"/>
                </a:lnTo>
                <a:lnTo>
                  <a:pt x="113" y="15"/>
                </a:lnTo>
                <a:lnTo>
                  <a:pt x="119" y="8"/>
                </a:lnTo>
                <a:lnTo>
                  <a:pt x="126" y="3"/>
                </a:lnTo>
                <a:lnTo>
                  <a:pt x="136" y="1"/>
                </a:lnTo>
                <a:lnTo>
                  <a:pt x="145" y="0"/>
                </a:lnTo>
                <a:close/>
              </a:path>
            </a:pathLst>
          </a:custGeom>
          <a:solidFill>
            <a:srgbClr val="97B9A1"/>
          </a:solidFill>
          <a:ln w="0">
            <a:noFill/>
            <a:prstDash val="solid"/>
            <a:round/>
          </a:ln>
          <a:effectLst>
            <a:outerShdw blurRad="127000" dir="13500000" sy="23000" kx="1200000" algn="br" rotWithShape="0">
              <a:schemeClr val="tx1">
                <a:lumMod val="65000"/>
                <a:lumOff val="35000"/>
                <a:alpha val="20000"/>
              </a:scheme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Open Sans"/>
            </a:endParaRPr>
          </a:p>
        </p:txBody>
      </p:sp>
      <p:grpSp>
        <p:nvGrpSpPr>
          <p:cNvPr id="35" name="Group 33"/>
          <p:cNvGrpSpPr/>
          <p:nvPr/>
        </p:nvGrpSpPr>
        <p:grpSpPr>
          <a:xfrm>
            <a:off x="7431381" y="4574183"/>
            <a:ext cx="812800" cy="812800"/>
            <a:chOff x="8462878" y="3874101"/>
            <a:chExt cx="812800" cy="812800"/>
          </a:xfrm>
        </p:grpSpPr>
        <p:sp>
          <p:nvSpPr>
            <p:cNvPr id="36" name="Oval 6"/>
            <p:cNvSpPr/>
            <p:nvPr/>
          </p:nvSpPr>
          <p:spPr>
            <a:xfrm>
              <a:off x="8462878"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hape 2525"/>
            <p:cNvSpPr/>
            <p:nvPr/>
          </p:nvSpPr>
          <p:spPr>
            <a:xfrm>
              <a:off x="8682674" y="4093897"/>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38" name="Group 32"/>
          <p:cNvGrpSpPr/>
          <p:nvPr/>
        </p:nvGrpSpPr>
        <p:grpSpPr>
          <a:xfrm>
            <a:off x="7431381" y="2592983"/>
            <a:ext cx="812800" cy="812800"/>
            <a:chOff x="8462878" y="1892901"/>
            <a:chExt cx="812800" cy="812800"/>
          </a:xfrm>
        </p:grpSpPr>
        <p:sp>
          <p:nvSpPr>
            <p:cNvPr id="39" name="Oval 5"/>
            <p:cNvSpPr/>
            <p:nvPr/>
          </p:nvSpPr>
          <p:spPr>
            <a:xfrm>
              <a:off x="8462878" y="1892901"/>
              <a:ext cx="812800" cy="812800"/>
            </a:xfrm>
            <a:prstGeom prst="ellipse">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hape 2553"/>
            <p:cNvSpPr/>
            <p:nvPr/>
          </p:nvSpPr>
          <p:spPr>
            <a:xfrm>
              <a:off x="8682675" y="2129661"/>
              <a:ext cx="373205" cy="33927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41" name="Group 23"/>
          <p:cNvGrpSpPr/>
          <p:nvPr/>
        </p:nvGrpSpPr>
        <p:grpSpPr>
          <a:xfrm>
            <a:off x="4044885" y="4574183"/>
            <a:ext cx="812800" cy="812800"/>
            <a:chOff x="4910730" y="3874101"/>
            <a:chExt cx="812800" cy="812800"/>
          </a:xfrm>
        </p:grpSpPr>
        <p:sp>
          <p:nvSpPr>
            <p:cNvPr id="42" name="Oval 3"/>
            <p:cNvSpPr/>
            <p:nvPr/>
          </p:nvSpPr>
          <p:spPr>
            <a:xfrm>
              <a:off x="4910730"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hape 2584"/>
            <p:cNvSpPr/>
            <p:nvPr/>
          </p:nvSpPr>
          <p:spPr>
            <a:xfrm>
              <a:off x="5130527" y="40938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44" name="Group 21"/>
          <p:cNvGrpSpPr/>
          <p:nvPr/>
        </p:nvGrpSpPr>
        <p:grpSpPr>
          <a:xfrm>
            <a:off x="4044885" y="2592983"/>
            <a:ext cx="812800" cy="812800"/>
            <a:chOff x="4910730" y="1892901"/>
            <a:chExt cx="812800" cy="812800"/>
          </a:xfrm>
        </p:grpSpPr>
        <p:sp>
          <p:nvSpPr>
            <p:cNvPr id="45" name="Oval 2"/>
            <p:cNvSpPr/>
            <p:nvPr/>
          </p:nvSpPr>
          <p:spPr>
            <a:xfrm>
              <a:off x="4910730" y="18929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2587"/>
            <p:cNvSpPr/>
            <p:nvPr/>
          </p:nvSpPr>
          <p:spPr>
            <a:xfrm>
              <a:off x="5130527" y="21126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47" name="Group 30"/>
          <p:cNvGrpSpPr/>
          <p:nvPr/>
        </p:nvGrpSpPr>
        <p:grpSpPr>
          <a:xfrm>
            <a:off x="5077481" y="2523955"/>
            <a:ext cx="2248681" cy="1229118"/>
            <a:chOff x="5943326" y="1823873"/>
            <a:chExt cx="2248681" cy="1229118"/>
          </a:xfrm>
        </p:grpSpPr>
        <p:sp>
          <p:nvSpPr>
            <p:cNvPr id="48" name="Rectangle 11"/>
            <p:cNvSpPr/>
            <p:nvPr/>
          </p:nvSpPr>
          <p:spPr>
            <a:xfrm>
              <a:off x="5943327" y="2129661"/>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49" name="TextBox 12"/>
            <p:cNvSpPr txBox="1"/>
            <p:nvPr/>
          </p:nvSpPr>
          <p:spPr>
            <a:xfrm>
              <a:off x="5943326" y="1823873"/>
              <a:ext cx="2147958" cy="369332"/>
            </a:xfrm>
            <a:prstGeom prst="rect">
              <a:avLst/>
            </a:prstGeom>
            <a:noFill/>
          </p:spPr>
          <p:txBody>
            <a:bodyPr wrap="square" rtlCol="0">
              <a:spAutoFit/>
            </a:bodyPr>
            <a:lstStyle/>
            <a:p>
              <a:r>
                <a:rPr lang="en-US" b="1" dirty="0">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grpSp>
        <p:nvGrpSpPr>
          <p:cNvPr id="50" name="Group 35"/>
          <p:cNvGrpSpPr/>
          <p:nvPr/>
        </p:nvGrpSpPr>
        <p:grpSpPr>
          <a:xfrm>
            <a:off x="8463978" y="2523955"/>
            <a:ext cx="2248681" cy="1229118"/>
            <a:chOff x="9495475" y="1823873"/>
            <a:chExt cx="2248681" cy="1229118"/>
          </a:xfrm>
        </p:grpSpPr>
        <p:sp>
          <p:nvSpPr>
            <p:cNvPr id="51" name="Rectangle 13"/>
            <p:cNvSpPr/>
            <p:nvPr/>
          </p:nvSpPr>
          <p:spPr>
            <a:xfrm>
              <a:off x="9495476" y="2129661"/>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52" name="TextBox 14"/>
            <p:cNvSpPr txBox="1"/>
            <p:nvPr/>
          </p:nvSpPr>
          <p:spPr>
            <a:xfrm>
              <a:off x="9495475" y="1823873"/>
              <a:ext cx="2147958" cy="369332"/>
            </a:xfrm>
            <a:prstGeom prst="rect">
              <a:avLst/>
            </a:prstGeom>
            <a:noFill/>
          </p:spPr>
          <p:txBody>
            <a:bodyPr wrap="square" rtlCol="0">
              <a:spAutoFit/>
            </a:bodyPr>
            <a:lstStyle/>
            <a:p>
              <a:r>
                <a:rPr lang="en-US" b="1" dirty="0">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grpSp>
        <p:nvGrpSpPr>
          <p:cNvPr id="53" name="Group 31"/>
          <p:cNvGrpSpPr/>
          <p:nvPr/>
        </p:nvGrpSpPr>
        <p:grpSpPr>
          <a:xfrm>
            <a:off x="5077481" y="4619530"/>
            <a:ext cx="2248681" cy="1229118"/>
            <a:chOff x="5943326" y="3919448"/>
            <a:chExt cx="2248681" cy="1229118"/>
          </a:xfrm>
        </p:grpSpPr>
        <p:sp>
          <p:nvSpPr>
            <p:cNvPr id="54" name="Rectangle 15"/>
            <p:cNvSpPr/>
            <p:nvPr/>
          </p:nvSpPr>
          <p:spPr>
            <a:xfrm>
              <a:off x="5943327" y="4225236"/>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55" name="TextBox 16"/>
            <p:cNvSpPr txBox="1"/>
            <p:nvPr/>
          </p:nvSpPr>
          <p:spPr>
            <a:xfrm>
              <a:off x="5943326" y="3919448"/>
              <a:ext cx="2147958" cy="369332"/>
            </a:xfrm>
            <a:prstGeom prst="rect">
              <a:avLst/>
            </a:prstGeom>
            <a:noFill/>
          </p:spPr>
          <p:txBody>
            <a:bodyPr wrap="square" rtlCol="0">
              <a:spAutoFit/>
            </a:bodyPr>
            <a:lstStyle/>
            <a:p>
              <a:r>
                <a:rPr lang="en-US" b="1" dirty="0">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grpSp>
        <p:nvGrpSpPr>
          <p:cNvPr id="56" name="Group 34"/>
          <p:cNvGrpSpPr/>
          <p:nvPr/>
        </p:nvGrpSpPr>
        <p:grpSpPr>
          <a:xfrm>
            <a:off x="8463978" y="4619530"/>
            <a:ext cx="2248681" cy="1229118"/>
            <a:chOff x="9495475" y="3919448"/>
            <a:chExt cx="2248681" cy="1229118"/>
          </a:xfrm>
        </p:grpSpPr>
        <p:sp>
          <p:nvSpPr>
            <p:cNvPr id="57" name="Rectangle 17"/>
            <p:cNvSpPr/>
            <p:nvPr/>
          </p:nvSpPr>
          <p:spPr>
            <a:xfrm>
              <a:off x="9495476" y="4225236"/>
              <a:ext cx="2248680" cy="923330"/>
            </a:xfrm>
            <a:prstGeom prst="rect">
              <a:avLst/>
            </a:prstGeom>
          </p:spPr>
          <p:txBody>
            <a:bodyPr wrap="square">
              <a:spAutoFit/>
            </a:bodyPr>
            <a:lstStyle/>
            <a:p>
              <a:pPr>
                <a:lnSpc>
                  <a:spcPct val="150000"/>
                </a:lnSpc>
              </a:pP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Lorem ipsum dolor sit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amet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consectetur</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adipiscing</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b="0" i="0" dirty="0" err="1">
                  <a:solidFill>
                    <a:schemeClr val="bg1">
                      <a:lumMod val="50000"/>
                    </a:schemeClr>
                  </a:solidFill>
                  <a:effectLst/>
                  <a:latin typeface="微软雅黑" panose="020B0503020204020204" pitchFamily="34" charset="-122"/>
                  <a:ea typeface="微软雅黑" panose="020B0503020204020204" pitchFamily="34" charset="-122"/>
                </a:rPr>
                <a:t>elit</a:t>
              </a:r>
              <a:r>
                <a:rPr lang="en-US" sz="1200" b="0" i="0" dirty="0">
                  <a:solidFill>
                    <a:schemeClr val="bg1">
                      <a:lumMod val="50000"/>
                    </a:schemeClr>
                  </a:solidFill>
                  <a:effectLst/>
                  <a:latin typeface="微软雅黑" panose="020B0503020204020204" pitchFamily="34" charset="-122"/>
                  <a:ea typeface="微软雅黑" panose="020B0503020204020204" pitchFamily="34" charset="-122"/>
                </a:rPr>
                <a:t>. </a:t>
              </a:r>
              <a:r>
                <a:rPr lang="en-US" sz="1200" dirty="0">
                  <a:solidFill>
                    <a:schemeClr val="bg1">
                      <a:lumMod val="50000"/>
                    </a:schemeClr>
                  </a:solidFill>
                  <a:latin typeface="微软雅黑" panose="020B0503020204020204" pitchFamily="34" charset="-122"/>
                  <a:ea typeface="微软雅黑" panose="020B0503020204020204" pitchFamily="34" charset="-122"/>
                </a:rPr>
                <a:t>dolor sit </a:t>
              </a:r>
              <a:r>
                <a:rPr lang="en-US" sz="1200" dirty="0" err="1">
                  <a:solidFill>
                    <a:schemeClr val="bg1">
                      <a:lumMod val="50000"/>
                    </a:schemeClr>
                  </a:solidFill>
                  <a:latin typeface="微软雅黑" panose="020B0503020204020204" pitchFamily="34" charset="-122"/>
                  <a:ea typeface="微软雅黑" panose="020B0503020204020204" pitchFamily="34"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58" name="TextBox 18"/>
            <p:cNvSpPr txBox="1"/>
            <p:nvPr/>
          </p:nvSpPr>
          <p:spPr>
            <a:xfrm>
              <a:off x="9495475" y="3919448"/>
              <a:ext cx="2147958" cy="369332"/>
            </a:xfrm>
            <a:prstGeom prst="rect">
              <a:avLst/>
            </a:prstGeom>
            <a:noFill/>
          </p:spPr>
          <p:txBody>
            <a:bodyPr wrap="square" rtlCol="0">
              <a:spAutoFit/>
            </a:bodyPr>
            <a:lstStyle/>
            <a:p>
              <a:r>
                <a:rPr lang="en-US" b="1">
                  <a:solidFill>
                    <a:schemeClr val="tx1">
                      <a:lumMod val="85000"/>
                      <a:lumOff val="15000"/>
                    </a:schemeClr>
                  </a:solidFill>
                  <a:latin typeface="微软雅黑" panose="020B0503020204020204" pitchFamily="34" charset="-122"/>
                  <a:ea typeface="微软雅黑" panose="020B0503020204020204" pitchFamily="34" charset="-122"/>
                </a:rPr>
                <a:t>Short Text</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55"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1000" fill="hold"/>
                                        <p:tgtEl>
                                          <p:spTgt spid="47"/>
                                        </p:tgtEl>
                                        <p:attrNameLst>
                                          <p:attrName>ppt_w</p:attrName>
                                        </p:attrNameLst>
                                      </p:cBhvr>
                                      <p:tavLst>
                                        <p:tav tm="0">
                                          <p:val>
                                            <p:strVal val="#ppt_w*0.70"/>
                                          </p:val>
                                        </p:tav>
                                        <p:tav tm="100000">
                                          <p:val>
                                            <p:strVal val="#ppt_w"/>
                                          </p:val>
                                        </p:tav>
                                      </p:tavLst>
                                    </p:anim>
                                    <p:anim calcmode="lin" valueType="num">
                                      <p:cBhvr>
                                        <p:cTn id="47" dur="1000" fill="hold"/>
                                        <p:tgtEl>
                                          <p:spTgt spid="47"/>
                                        </p:tgtEl>
                                        <p:attrNameLst>
                                          <p:attrName>ppt_h</p:attrName>
                                        </p:attrNameLst>
                                      </p:cBhvr>
                                      <p:tavLst>
                                        <p:tav tm="0">
                                          <p:val>
                                            <p:strVal val="#ppt_h"/>
                                          </p:val>
                                        </p:tav>
                                        <p:tav tm="100000">
                                          <p:val>
                                            <p:strVal val="#ppt_h"/>
                                          </p:val>
                                        </p:tav>
                                      </p:tavLst>
                                    </p:anim>
                                    <p:animEffect transition="in" filter="fade">
                                      <p:cBhvr>
                                        <p:cTn id="48" dur="1000"/>
                                        <p:tgtEl>
                                          <p:spTgt spid="47"/>
                                        </p:tgtEl>
                                      </p:cBhvr>
                                    </p:animEffect>
                                  </p:childTnLst>
                                </p:cTn>
                              </p:par>
                            </p:childTnLst>
                          </p:cTn>
                        </p:par>
                        <p:par>
                          <p:cTn id="49" fill="hold">
                            <p:stCondLst>
                              <p:cond delay="4500"/>
                            </p:stCondLst>
                            <p:childTnLst>
                              <p:par>
                                <p:cTn id="50" presetID="55" presetClass="entr" presetSubtype="0"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strVal val="#ppt_w*0.70"/>
                                          </p:val>
                                        </p:tav>
                                        <p:tav tm="100000">
                                          <p:val>
                                            <p:strVal val="#ppt_w"/>
                                          </p:val>
                                        </p:tav>
                                      </p:tavLst>
                                    </p:anim>
                                    <p:anim calcmode="lin" valueType="num">
                                      <p:cBhvr>
                                        <p:cTn id="53" dur="1000" fill="hold"/>
                                        <p:tgtEl>
                                          <p:spTgt spid="53"/>
                                        </p:tgtEl>
                                        <p:attrNameLst>
                                          <p:attrName>ppt_h</p:attrName>
                                        </p:attrNameLst>
                                      </p:cBhvr>
                                      <p:tavLst>
                                        <p:tav tm="0">
                                          <p:val>
                                            <p:strVal val="#ppt_h"/>
                                          </p:val>
                                        </p:tav>
                                        <p:tav tm="100000">
                                          <p:val>
                                            <p:strVal val="#ppt_h"/>
                                          </p:val>
                                        </p:tav>
                                      </p:tavLst>
                                    </p:anim>
                                    <p:animEffect transition="in" filter="fade">
                                      <p:cBhvr>
                                        <p:cTn id="54" dur="1000"/>
                                        <p:tgtEl>
                                          <p:spTgt spid="53"/>
                                        </p:tgtEl>
                                      </p:cBhvr>
                                    </p:animEffect>
                                  </p:childTnLst>
                                </p:cTn>
                              </p:par>
                            </p:childTnLst>
                          </p:cTn>
                        </p:par>
                        <p:par>
                          <p:cTn id="55" fill="hold">
                            <p:stCondLst>
                              <p:cond delay="5500"/>
                            </p:stCondLst>
                            <p:childTnLst>
                              <p:par>
                                <p:cTn id="56" presetID="55" presetClass="entr" presetSubtype="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1000" fill="hold"/>
                                        <p:tgtEl>
                                          <p:spTgt spid="50"/>
                                        </p:tgtEl>
                                        <p:attrNameLst>
                                          <p:attrName>ppt_w</p:attrName>
                                        </p:attrNameLst>
                                      </p:cBhvr>
                                      <p:tavLst>
                                        <p:tav tm="0">
                                          <p:val>
                                            <p:strVal val="#ppt_w*0.70"/>
                                          </p:val>
                                        </p:tav>
                                        <p:tav tm="100000">
                                          <p:val>
                                            <p:strVal val="#ppt_w"/>
                                          </p:val>
                                        </p:tav>
                                      </p:tavLst>
                                    </p:anim>
                                    <p:anim calcmode="lin" valueType="num">
                                      <p:cBhvr>
                                        <p:cTn id="59" dur="1000" fill="hold"/>
                                        <p:tgtEl>
                                          <p:spTgt spid="50"/>
                                        </p:tgtEl>
                                        <p:attrNameLst>
                                          <p:attrName>ppt_h</p:attrName>
                                        </p:attrNameLst>
                                      </p:cBhvr>
                                      <p:tavLst>
                                        <p:tav tm="0">
                                          <p:val>
                                            <p:strVal val="#ppt_h"/>
                                          </p:val>
                                        </p:tav>
                                        <p:tav tm="100000">
                                          <p:val>
                                            <p:strVal val="#ppt_h"/>
                                          </p:val>
                                        </p:tav>
                                      </p:tavLst>
                                    </p:anim>
                                    <p:animEffect transition="in" filter="fade">
                                      <p:cBhvr>
                                        <p:cTn id="60" dur="1000"/>
                                        <p:tgtEl>
                                          <p:spTgt spid="50"/>
                                        </p:tgtEl>
                                      </p:cBhvr>
                                    </p:animEffect>
                                  </p:childTnLst>
                                </p:cTn>
                              </p:par>
                            </p:childTnLst>
                          </p:cTn>
                        </p:par>
                        <p:par>
                          <p:cTn id="61" fill="hold">
                            <p:stCondLst>
                              <p:cond delay="6500"/>
                            </p:stCondLst>
                            <p:childTnLst>
                              <p:par>
                                <p:cTn id="62" presetID="55" presetClass="entr" presetSubtype="0" fill="hold" nodeType="after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p:cTn id="64" dur="1000" fill="hold"/>
                                        <p:tgtEl>
                                          <p:spTgt spid="56"/>
                                        </p:tgtEl>
                                        <p:attrNameLst>
                                          <p:attrName>ppt_w</p:attrName>
                                        </p:attrNameLst>
                                      </p:cBhvr>
                                      <p:tavLst>
                                        <p:tav tm="0">
                                          <p:val>
                                            <p:strVal val="#ppt_w*0.70"/>
                                          </p:val>
                                        </p:tav>
                                        <p:tav tm="100000">
                                          <p:val>
                                            <p:strVal val="#ppt_w"/>
                                          </p:val>
                                        </p:tav>
                                      </p:tavLst>
                                    </p:anim>
                                    <p:anim calcmode="lin" valueType="num">
                                      <p:cBhvr>
                                        <p:cTn id="65" dur="1000" fill="hold"/>
                                        <p:tgtEl>
                                          <p:spTgt spid="56"/>
                                        </p:tgtEl>
                                        <p:attrNameLst>
                                          <p:attrName>ppt_h</p:attrName>
                                        </p:attrNameLst>
                                      </p:cBhvr>
                                      <p:tavLst>
                                        <p:tav tm="0">
                                          <p:val>
                                            <p:strVal val="#ppt_h"/>
                                          </p:val>
                                        </p:tav>
                                        <p:tav tm="100000">
                                          <p:val>
                                            <p:strVal val="#ppt_h"/>
                                          </p:val>
                                        </p:tav>
                                      </p:tavLst>
                                    </p:anim>
                                    <p:animEffect transition="in" filter="fade">
                                      <p:cBhvr>
                                        <p:cTn id="66"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3" grpId="0">
        <p:bldAsOne/>
      </p:bldGraphic>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04</a:t>
            </a:r>
          </a:p>
        </p:txBody>
      </p:sp>
      <p:sp>
        <p:nvSpPr>
          <p:cNvPr id="3" name="文本框 2"/>
          <p:cNvSpPr txBox="1"/>
          <p:nvPr/>
        </p:nvSpPr>
        <p:spPr>
          <a:xfrm>
            <a:off x="1560616" y="573917"/>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规划与展望</a:t>
            </a:r>
          </a:p>
        </p:txBody>
      </p:sp>
      <p:grpSp>
        <p:nvGrpSpPr>
          <p:cNvPr id="84" name="Group 3"/>
          <p:cNvGrpSpPr/>
          <p:nvPr/>
        </p:nvGrpSpPr>
        <p:grpSpPr>
          <a:xfrm>
            <a:off x="1421912" y="2278992"/>
            <a:ext cx="8091440" cy="3541061"/>
            <a:chOff x="1100786" y="1551735"/>
            <a:chExt cx="10052640" cy="4399344"/>
          </a:xfrm>
          <a:effectLst>
            <a:outerShdw blurRad="50800" dist="38100" dir="18900000" algn="bl" rotWithShape="0">
              <a:prstClr val="black">
                <a:alpha val="40000"/>
              </a:prstClr>
            </a:outerShdw>
          </a:effectLst>
        </p:grpSpPr>
        <p:sp>
          <p:nvSpPr>
            <p:cNvPr id="85"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ounded Rectangle 4"/>
            <p:cNvSpPr/>
            <p:nvPr/>
          </p:nvSpPr>
          <p:spPr>
            <a:xfrm rot="19805282">
              <a:off x="1100786" y="3962064"/>
              <a:ext cx="634909" cy="634236"/>
            </a:xfrm>
            <a:prstGeom prst="roundRect">
              <a:avLst>
                <a:gd name="adj" fmla="val 50000"/>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Rounded Rectangle 17"/>
            <p:cNvSpPr/>
            <p:nvPr/>
          </p:nvSpPr>
          <p:spPr>
            <a:xfrm rot="19805282">
              <a:off x="2976655" y="2907046"/>
              <a:ext cx="634909" cy="634236"/>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ounded Rectangle 18"/>
            <p:cNvSpPr/>
            <p:nvPr/>
          </p:nvSpPr>
          <p:spPr>
            <a:xfrm rot="19805282">
              <a:off x="4856481" y="3966200"/>
              <a:ext cx="634909" cy="634236"/>
            </a:xfrm>
            <a:prstGeom prst="roundRect">
              <a:avLst>
                <a:gd name="adj" fmla="val 50000"/>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ounded Rectangle 19"/>
            <p:cNvSpPr/>
            <p:nvPr/>
          </p:nvSpPr>
          <p:spPr>
            <a:xfrm rot="19805282">
              <a:off x="6750373" y="2907049"/>
              <a:ext cx="634909" cy="634236"/>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ounded Rectangle 20"/>
            <p:cNvSpPr/>
            <p:nvPr/>
          </p:nvSpPr>
          <p:spPr>
            <a:xfrm rot="19805282">
              <a:off x="10518517" y="2907047"/>
              <a:ext cx="634909" cy="634236"/>
            </a:xfrm>
            <a:prstGeom prst="roundRect">
              <a:avLst>
                <a:gd name="adj" fmla="val 50000"/>
              </a:avLst>
            </a:prstGeom>
            <a:solidFill>
              <a:srgbClr val="97B9A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ounded Rectangle 22"/>
            <p:cNvSpPr/>
            <p:nvPr/>
          </p:nvSpPr>
          <p:spPr>
            <a:xfrm rot="19805282">
              <a:off x="8614859" y="3962065"/>
              <a:ext cx="634909" cy="634236"/>
            </a:xfrm>
            <a:prstGeom prst="roundRect">
              <a:avLst>
                <a:gd name="adj" fmla="val 50000"/>
              </a:avLst>
            </a:prstGeom>
            <a:solidFill>
              <a:srgbClr val="47626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76" name="Straight Arrow Connector 37"/>
          <p:cNvCxnSpPr/>
          <p:nvPr/>
        </p:nvCxnSpPr>
        <p:spPr>
          <a:xfrm>
            <a:off x="3187333" y="4049523"/>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40"/>
          <p:cNvCxnSpPr/>
          <p:nvPr/>
        </p:nvCxnSpPr>
        <p:spPr>
          <a:xfrm>
            <a:off x="6224824" y="4049523"/>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41"/>
          <p:cNvCxnSpPr/>
          <p:nvPr/>
        </p:nvCxnSpPr>
        <p:spPr>
          <a:xfrm flipV="1">
            <a:off x="7741048" y="3276470"/>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42"/>
          <p:cNvCxnSpPr/>
          <p:nvPr/>
        </p:nvCxnSpPr>
        <p:spPr>
          <a:xfrm flipV="1">
            <a:off x="4715362" y="3276470"/>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80" name="组合 179"/>
          <p:cNvGrpSpPr/>
          <p:nvPr/>
        </p:nvGrpSpPr>
        <p:grpSpPr>
          <a:xfrm>
            <a:off x="2192090" y="5010174"/>
            <a:ext cx="1990485" cy="779943"/>
            <a:chOff x="2820457" y="4395520"/>
            <a:chExt cx="1990485" cy="779943"/>
          </a:xfrm>
        </p:grpSpPr>
        <p:sp>
          <p:nvSpPr>
            <p:cNvPr id="181"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文本框 181"/>
            <p:cNvSpPr txBox="1"/>
            <p:nvPr/>
          </p:nvSpPr>
          <p:spPr>
            <a:xfrm>
              <a:off x="2866964" y="4395520"/>
              <a:ext cx="1897471"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2019-2020</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3720120" y="2105809"/>
            <a:ext cx="1990485" cy="779943"/>
            <a:chOff x="4348487" y="1491155"/>
            <a:chExt cx="1990485" cy="779943"/>
          </a:xfrm>
        </p:grpSpPr>
        <p:sp>
          <p:nvSpPr>
            <p:cNvPr id="184" name="Rectangle 23"/>
            <p:cNvSpPr/>
            <p:nvPr/>
          </p:nvSpPr>
          <p:spPr>
            <a:xfrm>
              <a:off x="4348487" y="1777783"/>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文本框 184"/>
            <p:cNvSpPr txBox="1"/>
            <p:nvPr/>
          </p:nvSpPr>
          <p:spPr>
            <a:xfrm>
              <a:off x="4394993" y="1491155"/>
              <a:ext cx="1897471"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2020-2021</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6" name="组合 185"/>
          <p:cNvGrpSpPr/>
          <p:nvPr/>
        </p:nvGrpSpPr>
        <p:grpSpPr>
          <a:xfrm>
            <a:off x="5229582" y="5010174"/>
            <a:ext cx="1990485" cy="779943"/>
            <a:chOff x="5857949" y="4395520"/>
            <a:chExt cx="1990485" cy="779943"/>
          </a:xfrm>
        </p:grpSpPr>
        <p:sp>
          <p:nvSpPr>
            <p:cNvPr id="187" name="Rectangle 23"/>
            <p:cNvSpPr/>
            <p:nvPr/>
          </p:nvSpPr>
          <p:spPr>
            <a:xfrm>
              <a:off x="5857949"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8" name="文本框 187"/>
            <p:cNvSpPr txBox="1"/>
            <p:nvPr/>
          </p:nvSpPr>
          <p:spPr>
            <a:xfrm>
              <a:off x="5904456" y="4395520"/>
              <a:ext cx="1897471"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2021-2022</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9" name="组合 188"/>
          <p:cNvGrpSpPr/>
          <p:nvPr/>
        </p:nvGrpSpPr>
        <p:grpSpPr>
          <a:xfrm>
            <a:off x="6745806" y="2105809"/>
            <a:ext cx="1990485" cy="779943"/>
            <a:chOff x="7374173" y="1491155"/>
            <a:chExt cx="1990485" cy="779943"/>
          </a:xfrm>
        </p:grpSpPr>
        <p:sp>
          <p:nvSpPr>
            <p:cNvPr id="190" name="Rectangle 23"/>
            <p:cNvSpPr/>
            <p:nvPr/>
          </p:nvSpPr>
          <p:spPr>
            <a:xfrm>
              <a:off x="7374173" y="1777783"/>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1" name="文本框 190"/>
            <p:cNvSpPr txBox="1"/>
            <p:nvPr/>
          </p:nvSpPr>
          <p:spPr>
            <a:xfrm>
              <a:off x="7420680" y="1491155"/>
              <a:ext cx="1897471"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2022-2023</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1000"/>
                                        <p:tgtEl>
                                          <p:spTgt spid="84"/>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wipe(up)">
                                      <p:cBhvr>
                                        <p:cTn id="17" dur="500"/>
                                        <p:tgtEl>
                                          <p:spTgt spid="17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fade">
                                      <p:cBhvr>
                                        <p:cTn id="21" dur="1000"/>
                                        <p:tgtEl>
                                          <p:spTgt spid="180"/>
                                        </p:tgtEl>
                                      </p:cBhvr>
                                    </p:animEffect>
                                    <p:anim calcmode="lin" valueType="num">
                                      <p:cBhvr>
                                        <p:cTn id="22" dur="1000" fill="hold"/>
                                        <p:tgtEl>
                                          <p:spTgt spid="180"/>
                                        </p:tgtEl>
                                        <p:attrNameLst>
                                          <p:attrName>ppt_x</p:attrName>
                                        </p:attrNameLst>
                                      </p:cBhvr>
                                      <p:tavLst>
                                        <p:tav tm="0">
                                          <p:val>
                                            <p:strVal val="#ppt_x"/>
                                          </p:val>
                                        </p:tav>
                                        <p:tav tm="100000">
                                          <p:val>
                                            <p:strVal val="#ppt_x"/>
                                          </p:val>
                                        </p:tav>
                                      </p:tavLst>
                                    </p:anim>
                                    <p:anim calcmode="lin" valueType="num">
                                      <p:cBhvr>
                                        <p:cTn id="23" dur="1000" fill="hold"/>
                                        <p:tgtEl>
                                          <p:spTgt spid="18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wipe(down)">
                                      <p:cBhvr>
                                        <p:cTn id="27" dur="500"/>
                                        <p:tgtEl>
                                          <p:spTgt spid="179"/>
                                        </p:tgtEl>
                                      </p:cBhvr>
                                    </p:animEffect>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1000"/>
                                        <p:tgtEl>
                                          <p:spTgt spid="183"/>
                                        </p:tgtEl>
                                      </p:cBhvr>
                                    </p:animEffect>
                                    <p:anim calcmode="lin" valueType="num">
                                      <p:cBhvr>
                                        <p:cTn id="32" dur="1000" fill="hold"/>
                                        <p:tgtEl>
                                          <p:spTgt spid="183"/>
                                        </p:tgtEl>
                                        <p:attrNameLst>
                                          <p:attrName>ppt_x</p:attrName>
                                        </p:attrNameLst>
                                      </p:cBhvr>
                                      <p:tavLst>
                                        <p:tav tm="0">
                                          <p:val>
                                            <p:strVal val="#ppt_x"/>
                                          </p:val>
                                        </p:tav>
                                        <p:tav tm="100000">
                                          <p:val>
                                            <p:strVal val="#ppt_x"/>
                                          </p:val>
                                        </p:tav>
                                      </p:tavLst>
                                    </p:anim>
                                    <p:anim calcmode="lin" valueType="num">
                                      <p:cBhvr>
                                        <p:cTn id="33" dur="1000" fill="hold"/>
                                        <p:tgtEl>
                                          <p:spTgt spid="18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wipe(up)">
                                      <p:cBhvr>
                                        <p:cTn id="37" dur="500"/>
                                        <p:tgtEl>
                                          <p:spTgt spid="177"/>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86"/>
                                        </p:tgtEl>
                                        <p:attrNameLst>
                                          <p:attrName>style.visibility</p:attrName>
                                        </p:attrNameLst>
                                      </p:cBhvr>
                                      <p:to>
                                        <p:strVal val="visible"/>
                                      </p:to>
                                    </p:set>
                                    <p:animEffect transition="in" filter="fade">
                                      <p:cBhvr>
                                        <p:cTn id="41" dur="1000"/>
                                        <p:tgtEl>
                                          <p:spTgt spid="186"/>
                                        </p:tgtEl>
                                      </p:cBhvr>
                                    </p:animEffect>
                                    <p:anim calcmode="lin" valueType="num">
                                      <p:cBhvr>
                                        <p:cTn id="42" dur="1000" fill="hold"/>
                                        <p:tgtEl>
                                          <p:spTgt spid="186"/>
                                        </p:tgtEl>
                                        <p:attrNameLst>
                                          <p:attrName>ppt_x</p:attrName>
                                        </p:attrNameLst>
                                      </p:cBhvr>
                                      <p:tavLst>
                                        <p:tav tm="0">
                                          <p:val>
                                            <p:strVal val="#ppt_x"/>
                                          </p:val>
                                        </p:tav>
                                        <p:tav tm="100000">
                                          <p:val>
                                            <p:strVal val="#ppt_x"/>
                                          </p:val>
                                        </p:tav>
                                      </p:tavLst>
                                    </p:anim>
                                    <p:anim calcmode="lin" valueType="num">
                                      <p:cBhvr>
                                        <p:cTn id="43" dur="1000" fill="hold"/>
                                        <p:tgtEl>
                                          <p:spTgt spid="18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nodeType="afterEffect">
                                  <p:stCondLst>
                                    <p:cond delay="0"/>
                                  </p:stCondLst>
                                  <p:childTnLst>
                                    <p:set>
                                      <p:cBhvr>
                                        <p:cTn id="46" dur="1" fill="hold">
                                          <p:stCondLst>
                                            <p:cond delay="0"/>
                                          </p:stCondLst>
                                        </p:cTn>
                                        <p:tgtEl>
                                          <p:spTgt spid="178"/>
                                        </p:tgtEl>
                                        <p:attrNameLst>
                                          <p:attrName>style.visibility</p:attrName>
                                        </p:attrNameLst>
                                      </p:cBhvr>
                                      <p:to>
                                        <p:strVal val="visible"/>
                                      </p:to>
                                    </p:set>
                                    <p:animEffect transition="in" filter="wipe(down)">
                                      <p:cBhvr>
                                        <p:cTn id="47" dur="500"/>
                                        <p:tgtEl>
                                          <p:spTgt spid="178"/>
                                        </p:tgtEl>
                                      </p:cBhvr>
                                    </p:animEffect>
                                  </p:childTnLst>
                                </p:cTn>
                              </p:par>
                            </p:childTnLst>
                          </p:cTn>
                        </p:par>
                        <p:par>
                          <p:cTn id="48" fill="hold">
                            <p:stCondLst>
                              <p:cond delay="6500"/>
                            </p:stCondLst>
                            <p:childTnLst>
                              <p:par>
                                <p:cTn id="49" presetID="47" presetClass="entr" presetSubtype="0" fill="hold" nodeType="afterEffect">
                                  <p:stCondLst>
                                    <p:cond delay="0"/>
                                  </p:stCondLst>
                                  <p:childTnLst>
                                    <p:set>
                                      <p:cBhvr>
                                        <p:cTn id="50" dur="1" fill="hold">
                                          <p:stCondLst>
                                            <p:cond delay="0"/>
                                          </p:stCondLst>
                                        </p:cTn>
                                        <p:tgtEl>
                                          <p:spTgt spid="189"/>
                                        </p:tgtEl>
                                        <p:attrNameLst>
                                          <p:attrName>style.visibility</p:attrName>
                                        </p:attrNameLst>
                                      </p:cBhvr>
                                      <p:to>
                                        <p:strVal val="visible"/>
                                      </p:to>
                                    </p:set>
                                    <p:animEffect transition="in" filter="fade">
                                      <p:cBhvr>
                                        <p:cTn id="51" dur="1000"/>
                                        <p:tgtEl>
                                          <p:spTgt spid="189"/>
                                        </p:tgtEl>
                                      </p:cBhvr>
                                    </p:animEffect>
                                    <p:anim calcmode="lin" valueType="num">
                                      <p:cBhvr>
                                        <p:cTn id="52" dur="1000" fill="hold"/>
                                        <p:tgtEl>
                                          <p:spTgt spid="189"/>
                                        </p:tgtEl>
                                        <p:attrNameLst>
                                          <p:attrName>ppt_x</p:attrName>
                                        </p:attrNameLst>
                                      </p:cBhvr>
                                      <p:tavLst>
                                        <p:tav tm="0">
                                          <p:val>
                                            <p:strVal val="#ppt_x"/>
                                          </p:val>
                                        </p:tav>
                                        <p:tav tm="100000">
                                          <p:val>
                                            <p:strVal val="#ppt_x"/>
                                          </p:val>
                                        </p:tav>
                                      </p:tavLst>
                                    </p:anim>
                                    <p:anim calcmode="lin" valueType="num">
                                      <p:cBhvr>
                                        <p:cTn id="53"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52957" y="913160"/>
            <a:ext cx="1952625" cy="2076450"/>
          </a:xfrm>
          <a:prstGeom prst="rect">
            <a:avLst/>
          </a:prstGeom>
        </p:spPr>
      </p:pic>
      <p:sp>
        <p:nvSpPr>
          <p:cNvPr id="4" name="PA_文本框 22"/>
          <p:cNvSpPr txBox="1"/>
          <p:nvPr>
            <p:custDataLst>
              <p:tags r:id="rId1"/>
            </p:custDataLst>
          </p:nvPr>
        </p:nvSpPr>
        <p:spPr>
          <a:xfrm>
            <a:off x="1186070" y="3253080"/>
            <a:ext cx="5952413" cy="1569660"/>
          </a:xfrm>
          <a:prstGeom prst="rect">
            <a:avLst/>
          </a:prstGeom>
          <a:noFill/>
          <a:effectLst/>
        </p:spPr>
        <p:txBody>
          <a:bodyPr wrap="square" rtlCol="0">
            <a:spAutoFit/>
          </a:bodyPr>
          <a:lstStyle/>
          <a:p>
            <a:pPr algn="ctr"/>
            <a:r>
              <a:rPr lang="zh-CN" altLang="en-US" sz="96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汇报完毕</a:t>
            </a:r>
          </a:p>
        </p:txBody>
      </p:sp>
      <p:grpSp>
        <p:nvGrpSpPr>
          <p:cNvPr id="6" name="组合 5"/>
          <p:cNvGrpSpPr/>
          <p:nvPr/>
        </p:nvGrpSpPr>
        <p:grpSpPr>
          <a:xfrm>
            <a:off x="3138775" y="6010776"/>
            <a:ext cx="2047002" cy="335372"/>
            <a:chOff x="4902198" y="3898900"/>
            <a:chExt cx="2387602" cy="375420"/>
          </a:xfrm>
          <a:solidFill>
            <a:srgbClr val="476263"/>
          </a:solidFill>
          <a:effectLst/>
        </p:grpSpPr>
        <p:sp>
          <p:nvSpPr>
            <p:cNvPr id="7" name="PA_圆角矩形 7"/>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p:cNvSpPr txBox="1"/>
            <p:nvPr>
              <p:custDataLst>
                <p:tags r:id="rId3"/>
              </p:custDataLst>
            </p:nvPr>
          </p:nvSpPr>
          <p:spPr>
            <a:xfrm>
              <a:off x="5004992" y="3917333"/>
              <a:ext cx="2179464" cy="343330"/>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202X</a:t>
              </a: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年</a:t>
              </a: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4</a:t>
              </a:r>
              <a:r>
                <a:rPr lang="zh-CN" altLang="en-US" sz="1400" b="1">
                  <a:solidFill>
                    <a:schemeClr val="bg1"/>
                  </a:solidFill>
                  <a:latin typeface="微软雅黑" panose="020B0503020204020204" pitchFamily="34" charset="-122"/>
                  <a:ea typeface="微软雅黑" panose="020B0503020204020204" pitchFamily="34" charset="-122"/>
                  <a:cs typeface="+mn-ea"/>
                  <a:sym typeface="+mn-lt"/>
                </a:rPr>
                <a:t>月</a:t>
              </a: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15</a:t>
              </a:r>
              <a:r>
                <a:rPr lang="zh-CN" altLang="en-US" sz="1400" b="1" dirty="0">
                  <a:solidFill>
                    <a:schemeClr val="bg1"/>
                  </a:solidFill>
                  <a:latin typeface="微软雅黑" panose="020B0503020204020204" pitchFamily="34" charset="-122"/>
                  <a:ea typeface="微软雅黑" panose="020B0503020204020204" pitchFamily="34" charset="-122"/>
                  <a:cs typeface="+mn-ea"/>
                  <a:sym typeface="+mn-lt"/>
                </a:rPr>
                <a:t>日</a:t>
              </a:r>
            </a:p>
          </p:txBody>
        </p:sp>
      </p:grpSp>
      <p:sp>
        <p:nvSpPr>
          <p:cNvPr id="9" name="TextBox 19"/>
          <p:cNvSpPr txBox="1"/>
          <p:nvPr/>
        </p:nvSpPr>
        <p:spPr>
          <a:xfrm>
            <a:off x="2022608" y="4895684"/>
            <a:ext cx="4279337" cy="289611"/>
          </a:xfrm>
          <a:prstGeom prst="rect">
            <a:avLst/>
          </a:prstGeom>
          <a:noFill/>
        </p:spPr>
        <p:txBody>
          <a:bodyPr wrap="none" lIns="42970" tIns="21485" rIns="42970" bIns="21485" rtlCol="0">
            <a:spAutoFit/>
          </a:bodyPr>
          <a:lstStyle/>
          <a:p>
            <a:pPr algn="ctr"/>
            <a:r>
              <a:rPr lang="en-US" altLang="zh-CN" sz="1600" dirty="0">
                <a:solidFill>
                  <a:schemeClr val="bg1">
                    <a:lumMod val="50000"/>
                  </a:schemeClr>
                </a:solidFill>
                <a:latin typeface="微软雅黑" panose="020B0503020204020204" pitchFamily="34" charset="-122"/>
                <a:ea typeface="微软雅黑" panose="020B0503020204020204" pitchFamily="34" charset="-122"/>
              </a:rPr>
              <a:t>MIZHIWANG BUSINESS PLAN REPORT PPT</a:t>
            </a:r>
          </a:p>
        </p:txBody>
      </p:sp>
      <p:sp>
        <p:nvSpPr>
          <p:cNvPr id="10" name="矩形 9"/>
          <p:cNvSpPr/>
          <p:nvPr/>
        </p:nvSpPr>
        <p:spPr>
          <a:xfrm>
            <a:off x="1875879" y="5247155"/>
            <a:ext cx="4572794" cy="507839"/>
          </a:xfrm>
          <a:prstGeom prst="rect">
            <a:avLst/>
          </a:prstGeom>
        </p:spPr>
        <p:txBody>
          <a:bodyPr lIns="91448" tIns="45724" rIns="91448" bIns="45724">
            <a:spAutoFit/>
          </a:bodyPr>
          <a:lstStyle/>
          <a:p>
            <a:pPr algn="ctr"/>
            <a:r>
              <a:rPr lang="en-US" altLang="zh-CN" sz="900" dirty="0">
                <a:solidFill>
                  <a:schemeClr val="bg1">
                    <a:lumMod val="50000"/>
                  </a:schemeClr>
                </a:solidFill>
              </a:rPr>
              <a:t>Chinese  companies  will no longer remain in the hard stage and they are also promoting a culture Chinese  companies  will no longer remain </a:t>
            </a:r>
          </a:p>
          <a:p>
            <a:pPr algn="ctr"/>
            <a:r>
              <a:rPr lang="en-US" altLang="zh-CN" sz="900" dirty="0">
                <a:solidFill>
                  <a:schemeClr val="bg1">
                    <a:lumMod val="50000"/>
                  </a:schemeClr>
                </a:solidFill>
              </a:rPr>
              <a:t>in the hard stage and they are also wang ling </a:t>
            </a:r>
            <a:r>
              <a:rPr lang="en-US" altLang="zh-CN" sz="900" dirty="0" err="1">
                <a:solidFill>
                  <a:schemeClr val="bg1">
                    <a:lumMod val="50000"/>
                  </a:schemeClr>
                </a:solidFill>
              </a:rPr>
              <a:t>yan</a:t>
            </a:r>
            <a:r>
              <a:rPr lang="en-US" altLang="zh-CN" sz="900" dirty="0">
                <a:solidFill>
                  <a:schemeClr val="bg1">
                    <a:lumMod val="50000"/>
                  </a:schemeClr>
                </a:solidFill>
              </a:rPr>
              <a:t> a culture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1+#ppt_w/2"/>
                                          </p:val>
                                        </p:tav>
                                        <p:tav tm="100000">
                                          <p:val>
                                            <p:strVal val="#ppt_x"/>
                                          </p:val>
                                        </p:tav>
                                      </p:tavLst>
                                    </p:anim>
                                    <p:anim calcmode="lin" valueType="num">
                                      <p:cBhvr additive="base">
                                        <p:cTn id="16" dur="1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6" presetClass="emph" presetSubtype="0" fill="hold" grpId="1" nodeType="withEffect">
                                  <p:stCondLst>
                                    <p:cond delay="2500"/>
                                  </p:stCondLst>
                                  <p:iterate type="lt">
                                    <p:tmPct val="10000"/>
                                  </p:iterate>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par>
                                <p:cTn id="25" presetID="42" presetClass="entr" presetSubtype="0" fill="hold" grpId="0" nodeType="withEffect">
                                  <p:stCondLst>
                                    <p:cond delay="2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06610"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PA_文本框 22"/>
          <p:cNvSpPr txBox="1"/>
          <p:nvPr>
            <p:custDataLst>
              <p:tags r:id="rId1"/>
            </p:custDataLst>
          </p:nvPr>
        </p:nvSpPr>
        <p:spPr>
          <a:xfrm>
            <a:off x="1292178" y="3364324"/>
            <a:ext cx="5952413" cy="1015663"/>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基本工作概述</a:t>
            </a:r>
          </a:p>
        </p:txBody>
      </p:sp>
      <p:sp>
        <p:nvSpPr>
          <p:cNvPr id="5" name="矩形 4"/>
          <p:cNvSpPr/>
          <p:nvPr/>
        </p:nvSpPr>
        <p:spPr>
          <a:xfrm>
            <a:off x="1981987" y="4478529"/>
            <a:ext cx="4572794" cy="507839"/>
          </a:xfrm>
          <a:prstGeom prst="rect">
            <a:avLst/>
          </a:prstGeom>
        </p:spPr>
        <p:txBody>
          <a:bodyPr lIns="91448" tIns="45724" rIns="91448" bIns="45724">
            <a:spAutoFit/>
          </a:bodyPr>
          <a:lstStyle/>
          <a:p>
            <a:pPr algn="ctr"/>
            <a:r>
              <a:rPr lang="en-US" altLang="zh-CN" sz="900" dirty="0">
                <a:solidFill>
                  <a:schemeClr val="bg1">
                    <a:lumMod val="50000"/>
                  </a:schemeClr>
                </a:solidFill>
              </a:rPr>
              <a:t>Chinese  companies  will no longer remain in the hard stage and they are also promoting a culture Chinese  companies  will no longer remain </a:t>
            </a:r>
          </a:p>
          <a:p>
            <a:pPr algn="ctr"/>
            <a:r>
              <a:rPr lang="en-US" altLang="zh-CN" sz="900" dirty="0">
                <a:solidFill>
                  <a:schemeClr val="bg1">
                    <a:lumMod val="50000"/>
                  </a:schemeClr>
                </a:solidFill>
              </a:rPr>
              <a:t>in the hard stage and they are also wang ling </a:t>
            </a:r>
            <a:r>
              <a:rPr lang="en-US" altLang="zh-CN" sz="900" dirty="0" err="1">
                <a:solidFill>
                  <a:schemeClr val="bg1">
                    <a:lumMod val="50000"/>
                  </a:schemeClr>
                </a:solidFill>
              </a:rPr>
              <a:t>yan</a:t>
            </a:r>
            <a:r>
              <a:rPr lang="en-US" altLang="zh-CN" sz="900" dirty="0">
                <a:solidFill>
                  <a:schemeClr val="bg1">
                    <a:lumMod val="50000"/>
                  </a:schemeClr>
                </a:solidFill>
              </a:rPr>
              <a:t> a culture</a:t>
            </a:r>
          </a:p>
        </p:txBody>
      </p:sp>
      <p:grpSp>
        <p:nvGrpSpPr>
          <p:cNvPr id="6" name="组合 5"/>
          <p:cNvGrpSpPr/>
          <p:nvPr/>
        </p:nvGrpSpPr>
        <p:grpSpPr>
          <a:xfrm>
            <a:off x="3244883" y="5831872"/>
            <a:ext cx="2047002" cy="335372"/>
            <a:chOff x="4902198" y="3898900"/>
            <a:chExt cx="2387602" cy="375420"/>
          </a:xfrm>
          <a:solidFill>
            <a:srgbClr val="476263"/>
          </a:solidFill>
          <a:effectLst/>
        </p:grpSpPr>
        <p:sp>
          <p:nvSpPr>
            <p:cNvPr id="7" name="PA_圆角矩形 7"/>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ONE</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par>
                          <p:cTn id="21" fill="hold">
                            <p:stCondLst>
                              <p:cond delay="11399"/>
                            </p:stCondLst>
                            <p:childTnLst>
                              <p:par>
                                <p:cTn id="22" presetID="5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基本工作概述</a:t>
            </a:r>
          </a:p>
        </p:txBody>
      </p:sp>
      <p:sp>
        <p:nvSpPr>
          <p:cNvPr id="32" name="Freeform 171"/>
          <p:cNvSpPr>
            <a:spLocks noEditPoints="1"/>
          </p:cNvSpPr>
          <p:nvPr/>
        </p:nvSpPr>
        <p:spPr bwMode="auto">
          <a:xfrm>
            <a:off x="5936010" y="2012371"/>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97B9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33" name="TextBox 23"/>
          <p:cNvSpPr txBox="1"/>
          <p:nvPr/>
        </p:nvSpPr>
        <p:spPr>
          <a:xfrm>
            <a:off x="6537586" y="1955377"/>
            <a:ext cx="3206915" cy="6251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lt"/>
              </a:rPr>
              <a:t>Professional Business</a:t>
            </a: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lt"/>
              </a:rPr>
              <a:t>Project</a:t>
            </a:r>
          </a:p>
        </p:txBody>
      </p:sp>
      <p:sp>
        <p:nvSpPr>
          <p:cNvPr id="34" name="Rectangle 25"/>
          <p:cNvSpPr/>
          <p:nvPr/>
        </p:nvSpPr>
        <p:spPr>
          <a:xfrm>
            <a:off x="5842975" y="2610809"/>
            <a:ext cx="4031817" cy="51103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Lorem ipsum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Mi'zhi'wang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sit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amet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contur</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adipiscing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elit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Nulla</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volutpat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dui at fermentum.</a:t>
            </a:r>
          </a:p>
        </p:txBody>
      </p:sp>
      <p:sp>
        <p:nvSpPr>
          <p:cNvPr id="35" name="TextBox 27"/>
          <p:cNvSpPr txBox="1"/>
          <p:nvPr/>
        </p:nvSpPr>
        <p:spPr>
          <a:xfrm>
            <a:off x="6537585" y="4996288"/>
            <a:ext cx="2363941" cy="6251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lt"/>
              </a:rPr>
              <a:t>Best Developer</a:t>
            </a: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lt"/>
              </a:rPr>
              <a:t>Department</a:t>
            </a:r>
          </a:p>
        </p:txBody>
      </p:sp>
      <p:sp>
        <p:nvSpPr>
          <p:cNvPr id="36" name="Rectangle 28"/>
          <p:cNvSpPr/>
          <p:nvPr/>
        </p:nvSpPr>
        <p:spPr>
          <a:xfrm>
            <a:off x="5842975" y="5651720"/>
            <a:ext cx="4031817" cy="51103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Lorem ipsum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Mi'zhi'wang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sit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amet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contur</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adipiscing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elit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Nulla</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volutpat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dui at fermentum.</a:t>
            </a:r>
          </a:p>
        </p:txBody>
      </p:sp>
      <p:sp>
        <p:nvSpPr>
          <p:cNvPr id="37" name="TextBox 29"/>
          <p:cNvSpPr txBox="1"/>
          <p:nvPr/>
        </p:nvSpPr>
        <p:spPr>
          <a:xfrm>
            <a:off x="6537586" y="3475832"/>
            <a:ext cx="2851660" cy="6251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lt"/>
              </a:rPr>
              <a:t>Essential &amp; Unique</a:t>
            </a: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mn-lt"/>
              </a:rPr>
              <a:t>Consulting</a:t>
            </a:r>
          </a:p>
        </p:txBody>
      </p:sp>
      <p:sp>
        <p:nvSpPr>
          <p:cNvPr id="38" name="Rectangle 33"/>
          <p:cNvSpPr/>
          <p:nvPr/>
        </p:nvSpPr>
        <p:spPr>
          <a:xfrm>
            <a:off x="5842975" y="4131264"/>
            <a:ext cx="4031817" cy="51103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Lorem ipsum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Mi'zhi'wang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sit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amet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contur</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adipiscing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elit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Nulla</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volutpat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dui at fermentum.</a:t>
            </a:r>
          </a:p>
        </p:txBody>
      </p:sp>
      <p:sp>
        <p:nvSpPr>
          <p:cNvPr id="39" name="Freeform 173"/>
          <p:cNvSpPr>
            <a:spLocks noEditPoints="1"/>
          </p:cNvSpPr>
          <p:nvPr/>
        </p:nvSpPr>
        <p:spPr bwMode="auto">
          <a:xfrm>
            <a:off x="5956070" y="3566283"/>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476263"/>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0" name="Freeform 130"/>
          <p:cNvSpPr>
            <a:spLocks noEditPoints="1"/>
          </p:cNvSpPr>
          <p:nvPr/>
        </p:nvSpPr>
        <p:spPr bwMode="auto">
          <a:xfrm>
            <a:off x="5956070" y="5086739"/>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97B9A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grpSp>
        <p:nvGrpSpPr>
          <p:cNvPr id="41" name="组合 40"/>
          <p:cNvGrpSpPr/>
          <p:nvPr/>
        </p:nvGrpSpPr>
        <p:grpSpPr>
          <a:xfrm>
            <a:off x="-2071235" y="2066962"/>
            <a:ext cx="7114083" cy="4405550"/>
            <a:chOff x="3356900" y="3497356"/>
            <a:chExt cx="2763405" cy="1723668"/>
          </a:xfrm>
        </p:grpSpPr>
        <p:pic>
          <p:nvPicPr>
            <p:cNvPr id="42" name="Picture 65"/>
            <p:cNvPicPr>
              <a:picLocks noChangeAspect="1"/>
            </p:cNvPicPr>
            <p:nvPr/>
          </p:nvPicPr>
          <p:blipFill>
            <a:blip r:embed="rId3" cstate="print"/>
            <a:srcRect/>
            <a:stretch>
              <a:fillRect/>
            </a:stretch>
          </p:blipFill>
          <p:spPr bwMode="auto">
            <a:xfrm>
              <a:off x="3356900" y="3497356"/>
              <a:ext cx="2763405" cy="1723668"/>
            </a:xfrm>
            <a:prstGeom prst="rect">
              <a:avLst/>
            </a:prstGeom>
            <a:noFill/>
            <a:ln w="9525">
              <a:noFill/>
              <a:miter lim="800000"/>
              <a:headEnd/>
              <a:tailEnd/>
            </a:ln>
          </p:spPr>
        </p:pic>
        <p:sp>
          <p:nvSpPr>
            <p:cNvPr id="43" name="Rectangle 19"/>
            <p:cNvSpPr/>
            <p:nvPr/>
          </p:nvSpPr>
          <p:spPr>
            <a:xfrm>
              <a:off x="3893483" y="3717042"/>
              <a:ext cx="1680052" cy="105625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ctr" defTabSz="913765"/>
              <a:endParaRPr lang="zh-CN" altLang="zh-CN" sz="1800">
                <a:solidFill>
                  <a:schemeClr val="bg1">
                    <a:lumMod val="65000"/>
                  </a:schemeClr>
                </a:solidFill>
                <a:latin typeface="Arial" panose="020B0604020202020204" pitchFamily="34" charset="0"/>
                <a:ea typeface="宋体" panose="02010600030101010101" pitchFamily="2" charset="-122"/>
                <a:cs typeface="宋体" panose="02010600030101010101" pitchFamily="2"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p:bldP spid="34" grpId="0"/>
      <p:bldP spid="35" grpId="0"/>
      <p:bldP spid="36" grpId="0"/>
      <p:bldP spid="37" grpId="0"/>
      <p:bldP spid="38" grpId="0"/>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基本工作概述</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962" y="2042468"/>
            <a:ext cx="3702424" cy="3588024"/>
          </a:xfrm>
          <a:prstGeom prst="rect">
            <a:avLst/>
          </a:prstGeom>
          <a:effectLst/>
        </p:spPr>
      </p:pic>
      <p:sp>
        <p:nvSpPr>
          <p:cNvPr id="38" name="Shape 2525"/>
          <p:cNvSpPr/>
          <p:nvPr/>
        </p:nvSpPr>
        <p:spPr>
          <a:xfrm>
            <a:off x="2146984" y="2203544"/>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97B9A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39" name="组合 38"/>
          <p:cNvGrpSpPr/>
          <p:nvPr/>
        </p:nvGrpSpPr>
        <p:grpSpPr>
          <a:xfrm>
            <a:off x="1128927" y="2895162"/>
            <a:ext cx="2486025" cy="934828"/>
            <a:chOff x="1692763" y="3444238"/>
            <a:chExt cx="2486025" cy="934828"/>
          </a:xfrm>
        </p:grpSpPr>
        <p:sp>
          <p:nvSpPr>
            <p:cNvPr id="40" name="文本框 39"/>
            <p:cNvSpPr txBox="1"/>
            <p:nvPr/>
          </p:nvSpPr>
          <p:spPr>
            <a:xfrm>
              <a:off x="1692763" y="3444238"/>
              <a:ext cx="2486025" cy="338554"/>
            </a:xfrm>
            <a:prstGeom prst="rect">
              <a:avLst/>
            </a:prstGeom>
            <a:noFill/>
          </p:spPr>
          <p:txBody>
            <a:bodyPr wrap="square" rtlCol="0">
              <a:spAutoFit/>
            </a:bodyPr>
            <a:lstStyle/>
            <a:p>
              <a:pPr algn="ctr"/>
              <a:r>
                <a:rPr lang="en-US" altLang="zh-CN" sz="1600" b="1" dirty="0">
                  <a:solidFill>
                    <a:srgbClr val="97B9A1"/>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rgbClr val="97B9A1"/>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rgbClr val="97B9A1"/>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rgbClr val="97B9A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Rectangle 23"/>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rgbClr val="97B9A1"/>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sp>
        <p:nvSpPr>
          <p:cNvPr id="42" name="Shape 2547"/>
          <p:cNvSpPr/>
          <p:nvPr/>
        </p:nvSpPr>
        <p:spPr>
          <a:xfrm>
            <a:off x="8591361" y="2194655"/>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76263"/>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76" name="组合 75"/>
          <p:cNvGrpSpPr/>
          <p:nvPr/>
        </p:nvGrpSpPr>
        <p:grpSpPr>
          <a:xfrm>
            <a:off x="7549385" y="2886273"/>
            <a:ext cx="2486025" cy="934828"/>
            <a:chOff x="8013211" y="3435349"/>
            <a:chExt cx="2486025" cy="934828"/>
          </a:xfrm>
        </p:grpSpPr>
        <p:sp>
          <p:nvSpPr>
            <p:cNvPr id="77" name="文本框 76"/>
            <p:cNvSpPr txBox="1"/>
            <p:nvPr/>
          </p:nvSpPr>
          <p:spPr>
            <a:xfrm>
              <a:off x="8013211" y="3435349"/>
              <a:ext cx="2486025" cy="338554"/>
            </a:xfrm>
            <a:prstGeom prst="rect">
              <a:avLst/>
            </a:prstGeom>
            <a:noFill/>
          </p:spPr>
          <p:txBody>
            <a:bodyPr wrap="square" rtlCol="0">
              <a:spAutoFit/>
            </a:bodyPr>
            <a:lstStyle/>
            <a:p>
              <a:pPr algn="ctr"/>
              <a:r>
                <a:rPr lang="en-US" altLang="zh-CN" sz="1600" b="1" dirty="0">
                  <a:solidFill>
                    <a:srgbClr val="476263"/>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rgbClr val="476263"/>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rgbClr val="476263"/>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rgbClr val="476263"/>
                </a:solidFill>
                <a:latin typeface="Arial" panose="020B0604020202020204" pitchFamily="34" charset="0"/>
                <a:ea typeface="微软雅黑" panose="020B0503020204020204" pitchFamily="34" charset="-122"/>
                <a:cs typeface="Arial" panose="020B0604020202020204" pitchFamily="34" charset="0"/>
              </a:endParaRPr>
            </a:p>
          </p:txBody>
        </p:sp>
        <p:sp>
          <p:nvSpPr>
            <p:cNvPr id="78" name="Rectangle 23"/>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rgbClr val="476263"/>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grpSp>
        <p:nvGrpSpPr>
          <p:cNvPr id="79" name="组合 78"/>
          <p:cNvGrpSpPr/>
          <p:nvPr/>
        </p:nvGrpSpPr>
        <p:grpSpPr>
          <a:xfrm>
            <a:off x="1213867" y="5163078"/>
            <a:ext cx="2486025" cy="934828"/>
            <a:chOff x="1692763" y="3444238"/>
            <a:chExt cx="2486025" cy="934828"/>
          </a:xfrm>
        </p:grpSpPr>
        <p:sp>
          <p:nvSpPr>
            <p:cNvPr id="80" name="文本框 79"/>
            <p:cNvSpPr txBox="1"/>
            <p:nvPr/>
          </p:nvSpPr>
          <p:spPr>
            <a:xfrm>
              <a:off x="1692763" y="3444238"/>
              <a:ext cx="2486025" cy="338554"/>
            </a:xfrm>
            <a:prstGeom prst="rect">
              <a:avLst/>
            </a:prstGeom>
            <a:noFill/>
          </p:spPr>
          <p:txBody>
            <a:bodyPr wrap="square" rtlCol="0">
              <a:spAutoFit/>
            </a:bodyPr>
            <a:lstStyle/>
            <a:p>
              <a:pPr algn="ctr"/>
              <a:r>
                <a:rPr lang="en-US" altLang="zh-CN" sz="1600" b="1" dirty="0">
                  <a:solidFill>
                    <a:srgbClr val="476263"/>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rgbClr val="476263"/>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rgbClr val="476263"/>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rgbClr val="476263"/>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Rectangle 23"/>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rgbClr val="476263"/>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grpSp>
        <p:nvGrpSpPr>
          <p:cNvPr id="82" name="组合 81"/>
          <p:cNvGrpSpPr/>
          <p:nvPr/>
        </p:nvGrpSpPr>
        <p:grpSpPr>
          <a:xfrm>
            <a:off x="7634325" y="5154189"/>
            <a:ext cx="2486025" cy="934828"/>
            <a:chOff x="8013211" y="3435349"/>
            <a:chExt cx="2486025" cy="934828"/>
          </a:xfrm>
        </p:grpSpPr>
        <p:sp>
          <p:nvSpPr>
            <p:cNvPr id="83" name="文本框 82"/>
            <p:cNvSpPr txBox="1"/>
            <p:nvPr/>
          </p:nvSpPr>
          <p:spPr>
            <a:xfrm>
              <a:off x="8013211" y="3435349"/>
              <a:ext cx="2486025" cy="338554"/>
            </a:xfrm>
            <a:prstGeom prst="rect">
              <a:avLst/>
            </a:prstGeom>
            <a:noFill/>
          </p:spPr>
          <p:txBody>
            <a:bodyPr wrap="square" rtlCol="0">
              <a:spAutoFit/>
            </a:bodyPr>
            <a:lstStyle/>
            <a:p>
              <a:pPr algn="ctr"/>
              <a:r>
                <a:rPr lang="en-US" altLang="zh-CN" sz="1600" b="1" dirty="0">
                  <a:solidFill>
                    <a:srgbClr val="97B9A1"/>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rgbClr val="97B9A1"/>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rgbClr val="97B9A1"/>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rgbClr val="97B9A1"/>
                </a:solidFill>
                <a:latin typeface="Arial" panose="020B0604020202020204" pitchFamily="34" charset="0"/>
                <a:ea typeface="微软雅黑" panose="020B0503020204020204" pitchFamily="34" charset="-122"/>
                <a:cs typeface="Arial" panose="020B0604020202020204" pitchFamily="34" charset="0"/>
              </a:endParaRPr>
            </a:p>
          </p:txBody>
        </p:sp>
        <p:sp>
          <p:nvSpPr>
            <p:cNvPr id="84" name="Rectangle 23"/>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rgbClr val="97B9A1"/>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sp>
        <p:nvSpPr>
          <p:cNvPr id="85" name="Shape 2587"/>
          <p:cNvSpPr/>
          <p:nvPr/>
        </p:nvSpPr>
        <p:spPr>
          <a:xfrm>
            <a:off x="2146983" y="4566804"/>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476263"/>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86" name="Shape 2687"/>
          <p:cNvSpPr/>
          <p:nvPr/>
        </p:nvSpPr>
        <p:spPr>
          <a:xfrm>
            <a:off x="8591361" y="4438902"/>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97B9A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500" fill="hold"/>
                                        <p:tgtEl>
                                          <p:spTgt spid="86"/>
                                        </p:tgtEl>
                                        <p:attrNameLst>
                                          <p:attrName>ppt_w</p:attrName>
                                        </p:attrNameLst>
                                      </p:cBhvr>
                                      <p:tavLst>
                                        <p:tav tm="0">
                                          <p:val>
                                            <p:fltVal val="0"/>
                                          </p:val>
                                        </p:tav>
                                        <p:tav tm="100000">
                                          <p:val>
                                            <p:strVal val="#ppt_w"/>
                                          </p:val>
                                        </p:tav>
                                      </p:tavLst>
                                    </p:anim>
                                    <p:anim calcmode="lin" valueType="num">
                                      <p:cBhvr>
                                        <p:cTn id="56" dur="500" fill="hold"/>
                                        <p:tgtEl>
                                          <p:spTgt spid="86"/>
                                        </p:tgtEl>
                                        <p:attrNameLst>
                                          <p:attrName>ppt_h</p:attrName>
                                        </p:attrNameLst>
                                      </p:cBhvr>
                                      <p:tavLst>
                                        <p:tav tm="0">
                                          <p:val>
                                            <p:fltVal val="0"/>
                                          </p:val>
                                        </p:tav>
                                        <p:tav tm="100000">
                                          <p:val>
                                            <p:strVal val="#ppt_h"/>
                                          </p:val>
                                        </p:tav>
                                      </p:tavLst>
                                    </p:anim>
                                    <p:animEffect transition="in" filter="fade">
                                      <p:cBhvr>
                                        <p:cTn id="57" dur="500"/>
                                        <p:tgtEl>
                                          <p:spTgt spid="86"/>
                                        </p:tgtEl>
                                      </p:cBhvr>
                                    </p:animEffect>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1000"/>
                                        <p:tgtEl>
                                          <p:spTgt spid="82"/>
                                        </p:tgtEl>
                                      </p:cBhvr>
                                    </p:animEffect>
                                    <p:anim calcmode="lin" valueType="num">
                                      <p:cBhvr>
                                        <p:cTn id="62" dur="1000" fill="hold"/>
                                        <p:tgtEl>
                                          <p:spTgt spid="82"/>
                                        </p:tgtEl>
                                        <p:attrNameLst>
                                          <p:attrName>ppt_x</p:attrName>
                                        </p:attrNameLst>
                                      </p:cBhvr>
                                      <p:tavLst>
                                        <p:tav tm="0">
                                          <p:val>
                                            <p:strVal val="#ppt_x"/>
                                          </p:val>
                                        </p:tav>
                                        <p:tav tm="100000">
                                          <p:val>
                                            <p:strVal val="#ppt_x"/>
                                          </p:val>
                                        </p:tav>
                                      </p:tavLst>
                                    </p:anim>
                                    <p:anim calcmode="lin" valueType="num">
                                      <p:cBhvr>
                                        <p:cTn id="63"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42" grpId="0"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基本工作概述</a:t>
            </a:r>
          </a:p>
        </p:txBody>
      </p:sp>
      <p:grpSp>
        <p:nvGrpSpPr>
          <p:cNvPr id="84" name="组合 83"/>
          <p:cNvGrpSpPr/>
          <p:nvPr/>
        </p:nvGrpSpPr>
        <p:grpSpPr>
          <a:xfrm>
            <a:off x="1898243" y="1121995"/>
            <a:ext cx="6675913" cy="5227043"/>
            <a:chOff x="3552825" y="1925639"/>
            <a:chExt cx="4725988" cy="4211637"/>
          </a:xfrm>
        </p:grpSpPr>
        <p:cxnSp>
          <p:nvCxnSpPr>
            <p:cNvPr id="85" name="MH_Other_2"/>
            <p:cNvCxnSpPr/>
            <p:nvPr>
              <p:custDataLst>
                <p:tags r:id="rId1"/>
              </p:custDataLst>
            </p:nvPr>
          </p:nvCxnSpPr>
          <p:spPr>
            <a:xfrm>
              <a:off x="5907088" y="1925639"/>
              <a:ext cx="0" cy="4211637"/>
            </a:xfrm>
            <a:prstGeom prst="line">
              <a:avLst/>
            </a:prstGeom>
            <a:noFill/>
            <a:ln w="9525" cap="flat" cmpd="sng" algn="ctr">
              <a:solidFill>
                <a:sysClr val="windowText" lastClr="000000"/>
              </a:solidFill>
              <a:prstDash val="dash"/>
              <a:miter lim="800000"/>
              <a:headEnd type="none" w="med" len="med"/>
              <a:tailEnd type="arrow" w="med" len="med"/>
            </a:ln>
            <a:effectLst/>
          </p:spPr>
        </p:cxnSp>
        <p:pic>
          <p:nvPicPr>
            <p:cNvPr id="86" name="MH_Other_3"/>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907089" y="5402263"/>
              <a:ext cx="21939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MH_Other_4"/>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907089" y="3852864"/>
              <a:ext cx="2193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MH_Other_5"/>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907089" y="2290764"/>
              <a:ext cx="21939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MH_Other_6"/>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552826" y="4630738"/>
              <a:ext cx="2365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MH_Other_7"/>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552826" y="3059113"/>
              <a:ext cx="2365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MH_Text_1"/>
            <p:cNvSpPr/>
            <p:nvPr>
              <p:custDataLst>
                <p:tags r:id="rId7"/>
              </p:custDataLst>
            </p:nvPr>
          </p:nvSpPr>
          <p:spPr bwMode="auto">
            <a:xfrm>
              <a:off x="6234113" y="2282825"/>
              <a:ext cx="2044700" cy="363538"/>
            </a:xfrm>
            <a:custGeom>
              <a:avLst/>
              <a:gdLst>
                <a:gd name="T0" fmla="*/ 2017911 w 2385"/>
                <a:gd name="T1" fmla="*/ 0 h 425"/>
                <a:gd name="T2" fmla="*/ 0 w 2385"/>
                <a:gd name="T3" fmla="*/ 0 h 425"/>
                <a:gd name="T4" fmla="*/ 0 w 2385"/>
                <a:gd name="T5" fmla="*/ 363852 h 425"/>
                <a:gd name="T6" fmla="*/ 2017911 w 2385"/>
                <a:gd name="T7" fmla="*/ 363852 h 425"/>
                <a:gd name="T8" fmla="*/ 2045354 w 2385"/>
                <a:gd name="T9" fmla="*/ 336456 h 425"/>
                <a:gd name="T10" fmla="*/ 2045354 w 2385"/>
                <a:gd name="T11" fmla="*/ 27396 h 425"/>
                <a:gd name="T12" fmla="*/ 2017911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4762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ts val="1500"/>
                </a:lnSpc>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双击</a:t>
              </a:r>
              <a:r>
                <a:rPr lang="zh-CN" altLang="en-US" sz="1400" b="1" kern="0" dirty="0">
                  <a:solidFill>
                    <a:srgbClr val="FFFFFF"/>
                  </a:solidFill>
                  <a:latin typeface="微软雅黑" panose="020B0503020204020204" pitchFamily="34" charset="-122"/>
                  <a:ea typeface="微软雅黑" panose="020B0503020204020204" pitchFamily="34" charset="-122"/>
                </a:rPr>
                <a:t>输入这里输入文字标题</a:t>
              </a:r>
            </a:p>
          </p:txBody>
        </p:sp>
        <p:sp>
          <p:nvSpPr>
            <p:cNvPr id="172" name="MH_SubTitle_1"/>
            <p:cNvSpPr/>
            <p:nvPr>
              <p:custDataLst>
                <p:tags r:id="rId8"/>
              </p:custDataLst>
            </p:nvPr>
          </p:nvSpPr>
          <p:spPr bwMode="auto">
            <a:xfrm>
              <a:off x="5603875" y="2282825"/>
              <a:ext cx="630238" cy="457200"/>
            </a:xfrm>
            <a:custGeom>
              <a:avLst/>
              <a:gdLst>
                <a:gd name="connsiteX0" fmla="*/ 27417 w 628879"/>
                <a:gd name="connsiteY0" fmla="*/ 0 h 456686"/>
                <a:gd name="connsiteX1" fmla="*/ 628879 w 628879"/>
                <a:gd name="connsiteY1" fmla="*/ 0 h 456686"/>
                <a:gd name="connsiteX2" fmla="*/ 628879 w 628879"/>
                <a:gd name="connsiteY2" fmla="*/ 363852 h 456686"/>
                <a:gd name="connsiteX3" fmla="*/ 433433 w 628879"/>
                <a:gd name="connsiteY3" fmla="*/ 363852 h 456686"/>
                <a:gd name="connsiteX4" fmla="*/ 407274 w 628879"/>
                <a:gd name="connsiteY4" fmla="*/ 363852 h 456686"/>
                <a:gd name="connsiteX5" fmla="*/ 314440 w 628879"/>
                <a:gd name="connsiteY5" fmla="*/ 456686 h 456686"/>
                <a:gd name="connsiteX6" fmla="*/ 221606 w 628879"/>
                <a:gd name="connsiteY6" fmla="*/ 363852 h 456686"/>
                <a:gd name="connsiteX7" fmla="*/ 133289 w 628879"/>
                <a:gd name="connsiteY7" fmla="*/ 363852 h 456686"/>
                <a:gd name="connsiteX8" fmla="*/ 27417 w 628879"/>
                <a:gd name="connsiteY8" fmla="*/ 363852 h 456686"/>
                <a:gd name="connsiteX9" fmla="*/ 0 w 628879"/>
                <a:gd name="connsiteY9" fmla="*/ 336456 h 456686"/>
                <a:gd name="connsiteX10" fmla="*/ 0 w 628879"/>
                <a:gd name="connsiteY10" fmla="*/ 27396 h 456686"/>
                <a:gd name="connsiteX11" fmla="*/ 27417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27417" y="0"/>
                  </a:moveTo>
                  <a:lnTo>
                    <a:pt x="628879" y="0"/>
                  </a:lnTo>
                  <a:cubicBezTo>
                    <a:pt x="628879" y="0"/>
                    <a:pt x="628879" y="0"/>
                    <a:pt x="628879" y="363852"/>
                  </a:cubicBezTo>
                  <a:cubicBezTo>
                    <a:pt x="628879" y="363852"/>
                    <a:pt x="628879" y="363852"/>
                    <a:pt x="433433" y="363852"/>
                  </a:cubicBezTo>
                  <a:lnTo>
                    <a:pt x="407274" y="363852"/>
                  </a:lnTo>
                  <a:lnTo>
                    <a:pt x="314440" y="456686"/>
                  </a:lnTo>
                  <a:lnTo>
                    <a:pt x="221606" y="363852"/>
                  </a:lnTo>
                  <a:lnTo>
                    <a:pt x="133289" y="363852"/>
                  </a:lnTo>
                  <a:cubicBezTo>
                    <a:pt x="100250" y="363852"/>
                    <a:pt x="65008" y="363852"/>
                    <a:pt x="27417" y="363852"/>
                  </a:cubicBezTo>
                  <a:cubicBezTo>
                    <a:pt x="11995" y="363852"/>
                    <a:pt x="0" y="351866"/>
                    <a:pt x="0" y="336456"/>
                  </a:cubicBezTo>
                  <a:cubicBezTo>
                    <a:pt x="0" y="336456"/>
                    <a:pt x="0" y="336456"/>
                    <a:pt x="0" y="27396"/>
                  </a:cubicBezTo>
                  <a:cubicBezTo>
                    <a:pt x="0" y="12842"/>
                    <a:pt x="11995" y="0"/>
                    <a:pt x="27417"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defRPr/>
              </a:pPr>
              <a:r>
                <a:rPr kumimoji="0" lang="en-US" altLang="zh-CN"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rPr>
                <a:t>2016</a:t>
              </a:r>
              <a:endParaRPr kumimoji="0" lang="zh-CN" altLang="en-US"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endParaRPr>
            </a:p>
          </p:txBody>
        </p:sp>
        <p:sp>
          <p:nvSpPr>
            <p:cNvPr id="173" name="MH_Text_3"/>
            <p:cNvSpPr/>
            <p:nvPr>
              <p:custDataLst>
                <p:tags r:id="rId9"/>
              </p:custDataLst>
            </p:nvPr>
          </p:nvSpPr>
          <p:spPr bwMode="auto">
            <a:xfrm>
              <a:off x="6227763" y="3833814"/>
              <a:ext cx="2044700" cy="363537"/>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476263"/>
            </a:solidFill>
            <a:ln>
              <a:noFill/>
            </a:ln>
          </p:spPr>
          <p:txBody>
            <a:bodyPr lIns="108000" tIns="0" rIns="0" bIns="36000" anchor="ctr">
              <a:noAutofit/>
            </a:bodyPr>
            <a:lstStyle/>
            <a:p>
              <a:pPr lvl="0" algn="ctr">
                <a:lnSpc>
                  <a:spcPts val="1500"/>
                </a:lnSpc>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双击</a:t>
              </a:r>
              <a:r>
                <a:rPr lang="zh-CN" altLang="en-US" sz="1400" b="1" kern="0" dirty="0">
                  <a:solidFill>
                    <a:srgbClr val="FFFFFF"/>
                  </a:solidFill>
                  <a:latin typeface="微软雅黑" panose="020B0503020204020204" pitchFamily="34" charset="-122"/>
                  <a:ea typeface="微软雅黑" panose="020B0503020204020204" pitchFamily="34" charset="-122"/>
                </a:rPr>
                <a:t>输入这里输入文字标题</a:t>
              </a:r>
            </a:p>
          </p:txBody>
        </p:sp>
        <p:sp>
          <p:nvSpPr>
            <p:cNvPr id="174" name="MH_SubTitle_2"/>
            <p:cNvSpPr/>
            <p:nvPr>
              <p:custDataLst>
                <p:tags r:id="rId10"/>
              </p:custDataLst>
            </p:nvPr>
          </p:nvSpPr>
          <p:spPr bwMode="auto">
            <a:xfrm>
              <a:off x="5600701" y="3833813"/>
              <a:ext cx="627063" cy="457200"/>
            </a:xfrm>
            <a:custGeom>
              <a:avLst/>
              <a:gdLst>
                <a:gd name="connsiteX0" fmla="*/ 27389 w 627382"/>
                <a:gd name="connsiteY0" fmla="*/ 0 h 456687"/>
                <a:gd name="connsiteX1" fmla="*/ 627382 w 627382"/>
                <a:gd name="connsiteY1" fmla="*/ 0 h 456687"/>
                <a:gd name="connsiteX2" fmla="*/ 627382 w 627382"/>
                <a:gd name="connsiteY2" fmla="*/ 363852 h 456687"/>
                <a:gd name="connsiteX3" fmla="*/ 432414 w 627382"/>
                <a:gd name="connsiteY3" fmla="*/ 363852 h 456687"/>
                <a:gd name="connsiteX4" fmla="*/ 405778 w 627382"/>
                <a:gd name="connsiteY4" fmla="*/ 363852 h 456687"/>
                <a:gd name="connsiteX5" fmla="*/ 312943 w 627382"/>
                <a:gd name="connsiteY5" fmla="*/ 456687 h 456687"/>
                <a:gd name="connsiteX6" fmla="*/ 220108 w 627382"/>
                <a:gd name="connsiteY6" fmla="*/ 363852 h 456687"/>
                <a:gd name="connsiteX7" fmla="*/ 133003 w 627382"/>
                <a:gd name="connsiteY7" fmla="*/ 363852 h 456687"/>
                <a:gd name="connsiteX8" fmla="*/ 27389 w 627382"/>
                <a:gd name="connsiteY8" fmla="*/ 363852 h 456687"/>
                <a:gd name="connsiteX9" fmla="*/ 0 w 627382"/>
                <a:gd name="connsiteY9" fmla="*/ 336456 h 456687"/>
                <a:gd name="connsiteX10" fmla="*/ 0 w 627382"/>
                <a:gd name="connsiteY10" fmla="*/ 27396 h 456687"/>
                <a:gd name="connsiteX11" fmla="*/ 27389 w 627382"/>
                <a:gd name="connsiteY11" fmla="*/ 0 h 4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7">
                  <a:moveTo>
                    <a:pt x="27389" y="0"/>
                  </a:moveTo>
                  <a:lnTo>
                    <a:pt x="627382" y="0"/>
                  </a:lnTo>
                  <a:cubicBezTo>
                    <a:pt x="627382" y="0"/>
                    <a:pt x="627382" y="0"/>
                    <a:pt x="627382" y="363852"/>
                  </a:cubicBezTo>
                  <a:cubicBezTo>
                    <a:pt x="627382" y="363852"/>
                    <a:pt x="627382" y="363852"/>
                    <a:pt x="432414" y="363852"/>
                  </a:cubicBezTo>
                  <a:lnTo>
                    <a:pt x="405778" y="363852"/>
                  </a:lnTo>
                  <a:lnTo>
                    <a:pt x="312943" y="456687"/>
                  </a:lnTo>
                  <a:lnTo>
                    <a:pt x="220108" y="363852"/>
                  </a:lnTo>
                  <a:lnTo>
                    <a:pt x="133003" y="363852"/>
                  </a:lnTo>
                  <a:cubicBezTo>
                    <a:pt x="100044" y="363852"/>
                    <a:pt x="64888" y="363852"/>
                    <a:pt x="27389" y="363852"/>
                  </a:cubicBezTo>
                  <a:cubicBezTo>
                    <a:pt x="11983" y="363852"/>
                    <a:pt x="0" y="351866"/>
                    <a:pt x="0" y="336456"/>
                  </a:cubicBezTo>
                  <a:cubicBezTo>
                    <a:pt x="0" y="336456"/>
                    <a:pt x="0" y="336456"/>
                    <a:pt x="0" y="27396"/>
                  </a:cubicBezTo>
                  <a:cubicBezTo>
                    <a:pt x="0" y="12842"/>
                    <a:pt x="11983" y="0"/>
                    <a:pt x="27389"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defRPr/>
              </a:pPr>
              <a:r>
                <a:rPr kumimoji="0" lang="en-US" altLang="zh-CN"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rPr>
                <a:t>2018</a:t>
              </a:r>
              <a:endParaRPr kumimoji="0" lang="zh-CN" altLang="en-US"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endParaRPr>
            </a:p>
          </p:txBody>
        </p:sp>
        <p:sp>
          <p:nvSpPr>
            <p:cNvPr id="175" name="MH_Text_5"/>
            <p:cNvSpPr/>
            <p:nvPr>
              <p:custDataLst>
                <p:tags r:id="rId11"/>
              </p:custDataLst>
            </p:nvPr>
          </p:nvSpPr>
          <p:spPr bwMode="auto">
            <a:xfrm>
              <a:off x="6227763" y="5383214"/>
              <a:ext cx="2044700" cy="365125"/>
            </a:xfrm>
            <a:custGeom>
              <a:avLst/>
              <a:gdLst>
                <a:gd name="T0" fmla="*/ 2017911 w 2385"/>
                <a:gd name="T1" fmla="*/ 0 h 425"/>
                <a:gd name="T2" fmla="*/ 0 w 2385"/>
                <a:gd name="T3" fmla="*/ 0 h 425"/>
                <a:gd name="T4" fmla="*/ 0 w 2385"/>
                <a:gd name="T5" fmla="*/ 363852 h 425"/>
                <a:gd name="T6" fmla="*/ 2017911 w 2385"/>
                <a:gd name="T7" fmla="*/ 363852 h 425"/>
                <a:gd name="T8" fmla="*/ 2045354 w 2385"/>
                <a:gd name="T9" fmla="*/ 336456 h 425"/>
                <a:gd name="T10" fmla="*/ 2045354 w 2385"/>
                <a:gd name="T11" fmla="*/ 27396 h 425"/>
                <a:gd name="T12" fmla="*/ 2017911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1" y="425"/>
                    <a:pt x="2385" y="410"/>
                    <a:pt x="2385" y="393"/>
                  </a:cubicBezTo>
                  <a:cubicBezTo>
                    <a:pt x="2385" y="32"/>
                    <a:pt x="2385" y="32"/>
                    <a:pt x="2385" y="32"/>
                  </a:cubicBezTo>
                  <a:cubicBezTo>
                    <a:pt x="2385" y="14"/>
                    <a:pt x="2371" y="0"/>
                    <a:pt x="2353" y="0"/>
                  </a:cubicBezTo>
                  <a:close/>
                </a:path>
              </a:pathLst>
            </a:custGeom>
            <a:solidFill>
              <a:srgbClr val="47626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ts val="1500"/>
                </a:lnSpc>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双击</a:t>
              </a:r>
              <a:r>
                <a:rPr lang="zh-CN" altLang="en-US" sz="1400" b="1" kern="0" dirty="0">
                  <a:solidFill>
                    <a:srgbClr val="FFFFFF"/>
                  </a:solidFill>
                  <a:latin typeface="微软雅黑" panose="020B0503020204020204" pitchFamily="34" charset="-122"/>
                  <a:ea typeface="微软雅黑" panose="020B0503020204020204" pitchFamily="34" charset="-122"/>
                </a:rPr>
                <a:t>输入这里输入文字标题</a:t>
              </a:r>
            </a:p>
          </p:txBody>
        </p:sp>
        <p:sp>
          <p:nvSpPr>
            <p:cNvPr id="176" name="MH_SubTitle_3"/>
            <p:cNvSpPr/>
            <p:nvPr>
              <p:custDataLst>
                <p:tags r:id="rId12"/>
              </p:custDataLst>
            </p:nvPr>
          </p:nvSpPr>
          <p:spPr bwMode="auto">
            <a:xfrm>
              <a:off x="5600701" y="5383213"/>
              <a:ext cx="627063" cy="457200"/>
            </a:xfrm>
            <a:custGeom>
              <a:avLst/>
              <a:gdLst>
                <a:gd name="connsiteX0" fmla="*/ 27389 w 627382"/>
                <a:gd name="connsiteY0" fmla="*/ 0 h 456686"/>
                <a:gd name="connsiteX1" fmla="*/ 627382 w 627382"/>
                <a:gd name="connsiteY1" fmla="*/ 0 h 456686"/>
                <a:gd name="connsiteX2" fmla="*/ 627382 w 627382"/>
                <a:gd name="connsiteY2" fmla="*/ 363852 h 456686"/>
                <a:gd name="connsiteX3" fmla="*/ 432414 w 627382"/>
                <a:gd name="connsiteY3" fmla="*/ 363852 h 456686"/>
                <a:gd name="connsiteX4" fmla="*/ 405777 w 627382"/>
                <a:gd name="connsiteY4" fmla="*/ 363852 h 456686"/>
                <a:gd name="connsiteX5" fmla="*/ 312943 w 627382"/>
                <a:gd name="connsiteY5" fmla="*/ 456686 h 456686"/>
                <a:gd name="connsiteX6" fmla="*/ 220109 w 627382"/>
                <a:gd name="connsiteY6" fmla="*/ 363852 h 456686"/>
                <a:gd name="connsiteX7" fmla="*/ 133003 w 627382"/>
                <a:gd name="connsiteY7" fmla="*/ 363852 h 456686"/>
                <a:gd name="connsiteX8" fmla="*/ 27389 w 627382"/>
                <a:gd name="connsiteY8" fmla="*/ 363852 h 456686"/>
                <a:gd name="connsiteX9" fmla="*/ 0 w 627382"/>
                <a:gd name="connsiteY9" fmla="*/ 336456 h 456686"/>
                <a:gd name="connsiteX10" fmla="*/ 0 w 627382"/>
                <a:gd name="connsiteY10" fmla="*/ 27396 h 456686"/>
                <a:gd name="connsiteX11" fmla="*/ 27389 w 627382"/>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382" h="456686">
                  <a:moveTo>
                    <a:pt x="27389" y="0"/>
                  </a:moveTo>
                  <a:lnTo>
                    <a:pt x="627382" y="0"/>
                  </a:lnTo>
                  <a:cubicBezTo>
                    <a:pt x="627382" y="0"/>
                    <a:pt x="627382" y="0"/>
                    <a:pt x="627382" y="363852"/>
                  </a:cubicBezTo>
                  <a:cubicBezTo>
                    <a:pt x="627382" y="363852"/>
                    <a:pt x="627382" y="363852"/>
                    <a:pt x="432414" y="363852"/>
                  </a:cubicBezTo>
                  <a:lnTo>
                    <a:pt x="405777" y="363852"/>
                  </a:lnTo>
                  <a:lnTo>
                    <a:pt x="312943" y="456686"/>
                  </a:lnTo>
                  <a:lnTo>
                    <a:pt x="220109" y="363852"/>
                  </a:lnTo>
                  <a:lnTo>
                    <a:pt x="133003" y="363852"/>
                  </a:lnTo>
                  <a:cubicBezTo>
                    <a:pt x="100044" y="363852"/>
                    <a:pt x="64888" y="363852"/>
                    <a:pt x="27389" y="363852"/>
                  </a:cubicBezTo>
                  <a:cubicBezTo>
                    <a:pt x="11983" y="363852"/>
                    <a:pt x="0" y="351010"/>
                    <a:pt x="0" y="336456"/>
                  </a:cubicBezTo>
                  <a:cubicBezTo>
                    <a:pt x="0" y="336456"/>
                    <a:pt x="0" y="336456"/>
                    <a:pt x="0" y="27396"/>
                  </a:cubicBezTo>
                  <a:cubicBezTo>
                    <a:pt x="0" y="11985"/>
                    <a:pt x="11983" y="0"/>
                    <a:pt x="27389"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defRPr/>
              </a:pPr>
              <a:r>
                <a:rPr kumimoji="0" lang="en-US" altLang="zh-CN"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rPr>
                <a:t>2020</a:t>
              </a:r>
              <a:endParaRPr kumimoji="0" lang="zh-CN" altLang="en-US" sz="1200" b="1" i="0" u="none" strike="noStrike" kern="0" cap="none" spc="0" normalizeH="0" baseline="0" noProof="0" dirty="0">
                <a:ln>
                  <a:noFill/>
                </a:ln>
                <a:solidFill>
                  <a:srgbClr val="332A3B">
                    <a:lumMod val="75000"/>
                  </a:srgbClr>
                </a:solidFill>
                <a:effectLst/>
                <a:uLnTx/>
                <a:uFillTx/>
                <a:latin typeface="微软雅黑" panose="020B0503020204020204" pitchFamily="34" charset="-122"/>
                <a:ea typeface="微软雅黑" panose="020B0503020204020204" pitchFamily="34" charset="-122"/>
              </a:endParaRPr>
            </a:p>
          </p:txBody>
        </p:sp>
        <p:sp>
          <p:nvSpPr>
            <p:cNvPr id="177" name="MH_Text_2"/>
            <p:cNvSpPr/>
            <p:nvPr>
              <p:custDataLst>
                <p:tags r:id="rId13"/>
              </p:custDataLst>
            </p:nvPr>
          </p:nvSpPr>
          <p:spPr bwMode="auto">
            <a:xfrm>
              <a:off x="3552825" y="3057526"/>
              <a:ext cx="2044700" cy="365125"/>
            </a:xfrm>
            <a:custGeom>
              <a:avLst/>
              <a:gdLst>
                <a:gd name="T0" fmla="*/ 27423 w 2385"/>
                <a:gd name="T1" fmla="*/ 0 h 425"/>
                <a:gd name="T2" fmla="*/ 2043856 w 2385"/>
                <a:gd name="T3" fmla="*/ 0 h 425"/>
                <a:gd name="T4" fmla="*/ 2043856 w 2385"/>
                <a:gd name="T5" fmla="*/ 363852 h 425"/>
                <a:gd name="T6" fmla="*/ 27423 w 2385"/>
                <a:gd name="T7" fmla="*/ 363852 h 425"/>
                <a:gd name="T8" fmla="*/ 0 w 2385"/>
                <a:gd name="T9" fmla="*/ 336456 h 425"/>
                <a:gd name="T10" fmla="*/ 0 w 2385"/>
                <a:gd name="T11" fmla="*/ 27396 h 425"/>
                <a:gd name="T12" fmla="*/ 27423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97B9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08000" bIns="3600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ts val="1500"/>
                </a:lnSpc>
                <a:defRPr/>
              </a:pPr>
              <a:r>
                <a:rPr lang="zh-CN" altLang="en-US" sz="1400" b="1" kern="0" dirty="0">
                  <a:solidFill>
                    <a:srgbClr val="FFFFFF"/>
                  </a:solidFill>
                  <a:latin typeface="微软雅黑" panose="020B0503020204020204" pitchFamily="34" charset="-122"/>
                  <a:ea typeface="微软雅黑" panose="020B0503020204020204" pitchFamily="34" charset="-122"/>
                </a:rPr>
                <a:t>双击输入这里输入文字标题</a:t>
              </a:r>
            </a:p>
          </p:txBody>
        </p:sp>
        <p:sp>
          <p:nvSpPr>
            <p:cNvPr id="178" name="MH_SubTitle_4"/>
            <p:cNvSpPr/>
            <p:nvPr>
              <p:custDataLst>
                <p:tags r:id="rId14"/>
              </p:custDataLst>
            </p:nvPr>
          </p:nvSpPr>
          <p:spPr bwMode="auto">
            <a:xfrm>
              <a:off x="5597525" y="3057525"/>
              <a:ext cx="628650" cy="4572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2017</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79" name="MH_Text_4"/>
            <p:cNvSpPr/>
            <p:nvPr>
              <p:custDataLst>
                <p:tags r:id="rId15"/>
              </p:custDataLst>
            </p:nvPr>
          </p:nvSpPr>
          <p:spPr bwMode="auto">
            <a:xfrm>
              <a:off x="3552825" y="4610100"/>
              <a:ext cx="2044700" cy="363538"/>
            </a:xfrm>
            <a:custGeom>
              <a:avLst/>
              <a:gdLst>
                <a:gd name="T0" fmla="*/ 32 w 2385"/>
                <a:gd name="T1" fmla="*/ 0 h 424"/>
                <a:gd name="T2" fmla="*/ 2385 w 2385"/>
                <a:gd name="T3" fmla="*/ 0 h 424"/>
                <a:gd name="T4" fmla="*/ 2385 w 2385"/>
                <a:gd name="T5" fmla="*/ 424 h 424"/>
                <a:gd name="T6" fmla="*/ 32 w 2385"/>
                <a:gd name="T7" fmla="*/ 424 h 424"/>
                <a:gd name="T8" fmla="*/ 0 w 2385"/>
                <a:gd name="T9" fmla="*/ 392 h 424"/>
                <a:gd name="T10" fmla="*/ 0 w 2385"/>
                <a:gd name="T11" fmla="*/ 32 h 424"/>
                <a:gd name="T12" fmla="*/ 32 w 2385"/>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2385" h="424">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rgbClr val="97B9A1"/>
            </a:solidFill>
            <a:ln>
              <a:noFill/>
            </a:ln>
          </p:spPr>
          <p:txBody>
            <a:bodyPr lIns="0" tIns="0" rIns="108000" bIns="36000" anchor="ctr">
              <a:noAutofit/>
            </a:bodyPr>
            <a:lstStyle/>
            <a:p>
              <a:pPr lvl="0" algn="ctr">
                <a:lnSpc>
                  <a:spcPts val="1500"/>
                </a:lnSpc>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双击</a:t>
              </a:r>
              <a:r>
                <a:rPr lang="zh-CN" altLang="en-US" sz="1400" b="1" kern="0" dirty="0">
                  <a:solidFill>
                    <a:srgbClr val="FFFFFF"/>
                  </a:solidFill>
                  <a:latin typeface="微软雅黑" panose="020B0503020204020204" pitchFamily="34" charset="-122"/>
                  <a:ea typeface="微软雅黑" panose="020B0503020204020204" pitchFamily="34" charset="-122"/>
                </a:rPr>
                <a:t>输入这里输入文字标题</a:t>
              </a:r>
            </a:p>
          </p:txBody>
        </p:sp>
        <p:sp>
          <p:nvSpPr>
            <p:cNvPr id="180" name="MH_SubTitle_5"/>
            <p:cNvSpPr/>
            <p:nvPr>
              <p:custDataLst>
                <p:tags r:id="rId16"/>
              </p:custDataLst>
            </p:nvPr>
          </p:nvSpPr>
          <p:spPr bwMode="auto">
            <a:xfrm>
              <a:off x="5597525" y="4610101"/>
              <a:ext cx="628650" cy="454025"/>
            </a:xfrm>
            <a:custGeom>
              <a:avLst/>
              <a:gdLst>
                <a:gd name="connsiteX0" fmla="*/ 0 w 628879"/>
                <a:gd name="connsiteY0" fmla="*/ 0 h 455188"/>
                <a:gd name="connsiteX1" fmla="*/ 601462 w 628879"/>
                <a:gd name="connsiteY1" fmla="*/ 0 h 455188"/>
                <a:gd name="connsiteX2" fmla="*/ 628879 w 628879"/>
                <a:gd name="connsiteY2" fmla="*/ 27460 h 455188"/>
                <a:gd name="connsiteX3" fmla="*/ 628879 w 628879"/>
                <a:gd name="connsiteY3" fmla="*/ 336392 h 455188"/>
                <a:gd name="connsiteX4" fmla="*/ 601462 w 628879"/>
                <a:gd name="connsiteY4" fmla="*/ 363852 h 455188"/>
                <a:gd name="connsiteX5" fmla="*/ 495590 w 628879"/>
                <a:gd name="connsiteY5" fmla="*/ 363852 h 455188"/>
                <a:gd name="connsiteX6" fmla="*/ 405775 w 628879"/>
                <a:gd name="connsiteY6" fmla="*/ 363852 h 455188"/>
                <a:gd name="connsiteX7" fmla="*/ 314439 w 628879"/>
                <a:gd name="connsiteY7" fmla="*/ 455188 h 455188"/>
                <a:gd name="connsiteX8" fmla="*/ 223103 w 628879"/>
                <a:gd name="connsiteY8" fmla="*/ 363852 h 455188"/>
                <a:gd name="connsiteX9" fmla="*/ 195446 w 628879"/>
                <a:gd name="connsiteY9" fmla="*/ 363852 h 455188"/>
                <a:gd name="connsiteX10" fmla="*/ 0 w 628879"/>
                <a:gd name="connsiteY10" fmla="*/ 363852 h 455188"/>
                <a:gd name="connsiteX11" fmla="*/ 0 w 628879"/>
                <a:gd name="connsiteY11" fmla="*/ 0 h 4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5188">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ysClr val="windowText" lastClr="000000">
                  <a:alpha val="40000"/>
                </a:sysClr>
              </a:outerShdw>
            </a:effectLst>
            <a:extLst>
              <a:ext uri="{91240B29-F687-4F45-9708-019B960494DF}">
                <a14:hiddenLine xmlns:a14="http://schemas.microsoft.com/office/drawing/2010/main" w="9525">
                  <a:solidFill>
                    <a:srgbClr val="000000"/>
                  </a:solidFill>
                  <a:round/>
                </a14:hiddenLine>
              </a:ext>
            </a:extLst>
          </p:spPr>
          <p:txBody>
            <a:bodyPr lIns="0" tIns="0" rIns="0" bIns="72000" anchor="ctr" anchorCtr="1">
              <a:normAutofit/>
            </a:bodyPr>
            <a:lstStyle/>
            <a:p>
              <a:pPr marL="0" marR="0" lvl="0" indent="0" algn="ctr" defTabSz="914400" eaLnBrk="1" fontAlgn="auto" latinLnBrk="0" hangingPunct="1">
                <a:lnSpc>
                  <a:spcPts val="15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2019</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181" name="矩形 180"/>
          <p:cNvSpPr/>
          <p:nvPr/>
        </p:nvSpPr>
        <p:spPr>
          <a:xfrm>
            <a:off x="6583345" y="2371615"/>
            <a:ext cx="3356179" cy="459485"/>
          </a:xfrm>
          <a:prstGeom prst="rect">
            <a:avLst/>
          </a:prstGeom>
        </p:spPr>
        <p:txBody>
          <a:bodyPr wrap="square">
            <a:spAutoFit/>
          </a:bodyPr>
          <a:lstStyle/>
          <a:p>
            <a:pPr>
              <a:lnSpc>
                <a:spcPts val="1500"/>
              </a:lnSpc>
            </a:pPr>
            <a:r>
              <a:rPr lang="zh-CN" altLang="en-US" sz="1000" dirty="0">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sp>
        <p:nvSpPr>
          <p:cNvPr id="182" name="矩形 181"/>
          <p:cNvSpPr/>
          <p:nvPr/>
        </p:nvSpPr>
        <p:spPr>
          <a:xfrm>
            <a:off x="808893" y="3276031"/>
            <a:ext cx="3356179" cy="459485"/>
          </a:xfrm>
          <a:prstGeom prst="rect">
            <a:avLst/>
          </a:prstGeom>
        </p:spPr>
        <p:txBody>
          <a:bodyPr wrap="square">
            <a:spAutoFit/>
          </a:bodyPr>
          <a:lstStyle/>
          <a:p>
            <a:pPr algn="r">
              <a:lnSpc>
                <a:spcPts val="1500"/>
              </a:lnSpc>
            </a:pPr>
            <a:r>
              <a:rPr lang="zh-CN" altLang="en-US" sz="1000" dirty="0">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sp>
        <p:nvSpPr>
          <p:cNvPr id="183" name="矩形 182"/>
          <p:cNvSpPr/>
          <p:nvPr/>
        </p:nvSpPr>
        <p:spPr>
          <a:xfrm>
            <a:off x="6644908" y="4291822"/>
            <a:ext cx="3356179" cy="459485"/>
          </a:xfrm>
          <a:prstGeom prst="rect">
            <a:avLst/>
          </a:prstGeom>
        </p:spPr>
        <p:txBody>
          <a:bodyPr wrap="square">
            <a:spAutoFit/>
          </a:bodyPr>
          <a:lstStyle/>
          <a:p>
            <a:pPr>
              <a:lnSpc>
                <a:spcPts val="1500"/>
              </a:lnSpc>
            </a:pPr>
            <a:r>
              <a:rPr lang="zh-CN" altLang="en-US" sz="1000" dirty="0">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sp>
        <p:nvSpPr>
          <p:cNvPr id="184" name="矩形 183"/>
          <p:cNvSpPr/>
          <p:nvPr/>
        </p:nvSpPr>
        <p:spPr>
          <a:xfrm>
            <a:off x="808893" y="5340473"/>
            <a:ext cx="3356179" cy="459485"/>
          </a:xfrm>
          <a:prstGeom prst="rect">
            <a:avLst/>
          </a:prstGeom>
        </p:spPr>
        <p:txBody>
          <a:bodyPr wrap="square">
            <a:spAutoFit/>
          </a:bodyPr>
          <a:lstStyle/>
          <a:p>
            <a:pPr algn="r">
              <a:lnSpc>
                <a:spcPts val="1500"/>
              </a:lnSpc>
            </a:pPr>
            <a:r>
              <a:rPr lang="zh-CN" altLang="en-US" sz="1000" dirty="0">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sp>
        <p:nvSpPr>
          <p:cNvPr id="185" name="矩形 184"/>
          <p:cNvSpPr/>
          <p:nvPr/>
        </p:nvSpPr>
        <p:spPr>
          <a:xfrm>
            <a:off x="6797429" y="6040041"/>
            <a:ext cx="3356179" cy="459485"/>
          </a:xfrm>
          <a:prstGeom prst="rect">
            <a:avLst/>
          </a:prstGeom>
        </p:spPr>
        <p:txBody>
          <a:bodyPr wrap="square">
            <a:spAutoFit/>
          </a:bodyPr>
          <a:lstStyle/>
          <a:p>
            <a:pPr>
              <a:lnSpc>
                <a:spcPts val="1500"/>
              </a:lnSpc>
            </a:pPr>
            <a:r>
              <a:rPr lang="zh-CN" altLang="en-US" sz="1000" dirty="0">
                <a:latin typeface="微软雅黑" panose="020B0503020204020204" pitchFamily="34" charset="-122"/>
                <a:ea typeface="微软雅黑" panose="020B0503020204020204" pitchFamily="34" charset="-122"/>
              </a:rPr>
              <a:t>用户可以在投影仪或者计算机上进行演示也可以将演示文稿打印出来制作</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1000" fill="hold"/>
                                        <p:tgtEl>
                                          <p:spTgt spid="84"/>
                                        </p:tgtEl>
                                        <p:attrNameLst>
                                          <p:attrName>ppt_w</p:attrName>
                                        </p:attrNameLst>
                                      </p:cBhvr>
                                      <p:tavLst>
                                        <p:tav tm="0">
                                          <p:val>
                                            <p:strVal val="#ppt_w*0.70"/>
                                          </p:val>
                                        </p:tav>
                                        <p:tav tm="100000">
                                          <p:val>
                                            <p:strVal val="#ppt_w"/>
                                          </p:val>
                                        </p:tav>
                                      </p:tavLst>
                                    </p:anim>
                                    <p:anim calcmode="lin" valueType="num">
                                      <p:cBhvr>
                                        <p:cTn id="14" dur="1000" fill="hold"/>
                                        <p:tgtEl>
                                          <p:spTgt spid="84"/>
                                        </p:tgtEl>
                                        <p:attrNameLst>
                                          <p:attrName>ppt_h</p:attrName>
                                        </p:attrNameLst>
                                      </p:cBhvr>
                                      <p:tavLst>
                                        <p:tav tm="0">
                                          <p:val>
                                            <p:strVal val="#ppt_h"/>
                                          </p:val>
                                        </p:tav>
                                        <p:tav tm="100000">
                                          <p:val>
                                            <p:strVal val="#ppt_h"/>
                                          </p:val>
                                        </p:tav>
                                      </p:tavLst>
                                    </p:anim>
                                    <p:animEffect transition="in" filter="fade">
                                      <p:cBhvr>
                                        <p:cTn id="15" dur="1000"/>
                                        <p:tgtEl>
                                          <p:spTgt spid="8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randombar(horizontal)">
                                      <p:cBhvr>
                                        <p:cTn id="19" dur="500"/>
                                        <p:tgtEl>
                                          <p:spTgt spid="181"/>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randombar(horizontal)">
                                      <p:cBhvr>
                                        <p:cTn id="23" dur="500"/>
                                        <p:tgtEl>
                                          <p:spTgt spid="18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randombar(horizontal)">
                                      <p:cBhvr>
                                        <p:cTn id="27" dur="500"/>
                                        <p:tgtEl>
                                          <p:spTgt spid="183"/>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84"/>
                                        </p:tgtEl>
                                        <p:attrNameLst>
                                          <p:attrName>style.visibility</p:attrName>
                                        </p:attrNameLst>
                                      </p:cBhvr>
                                      <p:to>
                                        <p:strVal val="visible"/>
                                      </p:to>
                                    </p:set>
                                    <p:animEffect transition="in" filter="randombar(horizontal)">
                                      <p:cBhvr>
                                        <p:cTn id="31" dur="500"/>
                                        <p:tgtEl>
                                          <p:spTgt spid="18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85"/>
                                        </p:tgtEl>
                                        <p:attrNameLst>
                                          <p:attrName>style.visibility</p:attrName>
                                        </p:attrNameLst>
                                      </p:cBhvr>
                                      <p:to>
                                        <p:strVal val="visible"/>
                                      </p:to>
                                    </p:set>
                                    <p:animEffect transition="in" filter="randombar(horizontal)">
                                      <p:cBhvr>
                                        <p:cTn id="35"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1" grpId="0"/>
      <p:bldP spid="182" grpId="0"/>
      <p:bldP spid="183" grpId="0"/>
      <p:bldP spid="184" grpId="0"/>
      <p:bldP spid="1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基本工作概述</a:t>
            </a:r>
          </a:p>
        </p:txBody>
      </p:sp>
      <p:grpSp>
        <p:nvGrpSpPr>
          <p:cNvPr id="43" name="组合 42"/>
          <p:cNvGrpSpPr/>
          <p:nvPr/>
        </p:nvGrpSpPr>
        <p:grpSpPr>
          <a:xfrm>
            <a:off x="8217220" y="3161264"/>
            <a:ext cx="1205657" cy="2770071"/>
            <a:chOff x="749807" y="1824097"/>
            <a:chExt cx="1503466" cy="3454305"/>
          </a:xfrm>
          <a:solidFill>
            <a:srgbClr val="476263"/>
          </a:solidFill>
          <a:effectLst>
            <a:outerShdw blurRad="50800" dist="38100" dir="18900000" algn="bl" rotWithShape="0">
              <a:prstClr val="black">
                <a:alpha val="40000"/>
              </a:prstClr>
            </a:outerShdw>
          </a:effectLst>
        </p:grpSpPr>
        <p:sp>
          <p:nvSpPr>
            <p:cNvPr id="44" name="椭圆 43"/>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梯形 8"/>
            <p:cNvSpPr/>
            <p:nvPr/>
          </p:nvSpPr>
          <p:spPr>
            <a:xfrm>
              <a:off x="785812" y="2647950"/>
              <a:ext cx="1403206" cy="1866587"/>
            </a:xfrm>
            <a:custGeom>
              <a:avLst/>
              <a:gdLst>
                <a:gd name="connsiteX0" fmla="*/ 0 w 1457325"/>
                <a:gd name="connsiteY0" fmla="*/ 1866587 h 1866587"/>
                <a:gd name="connsiteX1" fmla="*/ 469113 w 1457325"/>
                <a:gd name="connsiteY1" fmla="*/ 0 h 1866587"/>
                <a:gd name="connsiteX2" fmla="*/ 988212 w 1457325"/>
                <a:gd name="connsiteY2" fmla="*/ 0 h 1866587"/>
                <a:gd name="connsiteX3" fmla="*/ 1457325 w 1457325"/>
                <a:gd name="connsiteY3" fmla="*/ 1866587 h 1866587"/>
                <a:gd name="connsiteX4" fmla="*/ 0 w 1457325"/>
                <a:gd name="connsiteY4" fmla="*/ 1866587 h 1866587"/>
                <a:gd name="connsiteX0-1" fmla="*/ 0 w 1457325"/>
                <a:gd name="connsiteY0-2" fmla="*/ 1866587 h 1866587"/>
                <a:gd name="connsiteX1-3" fmla="*/ 469113 w 1457325"/>
                <a:gd name="connsiteY1-4" fmla="*/ 0 h 1866587"/>
                <a:gd name="connsiteX2-5" fmla="*/ 988212 w 1457325"/>
                <a:gd name="connsiteY2-6" fmla="*/ 0 h 1866587"/>
                <a:gd name="connsiteX3-7" fmla="*/ 1457325 w 1457325"/>
                <a:gd name="connsiteY3-8" fmla="*/ 1866587 h 1866587"/>
                <a:gd name="connsiteX4-9" fmla="*/ 1195388 w 1457325"/>
                <a:gd name="connsiteY4-10" fmla="*/ 1864364 h 1866587"/>
                <a:gd name="connsiteX5" fmla="*/ 0 w 1457325"/>
                <a:gd name="connsiteY5" fmla="*/ 1866587 h 1866587"/>
                <a:gd name="connsiteX0-11" fmla="*/ 0 w 1457325"/>
                <a:gd name="connsiteY0-12" fmla="*/ 1866587 h 1866587"/>
                <a:gd name="connsiteX1-13" fmla="*/ 469113 w 1457325"/>
                <a:gd name="connsiteY1-14" fmla="*/ 0 h 1866587"/>
                <a:gd name="connsiteX2-15" fmla="*/ 988212 w 1457325"/>
                <a:gd name="connsiteY2-16" fmla="*/ 0 h 1866587"/>
                <a:gd name="connsiteX3-17" fmla="*/ 1403206 w 1457325"/>
                <a:gd name="connsiteY3-18" fmla="*/ 1614982 h 1866587"/>
                <a:gd name="connsiteX4-19" fmla="*/ 1457325 w 1457325"/>
                <a:gd name="connsiteY4-20" fmla="*/ 1866587 h 1866587"/>
                <a:gd name="connsiteX5-21" fmla="*/ 1195388 w 1457325"/>
                <a:gd name="connsiteY5-22" fmla="*/ 1864364 h 1866587"/>
                <a:gd name="connsiteX6" fmla="*/ 0 w 1457325"/>
                <a:gd name="connsiteY6" fmla="*/ 1866587 h 1866587"/>
                <a:gd name="connsiteX0-23" fmla="*/ 0 w 1403206"/>
                <a:gd name="connsiteY0-24" fmla="*/ 1866587 h 1866587"/>
                <a:gd name="connsiteX1-25" fmla="*/ 469113 w 1403206"/>
                <a:gd name="connsiteY1-26" fmla="*/ 0 h 1866587"/>
                <a:gd name="connsiteX2-27" fmla="*/ 988212 w 1403206"/>
                <a:gd name="connsiteY2-28" fmla="*/ 0 h 1866587"/>
                <a:gd name="connsiteX3-29" fmla="*/ 1403206 w 1403206"/>
                <a:gd name="connsiteY3-30" fmla="*/ 1614982 h 1866587"/>
                <a:gd name="connsiteX4-31" fmla="*/ 1195388 w 1403206"/>
                <a:gd name="connsiteY4-32" fmla="*/ 1864364 h 1866587"/>
                <a:gd name="connsiteX5-33" fmla="*/ 0 w 1403206"/>
                <a:gd name="connsiteY5-34" fmla="*/ 1866587 h 1866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403206" h="1866587">
                  <a:moveTo>
                    <a:pt x="0" y="1866587"/>
                  </a:moveTo>
                  <a:lnTo>
                    <a:pt x="469113" y="0"/>
                  </a:lnTo>
                  <a:lnTo>
                    <a:pt x="988212" y="0"/>
                  </a:lnTo>
                  <a:lnTo>
                    <a:pt x="1403206" y="1614982"/>
                  </a:lnTo>
                  <a:lnTo>
                    <a:pt x="1195388" y="1864364"/>
                  </a:lnTo>
                  <a:lnTo>
                    <a:pt x="0" y="1866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9"/>
            <p:cNvSpPr/>
            <p:nvPr/>
          </p:nvSpPr>
          <p:spPr>
            <a:xfrm rot="4314963">
              <a:off x="1628716" y="3058998"/>
              <a:ext cx="980803" cy="26831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9024 h 257722"/>
                <a:gd name="connsiteX1-37" fmla="*/ 80845 w 1114680"/>
                <a:gd name="connsiteY1-38" fmla="*/ 213 h 257722"/>
                <a:gd name="connsiteX2-39" fmla="*/ 834422 w 1114680"/>
                <a:gd name="connsiteY2-40" fmla="*/ 0 h 257722"/>
                <a:gd name="connsiteX3-41" fmla="*/ 1114680 w 1114680"/>
                <a:gd name="connsiteY3-42" fmla="*/ 2122 h 257722"/>
                <a:gd name="connsiteX4-43" fmla="*/ 1114680 w 1114680"/>
                <a:gd name="connsiteY4-44" fmla="*/ 257722 h 257722"/>
                <a:gd name="connsiteX5-45" fmla="*/ 2280 w 1114680"/>
                <a:gd name="connsiteY5-46" fmla="*/ 257722 h 257722"/>
                <a:gd name="connsiteX6-47" fmla="*/ 0 w 1114680"/>
                <a:gd name="connsiteY6-48" fmla="*/ 79024 h 257722"/>
                <a:gd name="connsiteX0-49" fmla="*/ 0 w 1114680"/>
                <a:gd name="connsiteY0-50" fmla="*/ 79024 h 268310"/>
                <a:gd name="connsiteX1-51" fmla="*/ 80845 w 1114680"/>
                <a:gd name="connsiteY1-52" fmla="*/ 213 h 268310"/>
                <a:gd name="connsiteX2-53" fmla="*/ 834422 w 1114680"/>
                <a:gd name="connsiteY2-54" fmla="*/ 0 h 268310"/>
                <a:gd name="connsiteX3-55" fmla="*/ 1114680 w 1114680"/>
                <a:gd name="connsiteY3-56" fmla="*/ 2122 h 268310"/>
                <a:gd name="connsiteX4-57" fmla="*/ 1114680 w 1114680"/>
                <a:gd name="connsiteY4-58" fmla="*/ 257722 h 268310"/>
                <a:gd name="connsiteX5-59" fmla="*/ 960567 w 1114680"/>
                <a:gd name="connsiteY5-60" fmla="*/ 268310 h 268310"/>
                <a:gd name="connsiteX6-61" fmla="*/ 2280 w 1114680"/>
                <a:gd name="connsiteY6-62" fmla="*/ 257722 h 268310"/>
                <a:gd name="connsiteX7" fmla="*/ 0 w 1114680"/>
                <a:gd name="connsiteY7" fmla="*/ 79024 h 268310"/>
                <a:gd name="connsiteX0-63" fmla="*/ 0 w 1114680"/>
                <a:gd name="connsiteY0-64" fmla="*/ 79024 h 268310"/>
                <a:gd name="connsiteX1-65" fmla="*/ 80845 w 1114680"/>
                <a:gd name="connsiteY1-66" fmla="*/ 213 h 268310"/>
                <a:gd name="connsiteX2-67" fmla="*/ 834422 w 1114680"/>
                <a:gd name="connsiteY2-68" fmla="*/ 0 h 268310"/>
                <a:gd name="connsiteX3-69" fmla="*/ 1114680 w 1114680"/>
                <a:gd name="connsiteY3-70" fmla="*/ 2122 h 268310"/>
                <a:gd name="connsiteX4-71" fmla="*/ 960567 w 1114680"/>
                <a:gd name="connsiteY4-72" fmla="*/ 268310 h 268310"/>
                <a:gd name="connsiteX5-73" fmla="*/ 2280 w 1114680"/>
                <a:gd name="connsiteY5-74" fmla="*/ 257722 h 268310"/>
                <a:gd name="connsiteX6-75" fmla="*/ 0 w 1114680"/>
                <a:gd name="connsiteY6-76" fmla="*/ 79024 h 268310"/>
                <a:gd name="connsiteX0-77" fmla="*/ 0 w 960567"/>
                <a:gd name="connsiteY0-78" fmla="*/ 79024 h 268310"/>
                <a:gd name="connsiteX1-79" fmla="*/ 80845 w 960567"/>
                <a:gd name="connsiteY1-80" fmla="*/ 213 h 268310"/>
                <a:gd name="connsiteX2-81" fmla="*/ 834422 w 960567"/>
                <a:gd name="connsiteY2-82" fmla="*/ 0 h 268310"/>
                <a:gd name="connsiteX3-83" fmla="*/ 960567 w 960567"/>
                <a:gd name="connsiteY3-84" fmla="*/ 268310 h 268310"/>
                <a:gd name="connsiteX4-85" fmla="*/ 2280 w 960567"/>
                <a:gd name="connsiteY4-86" fmla="*/ 257722 h 268310"/>
                <a:gd name="connsiteX5-87" fmla="*/ 0 w 960567"/>
                <a:gd name="connsiteY5-88" fmla="*/ 79024 h 2683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60567" h="268310">
                  <a:moveTo>
                    <a:pt x="0" y="79024"/>
                  </a:moveTo>
                  <a:lnTo>
                    <a:pt x="80845" y="213"/>
                  </a:lnTo>
                  <a:lnTo>
                    <a:pt x="834422" y="0"/>
                  </a:lnTo>
                  <a:lnTo>
                    <a:pt x="960567" y="268310"/>
                  </a:lnTo>
                  <a:lnTo>
                    <a:pt x="2280" y="257722"/>
                  </a:lnTo>
                  <a:lnTo>
                    <a:pt x="0" y="79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10"/>
            <p:cNvSpPr/>
            <p:nvPr/>
          </p:nvSpPr>
          <p:spPr>
            <a:xfrm rot="6530773">
              <a:off x="405367" y="3041461"/>
              <a:ext cx="956915" cy="268036"/>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65592"/>
                <a:gd name="connsiteX1-37" fmla="*/ 1110814 w 1110814"/>
                <a:gd name="connsiteY1-38" fmla="*/ 0 h 265592"/>
                <a:gd name="connsiteX2-39" fmla="*/ 1110814 w 1110814"/>
                <a:gd name="connsiteY2-40" fmla="*/ 255816 h 265592"/>
                <a:gd name="connsiteX3-41" fmla="*/ 879318 w 1110814"/>
                <a:gd name="connsiteY3-42" fmla="*/ 265592 h 265592"/>
                <a:gd name="connsiteX4-43" fmla="*/ 113780 w 1110814"/>
                <a:gd name="connsiteY4-44" fmla="*/ 253936 h 265592"/>
                <a:gd name="connsiteX5-45" fmla="*/ 6173 w 1110814"/>
                <a:gd name="connsiteY5-46" fmla="*/ 159826 h 265592"/>
                <a:gd name="connsiteX6-47" fmla="*/ 0 w 1110814"/>
                <a:gd name="connsiteY6-48" fmla="*/ 0 h 265592"/>
                <a:gd name="connsiteX0-49" fmla="*/ 0 w 1110814"/>
                <a:gd name="connsiteY0-50" fmla="*/ 2444 h 268036"/>
                <a:gd name="connsiteX1-51" fmla="*/ 956915 w 1110814"/>
                <a:gd name="connsiteY1-52" fmla="*/ 0 h 268036"/>
                <a:gd name="connsiteX2-53" fmla="*/ 1110814 w 1110814"/>
                <a:gd name="connsiteY2-54" fmla="*/ 2444 h 268036"/>
                <a:gd name="connsiteX3-55" fmla="*/ 1110814 w 1110814"/>
                <a:gd name="connsiteY3-56" fmla="*/ 258260 h 268036"/>
                <a:gd name="connsiteX4-57" fmla="*/ 879318 w 1110814"/>
                <a:gd name="connsiteY4-58" fmla="*/ 268036 h 268036"/>
                <a:gd name="connsiteX5-59" fmla="*/ 113780 w 1110814"/>
                <a:gd name="connsiteY5-60" fmla="*/ 256380 h 268036"/>
                <a:gd name="connsiteX6-61" fmla="*/ 6173 w 1110814"/>
                <a:gd name="connsiteY6-62" fmla="*/ 162270 h 268036"/>
                <a:gd name="connsiteX7" fmla="*/ 0 w 1110814"/>
                <a:gd name="connsiteY7" fmla="*/ 2444 h 268036"/>
                <a:gd name="connsiteX0-63" fmla="*/ 0 w 1110814"/>
                <a:gd name="connsiteY0-64" fmla="*/ 2444 h 268036"/>
                <a:gd name="connsiteX1-65" fmla="*/ 956915 w 1110814"/>
                <a:gd name="connsiteY1-66" fmla="*/ 0 h 268036"/>
                <a:gd name="connsiteX2-67" fmla="*/ 1110814 w 1110814"/>
                <a:gd name="connsiteY2-68" fmla="*/ 258260 h 268036"/>
                <a:gd name="connsiteX3-69" fmla="*/ 879318 w 1110814"/>
                <a:gd name="connsiteY3-70" fmla="*/ 268036 h 268036"/>
                <a:gd name="connsiteX4-71" fmla="*/ 113780 w 1110814"/>
                <a:gd name="connsiteY4-72" fmla="*/ 256380 h 268036"/>
                <a:gd name="connsiteX5-73" fmla="*/ 6173 w 1110814"/>
                <a:gd name="connsiteY5-74" fmla="*/ 162270 h 268036"/>
                <a:gd name="connsiteX6-75" fmla="*/ 0 w 1110814"/>
                <a:gd name="connsiteY6-76" fmla="*/ 2444 h 268036"/>
                <a:gd name="connsiteX0-77" fmla="*/ 0 w 956915"/>
                <a:gd name="connsiteY0-78" fmla="*/ 2444 h 268036"/>
                <a:gd name="connsiteX1-79" fmla="*/ 956915 w 956915"/>
                <a:gd name="connsiteY1-80" fmla="*/ 0 h 268036"/>
                <a:gd name="connsiteX2-81" fmla="*/ 879318 w 956915"/>
                <a:gd name="connsiteY2-82" fmla="*/ 268036 h 268036"/>
                <a:gd name="connsiteX3-83" fmla="*/ 113780 w 956915"/>
                <a:gd name="connsiteY3-84" fmla="*/ 256380 h 268036"/>
                <a:gd name="connsiteX4-85" fmla="*/ 6173 w 956915"/>
                <a:gd name="connsiteY4-86" fmla="*/ 162270 h 268036"/>
                <a:gd name="connsiteX5-87" fmla="*/ 0 w 956915"/>
                <a:gd name="connsiteY5-88" fmla="*/ 2444 h 2680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56915" h="268036">
                  <a:moveTo>
                    <a:pt x="0" y="2444"/>
                  </a:moveTo>
                  <a:lnTo>
                    <a:pt x="956915" y="0"/>
                  </a:lnTo>
                  <a:lnTo>
                    <a:pt x="879318" y="268036"/>
                  </a:lnTo>
                  <a:lnTo>
                    <a:pt x="113780" y="256380"/>
                  </a:lnTo>
                  <a:lnTo>
                    <a:pt x="6173" y="162270"/>
                  </a:lnTo>
                  <a:lnTo>
                    <a:pt x="0" y="24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190612"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640573"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90612"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643048"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72"/>
            <p:cNvSpPr/>
            <p:nvPr/>
          </p:nvSpPr>
          <p:spPr>
            <a:xfrm>
              <a:off x="885824" y="2647950"/>
              <a:ext cx="1247775"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21912" y="2109458"/>
            <a:ext cx="1679723" cy="2663080"/>
            <a:chOff x="1465061" y="2029944"/>
            <a:chExt cx="2170773" cy="3441605"/>
          </a:xfrm>
          <a:solidFill>
            <a:srgbClr val="97B9A1"/>
          </a:solidFill>
        </p:grpSpPr>
        <p:grpSp>
          <p:nvGrpSpPr>
            <p:cNvPr id="54" name="组合 53"/>
            <p:cNvGrpSpPr/>
            <p:nvPr/>
          </p:nvGrpSpPr>
          <p:grpSpPr>
            <a:xfrm>
              <a:off x="1975112" y="2029944"/>
              <a:ext cx="1660722" cy="3441605"/>
              <a:chOff x="808290" y="1824097"/>
              <a:chExt cx="1660722" cy="3441605"/>
            </a:xfrm>
            <a:grpFill/>
            <a:effectLst>
              <a:outerShdw blurRad="50800" dist="38100" dir="18900000" algn="bl" rotWithShape="0">
                <a:prstClr val="black">
                  <a:alpha val="40000"/>
                </a:prstClr>
              </a:outerShdw>
            </a:effectLst>
          </p:grpSpPr>
          <p:sp>
            <p:nvSpPr>
              <p:cNvPr id="58" name="椭圆 57"/>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22"/>
              <p:cNvSpPr/>
              <p:nvPr/>
            </p:nvSpPr>
            <p:spPr>
              <a:xfrm>
                <a:off x="1048559" y="2654299"/>
                <a:ext cx="951517" cy="1542503"/>
              </a:xfrm>
              <a:custGeom>
                <a:avLst/>
                <a:gdLst>
                  <a:gd name="connsiteX0" fmla="*/ 0 w 951517"/>
                  <a:gd name="connsiteY0" fmla="*/ 0 h 1548853"/>
                  <a:gd name="connsiteX1" fmla="*/ 951517 w 951517"/>
                  <a:gd name="connsiteY1" fmla="*/ 0 h 1548853"/>
                  <a:gd name="connsiteX2" fmla="*/ 951517 w 951517"/>
                  <a:gd name="connsiteY2" fmla="*/ 1548853 h 1548853"/>
                  <a:gd name="connsiteX3" fmla="*/ 0 w 951517"/>
                  <a:gd name="connsiteY3" fmla="*/ 1548853 h 1548853"/>
                  <a:gd name="connsiteX4" fmla="*/ 0 w 951517"/>
                  <a:gd name="connsiteY4" fmla="*/ 0 h 1548853"/>
                  <a:gd name="connsiteX0-1" fmla="*/ 76200 w 951517"/>
                  <a:gd name="connsiteY0-2" fmla="*/ 12700 h 1548853"/>
                  <a:gd name="connsiteX1-3" fmla="*/ 951517 w 951517"/>
                  <a:gd name="connsiteY1-4" fmla="*/ 0 h 1548853"/>
                  <a:gd name="connsiteX2-5" fmla="*/ 951517 w 951517"/>
                  <a:gd name="connsiteY2-6" fmla="*/ 1548853 h 1548853"/>
                  <a:gd name="connsiteX3-7" fmla="*/ 0 w 951517"/>
                  <a:gd name="connsiteY3-8" fmla="*/ 1548853 h 1548853"/>
                  <a:gd name="connsiteX4-9" fmla="*/ 76200 w 951517"/>
                  <a:gd name="connsiteY4-10" fmla="*/ 12700 h 1548853"/>
                  <a:gd name="connsiteX0-11" fmla="*/ 76200 w 951517"/>
                  <a:gd name="connsiteY0-12" fmla="*/ 25400 h 1561553"/>
                  <a:gd name="connsiteX1-13" fmla="*/ 875317 w 951517"/>
                  <a:gd name="connsiteY1-14" fmla="*/ 0 h 1561553"/>
                  <a:gd name="connsiteX2-15" fmla="*/ 951517 w 951517"/>
                  <a:gd name="connsiteY2-16" fmla="*/ 1561553 h 1561553"/>
                  <a:gd name="connsiteX3-17" fmla="*/ 0 w 951517"/>
                  <a:gd name="connsiteY3-18" fmla="*/ 1561553 h 1561553"/>
                  <a:gd name="connsiteX4-19" fmla="*/ 76200 w 951517"/>
                  <a:gd name="connsiteY4-20" fmla="*/ 25400 h 1561553"/>
                  <a:gd name="connsiteX0-21" fmla="*/ 76200 w 951517"/>
                  <a:gd name="connsiteY0-22" fmla="*/ 6350 h 1542503"/>
                  <a:gd name="connsiteX1-23" fmla="*/ 875317 w 951517"/>
                  <a:gd name="connsiteY1-24" fmla="*/ 0 h 1542503"/>
                  <a:gd name="connsiteX2-25" fmla="*/ 951517 w 951517"/>
                  <a:gd name="connsiteY2-26" fmla="*/ 1542503 h 1542503"/>
                  <a:gd name="connsiteX3-27" fmla="*/ 0 w 951517"/>
                  <a:gd name="connsiteY3-28" fmla="*/ 1542503 h 1542503"/>
                  <a:gd name="connsiteX4-29" fmla="*/ 76200 w 951517"/>
                  <a:gd name="connsiteY4-30" fmla="*/ 6350 h 15425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1517" h="1542503">
                    <a:moveTo>
                      <a:pt x="76200" y="6350"/>
                    </a:moveTo>
                    <a:lnTo>
                      <a:pt x="875317" y="0"/>
                    </a:lnTo>
                    <a:lnTo>
                      <a:pt x="951517" y="1542503"/>
                    </a:lnTo>
                    <a:lnTo>
                      <a:pt x="0" y="1542503"/>
                    </a:lnTo>
                    <a:lnTo>
                      <a:pt x="7620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9"/>
              <p:cNvSpPr/>
              <p:nvPr/>
            </p:nvSpPr>
            <p:spPr>
              <a:xfrm rot="4314963">
                <a:off x="1616860" y="3091304"/>
                <a:ext cx="1112400" cy="25560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8811 h 257509"/>
                  <a:gd name="connsiteX1-37" fmla="*/ 80845 w 1114680"/>
                  <a:gd name="connsiteY1-38" fmla="*/ 0 h 257509"/>
                  <a:gd name="connsiteX2-39" fmla="*/ 1114680 w 1114680"/>
                  <a:gd name="connsiteY2-40" fmla="*/ 1909 h 257509"/>
                  <a:gd name="connsiteX3-41" fmla="*/ 1114680 w 1114680"/>
                  <a:gd name="connsiteY3-42" fmla="*/ 257509 h 257509"/>
                  <a:gd name="connsiteX4-43" fmla="*/ 2280 w 1114680"/>
                  <a:gd name="connsiteY4-44" fmla="*/ 257509 h 257509"/>
                  <a:gd name="connsiteX5-45" fmla="*/ 6151 w 1114680"/>
                  <a:gd name="connsiteY5-46" fmla="*/ 131349 h 257509"/>
                  <a:gd name="connsiteX6-47" fmla="*/ 0 w 1114680"/>
                  <a:gd name="connsiteY6-48" fmla="*/ 78811 h 257509"/>
                  <a:gd name="connsiteX0-49" fmla="*/ 0 w 1114680"/>
                  <a:gd name="connsiteY0-50" fmla="*/ 78811 h 257509"/>
                  <a:gd name="connsiteX1-51" fmla="*/ 80845 w 1114680"/>
                  <a:gd name="connsiteY1-52" fmla="*/ 0 h 257509"/>
                  <a:gd name="connsiteX2-53" fmla="*/ 148437 w 1114680"/>
                  <a:gd name="connsiteY2-54" fmla="*/ 2462 h 257509"/>
                  <a:gd name="connsiteX3-55" fmla="*/ 1114680 w 1114680"/>
                  <a:gd name="connsiteY3-56" fmla="*/ 1909 h 257509"/>
                  <a:gd name="connsiteX4-57" fmla="*/ 1114680 w 1114680"/>
                  <a:gd name="connsiteY4-58" fmla="*/ 257509 h 257509"/>
                  <a:gd name="connsiteX5-59" fmla="*/ 2280 w 1114680"/>
                  <a:gd name="connsiteY5-60" fmla="*/ 257509 h 257509"/>
                  <a:gd name="connsiteX6-61" fmla="*/ 6151 w 1114680"/>
                  <a:gd name="connsiteY6-62" fmla="*/ 131349 h 257509"/>
                  <a:gd name="connsiteX7" fmla="*/ 0 w 1114680"/>
                  <a:gd name="connsiteY7" fmla="*/ 78811 h 257509"/>
                  <a:gd name="connsiteX0-63" fmla="*/ 0 w 1114680"/>
                  <a:gd name="connsiteY0-64" fmla="*/ 76902 h 255600"/>
                  <a:gd name="connsiteX1-65" fmla="*/ 148437 w 1114680"/>
                  <a:gd name="connsiteY1-66" fmla="*/ 553 h 255600"/>
                  <a:gd name="connsiteX2-67" fmla="*/ 1114680 w 1114680"/>
                  <a:gd name="connsiteY2-68" fmla="*/ 0 h 255600"/>
                  <a:gd name="connsiteX3-69" fmla="*/ 1114680 w 1114680"/>
                  <a:gd name="connsiteY3-70" fmla="*/ 255600 h 255600"/>
                  <a:gd name="connsiteX4-71" fmla="*/ 2280 w 1114680"/>
                  <a:gd name="connsiteY4-72" fmla="*/ 255600 h 255600"/>
                  <a:gd name="connsiteX5-73" fmla="*/ 6151 w 1114680"/>
                  <a:gd name="connsiteY5-74" fmla="*/ 129440 h 255600"/>
                  <a:gd name="connsiteX6-75" fmla="*/ 0 w 1114680"/>
                  <a:gd name="connsiteY6-76" fmla="*/ 76902 h 255600"/>
                  <a:gd name="connsiteX0-77" fmla="*/ 3871 w 1112400"/>
                  <a:gd name="connsiteY0-78" fmla="*/ 129440 h 255600"/>
                  <a:gd name="connsiteX1-79" fmla="*/ 146157 w 1112400"/>
                  <a:gd name="connsiteY1-80" fmla="*/ 553 h 255600"/>
                  <a:gd name="connsiteX2-81" fmla="*/ 1112400 w 1112400"/>
                  <a:gd name="connsiteY2-82" fmla="*/ 0 h 255600"/>
                  <a:gd name="connsiteX3-83" fmla="*/ 1112400 w 1112400"/>
                  <a:gd name="connsiteY3-84" fmla="*/ 255600 h 255600"/>
                  <a:gd name="connsiteX4-85" fmla="*/ 0 w 1112400"/>
                  <a:gd name="connsiteY4-86" fmla="*/ 255600 h 255600"/>
                  <a:gd name="connsiteX5-87" fmla="*/ 3871 w 1112400"/>
                  <a:gd name="connsiteY5-88" fmla="*/ 129440 h 255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12400" h="255600">
                    <a:moveTo>
                      <a:pt x="3871" y="129440"/>
                    </a:moveTo>
                    <a:lnTo>
                      <a:pt x="146157" y="553"/>
                    </a:lnTo>
                    <a:lnTo>
                      <a:pt x="1112400" y="0"/>
                    </a:lnTo>
                    <a:lnTo>
                      <a:pt x="1112400" y="255600"/>
                    </a:lnTo>
                    <a:lnTo>
                      <a:pt x="0" y="255600"/>
                    </a:lnTo>
                    <a:lnTo>
                      <a:pt x="3871" y="129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10"/>
              <p:cNvSpPr/>
              <p:nvPr/>
            </p:nvSpPr>
            <p:spPr>
              <a:xfrm rot="6530773">
                <a:off x="597309" y="2915731"/>
                <a:ext cx="666529" cy="244567"/>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78759"/>
                  <a:gd name="connsiteY0-36" fmla="*/ 0 h 255515"/>
                  <a:gd name="connsiteX1-37" fmla="*/ 1110814 w 1178759"/>
                  <a:gd name="connsiteY1-38" fmla="*/ 0 h 255515"/>
                  <a:gd name="connsiteX2-39" fmla="*/ 1178760 w 1178759"/>
                  <a:gd name="connsiteY2-40" fmla="*/ 255515 h 255515"/>
                  <a:gd name="connsiteX3-41" fmla="*/ 113780 w 1178759"/>
                  <a:gd name="connsiteY3-42" fmla="*/ 253936 h 255515"/>
                  <a:gd name="connsiteX4-43" fmla="*/ 6173 w 1178759"/>
                  <a:gd name="connsiteY4-44" fmla="*/ 159826 h 255515"/>
                  <a:gd name="connsiteX5-45" fmla="*/ 0 w 1178759"/>
                  <a:gd name="connsiteY5-46" fmla="*/ 0 h 255515"/>
                  <a:gd name="connsiteX0-47" fmla="*/ 0 w 1178761"/>
                  <a:gd name="connsiteY0-48" fmla="*/ 1540 h 257055"/>
                  <a:gd name="connsiteX1-49" fmla="*/ 985090 w 1178761"/>
                  <a:gd name="connsiteY1-50" fmla="*/ 0 h 257055"/>
                  <a:gd name="connsiteX2-51" fmla="*/ 1178760 w 1178761"/>
                  <a:gd name="connsiteY2-52" fmla="*/ 257055 h 257055"/>
                  <a:gd name="connsiteX3-53" fmla="*/ 113780 w 1178761"/>
                  <a:gd name="connsiteY3-54" fmla="*/ 255476 h 257055"/>
                  <a:gd name="connsiteX4-55" fmla="*/ 6173 w 1178761"/>
                  <a:gd name="connsiteY4-56" fmla="*/ 161366 h 257055"/>
                  <a:gd name="connsiteX5-57" fmla="*/ 0 w 1178761"/>
                  <a:gd name="connsiteY5-58" fmla="*/ 1540 h 257055"/>
                  <a:gd name="connsiteX0-59" fmla="*/ 0 w 1127678"/>
                  <a:gd name="connsiteY0-60" fmla="*/ 1540 h 255476"/>
                  <a:gd name="connsiteX1-61" fmla="*/ 985090 w 1127678"/>
                  <a:gd name="connsiteY1-62" fmla="*/ 0 h 255476"/>
                  <a:gd name="connsiteX2-63" fmla="*/ 1127678 w 1127678"/>
                  <a:gd name="connsiteY2-64" fmla="*/ 246792 h 255476"/>
                  <a:gd name="connsiteX3-65" fmla="*/ 113780 w 1127678"/>
                  <a:gd name="connsiteY3-66" fmla="*/ 255476 h 255476"/>
                  <a:gd name="connsiteX4-67" fmla="*/ 6173 w 1127678"/>
                  <a:gd name="connsiteY4-68" fmla="*/ 161366 h 255476"/>
                  <a:gd name="connsiteX5-69" fmla="*/ 0 w 1127678"/>
                  <a:gd name="connsiteY5-70" fmla="*/ 1540 h 255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7678" h="255476">
                    <a:moveTo>
                      <a:pt x="0" y="1540"/>
                    </a:moveTo>
                    <a:lnTo>
                      <a:pt x="985090" y="0"/>
                    </a:lnTo>
                    <a:lnTo>
                      <a:pt x="1127678" y="246792"/>
                    </a:lnTo>
                    <a:lnTo>
                      <a:pt x="113780" y="255476"/>
                    </a:lnTo>
                    <a:lnTo>
                      <a:pt x="6173" y="161366"/>
                    </a:lnTo>
                    <a:lnTo>
                      <a:pt x="0" y="15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93383" y="4009408"/>
                <a:ext cx="225670"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612863" y="4009408"/>
                <a:ext cx="236565"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2216598" y="3613530"/>
                <a:ext cx="252414" cy="252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193382"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615338"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84"/>
              <p:cNvSpPr/>
              <p:nvPr/>
            </p:nvSpPr>
            <p:spPr>
              <a:xfrm>
                <a:off x="885825" y="2647950"/>
                <a:ext cx="1280914"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1465061" y="2596941"/>
              <a:ext cx="476348" cy="1050456"/>
              <a:chOff x="6065102" y="2280650"/>
              <a:chExt cx="476348" cy="1050456"/>
            </a:xfrm>
            <a:grpFill/>
            <a:effectLst>
              <a:outerShdw blurRad="50800" dist="38100" dir="18900000" algn="bl" rotWithShape="0">
                <a:prstClr val="black">
                  <a:alpha val="40000"/>
                </a:prstClr>
              </a:outerShdw>
            </a:effectLst>
          </p:grpSpPr>
          <p:sp>
            <p:nvSpPr>
              <p:cNvPr id="56" name="矩形 10"/>
              <p:cNvSpPr/>
              <p:nvPr/>
            </p:nvSpPr>
            <p:spPr>
              <a:xfrm rot="3715739">
                <a:off x="5926531" y="2716186"/>
                <a:ext cx="974666" cy="255173"/>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55816"/>
                  <a:gd name="connsiteX1-37" fmla="*/ 1110814 w 1110814"/>
                  <a:gd name="connsiteY1-38" fmla="*/ 0 h 255816"/>
                  <a:gd name="connsiteX2-39" fmla="*/ 1110814 w 1110814"/>
                  <a:gd name="connsiteY2-40" fmla="*/ 255816 h 255816"/>
                  <a:gd name="connsiteX3-41" fmla="*/ 1182 w 1110814"/>
                  <a:gd name="connsiteY3-42" fmla="*/ 253312 h 255816"/>
                  <a:gd name="connsiteX4-43" fmla="*/ 6173 w 1110814"/>
                  <a:gd name="connsiteY4-44" fmla="*/ 159826 h 255816"/>
                  <a:gd name="connsiteX5-45" fmla="*/ 0 w 1110814"/>
                  <a:gd name="connsiteY5-46" fmla="*/ 0 h 255816"/>
                  <a:gd name="connsiteX0-47" fmla="*/ 0 w 1332432"/>
                  <a:gd name="connsiteY0-48" fmla="*/ 5943 h 261759"/>
                  <a:gd name="connsiteX1-49" fmla="*/ 1332432 w 1332432"/>
                  <a:gd name="connsiteY1-50" fmla="*/ 0 h 261759"/>
                  <a:gd name="connsiteX2-51" fmla="*/ 1110814 w 1332432"/>
                  <a:gd name="connsiteY2-52" fmla="*/ 261759 h 261759"/>
                  <a:gd name="connsiteX3-53" fmla="*/ 1182 w 1332432"/>
                  <a:gd name="connsiteY3-54" fmla="*/ 259255 h 261759"/>
                  <a:gd name="connsiteX4-55" fmla="*/ 6173 w 1332432"/>
                  <a:gd name="connsiteY4-56" fmla="*/ 165769 h 261759"/>
                  <a:gd name="connsiteX5-57" fmla="*/ 0 w 1332432"/>
                  <a:gd name="connsiteY5-58" fmla="*/ 5943 h 261759"/>
                  <a:gd name="connsiteX0-59" fmla="*/ 0 w 1332432"/>
                  <a:gd name="connsiteY0-60" fmla="*/ 5943 h 264811"/>
                  <a:gd name="connsiteX1-61" fmla="*/ 1332432 w 1332432"/>
                  <a:gd name="connsiteY1-62" fmla="*/ 0 h 264811"/>
                  <a:gd name="connsiteX2-63" fmla="*/ 1152943 w 1332432"/>
                  <a:gd name="connsiteY2-64" fmla="*/ 264811 h 264811"/>
                  <a:gd name="connsiteX3-65" fmla="*/ 1182 w 1332432"/>
                  <a:gd name="connsiteY3-66" fmla="*/ 259255 h 264811"/>
                  <a:gd name="connsiteX4-67" fmla="*/ 6173 w 1332432"/>
                  <a:gd name="connsiteY4-68" fmla="*/ 165769 h 264811"/>
                  <a:gd name="connsiteX5-69" fmla="*/ 0 w 1332432"/>
                  <a:gd name="connsiteY5-70" fmla="*/ 5943 h 2648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2432" h="264811">
                    <a:moveTo>
                      <a:pt x="0" y="5943"/>
                    </a:moveTo>
                    <a:lnTo>
                      <a:pt x="1332432" y="0"/>
                    </a:lnTo>
                    <a:lnTo>
                      <a:pt x="1152943" y="264811"/>
                    </a:lnTo>
                    <a:lnTo>
                      <a:pt x="1182" y="259255"/>
                    </a:lnTo>
                    <a:lnTo>
                      <a:pt x="6173" y="165769"/>
                    </a:lnTo>
                    <a:lnTo>
                      <a:pt x="0" y="5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6065102" y="2280650"/>
                <a:ext cx="241793" cy="299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8" name="文本框 67"/>
          <p:cNvSpPr txBox="1"/>
          <p:nvPr/>
        </p:nvSpPr>
        <p:spPr>
          <a:xfrm>
            <a:off x="4648782" y="1869168"/>
            <a:ext cx="1542410" cy="2215991"/>
          </a:xfrm>
          <a:prstGeom prst="rect">
            <a:avLst/>
          </a:prstGeom>
          <a:noFill/>
        </p:spPr>
        <p:txBody>
          <a:bodyPr wrap="none" rtlCol="0">
            <a:spAutoFit/>
          </a:bodyPr>
          <a:lstStyle/>
          <a:p>
            <a:r>
              <a:rPr lang="en-US" altLang="zh-CN" sz="13800" b="1" dirty="0">
                <a:latin typeface="Mistral" panose="03090702030407020403" pitchFamily="66" charset="0"/>
              </a:rPr>
              <a:t>VS</a:t>
            </a:r>
            <a:endParaRPr lang="zh-CN" altLang="en-US" sz="13800" b="1" dirty="0">
              <a:latin typeface="Mistral" panose="03090702030407020403" pitchFamily="66" charset="0"/>
            </a:endParaRPr>
          </a:p>
        </p:txBody>
      </p:sp>
      <p:sp>
        <p:nvSpPr>
          <p:cNvPr id="69" name="文本框 68"/>
          <p:cNvSpPr txBox="1"/>
          <p:nvPr/>
        </p:nvSpPr>
        <p:spPr>
          <a:xfrm>
            <a:off x="4376698" y="3868022"/>
            <a:ext cx="2323621" cy="1323439"/>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华文细黑" panose="02010600040101010101" pitchFamily="2" charset="-122"/>
                <a:ea typeface="华文细黑" panose="02010600040101010101" pitchFamily="2" charset="-122"/>
              </a:rPr>
              <a:t>Text something here to make your audience understand what you are talking about.</a:t>
            </a:r>
            <a:endParaRPr lang="zh-CN" altLang="en-US" sz="16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nvGrpSpPr>
          <p:cNvPr id="70" name="组合 69"/>
          <p:cNvGrpSpPr/>
          <p:nvPr/>
        </p:nvGrpSpPr>
        <p:grpSpPr>
          <a:xfrm>
            <a:off x="1443912" y="4887751"/>
            <a:ext cx="1990485" cy="779943"/>
            <a:chOff x="2820457" y="4395520"/>
            <a:chExt cx="1990485" cy="779943"/>
          </a:xfrm>
        </p:grpSpPr>
        <p:sp>
          <p:nvSpPr>
            <p:cNvPr id="71"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文本框 71"/>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7936299" y="1869168"/>
            <a:ext cx="1990485" cy="779943"/>
            <a:chOff x="2820457" y="4395520"/>
            <a:chExt cx="1990485" cy="779943"/>
          </a:xfrm>
        </p:grpSpPr>
        <p:sp>
          <p:nvSpPr>
            <p:cNvPr id="74"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文本框 74"/>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14:presetBounceEnd="68000">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14:bounceEnd="68000">
                                          <p:cBhvr additive="base">
                                            <p:cTn id="13" dur="500" fill="hold"/>
                                            <p:tgtEl>
                                              <p:spTgt spid="53"/>
                                            </p:tgtEl>
                                            <p:attrNameLst>
                                              <p:attrName>ppt_x</p:attrName>
                                            </p:attrNameLst>
                                          </p:cBhvr>
                                          <p:tavLst>
                                            <p:tav tm="0">
                                              <p:val>
                                                <p:strVal val="0-#ppt_w/2"/>
                                              </p:val>
                                            </p:tav>
                                            <p:tav tm="100000">
                                              <p:val>
                                                <p:strVal val="#ppt_x"/>
                                              </p:val>
                                            </p:tav>
                                          </p:tavLst>
                                        </p:anim>
                                        <p:anim calcmode="lin" valueType="num" p14:bounceEnd="68000">
                                          <p:cBhvr additive="base">
                                            <p:cTn id="14" dur="500" fill="hold"/>
                                            <p:tgtEl>
                                              <p:spTgt spid="5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14:presetBounceEnd="68000">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14:bounceEnd="68000">
                                          <p:cBhvr additive="base">
                                            <p:cTn id="18" dur="500" fill="hold"/>
                                            <p:tgtEl>
                                              <p:spTgt spid="43"/>
                                            </p:tgtEl>
                                            <p:attrNameLst>
                                              <p:attrName>ppt_x</p:attrName>
                                            </p:attrNameLst>
                                          </p:cBhvr>
                                          <p:tavLst>
                                            <p:tav tm="0">
                                              <p:val>
                                                <p:strVal val="1+#ppt_w/2"/>
                                              </p:val>
                                            </p:tav>
                                            <p:tav tm="100000">
                                              <p:val>
                                                <p:strVal val="#ppt_x"/>
                                              </p:val>
                                            </p:tav>
                                          </p:tavLst>
                                        </p:anim>
                                        <p:anim calcmode="lin" valueType="num" p14:bounceEnd="68000">
                                          <p:cBhvr additive="base">
                                            <p:cTn id="19" dur="500" fill="hold"/>
                                            <p:tgtEl>
                                              <p:spTgt spid="4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strVal val="#ppt_w*0.70"/>
                                              </p:val>
                                            </p:tav>
                                            <p:tav tm="100000">
                                              <p:val>
                                                <p:strVal val="#ppt_w"/>
                                              </p:val>
                                            </p:tav>
                                          </p:tavLst>
                                        </p:anim>
                                        <p:anim calcmode="lin" valueType="num">
                                          <p:cBhvr>
                                            <p:cTn id="24" dur="1000" fill="hold"/>
                                            <p:tgtEl>
                                              <p:spTgt spid="68"/>
                                            </p:tgtEl>
                                            <p:attrNameLst>
                                              <p:attrName>ppt_h</p:attrName>
                                            </p:attrNameLst>
                                          </p:cBhvr>
                                          <p:tavLst>
                                            <p:tav tm="0">
                                              <p:val>
                                                <p:strVal val="#ppt_h"/>
                                              </p:val>
                                            </p:tav>
                                            <p:tav tm="100000">
                                              <p:val>
                                                <p:strVal val="#ppt_h"/>
                                              </p:val>
                                            </p:tav>
                                          </p:tavLst>
                                        </p:anim>
                                        <p:animEffect transition="in" filter="fade">
                                          <p:cBhvr>
                                            <p:cTn id="25" dur="1000"/>
                                            <p:tgtEl>
                                              <p:spTgt spid="68"/>
                                            </p:tgtEl>
                                          </p:cBhvr>
                                        </p:animEffect>
                                      </p:childTnLst>
                                    </p:cTn>
                                  </p:par>
                                </p:childTnLst>
                              </p:cTn>
                            </p:par>
                            <p:par>
                              <p:cTn id="26" fill="hold">
                                <p:stCondLst>
                                  <p:cond delay="2500"/>
                                </p:stCondLst>
                                <p:childTnLst>
                                  <p:par>
                                    <p:cTn id="27" presetID="14" presetClass="entr" presetSubtype="10" fill="hold" grpId="0" nodeType="afterEffect">
                                      <p:stCondLst>
                                        <p:cond delay="0"/>
                                      </p:stCondLst>
                                      <p:iterate type="lt">
                                        <p:tmPct val="10000"/>
                                      </p:iterate>
                                      <p:childTnLst>
                                        <p:set>
                                          <p:cBhvr>
                                            <p:cTn id="28" dur="1" fill="hold">
                                              <p:stCondLst>
                                                <p:cond delay="0"/>
                                              </p:stCondLst>
                                            </p:cTn>
                                            <p:tgtEl>
                                              <p:spTgt spid="69"/>
                                            </p:tgtEl>
                                            <p:attrNameLst>
                                              <p:attrName>style.visibility</p:attrName>
                                            </p:attrNameLst>
                                          </p:cBhvr>
                                          <p:to>
                                            <p:strVal val="visible"/>
                                          </p:to>
                                        </p:set>
                                        <p:animEffect transition="in" filter="randombar(horizontal)">
                                          <p:cBhvr>
                                            <p:cTn id="29" dur="300"/>
                                            <p:tgtEl>
                                              <p:spTgt spid="69"/>
                                            </p:tgtEl>
                                          </p:cBhvr>
                                        </p:animEffect>
                                      </p:childTnLst>
                                    </p:cTn>
                                  </p:par>
                                </p:childTnLst>
                              </p:cTn>
                            </p:par>
                            <p:par>
                              <p:cTn id="30" fill="hold">
                                <p:stCondLst>
                                  <p:cond delay="5170"/>
                                </p:stCondLst>
                                <p:childTnLst>
                                  <p:par>
                                    <p:cTn id="31" presetID="42" presetClass="entr" presetSubtype="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1000"/>
                                            <p:tgtEl>
                                              <p:spTgt spid="70"/>
                                            </p:tgtEl>
                                          </p:cBhvr>
                                        </p:animEffect>
                                        <p:anim calcmode="lin" valueType="num">
                                          <p:cBhvr>
                                            <p:cTn id="34" dur="1000" fill="hold"/>
                                            <p:tgtEl>
                                              <p:spTgt spid="70"/>
                                            </p:tgtEl>
                                            <p:attrNameLst>
                                              <p:attrName>ppt_x</p:attrName>
                                            </p:attrNameLst>
                                          </p:cBhvr>
                                          <p:tavLst>
                                            <p:tav tm="0">
                                              <p:val>
                                                <p:strVal val="#ppt_x"/>
                                              </p:val>
                                            </p:tav>
                                            <p:tav tm="100000">
                                              <p:val>
                                                <p:strVal val="#ppt_x"/>
                                              </p:val>
                                            </p:tav>
                                          </p:tavLst>
                                        </p:anim>
                                        <p:anim calcmode="lin" valueType="num">
                                          <p:cBhvr>
                                            <p:cTn id="35" dur="1000" fill="hold"/>
                                            <p:tgtEl>
                                              <p:spTgt spid="70"/>
                                            </p:tgtEl>
                                            <p:attrNameLst>
                                              <p:attrName>ppt_y</p:attrName>
                                            </p:attrNameLst>
                                          </p:cBhvr>
                                          <p:tavLst>
                                            <p:tav tm="0">
                                              <p:val>
                                                <p:strVal val="#ppt_y+.1"/>
                                              </p:val>
                                            </p:tav>
                                            <p:tav tm="100000">
                                              <p:val>
                                                <p:strVal val="#ppt_y"/>
                                              </p:val>
                                            </p:tav>
                                          </p:tavLst>
                                        </p:anim>
                                      </p:childTnLst>
                                    </p:cTn>
                                  </p:par>
                                </p:childTnLst>
                              </p:cTn>
                            </p:par>
                            <p:par>
                              <p:cTn id="36" fill="hold">
                                <p:stCondLst>
                                  <p:cond delay="6170"/>
                                </p:stCondLst>
                                <p:childTnLst>
                                  <p:par>
                                    <p:cTn id="37" presetID="42"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000"/>
                                            <p:tgtEl>
                                              <p:spTgt spid="73"/>
                                            </p:tgtEl>
                                          </p:cBhvr>
                                        </p:animEffect>
                                        <p:anim calcmode="lin" valueType="num">
                                          <p:cBhvr>
                                            <p:cTn id="40" dur="1000" fill="hold"/>
                                            <p:tgtEl>
                                              <p:spTgt spid="73"/>
                                            </p:tgtEl>
                                            <p:attrNameLst>
                                              <p:attrName>ppt_x</p:attrName>
                                            </p:attrNameLst>
                                          </p:cBhvr>
                                          <p:tavLst>
                                            <p:tav tm="0">
                                              <p:val>
                                                <p:strVal val="#ppt_x"/>
                                              </p:val>
                                            </p:tav>
                                            <p:tav tm="100000">
                                              <p:val>
                                                <p:strVal val="#ppt_x"/>
                                              </p:val>
                                            </p:tav>
                                          </p:tavLst>
                                        </p:anim>
                                        <p:anim calcmode="lin" valueType="num">
                                          <p:cBhvr>
                                            <p:cTn id="4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0-#ppt_w/2"/>
                                              </p:val>
                                            </p:tav>
                                            <p:tav tm="100000">
                                              <p:val>
                                                <p:strVal val="#ppt_x"/>
                                              </p:val>
                                            </p:tav>
                                          </p:tavLst>
                                        </p:anim>
                                        <p:anim calcmode="lin" valueType="num">
                                          <p:cBhvr additive="base">
                                            <p:cTn id="14" dur="500" fill="hold"/>
                                            <p:tgtEl>
                                              <p:spTgt spid="5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1+#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strVal val="#ppt_w*0.70"/>
                                              </p:val>
                                            </p:tav>
                                            <p:tav tm="100000">
                                              <p:val>
                                                <p:strVal val="#ppt_w"/>
                                              </p:val>
                                            </p:tav>
                                          </p:tavLst>
                                        </p:anim>
                                        <p:anim calcmode="lin" valueType="num">
                                          <p:cBhvr>
                                            <p:cTn id="24" dur="1000" fill="hold"/>
                                            <p:tgtEl>
                                              <p:spTgt spid="68"/>
                                            </p:tgtEl>
                                            <p:attrNameLst>
                                              <p:attrName>ppt_h</p:attrName>
                                            </p:attrNameLst>
                                          </p:cBhvr>
                                          <p:tavLst>
                                            <p:tav tm="0">
                                              <p:val>
                                                <p:strVal val="#ppt_h"/>
                                              </p:val>
                                            </p:tav>
                                            <p:tav tm="100000">
                                              <p:val>
                                                <p:strVal val="#ppt_h"/>
                                              </p:val>
                                            </p:tav>
                                          </p:tavLst>
                                        </p:anim>
                                        <p:animEffect transition="in" filter="fade">
                                          <p:cBhvr>
                                            <p:cTn id="25" dur="1000"/>
                                            <p:tgtEl>
                                              <p:spTgt spid="68"/>
                                            </p:tgtEl>
                                          </p:cBhvr>
                                        </p:animEffect>
                                      </p:childTnLst>
                                    </p:cTn>
                                  </p:par>
                                </p:childTnLst>
                              </p:cTn>
                            </p:par>
                            <p:par>
                              <p:cTn id="26" fill="hold">
                                <p:stCondLst>
                                  <p:cond delay="2500"/>
                                </p:stCondLst>
                                <p:childTnLst>
                                  <p:par>
                                    <p:cTn id="27" presetID="14" presetClass="entr" presetSubtype="10" fill="hold" grpId="0" nodeType="afterEffect">
                                      <p:stCondLst>
                                        <p:cond delay="0"/>
                                      </p:stCondLst>
                                      <p:iterate type="lt">
                                        <p:tmPct val="10000"/>
                                      </p:iterate>
                                      <p:childTnLst>
                                        <p:set>
                                          <p:cBhvr>
                                            <p:cTn id="28" dur="1" fill="hold">
                                              <p:stCondLst>
                                                <p:cond delay="0"/>
                                              </p:stCondLst>
                                            </p:cTn>
                                            <p:tgtEl>
                                              <p:spTgt spid="69"/>
                                            </p:tgtEl>
                                            <p:attrNameLst>
                                              <p:attrName>style.visibility</p:attrName>
                                            </p:attrNameLst>
                                          </p:cBhvr>
                                          <p:to>
                                            <p:strVal val="visible"/>
                                          </p:to>
                                        </p:set>
                                        <p:animEffect transition="in" filter="randombar(horizontal)">
                                          <p:cBhvr>
                                            <p:cTn id="29" dur="300"/>
                                            <p:tgtEl>
                                              <p:spTgt spid="69"/>
                                            </p:tgtEl>
                                          </p:cBhvr>
                                        </p:animEffect>
                                      </p:childTnLst>
                                    </p:cTn>
                                  </p:par>
                                </p:childTnLst>
                              </p:cTn>
                            </p:par>
                            <p:par>
                              <p:cTn id="30" fill="hold">
                                <p:stCondLst>
                                  <p:cond delay="5170"/>
                                </p:stCondLst>
                                <p:childTnLst>
                                  <p:par>
                                    <p:cTn id="31" presetID="42" presetClass="entr" presetSubtype="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1000"/>
                                            <p:tgtEl>
                                              <p:spTgt spid="70"/>
                                            </p:tgtEl>
                                          </p:cBhvr>
                                        </p:animEffect>
                                        <p:anim calcmode="lin" valueType="num">
                                          <p:cBhvr>
                                            <p:cTn id="34" dur="1000" fill="hold"/>
                                            <p:tgtEl>
                                              <p:spTgt spid="70"/>
                                            </p:tgtEl>
                                            <p:attrNameLst>
                                              <p:attrName>ppt_x</p:attrName>
                                            </p:attrNameLst>
                                          </p:cBhvr>
                                          <p:tavLst>
                                            <p:tav tm="0">
                                              <p:val>
                                                <p:strVal val="#ppt_x"/>
                                              </p:val>
                                            </p:tav>
                                            <p:tav tm="100000">
                                              <p:val>
                                                <p:strVal val="#ppt_x"/>
                                              </p:val>
                                            </p:tav>
                                          </p:tavLst>
                                        </p:anim>
                                        <p:anim calcmode="lin" valueType="num">
                                          <p:cBhvr>
                                            <p:cTn id="35" dur="1000" fill="hold"/>
                                            <p:tgtEl>
                                              <p:spTgt spid="70"/>
                                            </p:tgtEl>
                                            <p:attrNameLst>
                                              <p:attrName>ppt_y</p:attrName>
                                            </p:attrNameLst>
                                          </p:cBhvr>
                                          <p:tavLst>
                                            <p:tav tm="0">
                                              <p:val>
                                                <p:strVal val="#ppt_y+.1"/>
                                              </p:val>
                                            </p:tav>
                                            <p:tav tm="100000">
                                              <p:val>
                                                <p:strVal val="#ppt_y"/>
                                              </p:val>
                                            </p:tav>
                                          </p:tavLst>
                                        </p:anim>
                                      </p:childTnLst>
                                    </p:cTn>
                                  </p:par>
                                </p:childTnLst>
                              </p:cTn>
                            </p:par>
                            <p:par>
                              <p:cTn id="36" fill="hold">
                                <p:stCondLst>
                                  <p:cond delay="6170"/>
                                </p:stCondLst>
                                <p:childTnLst>
                                  <p:par>
                                    <p:cTn id="37" presetID="42"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000"/>
                                            <p:tgtEl>
                                              <p:spTgt spid="73"/>
                                            </p:tgtEl>
                                          </p:cBhvr>
                                        </p:animEffect>
                                        <p:anim calcmode="lin" valueType="num">
                                          <p:cBhvr>
                                            <p:cTn id="40" dur="1000" fill="hold"/>
                                            <p:tgtEl>
                                              <p:spTgt spid="73"/>
                                            </p:tgtEl>
                                            <p:attrNameLst>
                                              <p:attrName>ppt_x</p:attrName>
                                            </p:attrNameLst>
                                          </p:cBhvr>
                                          <p:tavLst>
                                            <p:tav tm="0">
                                              <p:val>
                                                <p:strVal val="#ppt_x"/>
                                              </p:val>
                                            </p:tav>
                                            <p:tav tm="100000">
                                              <p:val>
                                                <p:strVal val="#ppt_x"/>
                                              </p:val>
                                            </p:tav>
                                          </p:tavLst>
                                        </p:anim>
                                        <p:anim calcmode="lin" valueType="num">
                                          <p:cBhvr>
                                            <p:cTn id="4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8" grpId="0"/>
          <p:bldP spid="6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805" y="358474"/>
            <a:ext cx="954107" cy="1015663"/>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6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01</a:t>
            </a:r>
          </a:p>
        </p:txBody>
      </p:sp>
      <p:sp>
        <p:nvSpPr>
          <p:cNvPr id="3" name="文本框 2"/>
          <p:cNvSpPr txBox="1"/>
          <p:nvPr/>
        </p:nvSpPr>
        <p:spPr>
          <a:xfrm>
            <a:off x="1560616" y="573917"/>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b="1" dirty="0">
                <a:solidFill>
                  <a:srgbClr val="476263"/>
                </a:solidFill>
                <a:latin typeface="Arial" panose="020B0604020202020204"/>
                <a:ea typeface="微软雅黑" panose="020B0503020204020204" pitchFamily="34" charset="-122"/>
              </a:rPr>
              <a:t>基本工作概述</a:t>
            </a:r>
          </a:p>
        </p:txBody>
      </p:sp>
      <p:sp>
        <p:nvSpPr>
          <p:cNvPr id="167" name="淘宝网chenying0907出品 5"/>
          <p:cNvSpPr/>
          <p:nvPr/>
        </p:nvSpPr>
        <p:spPr>
          <a:xfrm>
            <a:off x="576432" y="2835006"/>
            <a:ext cx="4224469" cy="2546959"/>
          </a:xfrm>
          <a:prstGeom prst="rect">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8" name="淘宝网chenying0907出品 4"/>
          <p:cNvGrpSpPr/>
          <p:nvPr/>
        </p:nvGrpSpPr>
        <p:grpSpPr>
          <a:xfrm>
            <a:off x="2612535" y="1977689"/>
            <a:ext cx="2143855" cy="4188879"/>
            <a:chOff x="2051720" y="882639"/>
            <a:chExt cx="1607891" cy="3141659"/>
          </a:xfrm>
        </p:grpSpPr>
        <p:pic>
          <p:nvPicPr>
            <p:cNvPr id="169" name="Picture 10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882639"/>
              <a:ext cx="1475724" cy="314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淘宝网chenying0907出品 3"/>
            <p:cNvSpPr/>
            <p:nvPr/>
          </p:nvSpPr>
          <p:spPr>
            <a:xfrm>
              <a:off x="2183887" y="1340554"/>
              <a:ext cx="1475724" cy="2232248"/>
            </a:xfrm>
            <a:prstGeom prst="rect">
              <a:avLst/>
            </a:prstGeom>
            <a:blipFill dpi="0" rotWithShape="1">
              <a:blip r:embed="rId4" cstate="print">
                <a:extLst>
                  <a:ext uri="{28A0092B-C50C-407E-A947-70E740481C1C}">
                    <a14:useLocalDpi xmlns:a14="http://schemas.microsoft.com/office/drawing/2010/main" val="0"/>
                  </a:ext>
                </a:extLst>
              </a:blip>
              <a:srcRect/>
              <a:stretch>
                <a:fillRect l="-119319" t="-482" r="16813" b="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171" name="TextBox 9"/>
          <p:cNvSpPr txBox="1"/>
          <p:nvPr/>
        </p:nvSpPr>
        <p:spPr>
          <a:xfrm>
            <a:off x="768454" y="3585632"/>
            <a:ext cx="1560407" cy="1570430"/>
          </a:xfrm>
          <a:prstGeom prst="rect">
            <a:avLst/>
          </a:prstGeom>
          <a:noFill/>
        </p:spPr>
        <p:txBody>
          <a:bodyPr vert="horz" wrap="square" rtlCol="0">
            <a:spAutoFit/>
          </a:bodyPr>
          <a:lstStyle/>
          <a:p>
            <a:pPr>
              <a:lnSpc>
                <a:spcPct val="150000"/>
              </a:lnSpc>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Summer a lot of things began to trivial for example, I hide in behind the morning in a hurry to eat text, </a:t>
            </a:r>
            <a:endPar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2" name="TextBox 10"/>
          <p:cNvSpPr txBox="1"/>
          <p:nvPr/>
        </p:nvSpPr>
        <p:spPr>
          <a:xfrm>
            <a:off x="768455" y="3077708"/>
            <a:ext cx="3120812" cy="379656"/>
          </a:xfrm>
          <a:prstGeom prst="rect">
            <a:avLst/>
          </a:prstGeom>
          <a:noFill/>
        </p:spPr>
        <p:txBody>
          <a:bodyPr wrap="square" rtlCol="0">
            <a:spAutoFit/>
          </a:bodyPr>
          <a:lstStyle/>
          <a:p>
            <a:r>
              <a:rPr lang="zh-CN" altLang="en-US" sz="1865" dirty="0">
                <a:latin typeface="微软雅黑" panose="020B0503020204020204" pitchFamily="34" charset="-122"/>
                <a:ea typeface="微软雅黑" panose="020B0503020204020204" pitchFamily="34" charset="-122"/>
              </a:rPr>
              <a:t>输入文字标题</a:t>
            </a:r>
          </a:p>
        </p:txBody>
      </p:sp>
      <p:sp>
        <p:nvSpPr>
          <p:cNvPr id="173" name="Freeform 6"/>
          <p:cNvSpPr/>
          <p:nvPr/>
        </p:nvSpPr>
        <p:spPr bwMode="auto">
          <a:xfrm>
            <a:off x="5380033" y="3753082"/>
            <a:ext cx="5287967"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lumMod val="85000"/>
              <a:alpha val="40000"/>
            </a:schemeClr>
          </a:solidFill>
          <a:ln>
            <a:noFill/>
          </a:ln>
          <a:effectLst>
            <a:innerShdw blurRad="63500" dist="50800" dir="13500000">
              <a:prstClr val="black">
                <a:alpha val="50000"/>
              </a:prstClr>
            </a:innerShdw>
          </a:effectLst>
        </p:spPr>
        <p:txBody>
          <a:bodyPr vert="horz" wrap="square" lIns="68594" tIns="34297" rIns="68594" bIns="34297" numCol="1" anchor="t" anchorCtr="0" compatLnSpc="1"/>
          <a:lstStyle/>
          <a:p>
            <a:endParaRPr lang="zh-CN" altLang="en-US" sz="1000" dirty="0"/>
          </a:p>
        </p:txBody>
      </p:sp>
      <p:sp>
        <p:nvSpPr>
          <p:cNvPr id="174" name="Freeform 7"/>
          <p:cNvSpPr/>
          <p:nvPr/>
        </p:nvSpPr>
        <p:spPr bwMode="auto">
          <a:xfrm>
            <a:off x="5380032" y="3739860"/>
            <a:ext cx="239296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97B9A1"/>
          </a:solidFill>
          <a:ln>
            <a:noFill/>
          </a:ln>
          <a:effectLst>
            <a:innerShdw blurRad="63500" dist="50800" dir="13500000">
              <a:prstClr val="black">
                <a:alpha val="50000"/>
              </a:prstClr>
            </a:innerShdw>
          </a:effectLst>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28743.76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5" name="Freeform 8"/>
          <p:cNvSpPr/>
          <p:nvPr/>
        </p:nvSpPr>
        <p:spPr bwMode="auto">
          <a:xfrm>
            <a:off x="5380033" y="4658828"/>
            <a:ext cx="5287967"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lumMod val="85000"/>
              <a:alpha val="40000"/>
            </a:schemeClr>
          </a:solidFill>
          <a:ln>
            <a:noFill/>
          </a:ln>
          <a:effectLst>
            <a:innerShdw blurRad="63500" dist="50800" dir="13500000">
              <a:prstClr val="black">
                <a:alpha val="50000"/>
              </a:prstClr>
            </a:innerShdw>
          </a:effectLst>
        </p:spPr>
        <p:txBody>
          <a:bodyPr vert="horz" wrap="square" lIns="68594" tIns="34297" rIns="68594" bIns="34297" numCol="1" anchor="t" anchorCtr="0" compatLnSpc="1"/>
          <a:lstStyle/>
          <a:p>
            <a:endParaRPr lang="zh-CN" altLang="en-US" sz="1000" dirty="0"/>
          </a:p>
        </p:txBody>
      </p:sp>
      <p:sp>
        <p:nvSpPr>
          <p:cNvPr id="176" name="Freeform 9"/>
          <p:cNvSpPr/>
          <p:nvPr/>
        </p:nvSpPr>
        <p:spPr bwMode="auto">
          <a:xfrm>
            <a:off x="5380033" y="5564574"/>
            <a:ext cx="5287967"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lumMod val="85000"/>
              <a:alpha val="40000"/>
            </a:schemeClr>
          </a:solidFill>
          <a:ln>
            <a:noFill/>
          </a:ln>
          <a:effectLst>
            <a:innerShdw blurRad="63500" dist="50800" dir="13500000">
              <a:prstClr val="black">
                <a:alpha val="50000"/>
              </a:prstClr>
            </a:innerShdw>
          </a:effectLst>
        </p:spPr>
        <p:txBody>
          <a:bodyPr vert="horz" wrap="square" lIns="68594" tIns="34297" rIns="68594" bIns="34297" numCol="1" anchor="t" anchorCtr="0" compatLnSpc="1"/>
          <a:lstStyle/>
          <a:p>
            <a:endParaRPr lang="zh-CN" altLang="en-US" sz="1000" dirty="0"/>
          </a:p>
        </p:txBody>
      </p:sp>
      <p:sp>
        <p:nvSpPr>
          <p:cNvPr id="177" name="Freeform 10"/>
          <p:cNvSpPr/>
          <p:nvPr/>
        </p:nvSpPr>
        <p:spPr bwMode="auto">
          <a:xfrm>
            <a:off x="5380032" y="4658828"/>
            <a:ext cx="4409131"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476263"/>
          </a:solidFill>
          <a:ln>
            <a:noFill/>
          </a:ln>
          <a:effectLst>
            <a:innerShdw blurRad="63500" dist="50800" dir="13500000">
              <a:prstClr val="black">
                <a:alpha val="50000"/>
              </a:prstClr>
            </a:innerShdw>
          </a:effectLst>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51443.98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8" name="Freeform 11"/>
          <p:cNvSpPr/>
          <p:nvPr/>
        </p:nvSpPr>
        <p:spPr bwMode="auto">
          <a:xfrm>
            <a:off x="5380033" y="5564574"/>
            <a:ext cx="3252311"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97B9A1"/>
          </a:solidFill>
          <a:ln>
            <a:noFill/>
          </a:ln>
          <a:effectLst>
            <a:innerShdw blurRad="63500" dist="50800" dir="13500000">
              <a:prstClr val="black">
                <a:alpha val="50000"/>
              </a:prstClr>
            </a:innerShdw>
          </a:effectLst>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36618.46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9" name="TextBox 18"/>
          <p:cNvSpPr txBox="1"/>
          <p:nvPr/>
        </p:nvSpPr>
        <p:spPr>
          <a:xfrm>
            <a:off x="5350416" y="3376761"/>
            <a:ext cx="1394513"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180" name="TextBox 19"/>
          <p:cNvSpPr txBox="1"/>
          <p:nvPr/>
        </p:nvSpPr>
        <p:spPr>
          <a:xfrm>
            <a:off x="5350414" y="4293025"/>
            <a:ext cx="1938925"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181" name="TextBox 20"/>
          <p:cNvSpPr txBox="1"/>
          <p:nvPr/>
        </p:nvSpPr>
        <p:spPr>
          <a:xfrm>
            <a:off x="5350416" y="5218609"/>
            <a:ext cx="1394513"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182" name="矩形 181"/>
          <p:cNvSpPr/>
          <p:nvPr/>
        </p:nvSpPr>
        <p:spPr>
          <a:xfrm>
            <a:off x="5350415" y="1632208"/>
            <a:ext cx="4880975" cy="752257"/>
          </a:xfrm>
          <a:prstGeom prst="rect">
            <a:avLst/>
          </a:prstGeom>
        </p:spPr>
        <p:txBody>
          <a:bodyPr wrap="square">
            <a:spAutoFit/>
          </a:bodyPr>
          <a:lstStyle/>
          <a:p>
            <a:pPr>
              <a:lnSpc>
                <a:spcPct val="150000"/>
              </a:lnSpc>
            </a:pPr>
            <a:r>
              <a:rPr lang="en-US" altLang="zh-CN" sz="3200" b="1" dirty="0">
                <a:solidFill>
                  <a:srgbClr val="0C0104"/>
                </a:solidFill>
                <a:latin typeface="Open Sans" panose="020B0606030504020204" pitchFamily="34" charset="0"/>
                <a:ea typeface="Open Sans" panose="020B0606030504020204" pitchFamily="34" charset="0"/>
                <a:cs typeface="Open Sans" panose="020B0606030504020204" pitchFamily="34" charset="0"/>
              </a:rPr>
              <a:t>Picture on slide </a:t>
            </a:r>
          </a:p>
        </p:txBody>
      </p:sp>
      <p:sp>
        <p:nvSpPr>
          <p:cNvPr id="183" name="矩形 182"/>
          <p:cNvSpPr/>
          <p:nvPr/>
        </p:nvSpPr>
        <p:spPr>
          <a:xfrm>
            <a:off x="5350414" y="2364712"/>
            <a:ext cx="4438749" cy="600164"/>
          </a:xfrm>
          <a:prstGeom prst="rect">
            <a:avLst/>
          </a:prstGeom>
        </p:spPr>
        <p:txBody>
          <a:bodyPr wrap="square">
            <a:spAutoFit/>
          </a:bodyPr>
          <a:lstStyle/>
          <a:p>
            <a:pPr algn="just">
              <a:buClr>
                <a:srgbClr val="E24848"/>
              </a:buClr>
            </a:pPr>
            <a:r>
              <a:rPr lang="en-US" altLang="zh-CN" sz="1100" noProof="1">
                <a:solidFill>
                  <a:srgbClr val="0C0104"/>
                </a:solidFill>
                <a:latin typeface="Calibri Light" panose="020F0302020204030204" pitchFamily="34" charset="0"/>
                <a:cs typeface="Arial" panose="020B0604020202020204" pitchFamily="34" charset="0"/>
              </a:rPr>
              <a:t>Lorem ipsum dolor sit amet, consectetuer adipiscing elit, sed diam nonummy nibh euismod tincidunt ut laoreet dolore magna aliquam erat volutpat. Ut wisi enim ad minim veniam</a:t>
            </a:r>
            <a:r>
              <a:rPr lang="zh-CN" altLang="en-US" sz="1100" noProof="1">
                <a:solidFill>
                  <a:srgbClr val="0C0104"/>
                </a:solidFill>
                <a:latin typeface="Calibri Light" panose="020F0302020204030204" pitchFamily="34" charset="0"/>
                <a:cs typeface="Arial" panose="020B0604020202020204" pitchFamily="34" charset="0"/>
              </a:rPr>
              <a:t>。</a:t>
            </a:r>
            <a:endParaRPr lang="en-US" altLang="zh-CN" sz="1100" noProof="1">
              <a:solidFill>
                <a:srgbClr val="0C0104"/>
              </a:solidFill>
              <a:latin typeface="Calibri Light" panose="020F0302020204030204" pitchFamily="34" charset="0"/>
              <a:cs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fade">
                                      <p:cBhvr>
                                        <p:cTn id="13" dur="1000"/>
                                        <p:tgtEl>
                                          <p:spTgt spid="168"/>
                                        </p:tgtEl>
                                      </p:cBhvr>
                                    </p:animEffect>
                                    <p:anim calcmode="lin" valueType="num">
                                      <p:cBhvr>
                                        <p:cTn id="14" dur="1000" fill="hold"/>
                                        <p:tgtEl>
                                          <p:spTgt spid="168"/>
                                        </p:tgtEl>
                                        <p:attrNameLst>
                                          <p:attrName>ppt_x</p:attrName>
                                        </p:attrNameLst>
                                      </p:cBhvr>
                                      <p:tavLst>
                                        <p:tav tm="0">
                                          <p:val>
                                            <p:strVal val="#ppt_x"/>
                                          </p:val>
                                        </p:tav>
                                        <p:tav tm="100000">
                                          <p:val>
                                            <p:strVal val="#ppt_x"/>
                                          </p:val>
                                        </p:tav>
                                      </p:tavLst>
                                    </p:anim>
                                    <p:anim calcmode="lin" valueType="num">
                                      <p:cBhvr>
                                        <p:cTn id="15" dur="1000" fill="hold"/>
                                        <p:tgtEl>
                                          <p:spTgt spid="168"/>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171"/>
                                        </p:tgtEl>
                                        <p:attrNameLst>
                                          <p:attrName>style.visibility</p:attrName>
                                        </p:attrNameLst>
                                      </p:cBhvr>
                                      <p:to>
                                        <p:strVal val="visible"/>
                                      </p:to>
                                    </p:set>
                                    <p:anim calcmode="lin" valueType="num">
                                      <p:cBhvr>
                                        <p:cTn id="18" dur="1000" fill="hold"/>
                                        <p:tgtEl>
                                          <p:spTgt spid="171"/>
                                        </p:tgtEl>
                                        <p:attrNameLst>
                                          <p:attrName>ppt_w</p:attrName>
                                        </p:attrNameLst>
                                      </p:cBhvr>
                                      <p:tavLst>
                                        <p:tav tm="0">
                                          <p:val>
                                            <p:fltVal val="0"/>
                                          </p:val>
                                        </p:tav>
                                        <p:tav tm="100000">
                                          <p:val>
                                            <p:strVal val="#ppt_w"/>
                                          </p:val>
                                        </p:tav>
                                      </p:tavLst>
                                    </p:anim>
                                    <p:anim calcmode="lin" valueType="num">
                                      <p:cBhvr>
                                        <p:cTn id="19" dur="1000" fill="hold"/>
                                        <p:tgtEl>
                                          <p:spTgt spid="171"/>
                                        </p:tgtEl>
                                        <p:attrNameLst>
                                          <p:attrName>ppt_h</p:attrName>
                                        </p:attrNameLst>
                                      </p:cBhvr>
                                      <p:tavLst>
                                        <p:tav tm="0">
                                          <p:val>
                                            <p:fltVal val="0"/>
                                          </p:val>
                                        </p:tav>
                                        <p:tav tm="100000">
                                          <p:val>
                                            <p:strVal val="#ppt_h"/>
                                          </p:val>
                                        </p:tav>
                                      </p:tavLst>
                                    </p:anim>
                                    <p:animEffect transition="in" filter="fade">
                                      <p:cBhvr>
                                        <p:cTn id="20" dur="1000"/>
                                        <p:tgtEl>
                                          <p:spTgt spid="17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2">
                                            <p:txEl>
                                              <p:pRg st="0" end="0"/>
                                            </p:txEl>
                                          </p:spTgt>
                                        </p:tgtEl>
                                        <p:attrNameLst>
                                          <p:attrName>style.visibility</p:attrName>
                                        </p:attrNameLst>
                                      </p:cBhvr>
                                      <p:to>
                                        <p:strVal val="visible"/>
                                      </p:to>
                                    </p:set>
                                    <p:anim calcmode="lin" valueType="num">
                                      <p:cBhvr>
                                        <p:cTn id="23" dur="1250" fill="hold"/>
                                        <p:tgtEl>
                                          <p:spTgt spid="172">
                                            <p:txEl>
                                              <p:pRg st="0" end="0"/>
                                            </p:txEl>
                                          </p:spTgt>
                                        </p:tgtEl>
                                        <p:attrNameLst>
                                          <p:attrName>ppt_w</p:attrName>
                                        </p:attrNameLst>
                                      </p:cBhvr>
                                      <p:tavLst>
                                        <p:tav tm="0">
                                          <p:val>
                                            <p:fltVal val="0"/>
                                          </p:val>
                                        </p:tav>
                                        <p:tav tm="100000">
                                          <p:val>
                                            <p:strVal val="#ppt_w"/>
                                          </p:val>
                                        </p:tav>
                                      </p:tavLst>
                                    </p:anim>
                                    <p:anim calcmode="lin" valueType="num">
                                      <p:cBhvr>
                                        <p:cTn id="24" dur="1250" fill="hold"/>
                                        <p:tgtEl>
                                          <p:spTgt spid="172">
                                            <p:txEl>
                                              <p:pRg st="0" end="0"/>
                                            </p:txEl>
                                          </p:spTgt>
                                        </p:tgtEl>
                                        <p:attrNameLst>
                                          <p:attrName>ppt_h</p:attrName>
                                        </p:attrNameLst>
                                      </p:cBhvr>
                                      <p:tavLst>
                                        <p:tav tm="0">
                                          <p:val>
                                            <p:fltVal val="0"/>
                                          </p:val>
                                        </p:tav>
                                        <p:tav tm="100000">
                                          <p:val>
                                            <p:strVal val="#ppt_h"/>
                                          </p:val>
                                        </p:tav>
                                      </p:tavLst>
                                    </p:anim>
                                    <p:animEffect transition="in" filter="fade">
                                      <p:cBhvr>
                                        <p:cTn id="25" dur="1250"/>
                                        <p:tgtEl>
                                          <p:spTgt spid="172">
                                            <p:txEl>
                                              <p:pRg st="0" end="0"/>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circle(in)">
                                      <p:cBhvr>
                                        <p:cTn id="28" dur="2000"/>
                                        <p:tgtEl>
                                          <p:spTgt spid="167"/>
                                        </p:tgtEl>
                                      </p:cBhvr>
                                    </p:animEffect>
                                  </p:childTnLst>
                                </p:cTn>
                              </p:par>
                            </p:childTnLst>
                          </p:cTn>
                        </p:par>
                        <p:par>
                          <p:cTn id="29" fill="hold">
                            <p:stCondLst>
                              <p:cond delay="15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82"/>
                                        </p:tgtEl>
                                        <p:attrNameLst>
                                          <p:attrName>style.visibility</p:attrName>
                                        </p:attrNameLst>
                                      </p:cBhvr>
                                      <p:to>
                                        <p:strVal val="visible"/>
                                      </p:to>
                                    </p:set>
                                    <p:anim calcmode="lin" valueType="num">
                                      <p:cBhvr>
                                        <p:cTn id="32" dur="500" fill="hold"/>
                                        <p:tgtEl>
                                          <p:spTgt spid="182"/>
                                        </p:tgtEl>
                                        <p:attrNameLst>
                                          <p:attrName>ppt_w</p:attrName>
                                        </p:attrNameLst>
                                      </p:cBhvr>
                                      <p:tavLst>
                                        <p:tav tm="0">
                                          <p:val>
                                            <p:fltVal val="0"/>
                                          </p:val>
                                        </p:tav>
                                        <p:tav tm="100000">
                                          <p:val>
                                            <p:strVal val="#ppt_w"/>
                                          </p:val>
                                        </p:tav>
                                      </p:tavLst>
                                    </p:anim>
                                    <p:anim calcmode="lin" valueType="num">
                                      <p:cBhvr>
                                        <p:cTn id="33" dur="500" fill="hold"/>
                                        <p:tgtEl>
                                          <p:spTgt spid="182"/>
                                        </p:tgtEl>
                                        <p:attrNameLst>
                                          <p:attrName>ppt_h</p:attrName>
                                        </p:attrNameLst>
                                      </p:cBhvr>
                                      <p:tavLst>
                                        <p:tav tm="0">
                                          <p:val>
                                            <p:fltVal val="0"/>
                                          </p:val>
                                        </p:tav>
                                        <p:tav tm="100000">
                                          <p:val>
                                            <p:strVal val="#ppt_h"/>
                                          </p:val>
                                        </p:tav>
                                      </p:tavLst>
                                    </p:anim>
                                    <p:animEffect transition="in" filter="fade">
                                      <p:cBhvr>
                                        <p:cTn id="34" dur="500"/>
                                        <p:tgtEl>
                                          <p:spTgt spid="182"/>
                                        </p:tgtEl>
                                      </p:cBhvr>
                                    </p:animEffect>
                                  </p:childTnLst>
                                </p:cTn>
                              </p:par>
                            </p:childTnLst>
                          </p:cTn>
                        </p:par>
                        <p:par>
                          <p:cTn id="35" fill="hold">
                            <p:stCondLst>
                              <p:cond delay="3799"/>
                            </p:stCondLst>
                            <p:childTnLst>
                              <p:par>
                                <p:cTn id="36" presetID="42" presetClass="entr" presetSubtype="0" fill="hold" grpId="0" nodeType="afterEffect">
                                  <p:stCondLst>
                                    <p:cond delay="0"/>
                                  </p:stCondLst>
                                  <p:childTnLst>
                                    <p:set>
                                      <p:cBhvr>
                                        <p:cTn id="37" dur="1" fill="hold">
                                          <p:stCondLst>
                                            <p:cond delay="0"/>
                                          </p:stCondLst>
                                        </p:cTn>
                                        <p:tgtEl>
                                          <p:spTgt spid="183"/>
                                        </p:tgtEl>
                                        <p:attrNameLst>
                                          <p:attrName>style.visibility</p:attrName>
                                        </p:attrNameLst>
                                      </p:cBhvr>
                                      <p:to>
                                        <p:strVal val="visible"/>
                                      </p:to>
                                    </p:set>
                                    <p:animEffect transition="in" filter="fade">
                                      <p:cBhvr>
                                        <p:cTn id="38" dur="1000"/>
                                        <p:tgtEl>
                                          <p:spTgt spid="183"/>
                                        </p:tgtEl>
                                      </p:cBhvr>
                                    </p:animEffect>
                                    <p:anim calcmode="lin" valueType="num">
                                      <p:cBhvr>
                                        <p:cTn id="39" dur="1000" fill="hold"/>
                                        <p:tgtEl>
                                          <p:spTgt spid="183"/>
                                        </p:tgtEl>
                                        <p:attrNameLst>
                                          <p:attrName>ppt_x</p:attrName>
                                        </p:attrNameLst>
                                      </p:cBhvr>
                                      <p:tavLst>
                                        <p:tav tm="0">
                                          <p:val>
                                            <p:strVal val="#ppt_x"/>
                                          </p:val>
                                        </p:tav>
                                        <p:tav tm="100000">
                                          <p:val>
                                            <p:strVal val="#ppt_x"/>
                                          </p:val>
                                        </p:tav>
                                      </p:tavLst>
                                    </p:anim>
                                    <p:anim calcmode="lin" valueType="num">
                                      <p:cBhvr>
                                        <p:cTn id="40" dur="1000" fill="hold"/>
                                        <p:tgtEl>
                                          <p:spTgt spid="183"/>
                                        </p:tgtEl>
                                        <p:attrNameLst>
                                          <p:attrName>ppt_y</p:attrName>
                                        </p:attrNameLst>
                                      </p:cBhvr>
                                      <p:tavLst>
                                        <p:tav tm="0">
                                          <p:val>
                                            <p:strVal val="#ppt_y+.1"/>
                                          </p:val>
                                        </p:tav>
                                        <p:tav tm="100000">
                                          <p:val>
                                            <p:strVal val="#ppt_y"/>
                                          </p:val>
                                        </p:tav>
                                      </p:tavLst>
                                    </p:anim>
                                  </p:childTnLst>
                                </p:cTn>
                              </p:par>
                            </p:childTnLst>
                          </p:cTn>
                        </p:par>
                        <p:par>
                          <p:cTn id="41" fill="hold">
                            <p:stCondLst>
                              <p:cond delay="4799"/>
                            </p:stCondLst>
                            <p:childTnLst>
                              <p:par>
                                <p:cTn id="42" presetID="2" presetClass="entr" presetSubtype="4" fill="hold" grpId="0" nodeType="afterEffect">
                                  <p:stCondLst>
                                    <p:cond delay="0"/>
                                  </p:stCondLst>
                                  <p:childTnLst>
                                    <p:set>
                                      <p:cBhvr>
                                        <p:cTn id="43" dur="1" fill="hold">
                                          <p:stCondLst>
                                            <p:cond delay="0"/>
                                          </p:stCondLst>
                                        </p:cTn>
                                        <p:tgtEl>
                                          <p:spTgt spid="179"/>
                                        </p:tgtEl>
                                        <p:attrNameLst>
                                          <p:attrName>style.visibility</p:attrName>
                                        </p:attrNameLst>
                                      </p:cBhvr>
                                      <p:to>
                                        <p:strVal val="visible"/>
                                      </p:to>
                                    </p:set>
                                    <p:anim calcmode="lin" valueType="num">
                                      <p:cBhvr additive="base">
                                        <p:cTn id="44" dur="500" fill="hold"/>
                                        <p:tgtEl>
                                          <p:spTgt spid="179"/>
                                        </p:tgtEl>
                                        <p:attrNameLst>
                                          <p:attrName>ppt_x</p:attrName>
                                        </p:attrNameLst>
                                      </p:cBhvr>
                                      <p:tavLst>
                                        <p:tav tm="0">
                                          <p:val>
                                            <p:strVal val="#ppt_x"/>
                                          </p:val>
                                        </p:tav>
                                        <p:tav tm="100000">
                                          <p:val>
                                            <p:strVal val="#ppt_x"/>
                                          </p:val>
                                        </p:tav>
                                      </p:tavLst>
                                    </p:anim>
                                    <p:anim calcmode="lin" valueType="num">
                                      <p:cBhvr additive="base">
                                        <p:cTn id="45" dur="500" fill="hold"/>
                                        <p:tgtEl>
                                          <p:spTgt spid="179"/>
                                        </p:tgtEl>
                                        <p:attrNameLst>
                                          <p:attrName>ppt_y</p:attrName>
                                        </p:attrNameLst>
                                      </p:cBhvr>
                                      <p:tavLst>
                                        <p:tav tm="0">
                                          <p:val>
                                            <p:strVal val="1+#ppt_h/2"/>
                                          </p:val>
                                        </p:tav>
                                        <p:tav tm="100000">
                                          <p:val>
                                            <p:strVal val="#ppt_y"/>
                                          </p:val>
                                        </p:tav>
                                      </p:tavLst>
                                    </p:anim>
                                  </p:childTnLst>
                                </p:cTn>
                              </p:par>
                            </p:childTnLst>
                          </p:cTn>
                        </p:par>
                        <p:par>
                          <p:cTn id="46" fill="hold">
                            <p:stCondLst>
                              <p:cond delay="5299"/>
                            </p:stCondLst>
                            <p:childTnLst>
                              <p:par>
                                <p:cTn id="47" presetID="22" presetClass="entr" presetSubtype="8" fill="hold" grpId="0" nodeType="afterEffect">
                                  <p:stCondLst>
                                    <p:cond delay="0"/>
                                  </p:stCondLst>
                                  <p:childTnLst>
                                    <p:set>
                                      <p:cBhvr>
                                        <p:cTn id="48" dur="1" fill="hold">
                                          <p:stCondLst>
                                            <p:cond delay="0"/>
                                          </p:stCondLst>
                                        </p:cTn>
                                        <p:tgtEl>
                                          <p:spTgt spid="173"/>
                                        </p:tgtEl>
                                        <p:attrNameLst>
                                          <p:attrName>style.visibility</p:attrName>
                                        </p:attrNameLst>
                                      </p:cBhvr>
                                      <p:to>
                                        <p:strVal val="visible"/>
                                      </p:to>
                                    </p:set>
                                    <p:animEffect transition="in" filter="wipe(left)">
                                      <p:cBhvr>
                                        <p:cTn id="49" dur="500"/>
                                        <p:tgtEl>
                                          <p:spTgt spid="173"/>
                                        </p:tgtEl>
                                      </p:cBhvr>
                                    </p:animEffect>
                                  </p:childTnLst>
                                </p:cTn>
                              </p:par>
                            </p:childTnLst>
                          </p:cTn>
                        </p:par>
                        <p:par>
                          <p:cTn id="50" fill="hold">
                            <p:stCondLst>
                              <p:cond delay="5799"/>
                            </p:stCondLst>
                            <p:childTnLst>
                              <p:par>
                                <p:cTn id="51" presetID="22" presetClass="entr" presetSubtype="8" fill="hold" grpId="0" nodeType="afterEffect">
                                  <p:stCondLst>
                                    <p:cond delay="0"/>
                                  </p:stCondLst>
                                  <p:childTnLst>
                                    <p:set>
                                      <p:cBhvr>
                                        <p:cTn id="52" dur="1" fill="hold">
                                          <p:stCondLst>
                                            <p:cond delay="0"/>
                                          </p:stCondLst>
                                        </p:cTn>
                                        <p:tgtEl>
                                          <p:spTgt spid="174"/>
                                        </p:tgtEl>
                                        <p:attrNameLst>
                                          <p:attrName>style.visibility</p:attrName>
                                        </p:attrNameLst>
                                      </p:cBhvr>
                                      <p:to>
                                        <p:strVal val="visible"/>
                                      </p:to>
                                    </p:set>
                                    <p:animEffect transition="in" filter="wipe(left)">
                                      <p:cBhvr>
                                        <p:cTn id="53" dur="500"/>
                                        <p:tgtEl>
                                          <p:spTgt spid="174"/>
                                        </p:tgtEl>
                                      </p:cBhvr>
                                    </p:animEffect>
                                  </p:childTnLst>
                                </p:cTn>
                              </p:par>
                            </p:childTnLst>
                          </p:cTn>
                        </p:par>
                        <p:par>
                          <p:cTn id="54" fill="hold">
                            <p:stCondLst>
                              <p:cond delay="6299"/>
                            </p:stCondLst>
                            <p:childTnLst>
                              <p:par>
                                <p:cTn id="55" presetID="2" presetClass="entr" presetSubtype="4" fill="hold" grpId="0" nodeType="afterEffect">
                                  <p:stCondLst>
                                    <p:cond delay="0"/>
                                  </p:stCondLst>
                                  <p:childTnLst>
                                    <p:set>
                                      <p:cBhvr>
                                        <p:cTn id="56" dur="1" fill="hold">
                                          <p:stCondLst>
                                            <p:cond delay="0"/>
                                          </p:stCondLst>
                                        </p:cTn>
                                        <p:tgtEl>
                                          <p:spTgt spid="180"/>
                                        </p:tgtEl>
                                        <p:attrNameLst>
                                          <p:attrName>style.visibility</p:attrName>
                                        </p:attrNameLst>
                                      </p:cBhvr>
                                      <p:to>
                                        <p:strVal val="visible"/>
                                      </p:to>
                                    </p:set>
                                    <p:anim calcmode="lin" valueType="num">
                                      <p:cBhvr additive="base">
                                        <p:cTn id="57" dur="500" fill="hold"/>
                                        <p:tgtEl>
                                          <p:spTgt spid="180"/>
                                        </p:tgtEl>
                                        <p:attrNameLst>
                                          <p:attrName>ppt_x</p:attrName>
                                        </p:attrNameLst>
                                      </p:cBhvr>
                                      <p:tavLst>
                                        <p:tav tm="0">
                                          <p:val>
                                            <p:strVal val="#ppt_x"/>
                                          </p:val>
                                        </p:tav>
                                        <p:tav tm="100000">
                                          <p:val>
                                            <p:strVal val="#ppt_x"/>
                                          </p:val>
                                        </p:tav>
                                      </p:tavLst>
                                    </p:anim>
                                    <p:anim calcmode="lin" valueType="num">
                                      <p:cBhvr additive="base">
                                        <p:cTn id="58" dur="500" fill="hold"/>
                                        <p:tgtEl>
                                          <p:spTgt spid="180"/>
                                        </p:tgtEl>
                                        <p:attrNameLst>
                                          <p:attrName>ppt_y</p:attrName>
                                        </p:attrNameLst>
                                      </p:cBhvr>
                                      <p:tavLst>
                                        <p:tav tm="0">
                                          <p:val>
                                            <p:strVal val="1+#ppt_h/2"/>
                                          </p:val>
                                        </p:tav>
                                        <p:tav tm="100000">
                                          <p:val>
                                            <p:strVal val="#ppt_y"/>
                                          </p:val>
                                        </p:tav>
                                      </p:tavLst>
                                    </p:anim>
                                  </p:childTnLst>
                                </p:cTn>
                              </p:par>
                            </p:childTnLst>
                          </p:cTn>
                        </p:par>
                        <p:par>
                          <p:cTn id="59" fill="hold">
                            <p:stCondLst>
                              <p:cond delay="6799"/>
                            </p:stCondLst>
                            <p:childTnLst>
                              <p:par>
                                <p:cTn id="60" presetID="22" presetClass="entr" presetSubtype="8" fill="hold" grpId="0" nodeType="afterEffect">
                                  <p:stCondLst>
                                    <p:cond delay="0"/>
                                  </p:stCondLst>
                                  <p:childTnLst>
                                    <p:set>
                                      <p:cBhvr>
                                        <p:cTn id="61" dur="1" fill="hold">
                                          <p:stCondLst>
                                            <p:cond delay="0"/>
                                          </p:stCondLst>
                                        </p:cTn>
                                        <p:tgtEl>
                                          <p:spTgt spid="175"/>
                                        </p:tgtEl>
                                        <p:attrNameLst>
                                          <p:attrName>style.visibility</p:attrName>
                                        </p:attrNameLst>
                                      </p:cBhvr>
                                      <p:to>
                                        <p:strVal val="visible"/>
                                      </p:to>
                                    </p:set>
                                    <p:animEffect transition="in" filter="wipe(left)">
                                      <p:cBhvr>
                                        <p:cTn id="62" dur="500"/>
                                        <p:tgtEl>
                                          <p:spTgt spid="175"/>
                                        </p:tgtEl>
                                      </p:cBhvr>
                                    </p:animEffect>
                                  </p:childTnLst>
                                </p:cTn>
                              </p:par>
                            </p:childTnLst>
                          </p:cTn>
                        </p:par>
                        <p:par>
                          <p:cTn id="63" fill="hold">
                            <p:stCondLst>
                              <p:cond delay="7299"/>
                            </p:stCondLst>
                            <p:childTnLst>
                              <p:par>
                                <p:cTn id="64" presetID="22" presetClass="entr" presetSubtype="8" fill="hold" grpId="0" nodeType="afterEffect">
                                  <p:stCondLst>
                                    <p:cond delay="0"/>
                                  </p:stCondLst>
                                  <p:childTnLst>
                                    <p:set>
                                      <p:cBhvr>
                                        <p:cTn id="65" dur="1" fill="hold">
                                          <p:stCondLst>
                                            <p:cond delay="0"/>
                                          </p:stCondLst>
                                        </p:cTn>
                                        <p:tgtEl>
                                          <p:spTgt spid="177"/>
                                        </p:tgtEl>
                                        <p:attrNameLst>
                                          <p:attrName>style.visibility</p:attrName>
                                        </p:attrNameLst>
                                      </p:cBhvr>
                                      <p:to>
                                        <p:strVal val="visible"/>
                                      </p:to>
                                    </p:set>
                                    <p:animEffect transition="in" filter="wipe(left)">
                                      <p:cBhvr>
                                        <p:cTn id="66" dur="500"/>
                                        <p:tgtEl>
                                          <p:spTgt spid="177"/>
                                        </p:tgtEl>
                                      </p:cBhvr>
                                    </p:animEffect>
                                  </p:childTnLst>
                                </p:cTn>
                              </p:par>
                            </p:childTnLst>
                          </p:cTn>
                        </p:par>
                        <p:par>
                          <p:cTn id="67" fill="hold">
                            <p:stCondLst>
                              <p:cond delay="7799"/>
                            </p:stCondLst>
                            <p:childTnLst>
                              <p:par>
                                <p:cTn id="68" presetID="2" presetClass="entr" presetSubtype="4" fill="hold" grpId="0" nodeType="afterEffect">
                                  <p:stCondLst>
                                    <p:cond delay="0"/>
                                  </p:stCondLst>
                                  <p:childTnLst>
                                    <p:set>
                                      <p:cBhvr>
                                        <p:cTn id="69" dur="1" fill="hold">
                                          <p:stCondLst>
                                            <p:cond delay="0"/>
                                          </p:stCondLst>
                                        </p:cTn>
                                        <p:tgtEl>
                                          <p:spTgt spid="181"/>
                                        </p:tgtEl>
                                        <p:attrNameLst>
                                          <p:attrName>style.visibility</p:attrName>
                                        </p:attrNameLst>
                                      </p:cBhvr>
                                      <p:to>
                                        <p:strVal val="visible"/>
                                      </p:to>
                                    </p:set>
                                    <p:anim calcmode="lin" valueType="num">
                                      <p:cBhvr additive="base">
                                        <p:cTn id="70" dur="500" fill="hold"/>
                                        <p:tgtEl>
                                          <p:spTgt spid="181"/>
                                        </p:tgtEl>
                                        <p:attrNameLst>
                                          <p:attrName>ppt_x</p:attrName>
                                        </p:attrNameLst>
                                      </p:cBhvr>
                                      <p:tavLst>
                                        <p:tav tm="0">
                                          <p:val>
                                            <p:strVal val="#ppt_x"/>
                                          </p:val>
                                        </p:tav>
                                        <p:tav tm="100000">
                                          <p:val>
                                            <p:strVal val="#ppt_x"/>
                                          </p:val>
                                        </p:tav>
                                      </p:tavLst>
                                    </p:anim>
                                    <p:anim calcmode="lin" valueType="num">
                                      <p:cBhvr additive="base">
                                        <p:cTn id="71" dur="500" fill="hold"/>
                                        <p:tgtEl>
                                          <p:spTgt spid="181"/>
                                        </p:tgtEl>
                                        <p:attrNameLst>
                                          <p:attrName>ppt_y</p:attrName>
                                        </p:attrNameLst>
                                      </p:cBhvr>
                                      <p:tavLst>
                                        <p:tav tm="0">
                                          <p:val>
                                            <p:strVal val="1+#ppt_h/2"/>
                                          </p:val>
                                        </p:tav>
                                        <p:tav tm="100000">
                                          <p:val>
                                            <p:strVal val="#ppt_y"/>
                                          </p:val>
                                        </p:tav>
                                      </p:tavLst>
                                    </p:anim>
                                  </p:childTnLst>
                                </p:cTn>
                              </p:par>
                            </p:childTnLst>
                          </p:cTn>
                        </p:par>
                        <p:par>
                          <p:cTn id="72" fill="hold">
                            <p:stCondLst>
                              <p:cond delay="8299"/>
                            </p:stCondLst>
                            <p:childTnLst>
                              <p:par>
                                <p:cTn id="73" presetID="22" presetClass="entr" presetSubtype="8" fill="hold" grpId="0" nodeType="afterEffect">
                                  <p:stCondLst>
                                    <p:cond delay="0"/>
                                  </p:stCondLst>
                                  <p:childTnLst>
                                    <p:set>
                                      <p:cBhvr>
                                        <p:cTn id="74" dur="1" fill="hold">
                                          <p:stCondLst>
                                            <p:cond delay="0"/>
                                          </p:stCondLst>
                                        </p:cTn>
                                        <p:tgtEl>
                                          <p:spTgt spid="176"/>
                                        </p:tgtEl>
                                        <p:attrNameLst>
                                          <p:attrName>style.visibility</p:attrName>
                                        </p:attrNameLst>
                                      </p:cBhvr>
                                      <p:to>
                                        <p:strVal val="visible"/>
                                      </p:to>
                                    </p:set>
                                    <p:animEffect transition="in" filter="wipe(left)">
                                      <p:cBhvr>
                                        <p:cTn id="75" dur="500"/>
                                        <p:tgtEl>
                                          <p:spTgt spid="176"/>
                                        </p:tgtEl>
                                      </p:cBhvr>
                                    </p:animEffect>
                                  </p:childTnLst>
                                </p:cTn>
                              </p:par>
                            </p:childTnLst>
                          </p:cTn>
                        </p:par>
                        <p:par>
                          <p:cTn id="76" fill="hold">
                            <p:stCondLst>
                              <p:cond delay="8799"/>
                            </p:stCondLst>
                            <p:childTnLst>
                              <p:par>
                                <p:cTn id="77" presetID="22" presetClass="entr" presetSubtype="8" fill="hold" grpId="0" nodeType="afterEffect">
                                  <p:stCondLst>
                                    <p:cond delay="0"/>
                                  </p:stCondLst>
                                  <p:childTnLst>
                                    <p:set>
                                      <p:cBhvr>
                                        <p:cTn id="78" dur="1" fill="hold">
                                          <p:stCondLst>
                                            <p:cond delay="0"/>
                                          </p:stCondLst>
                                        </p:cTn>
                                        <p:tgtEl>
                                          <p:spTgt spid="178"/>
                                        </p:tgtEl>
                                        <p:attrNameLst>
                                          <p:attrName>style.visibility</p:attrName>
                                        </p:attrNameLst>
                                      </p:cBhvr>
                                      <p:to>
                                        <p:strVal val="visible"/>
                                      </p:to>
                                    </p:set>
                                    <p:animEffect transition="in" filter="wipe(left)">
                                      <p:cBhvr>
                                        <p:cTn id="79"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7" grpId="0" animBg="1"/>
      <p:bldP spid="171" grpId="0"/>
      <p:bldP spid="172" grpId="0" build="p"/>
      <p:bldP spid="173" grpId="0" animBg="1"/>
      <p:bldP spid="174" grpId="0" animBg="1"/>
      <p:bldP spid="175" grpId="0" animBg="1"/>
      <p:bldP spid="176" grpId="0" animBg="1"/>
      <p:bldP spid="177" grpId="0" animBg="1"/>
      <p:bldP spid="178" grpId="0" animBg="1"/>
      <p:bldP spid="179" grpId="0"/>
      <p:bldP spid="180" grpId="0"/>
      <p:bldP spid="181" grpId="0"/>
      <p:bldP spid="182" grpId="0"/>
      <p:bldP spid="1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06609" y="1256366"/>
            <a:ext cx="1723549" cy="1938992"/>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12000" dirty="0">
                <a:solidFill>
                  <a:srgbClr val="476263"/>
                </a:solidFill>
                <a:latin typeface="个性印章" panose="02010609000101010101" pitchFamily="49" charset="-122"/>
                <a:ea typeface="个性印章" panose="02010609000101010101" pitchFamily="49" charset="-122"/>
                <a:sym typeface="微软雅黑 Light" panose="020B0502040204020203" pitchFamily="34" charset="-122"/>
              </a:rPr>
              <a:t>02</a:t>
            </a:r>
          </a:p>
        </p:txBody>
      </p:sp>
      <p:sp>
        <p:nvSpPr>
          <p:cNvPr id="3" name="PA_文本框 22"/>
          <p:cNvSpPr txBox="1"/>
          <p:nvPr>
            <p:custDataLst>
              <p:tags r:id="rId1"/>
            </p:custDataLst>
          </p:nvPr>
        </p:nvSpPr>
        <p:spPr>
          <a:xfrm>
            <a:off x="1292178" y="3364324"/>
            <a:ext cx="5952413" cy="1015663"/>
          </a:xfrm>
          <a:prstGeom prst="rect">
            <a:avLst/>
          </a:prstGeom>
          <a:noFill/>
          <a:effectLst/>
        </p:spPr>
        <p:txBody>
          <a:bodyPr wrap="square" rtlCol="0">
            <a:spAutoFit/>
          </a:bodyPr>
          <a:lstStyle/>
          <a:p>
            <a:pPr algn="ctr"/>
            <a:r>
              <a:rPr lang="zh-CN" altLang="en-US" sz="6000" b="1" dirty="0">
                <a:solidFill>
                  <a:srgbClr val="476263"/>
                </a:solidFill>
                <a:effectLst>
                  <a:innerShdw blurRad="63500" dist="50800" dir="13500000">
                    <a:prstClr val="black">
                      <a:alpha val="50000"/>
                    </a:prstClr>
                  </a:innerShdw>
                </a:effectLst>
                <a:latin typeface="汉仪菱心体简" panose="02010609000101010101" pitchFamily="49" charset="-122"/>
                <a:ea typeface="汉仪菱心体简" panose="02010609000101010101" pitchFamily="49" charset="-122"/>
              </a:rPr>
              <a:t>工作完成情况</a:t>
            </a:r>
          </a:p>
        </p:txBody>
      </p:sp>
      <p:sp>
        <p:nvSpPr>
          <p:cNvPr id="5" name="矩形 4"/>
          <p:cNvSpPr/>
          <p:nvPr/>
        </p:nvSpPr>
        <p:spPr>
          <a:xfrm>
            <a:off x="1981986" y="4478529"/>
            <a:ext cx="4572794" cy="507839"/>
          </a:xfrm>
          <a:prstGeom prst="rect">
            <a:avLst/>
          </a:prstGeom>
        </p:spPr>
        <p:txBody>
          <a:bodyPr lIns="91448" tIns="45724" rIns="91448" bIns="45724">
            <a:spAutoFit/>
          </a:bodyPr>
          <a:lstStyle/>
          <a:p>
            <a:pPr algn="ctr"/>
            <a:r>
              <a:rPr lang="en-US" altLang="zh-CN" sz="900" dirty="0">
                <a:solidFill>
                  <a:schemeClr val="bg1">
                    <a:lumMod val="50000"/>
                  </a:schemeClr>
                </a:solidFill>
              </a:rPr>
              <a:t>Chinese  companies  will no longer remain in the hard stage and they are also promoting a culture Chinese  companies  will no longer remain </a:t>
            </a:r>
          </a:p>
          <a:p>
            <a:pPr algn="ctr"/>
            <a:r>
              <a:rPr lang="en-US" altLang="zh-CN" sz="900" dirty="0">
                <a:solidFill>
                  <a:schemeClr val="bg1">
                    <a:lumMod val="50000"/>
                  </a:schemeClr>
                </a:solidFill>
              </a:rPr>
              <a:t>in the hard stage and they are also wang ling </a:t>
            </a:r>
            <a:r>
              <a:rPr lang="en-US" altLang="zh-CN" sz="900" dirty="0" err="1">
                <a:solidFill>
                  <a:schemeClr val="bg1">
                    <a:lumMod val="50000"/>
                  </a:schemeClr>
                </a:solidFill>
              </a:rPr>
              <a:t>yan</a:t>
            </a:r>
            <a:r>
              <a:rPr lang="en-US" altLang="zh-CN" sz="900" dirty="0">
                <a:solidFill>
                  <a:schemeClr val="bg1">
                    <a:lumMod val="50000"/>
                  </a:schemeClr>
                </a:solidFill>
              </a:rPr>
              <a:t> a culture</a:t>
            </a:r>
          </a:p>
        </p:txBody>
      </p:sp>
      <p:grpSp>
        <p:nvGrpSpPr>
          <p:cNvPr id="6" name="组合 5"/>
          <p:cNvGrpSpPr/>
          <p:nvPr/>
        </p:nvGrpSpPr>
        <p:grpSpPr>
          <a:xfrm>
            <a:off x="3244883" y="5831872"/>
            <a:ext cx="2047002" cy="335372"/>
            <a:chOff x="4902198" y="3898900"/>
            <a:chExt cx="2387602" cy="375420"/>
          </a:xfrm>
          <a:solidFill>
            <a:srgbClr val="476263"/>
          </a:solidFill>
          <a:effectLst/>
        </p:grpSpPr>
        <p:sp>
          <p:nvSpPr>
            <p:cNvPr id="7" name="PA_圆角矩形 7"/>
            <p:cNvSpPr/>
            <p:nvPr>
              <p:custDataLst>
                <p:tags r:id="rId2"/>
              </p:custDataLst>
            </p:nvPr>
          </p:nvSpPr>
          <p:spPr>
            <a:xfrm>
              <a:off x="4902198" y="3898900"/>
              <a:ext cx="2387602" cy="375420"/>
            </a:xfrm>
            <a:prstGeom prst="roundRect">
              <a:avLst>
                <a:gd name="adj" fmla="val 50000"/>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p:cNvSpPr txBox="1"/>
            <p:nvPr>
              <p:custDataLst>
                <p:tags r:id="rId3"/>
              </p:custDataLst>
            </p:nvPr>
          </p:nvSpPr>
          <p:spPr>
            <a:xfrm>
              <a:off x="5004992" y="3917333"/>
              <a:ext cx="2179464" cy="35698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mn-ea"/>
                  <a:sym typeface="+mn-lt"/>
                </a:rPr>
                <a:t>THE PART TWO</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par>
                          <p:cTn id="21" fill="hold">
                            <p:stCondLst>
                              <p:cond delay="11399"/>
                            </p:stCondLst>
                            <p:childTnLst>
                              <p:par>
                                <p:cTn id="22" presetID="5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Text"/>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SubTitle"/>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24205102"/>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1824</Words>
  <Application>Microsoft Office PowerPoint</Application>
  <PresentationFormat>宽屏</PresentationFormat>
  <Paragraphs>278</Paragraphs>
  <Slides>25</Slides>
  <Notes>25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Chelsea</vt:lpstr>
      <vt:lpstr>Gill Sans</vt:lpstr>
      <vt:lpstr>Open Sans</vt:lpstr>
      <vt:lpstr>等线</vt:lpstr>
      <vt:lpstr>等线 Light</vt:lpstr>
      <vt:lpstr>方正综艺简体</vt:lpstr>
      <vt:lpstr>个性印章</vt:lpstr>
      <vt:lpstr>汉仪菱心体简</vt:lpstr>
      <vt:lpstr>华文细黑</vt:lpstr>
      <vt:lpstr>微软雅黑</vt:lpstr>
      <vt:lpstr>Agency FB</vt:lpstr>
      <vt:lpstr>Arial</vt:lpstr>
      <vt:lpstr>Arial Black</vt:lpstr>
      <vt:lpstr>Calibri</vt:lpstr>
      <vt:lpstr>Calibri Light</vt:lpstr>
      <vt:lpstr>Mistral</vt:lpstr>
      <vt:lpstr>Montserrat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王凌燕</dc:creator>
  <cp:lastModifiedBy>天 下</cp:lastModifiedBy>
  <cp:revision>113</cp:revision>
  <dcterms:created xsi:type="dcterms:W3CDTF">2019-06-29T16:49:00Z</dcterms:created>
  <dcterms:modified xsi:type="dcterms:W3CDTF">2021-01-06T01:55:14Z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