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3"/>
  </p:notesMasterIdLst>
  <p:sldIdLst>
    <p:sldId id="257" r:id="rId2"/>
    <p:sldId id="256" r:id="rId3"/>
    <p:sldId id="258" r:id="rId4"/>
    <p:sldId id="259" r:id="rId5"/>
    <p:sldId id="286" r:id="rId6"/>
    <p:sldId id="263" r:id="rId7"/>
    <p:sldId id="264" r:id="rId8"/>
    <p:sldId id="265" r:id="rId9"/>
    <p:sldId id="260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61" r:id="rId18"/>
    <p:sldId id="273" r:id="rId19"/>
    <p:sldId id="274" r:id="rId20"/>
    <p:sldId id="275" r:id="rId21"/>
    <p:sldId id="276" r:id="rId22"/>
    <p:sldId id="277" r:id="rId23"/>
    <p:sldId id="278" r:id="rId24"/>
    <p:sldId id="262" r:id="rId25"/>
    <p:sldId id="279" r:id="rId26"/>
    <p:sldId id="280" r:id="rId27"/>
    <p:sldId id="281" r:id="rId28"/>
    <p:sldId id="282" r:id="rId29"/>
    <p:sldId id="283" r:id="rId30"/>
    <p:sldId id="284" r:id="rId31"/>
    <p:sldId id="287" r:id="rId32"/>
  </p:sldIdLst>
  <p:sldSz cx="12192000" cy="6858000"/>
  <p:notesSz cx="6858000" cy="9144000"/>
  <p:custDataLst>
    <p:tags r:id="rId3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79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4E40"/>
    <a:srgbClr val="03715B"/>
    <a:srgbClr val="049277"/>
    <a:srgbClr val="016454"/>
    <a:srgbClr val="18463A"/>
    <a:srgbClr val="8FB3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6" autoAdjust="0"/>
    <p:restoredTop sz="96318" autoAdjust="0"/>
  </p:normalViewPr>
  <p:slideViewPr>
    <p:cSldViewPr snapToGrid="0">
      <p:cViewPr varScale="1">
        <p:scale>
          <a:sx n="109" d="100"/>
          <a:sy n="109" d="100"/>
        </p:scale>
        <p:origin x="642" y="96"/>
      </p:cViewPr>
      <p:guideLst>
        <p:guide orient="horz" pos="2160"/>
        <p:guide pos="379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774E38-A9FC-448B-8F26-614DC698D373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F728F-D2C1-4CDF-AB14-355FA895A5A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F728F-D2C1-4CDF-AB14-355FA895A5A9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F728F-D2C1-4CDF-AB14-355FA895A5A9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F728F-D2C1-4CDF-AB14-355FA895A5A9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F728F-D2C1-4CDF-AB14-355FA895A5A9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F728F-D2C1-4CDF-AB14-355FA895A5A9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F728F-D2C1-4CDF-AB14-355FA895A5A9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F728F-D2C1-4CDF-AB14-355FA895A5A9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F728F-D2C1-4CDF-AB14-355FA895A5A9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F728F-D2C1-4CDF-AB14-355FA895A5A9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F728F-D2C1-4CDF-AB14-355FA895A5A9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F728F-D2C1-4CDF-AB14-355FA895A5A9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F728F-D2C1-4CDF-AB14-355FA895A5A9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F728F-D2C1-4CDF-AB14-355FA895A5A9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F728F-D2C1-4CDF-AB14-355FA895A5A9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F728F-D2C1-4CDF-AB14-355FA895A5A9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F728F-D2C1-4CDF-AB14-355FA895A5A9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F728F-D2C1-4CDF-AB14-355FA895A5A9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F728F-D2C1-4CDF-AB14-355FA895A5A9}" type="slidenum">
              <a:rPr lang="en-US" smtClean="0"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F728F-D2C1-4CDF-AB14-355FA895A5A9}" type="slidenum">
              <a:rPr lang="en-US" smtClean="0"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F728F-D2C1-4CDF-AB14-355FA895A5A9}" type="slidenum">
              <a:rPr lang="en-US" smtClean="0"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F728F-D2C1-4CDF-AB14-355FA895A5A9}" type="slidenum">
              <a:rPr lang="en-US" smtClean="0"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F728F-D2C1-4CDF-AB14-355FA895A5A9}" type="slidenum">
              <a:rPr lang="en-US" smtClean="0"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F728F-D2C1-4CDF-AB14-355FA895A5A9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F728F-D2C1-4CDF-AB14-355FA895A5A9}" type="slidenum">
              <a:rPr lang="en-US" smtClean="0"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F728F-D2C1-4CDF-AB14-355FA895A5A9}" type="slidenum">
              <a:rPr lang="en-US" smtClean="0"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F728F-D2C1-4CDF-AB14-355FA895A5A9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F728F-D2C1-4CDF-AB14-355FA895A5A9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F728F-D2C1-4CDF-AB14-355FA895A5A9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F728F-D2C1-4CDF-AB14-355FA895A5A9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F728F-D2C1-4CDF-AB14-355FA895A5A9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F728F-D2C1-4CDF-AB14-355FA895A5A9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C35DA-DEFB-4C1F-979D-A458366D8FA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3EE4-44DB-4C03-9891-057E14E247D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C35DA-DEFB-4C1F-979D-A458366D8FA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3EE4-44DB-4C03-9891-057E14E247D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C35DA-DEFB-4C1F-979D-A458366D8FA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3EE4-44DB-4C03-9891-057E14E247D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C35DA-DEFB-4C1F-979D-A458366D8FA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3EE4-44DB-4C03-9891-057E14E247D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C35DA-DEFB-4C1F-979D-A458366D8FA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3EE4-44DB-4C03-9891-057E14E247D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C35DA-DEFB-4C1F-979D-A458366D8FA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3EE4-44DB-4C03-9891-057E14E247D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C35DA-DEFB-4C1F-979D-A458366D8FA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3EE4-44DB-4C03-9891-057E14E247D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C35DA-DEFB-4C1F-979D-A458366D8FA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3EE4-44DB-4C03-9891-057E14E247D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C35DA-DEFB-4C1F-979D-A458366D8FA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3EE4-44DB-4C03-9891-057E14E247D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C35DA-DEFB-4C1F-979D-A458366D8FA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3EE4-44DB-4C03-9891-057E14E247D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C35DA-DEFB-4C1F-979D-A458366D8FA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3EE4-44DB-4C03-9891-057E14E247D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C35DA-DEFB-4C1F-979D-A458366D8FA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A3EE4-44DB-4C03-9891-057E14E247D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000">
        <p14:prism isInverted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922993" y="237388"/>
            <a:ext cx="8346014" cy="6383223"/>
            <a:chOff x="2496157" y="237388"/>
            <a:chExt cx="6822015" cy="6383223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99730" y="237388"/>
              <a:ext cx="6818442" cy="6383223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96157" y="237388"/>
              <a:ext cx="6822015" cy="6383065"/>
            </a:xfrm>
            <a:prstGeom prst="rect">
              <a:avLst/>
            </a:prstGeom>
          </p:spPr>
        </p:pic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2398" y="496118"/>
            <a:ext cx="7075715" cy="5836736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132940" y="1988454"/>
            <a:ext cx="419462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2020</a:t>
            </a:r>
            <a:endParaRPr lang="zh-CN" altLang="en-US" sz="115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056964" y="3646711"/>
            <a:ext cx="6078071" cy="1097752"/>
            <a:chOff x="3056964" y="3646711"/>
            <a:chExt cx="6078071" cy="1097752"/>
          </a:xfrm>
        </p:grpSpPr>
        <p:cxnSp>
          <p:nvCxnSpPr>
            <p:cNvPr id="9" name="直接连接符 8"/>
            <p:cNvCxnSpPr/>
            <p:nvPr/>
          </p:nvCxnSpPr>
          <p:spPr>
            <a:xfrm>
              <a:off x="4093029" y="3646711"/>
              <a:ext cx="3828217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矩形 33"/>
            <p:cNvSpPr>
              <a:spLocks noChangeArrowheads="1"/>
            </p:cNvSpPr>
            <p:nvPr/>
          </p:nvSpPr>
          <p:spPr bwMode="auto">
            <a:xfrm>
              <a:off x="3056964" y="3808064"/>
              <a:ext cx="6078071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altLang="zh-CN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according to your need to draw the text box size</a:t>
              </a: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。</a:t>
              </a:r>
              <a:r>
                <a:rPr lang="en-US" altLang="zh-CN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read the instructions and more work at the end of the manual template.</a:t>
              </a:r>
            </a:p>
          </p:txBody>
        </p:sp>
        <p:sp>
          <p:nvSpPr>
            <p:cNvPr id="11" name="圆角矩形 10"/>
            <p:cNvSpPr/>
            <p:nvPr/>
          </p:nvSpPr>
          <p:spPr>
            <a:xfrm>
              <a:off x="4210919" y="4302371"/>
              <a:ext cx="3770160" cy="442092"/>
            </a:xfrm>
            <a:prstGeom prst="round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4586514" y="4353024"/>
              <a:ext cx="30189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Mercury</a:t>
              </a:r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/>
          <a:srcRect l="13632" t="9293" r="6710" b="5218"/>
          <a:stretch>
            <a:fillRect/>
          </a:stretch>
        </p:blipFill>
        <p:spPr>
          <a:xfrm>
            <a:off x="261257" y="159659"/>
            <a:ext cx="949376" cy="870856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495189" y="333477"/>
            <a:ext cx="4337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8166848" y="1735090"/>
            <a:ext cx="4025152" cy="4106791"/>
            <a:chOff x="8166848" y="1836691"/>
            <a:chExt cx="4025152" cy="4106791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>
              <a:off x="8166848" y="1836691"/>
              <a:ext cx="4025152" cy="4106791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5"/>
            <a:srcRect r="8347"/>
            <a:stretch>
              <a:fillRect/>
            </a:stretch>
          </p:blipFill>
          <p:spPr>
            <a:xfrm>
              <a:off x="8705707" y="2269169"/>
              <a:ext cx="3486293" cy="2354405"/>
            </a:xfrm>
            <a:prstGeom prst="rect">
              <a:avLst/>
            </a:prstGeom>
          </p:spPr>
        </p:pic>
      </p:grpSp>
      <p:grpSp>
        <p:nvGrpSpPr>
          <p:cNvPr id="7" name="组合 6"/>
          <p:cNvGrpSpPr/>
          <p:nvPr/>
        </p:nvGrpSpPr>
        <p:grpSpPr>
          <a:xfrm>
            <a:off x="1189846" y="2291871"/>
            <a:ext cx="5896754" cy="2301581"/>
            <a:chOff x="1189846" y="2291871"/>
            <a:chExt cx="5896754" cy="2301581"/>
          </a:xfrm>
        </p:grpSpPr>
        <p:sp>
          <p:nvSpPr>
            <p:cNvPr id="8" name="Oval 10"/>
            <p:cNvSpPr>
              <a:spLocks noChangeAspect="1"/>
            </p:cNvSpPr>
            <p:nvPr/>
          </p:nvSpPr>
          <p:spPr>
            <a:xfrm>
              <a:off x="1189846" y="2291871"/>
              <a:ext cx="576000" cy="576000"/>
            </a:xfrm>
            <a:prstGeom prst="ellipse">
              <a:avLst/>
            </a:prstGeom>
            <a:solidFill>
              <a:srgbClr val="03715B"/>
            </a:solidFill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Oval 13"/>
            <p:cNvSpPr>
              <a:spLocks noChangeAspect="1"/>
            </p:cNvSpPr>
            <p:nvPr/>
          </p:nvSpPr>
          <p:spPr>
            <a:xfrm>
              <a:off x="1189846" y="3151000"/>
              <a:ext cx="576000" cy="576000"/>
            </a:xfrm>
            <a:prstGeom prst="ellipse">
              <a:avLst/>
            </a:prstGeom>
            <a:solidFill>
              <a:srgbClr val="03715B"/>
            </a:solidFill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10" name="Picture 14" descr="phone.png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>
              <a:off x="1337166" y="3308480"/>
              <a:ext cx="289548" cy="289548"/>
            </a:xfrm>
            <a:prstGeom prst="rect">
              <a:avLst/>
            </a:prstGeom>
          </p:spPr>
        </p:pic>
        <p:pic>
          <p:nvPicPr>
            <p:cNvPr id="11" name="Picture 15" descr="bulb.png"/>
            <p:cNvPicPr>
              <a:picLocks noChangeAspect="1"/>
            </p:cNvPicPr>
            <p:nvPr/>
          </p:nvPicPr>
          <p:blipFill>
            <a:blip r:embed="rId7" cstate="screen"/>
            <a:stretch>
              <a:fillRect/>
            </a:stretch>
          </p:blipFill>
          <p:spPr>
            <a:xfrm>
              <a:off x="1327006" y="2455214"/>
              <a:ext cx="289548" cy="289548"/>
            </a:xfrm>
            <a:prstGeom prst="rect">
              <a:avLst/>
            </a:prstGeom>
          </p:spPr>
        </p:pic>
        <p:sp>
          <p:nvSpPr>
            <p:cNvPr id="14" name="Oval 19"/>
            <p:cNvSpPr>
              <a:spLocks noChangeAspect="1"/>
            </p:cNvSpPr>
            <p:nvPr/>
          </p:nvSpPr>
          <p:spPr>
            <a:xfrm>
              <a:off x="1189846" y="4017452"/>
              <a:ext cx="576000" cy="576000"/>
            </a:xfrm>
            <a:prstGeom prst="ellipse">
              <a:avLst/>
            </a:prstGeom>
            <a:solidFill>
              <a:srgbClr val="03715B"/>
            </a:solidFill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15" name="Picture 23" descr="cloud.png"/>
            <p:cNvPicPr>
              <a:picLocks noChangeAspect="1"/>
            </p:cNvPicPr>
            <p:nvPr/>
          </p:nvPicPr>
          <p:blipFill>
            <a:blip r:embed="rId8" cstate="screen"/>
            <a:stretch>
              <a:fillRect/>
            </a:stretch>
          </p:blipFill>
          <p:spPr>
            <a:xfrm>
              <a:off x="1357486" y="4172826"/>
              <a:ext cx="251998" cy="251998"/>
            </a:xfrm>
            <a:prstGeom prst="rect">
              <a:avLst/>
            </a:prstGeom>
          </p:spPr>
        </p:pic>
        <p:sp>
          <p:nvSpPr>
            <p:cNvPr id="16" name="矩形 15"/>
            <p:cNvSpPr/>
            <p:nvPr/>
          </p:nvSpPr>
          <p:spPr>
            <a:xfrm>
              <a:off x="2017306" y="2350806"/>
              <a:ext cx="5069294" cy="517065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lnSpc>
                  <a:spcPct val="120000"/>
                </a:lnSpc>
                <a:spcBef>
                  <a:spcPct val="20000"/>
                </a:spcBef>
              </a:pPr>
              <a:r>
                <a:rPr lang="en-US" altLang="zh-CN" sz="1400" dirty="0">
                  <a:solidFill>
                    <a:srgbClr val="44546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Add your words here</a:t>
              </a:r>
              <a:r>
                <a:rPr lang="zh-CN" altLang="en-US" sz="1400" dirty="0">
                  <a:solidFill>
                    <a:srgbClr val="44546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，</a:t>
              </a:r>
              <a:r>
                <a:rPr lang="en-US" altLang="zh-CN" sz="1400" dirty="0">
                  <a:solidFill>
                    <a:srgbClr val="44546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according to your need to draw the text box size</a:t>
              </a:r>
              <a:r>
                <a:rPr lang="zh-CN" altLang="en-US" sz="1400" dirty="0">
                  <a:solidFill>
                    <a:srgbClr val="44546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。</a:t>
              </a:r>
              <a:endParaRPr lang="en-US" altLang="zh-CN" sz="1400" dirty="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2017306" y="3152912"/>
              <a:ext cx="5069294" cy="517065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lnSpc>
                  <a:spcPct val="120000"/>
                </a:lnSpc>
                <a:spcBef>
                  <a:spcPct val="20000"/>
                </a:spcBef>
              </a:pPr>
              <a:r>
                <a:rPr lang="en-US" altLang="zh-CN" sz="1400" dirty="0">
                  <a:solidFill>
                    <a:srgbClr val="44546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Add your words here</a:t>
              </a:r>
              <a:r>
                <a:rPr lang="zh-CN" altLang="en-US" sz="1400" dirty="0">
                  <a:solidFill>
                    <a:srgbClr val="44546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，</a:t>
              </a:r>
              <a:r>
                <a:rPr lang="en-US" altLang="zh-CN" sz="1400" dirty="0">
                  <a:solidFill>
                    <a:srgbClr val="44546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according to your need to draw the text box size</a:t>
              </a:r>
              <a:r>
                <a:rPr lang="zh-CN" altLang="en-US" sz="1400" dirty="0">
                  <a:solidFill>
                    <a:srgbClr val="44546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。</a:t>
              </a:r>
              <a:endParaRPr lang="en-US" altLang="zh-CN" sz="1400" dirty="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2017306" y="4033483"/>
              <a:ext cx="5069294" cy="517065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lnSpc>
                  <a:spcPct val="120000"/>
                </a:lnSpc>
                <a:spcBef>
                  <a:spcPct val="20000"/>
                </a:spcBef>
              </a:pPr>
              <a:r>
                <a:rPr lang="en-US" altLang="zh-CN" sz="1400" dirty="0">
                  <a:solidFill>
                    <a:srgbClr val="44546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Add your words here</a:t>
              </a:r>
              <a:r>
                <a:rPr lang="zh-CN" altLang="en-US" sz="1400" dirty="0">
                  <a:solidFill>
                    <a:srgbClr val="44546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，</a:t>
              </a:r>
              <a:r>
                <a:rPr lang="en-US" altLang="zh-CN" sz="1400" dirty="0">
                  <a:solidFill>
                    <a:srgbClr val="44546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according to your need to draw the text box size</a:t>
              </a:r>
              <a:r>
                <a:rPr lang="zh-CN" altLang="en-US" sz="1400" dirty="0">
                  <a:solidFill>
                    <a:srgbClr val="44546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。</a:t>
              </a:r>
              <a:endParaRPr lang="en-US" altLang="zh-CN" sz="1400" dirty="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/>
          <a:srcRect l="13632" t="9293" r="6710" b="5218"/>
          <a:stretch>
            <a:fillRect/>
          </a:stretch>
        </p:blipFill>
        <p:spPr>
          <a:xfrm>
            <a:off x="261257" y="159659"/>
            <a:ext cx="949376" cy="870856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495189" y="333477"/>
            <a:ext cx="4337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5724093" y="3843396"/>
            <a:ext cx="4673438" cy="0"/>
          </a:xfrm>
          <a:prstGeom prst="line">
            <a:avLst/>
          </a:prstGeom>
          <a:ln>
            <a:solidFill>
              <a:srgbClr val="ADB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1597857" y="2147049"/>
            <a:ext cx="3069899" cy="3069899"/>
            <a:chOff x="1597857" y="2147049"/>
            <a:chExt cx="3069899" cy="3069899"/>
          </a:xfrm>
        </p:grpSpPr>
        <p:sp>
          <p:nvSpPr>
            <p:cNvPr id="6" name="Oval 1"/>
            <p:cNvSpPr/>
            <p:nvPr/>
          </p:nvSpPr>
          <p:spPr>
            <a:xfrm>
              <a:off x="1597857" y="2147049"/>
              <a:ext cx="3069899" cy="3069899"/>
            </a:xfrm>
            <a:prstGeom prst="ellipse">
              <a:avLst/>
            </a:prstGeom>
            <a:solidFill>
              <a:srgbClr val="E6E9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" name="Oval 1"/>
            <p:cNvSpPr/>
            <p:nvPr/>
          </p:nvSpPr>
          <p:spPr>
            <a:xfrm>
              <a:off x="1812480" y="2361672"/>
              <a:ext cx="2640654" cy="2640654"/>
            </a:xfrm>
            <a:prstGeom prst="ellipse">
              <a:avLst/>
            </a:prstGeom>
            <a:solidFill>
              <a:srgbClr val="03715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2752724" y="3228975"/>
              <a:ext cx="828675" cy="903095"/>
              <a:chOff x="5483226" y="5110164"/>
              <a:chExt cx="260350" cy="258763"/>
            </a:xfrm>
            <a:solidFill>
              <a:schemeClr val="bg1"/>
            </a:solidFill>
          </p:grpSpPr>
          <p:sp>
            <p:nvSpPr>
              <p:cNvPr id="9" name="Freeform 368"/>
              <p:cNvSpPr/>
              <p:nvPr/>
            </p:nvSpPr>
            <p:spPr bwMode="auto">
              <a:xfrm>
                <a:off x="5522913" y="5275264"/>
                <a:ext cx="82550" cy="93663"/>
              </a:xfrm>
              <a:custGeom>
                <a:avLst/>
                <a:gdLst>
                  <a:gd name="T0" fmla="*/ 0 w 92"/>
                  <a:gd name="T1" fmla="*/ 0 h 104"/>
                  <a:gd name="T2" fmla="*/ 18 w 92"/>
                  <a:gd name="T3" fmla="*/ 24 h 104"/>
                  <a:gd name="T4" fmla="*/ 18 w 92"/>
                  <a:gd name="T5" fmla="*/ 89 h 104"/>
                  <a:gd name="T6" fmla="*/ 33 w 92"/>
                  <a:gd name="T7" fmla="*/ 104 h 104"/>
                  <a:gd name="T8" fmla="*/ 76 w 92"/>
                  <a:gd name="T9" fmla="*/ 104 h 104"/>
                  <a:gd name="T10" fmla="*/ 92 w 92"/>
                  <a:gd name="T11" fmla="*/ 89 h 104"/>
                  <a:gd name="T12" fmla="*/ 74 w 92"/>
                  <a:gd name="T13" fmla="*/ 24 h 104"/>
                  <a:gd name="T14" fmla="*/ 84 w 92"/>
                  <a:gd name="T15" fmla="*/ 9 h 104"/>
                  <a:gd name="T16" fmla="*/ 22 w 92"/>
                  <a:gd name="T17" fmla="*/ 2 h 104"/>
                  <a:gd name="T18" fmla="*/ 0 w 92"/>
                  <a:gd name="T19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2" h="104">
                    <a:moveTo>
                      <a:pt x="0" y="0"/>
                    </a:move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89"/>
                      <a:pt x="18" y="89"/>
                      <a:pt x="18" y="89"/>
                    </a:cubicBezTo>
                    <a:cubicBezTo>
                      <a:pt x="18" y="97"/>
                      <a:pt x="25" y="104"/>
                      <a:pt x="33" y="104"/>
                    </a:cubicBezTo>
                    <a:cubicBezTo>
                      <a:pt x="76" y="104"/>
                      <a:pt x="76" y="104"/>
                      <a:pt x="76" y="104"/>
                    </a:cubicBezTo>
                    <a:cubicBezTo>
                      <a:pt x="85" y="104"/>
                      <a:pt x="92" y="97"/>
                      <a:pt x="92" y="89"/>
                    </a:cubicBezTo>
                    <a:cubicBezTo>
                      <a:pt x="74" y="24"/>
                      <a:pt x="74" y="24"/>
                      <a:pt x="74" y="24"/>
                    </a:cubicBezTo>
                    <a:cubicBezTo>
                      <a:pt x="84" y="9"/>
                      <a:pt x="84" y="9"/>
                      <a:pt x="84" y="9"/>
                    </a:cubicBezTo>
                    <a:cubicBezTo>
                      <a:pt x="62" y="5"/>
                      <a:pt x="40" y="2"/>
                      <a:pt x="22" y="2"/>
                    </a:cubicBezTo>
                    <a:cubicBezTo>
                      <a:pt x="14" y="2"/>
                      <a:pt x="7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" name="Freeform 369"/>
              <p:cNvSpPr/>
              <p:nvPr/>
            </p:nvSpPr>
            <p:spPr bwMode="auto">
              <a:xfrm>
                <a:off x="5564188" y="5110164"/>
                <a:ext cx="179388" cy="196850"/>
              </a:xfrm>
              <a:custGeom>
                <a:avLst/>
                <a:gdLst>
                  <a:gd name="T0" fmla="*/ 0 w 198"/>
                  <a:gd name="T1" fmla="*/ 160 h 219"/>
                  <a:gd name="T2" fmla="*/ 198 w 198"/>
                  <a:gd name="T3" fmla="*/ 219 h 219"/>
                  <a:gd name="T4" fmla="*/ 198 w 198"/>
                  <a:gd name="T5" fmla="*/ 0 h 219"/>
                  <a:gd name="T6" fmla="*/ 0 w 198"/>
                  <a:gd name="T7" fmla="*/ 59 h 219"/>
                  <a:gd name="T8" fmla="*/ 0 w 198"/>
                  <a:gd name="T9" fmla="*/ 160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8" h="219">
                    <a:moveTo>
                      <a:pt x="0" y="160"/>
                    </a:moveTo>
                    <a:cubicBezTo>
                      <a:pt x="78" y="168"/>
                      <a:pt x="185" y="207"/>
                      <a:pt x="198" y="219"/>
                    </a:cubicBezTo>
                    <a:cubicBezTo>
                      <a:pt x="198" y="0"/>
                      <a:pt x="198" y="0"/>
                      <a:pt x="198" y="0"/>
                    </a:cubicBezTo>
                    <a:cubicBezTo>
                      <a:pt x="182" y="14"/>
                      <a:pt x="77" y="52"/>
                      <a:pt x="0" y="59"/>
                    </a:cubicBezTo>
                    <a:lnTo>
                      <a:pt x="0" y="1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Freeform 370"/>
              <p:cNvSpPr/>
              <p:nvPr/>
            </p:nvSpPr>
            <p:spPr bwMode="auto">
              <a:xfrm>
                <a:off x="5483226" y="5164139"/>
                <a:ext cx="52388" cy="88900"/>
              </a:xfrm>
              <a:custGeom>
                <a:avLst/>
                <a:gdLst>
                  <a:gd name="T0" fmla="*/ 57 w 57"/>
                  <a:gd name="T1" fmla="*/ 98 h 98"/>
                  <a:gd name="T2" fmla="*/ 57 w 57"/>
                  <a:gd name="T3" fmla="*/ 0 h 98"/>
                  <a:gd name="T4" fmla="*/ 0 w 57"/>
                  <a:gd name="T5" fmla="*/ 49 h 98"/>
                  <a:gd name="T6" fmla="*/ 57 w 57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" h="98">
                    <a:moveTo>
                      <a:pt x="57" y="98"/>
                    </a:moveTo>
                    <a:cubicBezTo>
                      <a:pt x="57" y="0"/>
                      <a:pt x="57" y="0"/>
                      <a:pt x="57" y="0"/>
                    </a:cubicBezTo>
                    <a:cubicBezTo>
                      <a:pt x="11" y="3"/>
                      <a:pt x="0" y="31"/>
                      <a:pt x="0" y="49"/>
                    </a:cubicBezTo>
                    <a:cubicBezTo>
                      <a:pt x="0" y="68"/>
                      <a:pt x="10" y="94"/>
                      <a:pt x="57" y="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14" name="矩形 13"/>
          <p:cNvSpPr/>
          <p:nvPr/>
        </p:nvSpPr>
        <p:spPr>
          <a:xfrm>
            <a:off x="5607998" y="2924868"/>
            <a:ext cx="4898075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en-US" altLang="zh-CN" sz="1200" dirty="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Add your words here</a:t>
            </a:r>
            <a:r>
              <a:rPr lang="zh-CN" altLang="en-US" sz="1200" dirty="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1200" dirty="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according to your need to draw the text box size</a:t>
            </a:r>
            <a:r>
              <a:rPr lang="zh-CN" altLang="en-US" sz="1200" dirty="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r>
              <a:rPr lang="en-US" altLang="zh-CN" sz="1200" dirty="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Please read the instructions and more work at the end of the manual template.</a:t>
            </a:r>
          </a:p>
        </p:txBody>
      </p:sp>
      <p:sp>
        <p:nvSpPr>
          <p:cNvPr id="15" name="矩形 14"/>
          <p:cNvSpPr/>
          <p:nvPr/>
        </p:nvSpPr>
        <p:spPr>
          <a:xfrm>
            <a:off x="5607999" y="3989312"/>
            <a:ext cx="4898075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en-US" altLang="zh-CN" sz="1200" dirty="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Add your words here</a:t>
            </a:r>
            <a:r>
              <a:rPr lang="zh-CN" altLang="en-US" sz="1200" dirty="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1200" dirty="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according to your need to draw the text box size</a:t>
            </a:r>
            <a:r>
              <a:rPr lang="zh-CN" altLang="en-US" sz="1200" dirty="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r>
              <a:rPr lang="en-US" altLang="zh-CN" sz="1200" dirty="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Please read the instructions and more work at the end of the manual template.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/>
          <a:srcRect l="13632" t="9293" r="6710" b="5218"/>
          <a:stretch>
            <a:fillRect/>
          </a:stretch>
        </p:blipFill>
        <p:spPr>
          <a:xfrm>
            <a:off x="261257" y="159659"/>
            <a:ext cx="949376" cy="870856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495189" y="333477"/>
            <a:ext cx="4337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186217" y="2638668"/>
            <a:ext cx="2077683" cy="2137794"/>
            <a:chOff x="1186217" y="2638668"/>
            <a:chExt cx="2077683" cy="2137794"/>
          </a:xfrm>
        </p:grpSpPr>
        <p:sp>
          <p:nvSpPr>
            <p:cNvPr id="5" name="Freeform 21"/>
            <p:cNvSpPr>
              <a:spLocks noEditPoints="1"/>
            </p:cNvSpPr>
            <p:nvPr/>
          </p:nvSpPr>
          <p:spPr bwMode="auto">
            <a:xfrm>
              <a:off x="1833917" y="2638668"/>
              <a:ext cx="771557" cy="771557"/>
            </a:xfrm>
            <a:custGeom>
              <a:avLst/>
              <a:gdLst>
                <a:gd name="T0" fmla="*/ 0 w 260"/>
                <a:gd name="T1" fmla="*/ 130 h 259"/>
                <a:gd name="T2" fmla="*/ 260 w 260"/>
                <a:gd name="T3" fmla="*/ 130 h 259"/>
                <a:gd name="T4" fmla="*/ 130 w 260"/>
                <a:gd name="T5" fmla="*/ 32 h 259"/>
                <a:gd name="T6" fmla="*/ 130 w 260"/>
                <a:gd name="T7" fmla="*/ 227 h 259"/>
                <a:gd name="T8" fmla="*/ 130 w 260"/>
                <a:gd name="T9" fmla="*/ 32 h 259"/>
                <a:gd name="T10" fmla="*/ 175 w 260"/>
                <a:gd name="T11" fmla="*/ 190 h 259"/>
                <a:gd name="T12" fmla="*/ 161 w 260"/>
                <a:gd name="T13" fmla="*/ 198 h 259"/>
                <a:gd name="T14" fmla="*/ 150 w 260"/>
                <a:gd name="T15" fmla="*/ 198 h 259"/>
                <a:gd name="T16" fmla="*/ 147 w 260"/>
                <a:gd name="T17" fmla="*/ 179 h 259"/>
                <a:gd name="T18" fmla="*/ 136 w 260"/>
                <a:gd name="T19" fmla="*/ 171 h 259"/>
                <a:gd name="T20" fmla="*/ 128 w 260"/>
                <a:gd name="T21" fmla="*/ 157 h 259"/>
                <a:gd name="T22" fmla="*/ 130 w 260"/>
                <a:gd name="T23" fmla="*/ 129 h 259"/>
                <a:gd name="T24" fmla="*/ 138 w 260"/>
                <a:gd name="T25" fmla="*/ 122 h 259"/>
                <a:gd name="T26" fmla="*/ 152 w 260"/>
                <a:gd name="T27" fmla="*/ 123 h 259"/>
                <a:gd name="T28" fmla="*/ 162 w 260"/>
                <a:gd name="T29" fmla="*/ 129 h 259"/>
                <a:gd name="T30" fmla="*/ 174 w 260"/>
                <a:gd name="T31" fmla="*/ 142 h 259"/>
                <a:gd name="T32" fmla="*/ 186 w 260"/>
                <a:gd name="T33" fmla="*/ 144 h 259"/>
                <a:gd name="T34" fmla="*/ 193 w 260"/>
                <a:gd name="T35" fmla="*/ 155 h 259"/>
                <a:gd name="T36" fmla="*/ 195 w 260"/>
                <a:gd name="T37" fmla="*/ 165 h 259"/>
                <a:gd name="T38" fmla="*/ 177 w 260"/>
                <a:gd name="T39" fmla="*/ 188 h 259"/>
                <a:gd name="T40" fmla="*/ 143 w 260"/>
                <a:gd name="T41" fmla="*/ 77 h 259"/>
                <a:gd name="T42" fmla="*/ 136 w 260"/>
                <a:gd name="T43" fmla="*/ 88 h 259"/>
                <a:gd name="T44" fmla="*/ 114 w 260"/>
                <a:gd name="T45" fmla="*/ 91 h 259"/>
                <a:gd name="T46" fmla="*/ 111 w 260"/>
                <a:gd name="T47" fmla="*/ 101 h 259"/>
                <a:gd name="T48" fmla="*/ 112 w 260"/>
                <a:gd name="T49" fmla="*/ 110 h 259"/>
                <a:gd name="T50" fmla="*/ 114 w 260"/>
                <a:gd name="T51" fmla="*/ 122 h 259"/>
                <a:gd name="T52" fmla="*/ 98 w 260"/>
                <a:gd name="T53" fmla="*/ 112 h 259"/>
                <a:gd name="T54" fmla="*/ 86 w 260"/>
                <a:gd name="T55" fmla="*/ 107 h 259"/>
                <a:gd name="T56" fmla="*/ 81 w 260"/>
                <a:gd name="T57" fmla="*/ 100 h 259"/>
                <a:gd name="T58" fmla="*/ 79 w 260"/>
                <a:gd name="T59" fmla="*/ 90 h 259"/>
                <a:gd name="T60" fmla="*/ 73 w 260"/>
                <a:gd name="T61" fmla="*/ 81 h 259"/>
                <a:gd name="T62" fmla="*/ 128 w 260"/>
                <a:gd name="T63" fmla="*/ 56 h 259"/>
                <a:gd name="T64" fmla="*/ 161 w 260"/>
                <a:gd name="T65" fmla="*/ 66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60" h="259">
                  <a:moveTo>
                    <a:pt x="130" y="259"/>
                  </a:moveTo>
                  <a:cubicBezTo>
                    <a:pt x="58" y="259"/>
                    <a:pt x="0" y="201"/>
                    <a:pt x="0" y="130"/>
                  </a:cubicBezTo>
                  <a:cubicBezTo>
                    <a:pt x="0" y="58"/>
                    <a:pt x="58" y="0"/>
                    <a:pt x="130" y="0"/>
                  </a:cubicBezTo>
                  <a:cubicBezTo>
                    <a:pt x="201" y="0"/>
                    <a:pt x="260" y="58"/>
                    <a:pt x="260" y="130"/>
                  </a:cubicBezTo>
                  <a:cubicBezTo>
                    <a:pt x="260" y="201"/>
                    <a:pt x="201" y="259"/>
                    <a:pt x="130" y="259"/>
                  </a:cubicBezTo>
                  <a:close/>
                  <a:moveTo>
                    <a:pt x="130" y="32"/>
                  </a:moveTo>
                  <a:cubicBezTo>
                    <a:pt x="76" y="32"/>
                    <a:pt x="32" y="76"/>
                    <a:pt x="32" y="130"/>
                  </a:cubicBezTo>
                  <a:cubicBezTo>
                    <a:pt x="32" y="183"/>
                    <a:pt x="76" y="227"/>
                    <a:pt x="130" y="227"/>
                  </a:cubicBezTo>
                  <a:cubicBezTo>
                    <a:pt x="183" y="227"/>
                    <a:pt x="227" y="183"/>
                    <a:pt x="227" y="130"/>
                  </a:cubicBezTo>
                  <a:cubicBezTo>
                    <a:pt x="227" y="76"/>
                    <a:pt x="183" y="32"/>
                    <a:pt x="130" y="32"/>
                  </a:cubicBezTo>
                  <a:close/>
                  <a:moveTo>
                    <a:pt x="177" y="188"/>
                  </a:moveTo>
                  <a:cubicBezTo>
                    <a:pt x="175" y="190"/>
                    <a:pt x="175" y="190"/>
                    <a:pt x="175" y="190"/>
                  </a:cubicBezTo>
                  <a:cubicBezTo>
                    <a:pt x="166" y="195"/>
                    <a:pt x="166" y="195"/>
                    <a:pt x="166" y="195"/>
                  </a:cubicBezTo>
                  <a:cubicBezTo>
                    <a:pt x="161" y="198"/>
                    <a:pt x="161" y="198"/>
                    <a:pt x="161" y="198"/>
                  </a:cubicBezTo>
                  <a:cubicBezTo>
                    <a:pt x="158" y="200"/>
                    <a:pt x="154" y="201"/>
                    <a:pt x="150" y="203"/>
                  </a:cubicBezTo>
                  <a:cubicBezTo>
                    <a:pt x="150" y="198"/>
                    <a:pt x="150" y="198"/>
                    <a:pt x="150" y="198"/>
                  </a:cubicBezTo>
                  <a:cubicBezTo>
                    <a:pt x="149" y="187"/>
                    <a:pt x="149" y="187"/>
                    <a:pt x="149" y="187"/>
                  </a:cubicBezTo>
                  <a:cubicBezTo>
                    <a:pt x="149" y="187"/>
                    <a:pt x="148" y="180"/>
                    <a:pt x="147" y="179"/>
                  </a:cubicBezTo>
                  <a:cubicBezTo>
                    <a:pt x="146" y="177"/>
                    <a:pt x="144" y="175"/>
                    <a:pt x="141" y="174"/>
                  </a:cubicBezTo>
                  <a:cubicBezTo>
                    <a:pt x="139" y="173"/>
                    <a:pt x="137" y="173"/>
                    <a:pt x="136" y="171"/>
                  </a:cubicBezTo>
                  <a:cubicBezTo>
                    <a:pt x="134" y="169"/>
                    <a:pt x="133" y="166"/>
                    <a:pt x="132" y="164"/>
                  </a:cubicBezTo>
                  <a:cubicBezTo>
                    <a:pt x="130" y="161"/>
                    <a:pt x="128" y="158"/>
                    <a:pt x="128" y="157"/>
                  </a:cubicBezTo>
                  <a:cubicBezTo>
                    <a:pt x="128" y="156"/>
                    <a:pt x="128" y="142"/>
                    <a:pt x="128" y="142"/>
                  </a:cubicBezTo>
                  <a:cubicBezTo>
                    <a:pt x="130" y="129"/>
                    <a:pt x="130" y="129"/>
                    <a:pt x="130" y="129"/>
                  </a:cubicBezTo>
                  <a:cubicBezTo>
                    <a:pt x="133" y="127"/>
                    <a:pt x="133" y="127"/>
                    <a:pt x="133" y="127"/>
                  </a:cubicBezTo>
                  <a:cubicBezTo>
                    <a:pt x="138" y="122"/>
                    <a:pt x="138" y="122"/>
                    <a:pt x="138" y="122"/>
                  </a:cubicBezTo>
                  <a:cubicBezTo>
                    <a:pt x="141" y="121"/>
                    <a:pt x="141" y="121"/>
                    <a:pt x="141" y="121"/>
                  </a:cubicBezTo>
                  <a:cubicBezTo>
                    <a:pt x="152" y="123"/>
                    <a:pt x="152" y="123"/>
                    <a:pt x="152" y="123"/>
                  </a:cubicBezTo>
                  <a:cubicBezTo>
                    <a:pt x="159" y="123"/>
                    <a:pt x="159" y="123"/>
                    <a:pt x="159" y="123"/>
                  </a:cubicBezTo>
                  <a:cubicBezTo>
                    <a:pt x="162" y="129"/>
                    <a:pt x="162" y="129"/>
                    <a:pt x="162" y="129"/>
                  </a:cubicBezTo>
                  <a:cubicBezTo>
                    <a:pt x="169" y="135"/>
                    <a:pt x="169" y="135"/>
                    <a:pt x="169" y="135"/>
                  </a:cubicBezTo>
                  <a:cubicBezTo>
                    <a:pt x="174" y="142"/>
                    <a:pt x="174" y="142"/>
                    <a:pt x="174" y="142"/>
                  </a:cubicBezTo>
                  <a:cubicBezTo>
                    <a:pt x="180" y="144"/>
                    <a:pt x="180" y="144"/>
                    <a:pt x="180" y="144"/>
                  </a:cubicBezTo>
                  <a:cubicBezTo>
                    <a:pt x="186" y="144"/>
                    <a:pt x="186" y="144"/>
                    <a:pt x="186" y="144"/>
                  </a:cubicBezTo>
                  <a:cubicBezTo>
                    <a:pt x="191" y="149"/>
                    <a:pt x="191" y="149"/>
                    <a:pt x="191" y="149"/>
                  </a:cubicBezTo>
                  <a:cubicBezTo>
                    <a:pt x="193" y="155"/>
                    <a:pt x="193" y="155"/>
                    <a:pt x="193" y="155"/>
                  </a:cubicBezTo>
                  <a:cubicBezTo>
                    <a:pt x="195" y="159"/>
                    <a:pt x="195" y="159"/>
                    <a:pt x="195" y="159"/>
                  </a:cubicBezTo>
                  <a:cubicBezTo>
                    <a:pt x="195" y="165"/>
                    <a:pt x="195" y="165"/>
                    <a:pt x="195" y="165"/>
                  </a:cubicBezTo>
                  <a:cubicBezTo>
                    <a:pt x="194" y="169"/>
                    <a:pt x="194" y="169"/>
                    <a:pt x="194" y="169"/>
                  </a:cubicBezTo>
                  <a:cubicBezTo>
                    <a:pt x="189" y="176"/>
                    <a:pt x="184" y="183"/>
                    <a:pt x="177" y="188"/>
                  </a:cubicBezTo>
                  <a:close/>
                  <a:moveTo>
                    <a:pt x="151" y="73"/>
                  </a:moveTo>
                  <a:cubicBezTo>
                    <a:pt x="143" y="77"/>
                    <a:pt x="143" y="77"/>
                    <a:pt x="143" y="77"/>
                  </a:cubicBezTo>
                  <a:cubicBezTo>
                    <a:pt x="141" y="84"/>
                    <a:pt x="141" y="84"/>
                    <a:pt x="141" y="84"/>
                  </a:cubicBezTo>
                  <a:cubicBezTo>
                    <a:pt x="136" y="88"/>
                    <a:pt x="136" y="88"/>
                    <a:pt x="136" y="88"/>
                  </a:cubicBezTo>
                  <a:cubicBezTo>
                    <a:pt x="121" y="88"/>
                    <a:pt x="121" y="88"/>
                    <a:pt x="121" y="88"/>
                  </a:cubicBezTo>
                  <a:cubicBezTo>
                    <a:pt x="114" y="91"/>
                    <a:pt x="114" y="91"/>
                    <a:pt x="114" y="91"/>
                  </a:cubicBezTo>
                  <a:cubicBezTo>
                    <a:pt x="114" y="96"/>
                    <a:pt x="114" y="96"/>
                    <a:pt x="114" y="96"/>
                  </a:cubicBezTo>
                  <a:cubicBezTo>
                    <a:pt x="111" y="101"/>
                    <a:pt x="111" y="101"/>
                    <a:pt x="111" y="101"/>
                  </a:cubicBezTo>
                  <a:cubicBezTo>
                    <a:pt x="111" y="106"/>
                    <a:pt x="111" y="106"/>
                    <a:pt x="111" y="106"/>
                  </a:cubicBezTo>
                  <a:cubicBezTo>
                    <a:pt x="112" y="110"/>
                    <a:pt x="112" y="110"/>
                    <a:pt x="112" y="110"/>
                  </a:cubicBezTo>
                  <a:cubicBezTo>
                    <a:pt x="114" y="114"/>
                    <a:pt x="114" y="114"/>
                    <a:pt x="114" y="114"/>
                  </a:cubicBezTo>
                  <a:cubicBezTo>
                    <a:pt x="114" y="114"/>
                    <a:pt x="118" y="118"/>
                    <a:pt x="114" y="122"/>
                  </a:cubicBezTo>
                  <a:cubicBezTo>
                    <a:pt x="114" y="122"/>
                    <a:pt x="109" y="122"/>
                    <a:pt x="108" y="120"/>
                  </a:cubicBezTo>
                  <a:cubicBezTo>
                    <a:pt x="107" y="118"/>
                    <a:pt x="99" y="114"/>
                    <a:pt x="98" y="112"/>
                  </a:cubicBezTo>
                  <a:cubicBezTo>
                    <a:pt x="96" y="111"/>
                    <a:pt x="92" y="110"/>
                    <a:pt x="92" y="11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81" y="107"/>
                    <a:pt x="81" y="107"/>
                    <a:pt x="81" y="107"/>
                  </a:cubicBezTo>
                  <a:cubicBezTo>
                    <a:pt x="81" y="100"/>
                    <a:pt x="81" y="100"/>
                    <a:pt x="81" y="100"/>
                  </a:cubicBezTo>
                  <a:cubicBezTo>
                    <a:pt x="81" y="94"/>
                    <a:pt x="81" y="94"/>
                    <a:pt x="81" y="94"/>
                  </a:cubicBezTo>
                  <a:cubicBezTo>
                    <a:pt x="79" y="90"/>
                    <a:pt x="79" y="90"/>
                    <a:pt x="79" y="90"/>
                  </a:cubicBezTo>
                  <a:cubicBezTo>
                    <a:pt x="73" y="85"/>
                    <a:pt x="73" y="85"/>
                    <a:pt x="73" y="85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87" y="65"/>
                    <a:pt x="107" y="56"/>
                    <a:pt x="128" y="56"/>
                  </a:cubicBezTo>
                  <a:cubicBezTo>
                    <a:pt x="140" y="56"/>
                    <a:pt x="151" y="59"/>
                    <a:pt x="161" y="64"/>
                  </a:cubicBezTo>
                  <a:cubicBezTo>
                    <a:pt x="161" y="66"/>
                    <a:pt x="161" y="66"/>
                    <a:pt x="161" y="66"/>
                  </a:cubicBezTo>
                  <a:lnTo>
                    <a:pt x="151" y="73"/>
                  </a:lnTo>
                  <a:close/>
                </a:path>
              </a:pathLst>
            </a:custGeom>
            <a:solidFill>
              <a:srgbClr val="03715B"/>
            </a:solidFill>
            <a:ln>
              <a:noFill/>
            </a:ln>
          </p:spPr>
          <p:txBody>
            <a:bodyPr vert="horz" wrap="square" lIns="121888" tIns="60944" rIns="121888" bIns="60944" numCol="1" anchor="t" anchorCtr="0" compatLnSpc="1"/>
            <a:lstStyle/>
            <a:p>
              <a:endParaRPr lang="pl-PL" sz="24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1186217" y="4000865"/>
              <a:ext cx="2077683" cy="77559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lnSpc>
                  <a:spcPct val="120000"/>
                </a:lnSpc>
                <a:spcBef>
                  <a:spcPct val="20000"/>
                </a:spcBef>
              </a:pPr>
              <a:r>
                <a:rPr lang="en-US" altLang="zh-CN" sz="1400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Add your words here</a:t>
              </a:r>
              <a:r>
                <a:rPr lang="zh-CN" altLang="en-US" sz="1400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</a:t>
              </a:r>
              <a:r>
                <a:rPr lang="en-US" altLang="zh-CN" sz="1400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according to your need to draw the text box size</a:t>
              </a:r>
              <a:r>
                <a:rPr lang="zh-CN" altLang="en-US" sz="1400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。</a:t>
              </a:r>
              <a:endParaRPr lang="en-US" altLang="zh-CN" sz="14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TextBox 13"/>
            <p:cNvSpPr txBox="1"/>
            <p:nvPr/>
          </p:nvSpPr>
          <p:spPr>
            <a:xfrm>
              <a:off x="1577892" y="3619501"/>
              <a:ext cx="1294333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spcBef>
                  <a:spcPct val="20000"/>
                </a:spcBef>
                <a:defRPr/>
              </a:pPr>
              <a:r>
                <a:rPr lang="en-US" altLang="zh-CN" sz="1600" b="1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ADD TITLE</a:t>
              </a:r>
              <a:endParaRPr 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777685" y="2616379"/>
            <a:ext cx="2077683" cy="2145010"/>
            <a:chOff x="3777685" y="2616379"/>
            <a:chExt cx="2077683" cy="2145010"/>
          </a:xfrm>
        </p:grpSpPr>
        <p:grpSp>
          <p:nvGrpSpPr>
            <p:cNvPr id="9" name="Group 8"/>
            <p:cNvGrpSpPr/>
            <p:nvPr/>
          </p:nvGrpSpPr>
          <p:grpSpPr>
            <a:xfrm>
              <a:off x="4470373" y="2616379"/>
              <a:ext cx="630342" cy="841138"/>
              <a:chOff x="5410411" y="1735157"/>
              <a:chExt cx="342689" cy="457290"/>
            </a:xfrm>
            <a:solidFill>
              <a:srgbClr val="6A6A6A"/>
            </a:solidFill>
          </p:grpSpPr>
          <p:sp>
            <p:nvSpPr>
              <p:cNvPr id="14" name="Freeform 23@|5FFC:0|FBC:0|LFC:0|LBC:16777215"/>
              <p:cNvSpPr>
                <a:spLocks noEditPoints="1"/>
              </p:cNvSpPr>
              <p:nvPr/>
            </p:nvSpPr>
            <p:spPr bwMode="auto">
              <a:xfrm>
                <a:off x="5410411" y="1735157"/>
                <a:ext cx="342689" cy="342689"/>
              </a:xfrm>
              <a:custGeom>
                <a:avLst/>
                <a:gdLst>
                  <a:gd name="T0" fmla="*/ 115 w 212"/>
                  <a:gd name="T1" fmla="*/ 0 h 212"/>
                  <a:gd name="T2" fmla="*/ 97 w 212"/>
                  <a:gd name="T3" fmla="*/ 0 h 212"/>
                  <a:gd name="T4" fmla="*/ 0 w 212"/>
                  <a:gd name="T5" fmla="*/ 97 h 212"/>
                  <a:gd name="T6" fmla="*/ 53 w 212"/>
                  <a:gd name="T7" fmla="*/ 184 h 212"/>
                  <a:gd name="T8" fmla="*/ 53 w 212"/>
                  <a:gd name="T9" fmla="*/ 195 h 212"/>
                  <a:gd name="T10" fmla="*/ 71 w 212"/>
                  <a:gd name="T11" fmla="*/ 212 h 212"/>
                  <a:gd name="T12" fmla="*/ 142 w 212"/>
                  <a:gd name="T13" fmla="*/ 212 h 212"/>
                  <a:gd name="T14" fmla="*/ 159 w 212"/>
                  <a:gd name="T15" fmla="*/ 195 h 212"/>
                  <a:gd name="T16" fmla="*/ 159 w 212"/>
                  <a:gd name="T17" fmla="*/ 184 h 212"/>
                  <a:gd name="T18" fmla="*/ 212 w 212"/>
                  <a:gd name="T19" fmla="*/ 97 h 212"/>
                  <a:gd name="T20" fmla="*/ 115 w 212"/>
                  <a:gd name="T21" fmla="*/ 0 h 212"/>
                  <a:gd name="T22" fmla="*/ 124 w 212"/>
                  <a:gd name="T23" fmla="*/ 159 h 212"/>
                  <a:gd name="T24" fmla="*/ 124 w 212"/>
                  <a:gd name="T25" fmla="*/ 177 h 212"/>
                  <a:gd name="T26" fmla="*/ 88 w 212"/>
                  <a:gd name="T27" fmla="*/ 177 h 212"/>
                  <a:gd name="T28" fmla="*/ 88 w 212"/>
                  <a:gd name="T29" fmla="*/ 159 h 212"/>
                  <a:gd name="T30" fmla="*/ 35 w 212"/>
                  <a:gd name="T31" fmla="*/ 97 h 212"/>
                  <a:gd name="T32" fmla="*/ 97 w 212"/>
                  <a:gd name="T33" fmla="*/ 36 h 212"/>
                  <a:gd name="T34" fmla="*/ 115 w 212"/>
                  <a:gd name="T35" fmla="*/ 36 h 212"/>
                  <a:gd name="T36" fmla="*/ 177 w 212"/>
                  <a:gd name="T37" fmla="*/ 97 h 212"/>
                  <a:gd name="T38" fmla="*/ 124 w 212"/>
                  <a:gd name="T39" fmla="*/ 159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12" h="212">
                    <a:moveTo>
                      <a:pt x="115" y="0"/>
                    </a:moveTo>
                    <a:cubicBezTo>
                      <a:pt x="97" y="0"/>
                      <a:pt x="97" y="0"/>
                      <a:pt x="97" y="0"/>
                    </a:cubicBezTo>
                    <a:cubicBezTo>
                      <a:pt x="44" y="0"/>
                      <a:pt x="0" y="44"/>
                      <a:pt x="0" y="97"/>
                    </a:cubicBezTo>
                    <a:cubicBezTo>
                      <a:pt x="0" y="135"/>
                      <a:pt x="22" y="168"/>
                      <a:pt x="53" y="184"/>
                    </a:cubicBezTo>
                    <a:cubicBezTo>
                      <a:pt x="53" y="195"/>
                      <a:pt x="53" y="195"/>
                      <a:pt x="53" y="195"/>
                    </a:cubicBezTo>
                    <a:cubicBezTo>
                      <a:pt x="53" y="204"/>
                      <a:pt x="61" y="212"/>
                      <a:pt x="71" y="212"/>
                    </a:cubicBezTo>
                    <a:cubicBezTo>
                      <a:pt x="142" y="212"/>
                      <a:pt x="142" y="212"/>
                      <a:pt x="142" y="212"/>
                    </a:cubicBezTo>
                    <a:cubicBezTo>
                      <a:pt x="151" y="212"/>
                      <a:pt x="159" y="204"/>
                      <a:pt x="159" y="195"/>
                    </a:cubicBezTo>
                    <a:cubicBezTo>
                      <a:pt x="159" y="184"/>
                      <a:pt x="159" y="184"/>
                      <a:pt x="159" y="184"/>
                    </a:cubicBezTo>
                    <a:cubicBezTo>
                      <a:pt x="191" y="168"/>
                      <a:pt x="212" y="135"/>
                      <a:pt x="212" y="97"/>
                    </a:cubicBezTo>
                    <a:cubicBezTo>
                      <a:pt x="212" y="44"/>
                      <a:pt x="169" y="0"/>
                      <a:pt x="115" y="0"/>
                    </a:cubicBezTo>
                    <a:close/>
                    <a:moveTo>
                      <a:pt x="124" y="159"/>
                    </a:moveTo>
                    <a:cubicBezTo>
                      <a:pt x="124" y="177"/>
                      <a:pt x="124" y="177"/>
                      <a:pt x="124" y="177"/>
                    </a:cubicBezTo>
                    <a:cubicBezTo>
                      <a:pt x="88" y="177"/>
                      <a:pt x="88" y="177"/>
                      <a:pt x="88" y="177"/>
                    </a:cubicBezTo>
                    <a:cubicBezTo>
                      <a:pt x="88" y="159"/>
                      <a:pt x="88" y="159"/>
                      <a:pt x="88" y="159"/>
                    </a:cubicBezTo>
                    <a:cubicBezTo>
                      <a:pt x="58" y="154"/>
                      <a:pt x="35" y="129"/>
                      <a:pt x="35" y="97"/>
                    </a:cubicBezTo>
                    <a:cubicBezTo>
                      <a:pt x="35" y="63"/>
                      <a:pt x="63" y="36"/>
                      <a:pt x="97" y="36"/>
                    </a:cubicBezTo>
                    <a:cubicBezTo>
                      <a:pt x="115" y="36"/>
                      <a:pt x="115" y="36"/>
                      <a:pt x="115" y="36"/>
                    </a:cubicBezTo>
                    <a:cubicBezTo>
                      <a:pt x="149" y="36"/>
                      <a:pt x="177" y="63"/>
                      <a:pt x="177" y="97"/>
                    </a:cubicBezTo>
                    <a:cubicBezTo>
                      <a:pt x="177" y="129"/>
                      <a:pt x="154" y="154"/>
                      <a:pt x="124" y="1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888" tIns="60944" rIns="121888" bIns="60944" numCol="1" anchor="t" anchorCtr="0" compatLnSpc="1"/>
              <a:lstStyle/>
              <a:p>
                <a:endParaRPr lang="pl-PL" sz="240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5" name="Freeform 24@|5FFC:0|FBC:0|LFC:0|LBC:16777215"/>
              <p:cNvSpPr/>
              <p:nvPr/>
            </p:nvSpPr>
            <p:spPr bwMode="auto">
              <a:xfrm>
                <a:off x="5525012" y="2106774"/>
                <a:ext cx="114601" cy="28928"/>
              </a:xfrm>
              <a:custGeom>
                <a:avLst/>
                <a:gdLst>
                  <a:gd name="T0" fmla="*/ 9 w 71"/>
                  <a:gd name="T1" fmla="*/ 0 h 18"/>
                  <a:gd name="T2" fmla="*/ 62 w 71"/>
                  <a:gd name="T3" fmla="*/ 0 h 18"/>
                  <a:gd name="T4" fmla="*/ 71 w 71"/>
                  <a:gd name="T5" fmla="*/ 9 h 18"/>
                  <a:gd name="T6" fmla="*/ 62 w 71"/>
                  <a:gd name="T7" fmla="*/ 18 h 18"/>
                  <a:gd name="T8" fmla="*/ 9 w 71"/>
                  <a:gd name="T9" fmla="*/ 18 h 18"/>
                  <a:gd name="T10" fmla="*/ 0 w 71"/>
                  <a:gd name="T11" fmla="*/ 9 h 18"/>
                  <a:gd name="T12" fmla="*/ 9 w 71"/>
                  <a:gd name="T1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" h="18">
                    <a:moveTo>
                      <a:pt x="9" y="0"/>
                    </a:moveTo>
                    <a:cubicBezTo>
                      <a:pt x="62" y="0"/>
                      <a:pt x="62" y="0"/>
                      <a:pt x="62" y="0"/>
                    </a:cubicBezTo>
                    <a:cubicBezTo>
                      <a:pt x="67" y="0"/>
                      <a:pt x="71" y="4"/>
                      <a:pt x="71" y="9"/>
                    </a:cubicBezTo>
                    <a:cubicBezTo>
                      <a:pt x="71" y="14"/>
                      <a:pt x="67" y="18"/>
                      <a:pt x="62" y="18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4" y="18"/>
                      <a:pt x="0" y="14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888" tIns="60944" rIns="121888" bIns="60944" numCol="1" anchor="t" anchorCtr="0" compatLnSpc="1"/>
              <a:lstStyle/>
              <a:p>
                <a:endParaRPr lang="pl-PL" sz="240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6" name="Freeform 25@|5FFC:0|FBC:0|LFC:0|LBC:16777215"/>
              <p:cNvSpPr/>
              <p:nvPr/>
            </p:nvSpPr>
            <p:spPr bwMode="auto">
              <a:xfrm>
                <a:off x="5551715" y="2163519"/>
                <a:ext cx="58970" cy="28928"/>
              </a:xfrm>
              <a:custGeom>
                <a:avLst/>
                <a:gdLst>
                  <a:gd name="T0" fmla="*/ 9 w 36"/>
                  <a:gd name="T1" fmla="*/ 0 h 18"/>
                  <a:gd name="T2" fmla="*/ 27 w 36"/>
                  <a:gd name="T3" fmla="*/ 0 h 18"/>
                  <a:gd name="T4" fmla="*/ 36 w 36"/>
                  <a:gd name="T5" fmla="*/ 9 h 18"/>
                  <a:gd name="T6" fmla="*/ 27 w 36"/>
                  <a:gd name="T7" fmla="*/ 18 h 18"/>
                  <a:gd name="T8" fmla="*/ 9 w 36"/>
                  <a:gd name="T9" fmla="*/ 18 h 18"/>
                  <a:gd name="T10" fmla="*/ 0 w 36"/>
                  <a:gd name="T11" fmla="*/ 9 h 18"/>
                  <a:gd name="T12" fmla="*/ 9 w 36"/>
                  <a:gd name="T1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18">
                    <a:moveTo>
                      <a:pt x="9" y="0"/>
                    </a:moveTo>
                    <a:cubicBezTo>
                      <a:pt x="27" y="0"/>
                      <a:pt x="27" y="0"/>
                      <a:pt x="27" y="0"/>
                    </a:cubicBezTo>
                    <a:cubicBezTo>
                      <a:pt x="32" y="0"/>
                      <a:pt x="36" y="4"/>
                      <a:pt x="36" y="9"/>
                    </a:cubicBezTo>
                    <a:cubicBezTo>
                      <a:pt x="36" y="14"/>
                      <a:pt x="32" y="18"/>
                      <a:pt x="27" y="18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4" y="18"/>
                      <a:pt x="0" y="14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888" tIns="60944" rIns="121888" bIns="60944" numCol="1" anchor="t" anchorCtr="0" compatLnSpc="1"/>
              <a:lstStyle/>
              <a:p>
                <a:endParaRPr lang="pl-PL" sz="240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0" name="矩形 9"/>
            <p:cNvSpPr/>
            <p:nvPr/>
          </p:nvSpPr>
          <p:spPr>
            <a:xfrm>
              <a:off x="3777685" y="3985792"/>
              <a:ext cx="2077683" cy="77559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lnSpc>
                  <a:spcPct val="120000"/>
                </a:lnSpc>
                <a:spcBef>
                  <a:spcPct val="20000"/>
                </a:spcBef>
              </a:pPr>
              <a:r>
                <a:rPr lang="en-US" altLang="zh-CN" sz="1400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Add your words here</a:t>
              </a:r>
              <a:r>
                <a:rPr lang="zh-CN" altLang="en-US" sz="1400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</a:t>
              </a:r>
              <a:r>
                <a:rPr lang="en-US" altLang="zh-CN" sz="1400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according to your need to draw the text box size</a:t>
              </a:r>
              <a:r>
                <a:rPr lang="zh-CN" altLang="en-US" sz="1400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。</a:t>
              </a:r>
              <a:endParaRPr lang="en-US" altLang="zh-CN" sz="14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TextBox 13"/>
            <p:cNvSpPr txBox="1"/>
            <p:nvPr/>
          </p:nvSpPr>
          <p:spPr>
            <a:xfrm>
              <a:off x="4169360" y="3604428"/>
              <a:ext cx="1294333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spcBef>
                  <a:spcPct val="20000"/>
                </a:spcBef>
                <a:defRPr/>
              </a:pPr>
              <a:r>
                <a:rPr lang="en-US" altLang="zh-CN" sz="1600" b="1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ADD TITLE</a:t>
              </a:r>
              <a:endParaRPr 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409246" y="2654017"/>
            <a:ext cx="2077683" cy="2122445"/>
            <a:chOff x="6409246" y="2654017"/>
            <a:chExt cx="2077683" cy="2122445"/>
          </a:xfrm>
        </p:grpSpPr>
        <p:sp>
          <p:nvSpPr>
            <p:cNvPr id="18" name="Freeform 20"/>
            <p:cNvSpPr>
              <a:spLocks noEditPoints="1"/>
            </p:cNvSpPr>
            <p:nvPr/>
          </p:nvSpPr>
          <p:spPr bwMode="auto">
            <a:xfrm>
              <a:off x="7097035" y="2654017"/>
              <a:ext cx="740857" cy="740857"/>
            </a:xfrm>
            <a:custGeom>
              <a:avLst/>
              <a:gdLst>
                <a:gd name="T0" fmla="*/ 125 w 249"/>
                <a:gd name="T1" fmla="*/ 249 h 249"/>
                <a:gd name="T2" fmla="*/ 0 w 249"/>
                <a:gd name="T3" fmla="*/ 125 h 249"/>
                <a:gd name="T4" fmla="*/ 125 w 249"/>
                <a:gd name="T5" fmla="*/ 0 h 249"/>
                <a:gd name="T6" fmla="*/ 249 w 249"/>
                <a:gd name="T7" fmla="*/ 125 h 249"/>
                <a:gd name="T8" fmla="*/ 125 w 249"/>
                <a:gd name="T9" fmla="*/ 249 h 249"/>
                <a:gd name="T10" fmla="*/ 125 w 249"/>
                <a:gd name="T11" fmla="*/ 31 h 249"/>
                <a:gd name="T12" fmla="*/ 31 w 249"/>
                <a:gd name="T13" fmla="*/ 125 h 249"/>
                <a:gd name="T14" fmla="*/ 125 w 249"/>
                <a:gd name="T15" fmla="*/ 218 h 249"/>
                <a:gd name="T16" fmla="*/ 218 w 249"/>
                <a:gd name="T17" fmla="*/ 125 h 249"/>
                <a:gd name="T18" fmla="*/ 125 w 249"/>
                <a:gd name="T19" fmla="*/ 31 h 249"/>
                <a:gd name="T20" fmla="*/ 93 w 249"/>
                <a:gd name="T21" fmla="*/ 78 h 249"/>
                <a:gd name="T22" fmla="*/ 171 w 249"/>
                <a:gd name="T23" fmla="*/ 125 h 249"/>
                <a:gd name="T24" fmla="*/ 93 w 249"/>
                <a:gd name="T25" fmla="*/ 171 h 249"/>
                <a:gd name="T26" fmla="*/ 93 w 249"/>
                <a:gd name="T27" fmla="*/ 78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9" h="249">
                  <a:moveTo>
                    <a:pt x="125" y="249"/>
                  </a:moveTo>
                  <a:cubicBezTo>
                    <a:pt x="56" y="249"/>
                    <a:pt x="0" y="193"/>
                    <a:pt x="0" y="125"/>
                  </a:cubicBezTo>
                  <a:cubicBezTo>
                    <a:pt x="0" y="56"/>
                    <a:pt x="56" y="0"/>
                    <a:pt x="125" y="0"/>
                  </a:cubicBezTo>
                  <a:cubicBezTo>
                    <a:pt x="193" y="0"/>
                    <a:pt x="249" y="56"/>
                    <a:pt x="249" y="125"/>
                  </a:cubicBezTo>
                  <a:cubicBezTo>
                    <a:pt x="249" y="193"/>
                    <a:pt x="193" y="249"/>
                    <a:pt x="125" y="249"/>
                  </a:cubicBezTo>
                  <a:close/>
                  <a:moveTo>
                    <a:pt x="125" y="31"/>
                  </a:moveTo>
                  <a:cubicBezTo>
                    <a:pt x="73" y="31"/>
                    <a:pt x="31" y="73"/>
                    <a:pt x="31" y="125"/>
                  </a:cubicBezTo>
                  <a:cubicBezTo>
                    <a:pt x="31" y="176"/>
                    <a:pt x="73" y="218"/>
                    <a:pt x="125" y="218"/>
                  </a:cubicBezTo>
                  <a:cubicBezTo>
                    <a:pt x="176" y="218"/>
                    <a:pt x="218" y="176"/>
                    <a:pt x="218" y="125"/>
                  </a:cubicBezTo>
                  <a:cubicBezTo>
                    <a:pt x="218" y="73"/>
                    <a:pt x="176" y="31"/>
                    <a:pt x="125" y="31"/>
                  </a:cubicBezTo>
                  <a:close/>
                  <a:moveTo>
                    <a:pt x="93" y="78"/>
                  </a:moveTo>
                  <a:cubicBezTo>
                    <a:pt x="171" y="125"/>
                    <a:pt x="171" y="125"/>
                    <a:pt x="171" y="125"/>
                  </a:cubicBezTo>
                  <a:cubicBezTo>
                    <a:pt x="93" y="171"/>
                    <a:pt x="93" y="171"/>
                    <a:pt x="93" y="171"/>
                  </a:cubicBezTo>
                  <a:lnTo>
                    <a:pt x="93" y="78"/>
                  </a:lnTo>
                  <a:close/>
                </a:path>
              </a:pathLst>
            </a:custGeom>
            <a:solidFill>
              <a:srgbClr val="03715B"/>
            </a:solidFill>
            <a:ln>
              <a:noFill/>
            </a:ln>
          </p:spPr>
          <p:txBody>
            <a:bodyPr vert="horz" wrap="square" lIns="121888" tIns="60944" rIns="121888" bIns="60944" numCol="1" anchor="t" anchorCtr="0" compatLnSpc="1"/>
            <a:lstStyle/>
            <a:p>
              <a:endParaRPr lang="pl-PL" sz="24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6409246" y="4000865"/>
              <a:ext cx="2077683" cy="77559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lnSpc>
                  <a:spcPct val="120000"/>
                </a:lnSpc>
                <a:spcBef>
                  <a:spcPct val="20000"/>
                </a:spcBef>
              </a:pPr>
              <a:r>
                <a:rPr lang="en-US" altLang="zh-CN" sz="1400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Add your words here</a:t>
              </a:r>
              <a:r>
                <a:rPr lang="zh-CN" altLang="en-US" sz="1400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</a:t>
              </a:r>
              <a:r>
                <a:rPr lang="en-US" altLang="zh-CN" sz="1400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according to your need to draw the text box size</a:t>
              </a:r>
              <a:r>
                <a:rPr lang="zh-CN" altLang="en-US" sz="1400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。</a:t>
              </a:r>
              <a:endParaRPr lang="en-US" altLang="zh-CN" sz="14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TextBox 13"/>
            <p:cNvSpPr txBox="1"/>
            <p:nvPr/>
          </p:nvSpPr>
          <p:spPr>
            <a:xfrm>
              <a:off x="6800921" y="3619501"/>
              <a:ext cx="1294333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spcBef>
                  <a:spcPct val="20000"/>
                </a:spcBef>
                <a:defRPr/>
              </a:pPr>
              <a:r>
                <a:rPr lang="en-US" altLang="zh-CN" sz="1600" b="1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ADD TITLE</a:t>
              </a:r>
              <a:endParaRPr 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9127046" y="2620471"/>
            <a:ext cx="2077683" cy="2155991"/>
            <a:chOff x="9127046" y="2620471"/>
            <a:chExt cx="2077683" cy="2155991"/>
          </a:xfrm>
        </p:grpSpPr>
        <p:sp>
          <p:nvSpPr>
            <p:cNvPr id="22" name="Freeform 22"/>
            <p:cNvSpPr>
              <a:spLocks noEditPoints="1"/>
            </p:cNvSpPr>
            <p:nvPr/>
          </p:nvSpPr>
          <p:spPr bwMode="auto">
            <a:xfrm>
              <a:off x="9763856" y="2620471"/>
              <a:ext cx="628296" cy="837046"/>
            </a:xfrm>
            <a:custGeom>
              <a:avLst/>
              <a:gdLst>
                <a:gd name="T0" fmla="*/ 106 w 211"/>
                <a:gd name="T1" fmla="*/ 0 h 281"/>
                <a:gd name="T2" fmla="*/ 0 w 211"/>
                <a:gd name="T3" fmla="*/ 105 h 281"/>
                <a:gd name="T4" fmla="*/ 106 w 211"/>
                <a:gd name="T5" fmla="*/ 281 h 281"/>
                <a:gd name="T6" fmla="*/ 211 w 211"/>
                <a:gd name="T7" fmla="*/ 105 h 281"/>
                <a:gd name="T8" fmla="*/ 106 w 211"/>
                <a:gd name="T9" fmla="*/ 0 h 281"/>
                <a:gd name="T10" fmla="*/ 106 w 211"/>
                <a:gd name="T11" fmla="*/ 176 h 281"/>
                <a:gd name="T12" fmla="*/ 35 w 211"/>
                <a:gd name="T13" fmla="*/ 105 h 281"/>
                <a:gd name="T14" fmla="*/ 106 w 211"/>
                <a:gd name="T15" fmla="*/ 35 h 281"/>
                <a:gd name="T16" fmla="*/ 176 w 211"/>
                <a:gd name="T17" fmla="*/ 105 h 281"/>
                <a:gd name="T18" fmla="*/ 106 w 211"/>
                <a:gd name="T19" fmla="*/ 176 h 281"/>
                <a:gd name="T20" fmla="*/ 106 w 211"/>
                <a:gd name="T21" fmla="*/ 70 h 281"/>
                <a:gd name="T22" fmla="*/ 70 w 211"/>
                <a:gd name="T23" fmla="*/ 105 h 281"/>
                <a:gd name="T24" fmla="*/ 106 w 211"/>
                <a:gd name="T25" fmla="*/ 141 h 281"/>
                <a:gd name="T26" fmla="*/ 141 w 211"/>
                <a:gd name="T27" fmla="*/ 105 h 281"/>
                <a:gd name="T28" fmla="*/ 106 w 211"/>
                <a:gd name="T29" fmla="*/ 7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1" h="281">
                  <a:moveTo>
                    <a:pt x="106" y="0"/>
                  </a:moveTo>
                  <a:cubicBezTo>
                    <a:pt x="47" y="0"/>
                    <a:pt x="0" y="47"/>
                    <a:pt x="0" y="105"/>
                  </a:cubicBezTo>
                  <a:cubicBezTo>
                    <a:pt x="0" y="164"/>
                    <a:pt x="106" y="281"/>
                    <a:pt x="106" y="281"/>
                  </a:cubicBezTo>
                  <a:cubicBezTo>
                    <a:pt x="106" y="281"/>
                    <a:pt x="211" y="164"/>
                    <a:pt x="211" y="105"/>
                  </a:cubicBezTo>
                  <a:cubicBezTo>
                    <a:pt x="211" y="47"/>
                    <a:pt x="164" y="0"/>
                    <a:pt x="106" y="0"/>
                  </a:cubicBezTo>
                  <a:close/>
                  <a:moveTo>
                    <a:pt x="106" y="176"/>
                  </a:moveTo>
                  <a:cubicBezTo>
                    <a:pt x="67" y="176"/>
                    <a:pt x="35" y="144"/>
                    <a:pt x="35" y="105"/>
                  </a:cubicBezTo>
                  <a:cubicBezTo>
                    <a:pt x="35" y="67"/>
                    <a:pt x="67" y="35"/>
                    <a:pt x="106" y="35"/>
                  </a:cubicBezTo>
                  <a:cubicBezTo>
                    <a:pt x="144" y="35"/>
                    <a:pt x="176" y="67"/>
                    <a:pt x="176" y="105"/>
                  </a:cubicBezTo>
                  <a:cubicBezTo>
                    <a:pt x="176" y="144"/>
                    <a:pt x="144" y="176"/>
                    <a:pt x="106" y="176"/>
                  </a:cubicBezTo>
                  <a:close/>
                  <a:moveTo>
                    <a:pt x="106" y="70"/>
                  </a:moveTo>
                  <a:cubicBezTo>
                    <a:pt x="86" y="70"/>
                    <a:pt x="70" y="86"/>
                    <a:pt x="70" y="105"/>
                  </a:cubicBezTo>
                  <a:cubicBezTo>
                    <a:pt x="70" y="125"/>
                    <a:pt x="86" y="141"/>
                    <a:pt x="106" y="141"/>
                  </a:cubicBezTo>
                  <a:cubicBezTo>
                    <a:pt x="125" y="141"/>
                    <a:pt x="141" y="125"/>
                    <a:pt x="141" y="105"/>
                  </a:cubicBezTo>
                  <a:cubicBezTo>
                    <a:pt x="141" y="86"/>
                    <a:pt x="125" y="70"/>
                    <a:pt x="106" y="70"/>
                  </a:cubicBezTo>
                  <a:close/>
                </a:path>
              </a:pathLst>
            </a:custGeom>
            <a:solidFill>
              <a:srgbClr val="6A6A6A"/>
            </a:solidFill>
            <a:ln>
              <a:noFill/>
            </a:ln>
          </p:spPr>
          <p:txBody>
            <a:bodyPr vert="horz" wrap="square" lIns="121888" tIns="60944" rIns="121888" bIns="60944" numCol="1" anchor="t" anchorCtr="0" compatLnSpc="1"/>
            <a:lstStyle/>
            <a:p>
              <a:endParaRPr lang="pl-PL" sz="24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9127046" y="4000865"/>
              <a:ext cx="2077683" cy="77559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lnSpc>
                  <a:spcPct val="120000"/>
                </a:lnSpc>
                <a:spcBef>
                  <a:spcPct val="20000"/>
                </a:spcBef>
              </a:pPr>
              <a:r>
                <a:rPr lang="en-US" altLang="zh-CN" sz="1400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Add your words here</a:t>
              </a:r>
              <a:r>
                <a:rPr lang="zh-CN" altLang="en-US" sz="1400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</a:t>
              </a:r>
              <a:r>
                <a:rPr lang="en-US" altLang="zh-CN" sz="1400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according to your need to draw the text box size</a:t>
              </a:r>
              <a:r>
                <a:rPr lang="zh-CN" altLang="en-US" sz="1400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。</a:t>
              </a:r>
              <a:endParaRPr lang="en-US" altLang="zh-CN" sz="14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TextBox 13"/>
            <p:cNvSpPr txBox="1"/>
            <p:nvPr/>
          </p:nvSpPr>
          <p:spPr>
            <a:xfrm>
              <a:off x="9518721" y="3619501"/>
              <a:ext cx="1294333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spcBef>
                  <a:spcPct val="20000"/>
                </a:spcBef>
                <a:defRPr/>
              </a:pPr>
              <a:r>
                <a:rPr lang="en-US" altLang="zh-CN" sz="1600" b="1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ADD TITLE</a:t>
              </a:r>
              <a:endParaRPr 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/>
          <a:srcRect l="13632" t="9293" r="6710" b="5218"/>
          <a:stretch>
            <a:fillRect/>
          </a:stretch>
        </p:blipFill>
        <p:spPr>
          <a:xfrm>
            <a:off x="261257" y="159659"/>
            <a:ext cx="949376" cy="870856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495189" y="333477"/>
            <a:ext cx="4337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直接连接符 24"/>
          <p:cNvSpPr>
            <a:spLocks noChangeShapeType="1"/>
          </p:cNvSpPr>
          <p:nvPr/>
        </p:nvSpPr>
        <p:spPr bwMode="auto">
          <a:xfrm flipH="1">
            <a:off x="3237024" y="3200634"/>
            <a:ext cx="1049477" cy="0"/>
          </a:xfrm>
          <a:prstGeom prst="line">
            <a:avLst/>
          </a:prstGeom>
          <a:noFill/>
          <a:ln w="12700" cmpd="sng">
            <a:solidFill>
              <a:srgbClr val="ADBACA"/>
            </a:solidFill>
            <a:prstDash val="sysDot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CN" altLang="en-US" kern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TextBox 13"/>
          <p:cNvSpPr txBox="1"/>
          <p:nvPr/>
        </p:nvSpPr>
        <p:spPr>
          <a:xfrm>
            <a:off x="1066409" y="2886837"/>
            <a:ext cx="1952995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en-US" altLang="zh-CN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ADD TITLE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TextBox 13"/>
          <p:cNvSpPr txBox="1"/>
          <p:nvPr/>
        </p:nvSpPr>
        <p:spPr>
          <a:xfrm>
            <a:off x="817067" y="3167802"/>
            <a:ext cx="2202326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en-US" altLang="zh-CN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according to your need to draw the text box size</a:t>
            </a:r>
          </a:p>
        </p:txBody>
      </p:sp>
      <p:sp>
        <p:nvSpPr>
          <p:cNvPr id="7" name="TextBox 13"/>
          <p:cNvSpPr txBox="1"/>
          <p:nvPr/>
        </p:nvSpPr>
        <p:spPr>
          <a:xfrm>
            <a:off x="7665285" y="1994948"/>
            <a:ext cx="1257973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en-US" altLang="zh-CN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ADD TITLE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TextBox 13"/>
          <p:cNvSpPr txBox="1"/>
          <p:nvPr/>
        </p:nvSpPr>
        <p:spPr>
          <a:xfrm>
            <a:off x="7665284" y="2278517"/>
            <a:ext cx="2385913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en-US" altLang="zh-CN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according to your need to draw the text box size</a:t>
            </a:r>
          </a:p>
        </p:txBody>
      </p:sp>
      <p:sp>
        <p:nvSpPr>
          <p:cNvPr id="9" name="TextBox 13"/>
          <p:cNvSpPr txBox="1"/>
          <p:nvPr/>
        </p:nvSpPr>
        <p:spPr>
          <a:xfrm>
            <a:off x="1817848" y="5096799"/>
            <a:ext cx="1952995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en-US" altLang="zh-CN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ADD TITLE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TextBox 13"/>
          <p:cNvSpPr txBox="1"/>
          <p:nvPr/>
        </p:nvSpPr>
        <p:spPr>
          <a:xfrm>
            <a:off x="1367385" y="5349171"/>
            <a:ext cx="2440195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en-US" altLang="zh-CN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according to your need to draw the text box size</a:t>
            </a:r>
          </a:p>
        </p:txBody>
      </p:sp>
      <p:sp>
        <p:nvSpPr>
          <p:cNvPr id="11" name="TextBox 13"/>
          <p:cNvSpPr txBox="1"/>
          <p:nvPr/>
        </p:nvSpPr>
        <p:spPr>
          <a:xfrm>
            <a:off x="8599225" y="4241587"/>
            <a:ext cx="1952995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en-US" altLang="zh-CN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ADD TITLE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93686" y="4557353"/>
            <a:ext cx="2349647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en-US" altLang="zh-CN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according to your need to draw the text box size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3982894" y="2116760"/>
            <a:ext cx="4422378" cy="3426924"/>
            <a:chOff x="3982894" y="2116760"/>
            <a:chExt cx="4422378" cy="3426924"/>
          </a:xfrm>
        </p:grpSpPr>
        <p:sp>
          <p:nvSpPr>
            <p:cNvPr id="16" name="新月形 15"/>
            <p:cNvSpPr>
              <a:spLocks noChangeArrowheads="1"/>
            </p:cNvSpPr>
            <p:nvPr/>
          </p:nvSpPr>
          <p:spPr bwMode="auto">
            <a:xfrm rot="20751297">
              <a:off x="4135031" y="2357135"/>
              <a:ext cx="1589498" cy="3177739"/>
            </a:xfrm>
            <a:prstGeom prst="moon">
              <a:avLst>
                <a:gd name="adj" fmla="val 15190"/>
              </a:avLst>
            </a:prstGeom>
            <a:solidFill>
              <a:srgbClr val="6A6A6A"/>
            </a:solidFill>
            <a:ln w="3175" cmpd="sng">
              <a:solidFill>
                <a:srgbClr val="F8F8F8"/>
              </a:solidFill>
              <a:miter lim="800000"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kern="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新月形 16"/>
            <p:cNvSpPr>
              <a:spLocks noChangeArrowheads="1"/>
            </p:cNvSpPr>
            <p:nvPr/>
          </p:nvSpPr>
          <p:spPr bwMode="auto">
            <a:xfrm rot="4551297">
              <a:off x="4949287" y="1322640"/>
              <a:ext cx="1588240" cy="3176480"/>
            </a:xfrm>
            <a:prstGeom prst="moon">
              <a:avLst>
                <a:gd name="adj" fmla="val 15190"/>
              </a:avLst>
            </a:prstGeom>
            <a:solidFill>
              <a:srgbClr val="03715B"/>
            </a:solidFill>
            <a:ln w="3175" cmpd="sng">
              <a:solidFill>
                <a:srgbClr val="F8F8F8"/>
              </a:solidFill>
              <a:miter lim="800000"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kern="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新月形 17"/>
            <p:cNvSpPr>
              <a:spLocks noChangeArrowheads="1"/>
            </p:cNvSpPr>
            <p:nvPr/>
          </p:nvSpPr>
          <p:spPr bwMode="auto">
            <a:xfrm rot="9951297">
              <a:off x="5985041" y="2136896"/>
              <a:ext cx="1589498" cy="3177738"/>
            </a:xfrm>
            <a:prstGeom prst="moon">
              <a:avLst>
                <a:gd name="adj" fmla="val 15190"/>
              </a:avLst>
            </a:prstGeom>
            <a:solidFill>
              <a:srgbClr val="6A6A6A"/>
            </a:solidFill>
            <a:ln w="3175" cmpd="sng">
              <a:solidFill>
                <a:srgbClr val="F8F8F8"/>
              </a:solidFill>
              <a:miter lim="800000"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kern="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新月形 18"/>
            <p:cNvSpPr>
              <a:spLocks noChangeArrowheads="1"/>
            </p:cNvSpPr>
            <p:nvPr/>
          </p:nvSpPr>
          <p:spPr bwMode="auto">
            <a:xfrm rot="15351297">
              <a:off x="5184628" y="3160065"/>
              <a:ext cx="1589498" cy="3177739"/>
            </a:xfrm>
            <a:prstGeom prst="moon">
              <a:avLst>
                <a:gd name="adj" fmla="val 15190"/>
              </a:avLst>
            </a:prstGeom>
            <a:solidFill>
              <a:srgbClr val="03715B"/>
            </a:solidFill>
            <a:ln w="3175" cmpd="sng">
              <a:solidFill>
                <a:srgbClr val="F8F8F8"/>
              </a:solidFill>
              <a:miter lim="800000"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kern="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TextBox 11"/>
            <p:cNvSpPr>
              <a:spLocks noChangeArrowheads="1"/>
            </p:cNvSpPr>
            <p:nvPr/>
          </p:nvSpPr>
          <p:spPr bwMode="auto">
            <a:xfrm flipH="1">
              <a:off x="4848013" y="3533032"/>
              <a:ext cx="211194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2400" b="1" dirty="0">
                  <a:solidFill>
                    <a:srgbClr val="445469"/>
                  </a:solidFill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ADD TITLE</a:t>
              </a:r>
              <a:endParaRPr lang="en-US" sz="2400" b="1" dirty="0">
                <a:solidFill>
                  <a:srgbClr val="445469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直接连接符 24"/>
            <p:cNvSpPr>
              <a:spLocks noChangeShapeType="1"/>
            </p:cNvSpPr>
            <p:nvPr/>
          </p:nvSpPr>
          <p:spPr bwMode="auto">
            <a:xfrm flipH="1">
              <a:off x="3982894" y="5343020"/>
              <a:ext cx="1033060" cy="0"/>
            </a:xfrm>
            <a:prstGeom prst="line">
              <a:avLst/>
            </a:prstGeom>
            <a:noFill/>
            <a:ln w="12700" cmpd="sng">
              <a:solidFill>
                <a:srgbClr val="ADBACA"/>
              </a:solidFill>
              <a:prstDash val="sysDot"/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ker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直接连接符 24"/>
            <p:cNvSpPr>
              <a:spLocks noChangeShapeType="1"/>
            </p:cNvSpPr>
            <p:nvPr/>
          </p:nvSpPr>
          <p:spPr bwMode="auto">
            <a:xfrm flipH="1">
              <a:off x="6428080" y="2241169"/>
              <a:ext cx="1049477" cy="0"/>
            </a:xfrm>
            <a:prstGeom prst="line">
              <a:avLst/>
            </a:prstGeom>
            <a:noFill/>
            <a:ln w="12700" cmpd="sng">
              <a:solidFill>
                <a:srgbClr val="ADBACA"/>
              </a:solidFill>
              <a:prstDash val="sysDot"/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ker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直接连接符 24"/>
            <p:cNvSpPr>
              <a:spLocks noChangeShapeType="1"/>
            </p:cNvSpPr>
            <p:nvPr/>
          </p:nvSpPr>
          <p:spPr bwMode="auto">
            <a:xfrm flipH="1">
              <a:off x="7372212" y="4560183"/>
              <a:ext cx="1033060" cy="0"/>
            </a:xfrm>
            <a:prstGeom prst="line">
              <a:avLst/>
            </a:prstGeom>
            <a:noFill/>
            <a:ln w="12700" cmpd="sng">
              <a:solidFill>
                <a:srgbClr val="ADBACA"/>
              </a:solidFill>
              <a:prstDash val="sysDot"/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ker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  <p:bldP spid="10" grpId="0"/>
      <p:bldP spid="11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/>
          <a:srcRect l="13632" t="9293" r="6710" b="5218"/>
          <a:stretch>
            <a:fillRect/>
          </a:stretch>
        </p:blipFill>
        <p:spPr>
          <a:xfrm>
            <a:off x="261257" y="159659"/>
            <a:ext cx="949376" cy="870856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495189" y="333477"/>
            <a:ext cx="4337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/>
          <a:srcRect t="22778" b="20619"/>
          <a:stretch>
            <a:fillRect/>
          </a:stretch>
        </p:blipFill>
        <p:spPr>
          <a:xfrm>
            <a:off x="145140" y="1320351"/>
            <a:ext cx="11901714" cy="3171825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1180738" y="1317175"/>
            <a:ext cx="3449466" cy="3175001"/>
            <a:chOff x="1180738" y="1317175"/>
            <a:chExt cx="3449466" cy="3175001"/>
          </a:xfrm>
        </p:grpSpPr>
        <p:sp>
          <p:nvSpPr>
            <p:cNvPr id="6" name="Rectangle 37"/>
            <p:cNvSpPr/>
            <p:nvPr/>
          </p:nvSpPr>
          <p:spPr>
            <a:xfrm>
              <a:off x="1180738" y="1317175"/>
              <a:ext cx="3449466" cy="3175001"/>
            </a:xfrm>
            <a:prstGeom prst="rect">
              <a:avLst/>
            </a:prstGeom>
            <a:solidFill>
              <a:srgbClr val="0371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7" name="矩形 6"/>
            <p:cNvSpPr/>
            <p:nvPr/>
          </p:nvSpPr>
          <p:spPr>
            <a:xfrm>
              <a:off x="1772522" y="2414852"/>
              <a:ext cx="2421325" cy="1551194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lnSpc>
                  <a:spcPct val="120000"/>
                </a:lnSpc>
                <a:spcBef>
                  <a:spcPct val="20000"/>
                </a:spcBef>
              </a:pPr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Add your words here</a:t>
              </a: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，</a:t>
              </a:r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according to your need to draw the text box size</a:t>
              </a: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。</a:t>
              </a:r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Please read the instructions and more work at the end of the manual template.</a:t>
              </a:r>
            </a:p>
          </p:txBody>
        </p:sp>
        <p:sp>
          <p:nvSpPr>
            <p:cNvPr id="8" name="TextBox 13"/>
            <p:cNvSpPr txBox="1"/>
            <p:nvPr/>
          </p:nvSpPr>
          <p:spPr>
            <a:xfrm>
              <a:off x="2289984" y="1990278"/>
              <a:ext cx="1495571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spcBef>
                  <a:spcPct val="20000"/>
                </a:spcBef>
                <a:defRPr/>
              </a:pPr>
              <a:r>
                <a:rPr lang="en-US" altLang="zh-CN" sz="1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ADD TITLE</a:t>
              </a:r>
              <a:endPara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075053" y="4936722"/>
            <a:ext cx="9899447" cy="1457202"/>
            <a:chOff x="1075053" y="4936722"/>
            <a:chExt cx="9899447" cy="1457202"/>
          </a:xfrm>
        </p:grpSpPr>
        <p:sp>
          <p:nvSpPr>
            <p:cNvPr id="10" name="圆角矩形 9"/>
            <p:cNvSpPr/>
            <p:nvPr/>
          </p:nvSpPr>
          <p:spPr>
            <a:xfrm>
              <a:off x="1238250" y="4936722"/>
              <a:ext cx="2471580" cy="462161"/>
            </a:xfrm>
            <a:prstGeom prst="roundRect">
              <a:avLst/>
            </a:prstGeom>
            <a:solidFill>
              <a:srgbClr val="0371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075053" y="4983136"/>
              <a:ext cx="27979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en-US" altLang="zh-CN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ADD TITLE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1238250" y="5623055"/>
              <a:ext cx="9725036" cy="22159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lnSpc>
                  <a:spcPct val="120000"/>
                </a:lnSpc>
                <a:spcBef>
                  <a:spcPct val="20000"/>
                </a:spcBef>
              </a:pPr>
              <a:r>
                <a:rPr lang="en-US" altLang="zh-CN" sz="1200" dirty="0">
                  <a:solidFill>
                    <a:srgbClr val="44546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Add your words here</a:t>
              </a:r>
              <a:r>
                <a:rPr lang="zh-CN" altLang="en-US" sz="1200" dirty="0">
                  <a:solidFill>
                    <a:srgbClr val="44546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，</a:t>
              </a:r>
              <a:r>
                <a:rPr lang="en-US" altLang="zh-CN" sz="1200" dirty="0">
                  <a:solidFill>
                    <a:srgbClr val="44546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according to your need to draw the text box size</a:t>
              </a:r>
              <a:r>
                <a:rPr lang="zh-CN" altLang="en-US" sz="1200" dirty="0">
                  <a:solidFill>
                    <a:srgbClr val="44546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。</a:t>
              </a:r>
              <a:endParaRPr lang="en-US" altLang="zh-CN" sz="1200" dirty="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249464" y="5897690"/>
              <a:ext cx="9725036" cy="22159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lnSpc>
                  <a:spcPct val="120000"/>
                </a:lnSpc>
                <a:spcBef>
                  <a:spcPct val="20000"/>
                </a:spcBef>
              </a:pPr>
              <a:r>
                <a:rPr lang="en-US" altLang="zh-CN" sz="1200" dirty="0">
                  <a:solidFill>
                    <a:srgbClr val="44546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Add your words here</a:t>
              </a:r>
              <a:r>
                <a:rPr lang="zh-CN" altLang="en-US" sz="1200" dirty="0">
                  <a:solidFill>
                    <a:srgbClr val="44546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，</a:t>
              </a:r>
              <a:r>
                <a:rPr lang="en-US" altLang="zh-CN" sz="1200" dirty="0">
                  <a:solidFill>
                    <a:srgbClr val="44546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according to your need to draw the text box size</a:t>
              </a:r>
              <a:r>
                <a:rPr lang="zh-CN" altLang="en-US" sz="1200" dirty="0">
                  <a:solidFill>
                    <a:srgbClr val="44546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。</a:t>
              </a:r>
              <a:endParaRPr lang="en-US" altLang="zh-CN" sz="1200" dirty="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249464" y="6172325"/>
              <a:ext cx="9725036" cy="22159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lnSpc>
                  <a:spcPct val="120000"/>
                </a:lnSpc>
                <a:spcBef>
                  <a:spcPct val="20000"/>
                </a:spcBef>
              </a:pPr>
              <a:r>
                <a:rPr lang="en-US" altLang="zh-CN" sz="1200" dirty="0">
                  <a:solidFill>
                    <a:srgbClr val="44546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Add your words here</a:t>
              </a:r>
              <a:r>
                <a:rPr lang="zh-CN" altLang="en-US" sz="1200" dirty="0">
                  <a:solidFill>
                    <a:srgbClr val="44546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，</a:t>
              </a:r>
              <a:r>
                <a:rPr lang="en-US" altLang="zh-CN" sz="1200" dirty="0">
                  <a:solidFill>
                    <a:srgbClr val="44546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according to your need to draw the text box size</a:t>
              </a:r>
              <a:r>
                <a:rPr lang="zh-CN" altLang="en-US" sz="1200" dirty="0">
                  <a:solidFill>
                    <a:srgbClr val="44546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。</a:t>
              </a:r>
              <a:endParaRPr lang="en-US" altLang="zh-CN" sz="1200" dirty="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/>
          <a:srcRect l="13632" t="9293" r="6710" b="5218"/>
          <a:stretch>
            <a:fillRect/>
          </a:stretch>
        </p:blipFill>
        <p:spPr>
          <a:xfrm>
            <a:off x="261257" y="159659"/>
            <a:ext cx="949376" cy="870856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495189" y="333477"/>
            <a:ext cx="4337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모서리가 둥근 직사각형 17"/>
          <p:cNvSpPr/>
          <p:nvPr/>
        </p:nvSpPr>
        <p:spPr>
          <a:xfrm>
            <a:off x="2238089" y="1990186"/>
            <a:ext cx="3840426" cy="1721733"/>
          </a:xfrm>
          <a:prstGeom prst="roundRect">
            <a:avLst>
              <a:gd name="adj" fmla="val 7355"/>
            </a:avLst>
          </a:prstGeom>
          <a:solidFill>
            <a:srgbClr val="504F43"/>
          </a:solidFill>
          <a:ln w="4445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kern="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endParaRPr kumimoji="1" lang="ko-KR" altLang="en-US" kern="0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모서리가 둥근 직사각형 18"/>
          <p:cNvSpPr/>
          <p:nvPr/>
        </p:nvSpPr>
        <p:spPr>
          <a:xfrm>
            <a:off x="6215312" y="1990186"/>
            <a:ext cx="3838754" cy="1721733"/>
          </a:xfrm>
          <a:prstGeom prst="roundRect">
            <a:avLst>
              <a:gd name="adj" fmla="val 5360"/>
            </a:avLst>
          </a:prstGeom>
          <a:solidFill>
            <a:srgbClr val="03715B"/>
          </a:solidFill>
          <a:ln w="4445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kern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모서리가 둥근 직사각형 19"/>
          <p:cNvSpPr/>
          <p:nvPr/>
        </p:nvSpPr>
        <p:spPr>
          <a:xfrm>
            <a:off x="2238089" y="3849098"/>
            <a:ext cx="3840426" cy="1721733"/>
          </a:xfrm>
          <a:prstGeom prst="roundRect">
            <a:avLst>
              <a:gd name="adj" fmla="val 6690"/>
            </a:avLst>
          </a:prstGeom>
          <a:solidFill>
            <a:srgbClr val="03715B"/>
          </a:solidFill>
          <a:ln w="4445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kern="0">
              <a:solidFill>
                <a:prstClr val="white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모서리가 둥근 직사각형 20"/>
          <p:cNvSpPr/>
          <p:nvPr/>
        </p:nvSpPr>
        <p:spPr>
          <a:xfrm>
            <a:off x="6215312" y="3849098"/>
            <a:ext cx="3838754" cy="1721733"/>
          </a:xfrm>
          <a:prstGeom prst="roundRect">
            <a:avLst>
              <a:gd name="adj" fmla="val 10016"/>
            </a:avLst>
          </a:prstGeom>
          <a:solidFill>
            <a:srgbClr val="504F43"/>
          </a:solidFill>
          <a:ln w="4445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kern="0">
              <a:solidFill>
                <a:prstClr val="white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모서리가 둥근 직사각형 21"/>
          <p:cNvSpPr/>
          <p:nvPr/>
        </p:nvSpPr>
        <p:spPr>
          <a:xfrm>
            <a:off x="2301277" y="1803278"/>
            <a:ext cx="3689541" cy="1908641"/>
          </a:xfrm>
          <a:prstGeom prst="roundRect">
            <a:avLst>
              <a:gd name="adj" fmla="val 16667"/>
            </a:avLst>
          </a:prstGeom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ko-KR" altLang="en-US" kern="0">
              <a:solidFill>
                <a:prstClr val="white"/>
              </a:solidFill>
              <a:latin typeface="Arial" panose="020B0604020202020204" pitchFamily="34" charset="0"/>
              <a:ea typeface="Malgun Gothic" panose="020B0503020000020004" charset="-127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모서리가 둥근 직사각형 22"/>
          <p:cNvSpPr/>
          <p:nvPr/>
        </p:nvSpPr>
        <p:spPr>
          <a:xfrm>
            <a:off x="6403545" y="1803278"/>
            <a:ext cx="3689541" cy="1908641"/>
          </a:xfrm>
          <a:prstGeom prst="roundRect">
            <a:avLst>
              <a:gd name="adj" fmla="val 16667"/>
            </a:avLst>
          </a:prstGeom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ko-KR" altLang="en-US" kern="0">
              <a:solidFill>
                <a:prstClr val="white"/>
              </a:solidFill>
              <a:latin typeface="Arial" panose="020B0604020202020204" pitchFamily="34" charset="0"/>
              <a:ea typeface="Malgun Gothic" panose="020B0503020000020004" charset="-127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모서리가 둥근 직사각형 23"/>
          <p:cNvSpPr/>
          <p:nvPr/>
        </p:nvSpPr>
        <p:spPr>
          <a:xfrm>
            <a:off x="2301277" y="3892179"/>
            <a:ext cx="3689541" cy="1908641"/>
          </a:xfrm>
          <a:prstGeom prst="roundRect">
            <a:avLst>
              <a:gd name="adj" fmla="val 16667"/>
            </a:avLst>
          </a:prstGeom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ko-KR" altLang="en-US" kern="0">
              <a:solidFill>
                <a:prstClr val="white"/>
              </a:solidFill>
              <a:latin typeface="Arial" panose="020B0604020202020204" pitchFamily="34" charset="0"/>
              <a:ea typeface="Malgun Gothic" panose="020B0503020000020004" charset="-127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모서리가 둥근 직사각형 24"/>
          <p:cNvSpPr/>
          <p:nvPr/>
        </p:nvSpPr>
        <p:spPr>
          <a:xfrm>
            <a:off x="6403545" y="3892179"/>
            <a:ext cx="3689541" cy="1908641"/>
          </a:xfrm>
          <a:prstGeom prst="roundRect">
            <a:avLst>
              <a:gd name="adj" fmla="val 16667"/>
            </a:avLst>
          </a:prstGeom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ko-KR" altLang="en-US" kern="0">
              <a:solidFill>
                <a:prstClr val="white"/>
              </a:solidFill>
              <a:latin typeface="Arial" panose="020B0604020202020204" pitchFamily="34" charset="0"/>
              <a:ea typeface="Malgun Gothic" panose="020B0503020000020004" charset="-127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타원 25@|1FFC:0|FBC:0|LFC:16777215|LBC:16777215"/>
          <p:cNvSpPr/>
          <p:nvPr/>
        </p:nvSpPr>
        <p:spPr>
          <a:xfrm>
            <a:off x="5056745" y="2566057"/>
            <a:ext cx="2239290" cy="2239291"/>
          </a:xfrm>
          <a:prstGeom prst="ellipse">
            <a:avLst/>
          </a:prstGeom>
          <a:solidFill>
            <a:srgbClr val="FFFFFF"/>
          </a:solidFill>
          <a:ln w="4445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kern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원호 27@|1FFC:0|FBC:0|LFC:12566463|LBC:16777215"/>
          <p:cNvSpPr/>
          <p:nvPr/>
        </p:nvSpPr>
        <p:spPr>
          <a:xfrm>
            <a:off x="5281239" y="2776972"/>
            <a:ext cx="1807300" cy="1807299"/>
          </a:xfrm>
          <a:prstGeom prst="arc">
            <a:avLst>
              <a:gd name="adj1" fmla="val 16200000"/>
              <a:gd name="adj2" fmla="val 12086864"/>
            </a:avLst>
          </a:prstGeom>
          <a:noFill/>
          <a:ln w="63500" cap="flat" cmpd="sng" algn="ctr">
            <a:solidFill>
              <a:srgbClr val="ADBACA"/>
            </a:solidFill>
            <a:prstDash val="solid"/>
            <a:tailEnd type="triangle" w="lg" len="lg"/>
          </a:ln>
          <a:effectLst/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 eaLnBrk="1" fontAlgn="base" latinLnBrk="1" hangingPunct="1">
              <a:spcBef>
                <a:spcPct val="0"/>
              </a:spcBef>
              <a:spcAft>
                <a:spcPct val="0"/>
              </a:spcAft>
              <a:defRPr/>
            </a:pPr>
            <a:endParaRPr lang="ko-KR" altLang="en-US" kern="0">
              <a:solidFill>
                <a:prstClr val="white"/>
              </a:solidFill>
              <a:latin typeface="Arial" panose="020B0604020202020204" pitchFamily="34" charset="0"/>
              <a:ea typeface="Malgun Gothic" panose="020B0503020000020004" charset="-127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Freeform 252"/>
          <p:cNvSpPr>
            <a:spLocks noEditPoints="1"/>
          </p:cNvSpPr>
          <p:nvPr/>
        </p:nvSpPr>
        <p:spPr bwMode="auto">
          <a:xfrm>
            <a:off x="5643189" y="3220585"/>
            <a:ext cx="1036829" cy="982668"/>
          </a:xfrm>
          <a:custGeom>
            <a:avLst/>
            <a:gdLst>
              <a:gd name="T0" fmla="*/ 294 w 301"/>
              <a:gd name="T1" fmla="*/ 107 h 285"/>
              <a:gd name="T2" fmla="*/ 137 w 301"/>
              <a:gd name="T3" fmla="*/ 9 h 285"/>
              <a:gd name="T4" fmla="*/ 7 w 301"/>
              <a:gd name="T5" fmla="*/ 139 h 285"/>
              <a:gd name="T6" fmla="*/ 64 w 301"/>
              <a:gd name="T7" fmla="*/ 218 h 285"/>
              <a:gd name="T8" fmla="*/ 36 w 301"/>
              <a:gd name="T9" fmla="*/ 268 h 285"/>
              <a:gd name="T10" fmla="*/ 122 w 301"/>
              <a:gd name="T11" fmla="*/ 237 h 285"/>
              <a:gd name="T12" fmla="*/ 164 w 301"/>
              <a:gd name="T13" fmla="*/ 237 h 285"/>
              <a:gd name="T14" fmla="*/ 294 w 301"/>
              <a:gd name="T15" fmla="*/ 107 h 285"/>
              <a:gd name="T16" fmla="*/ 80 w 301"/>
              <a:gd name="T17" fmla="*/ 143 h 285"/>
              <a:gd name="T18" fmla="*/ 60 w 301"/>
              <a:gd name="T19" fmla="*/ 123 h 285"/>
              <a:gd name="T20" fmla="*/ 80 w 301"/>
              <a:gd name="T21" fmla="*/ 103 h 285"/>
              <a:gd name="T22" fmla="*/ 100 w 301"/>
              <a:gd name="T23" fmla="*/ 123 h 285"/>
              <a:gd name="T24" fmla="*/ 80 w 301"/>
              <a:gd name="T25" fmla="*/ 143 h 285"/>
              <a:gd name="T26" fmla="*/ 151 w 301"/>
              <a:gd name="T27" fmla="*/ 143 h 285"/>
              <a:gd name="T28" fmla="*/ 131 w 301"/>
              <a:gd name="T29" fmla="*/ 123 h 285"/>
              <a:gd name="T30" fmla="*/ 151 w 301"/>
              <a:gd name="T31" fmla="*/ 103 h 285"/>
              <a:gd name="T32" fmla="*/ 172 w 301"/>
              <a:gd name="T33" fmla="*/ 123 h 285"/>
              <a:gd name="T34" fmla="*/ 151 w 301"/>
              <a:gd name="T35" fmla="*/ 143 h 285"/>
              <a:gd name="T36" fmla="*/ 223 w 301"/>
              <a:gd name="T37" fmla="*/ 143 h 285"/>
              <a:gd name="T38" fmla="*/ 203 w 301"/>
              <a:gd name="T39" fmla="*/ 123 h 285"/>
              <a:gd name="T40" fmla="*/ 223 w 301"/>
              <a:gd name="T41" fmla="*/ 103 h 285"/>
              <a:gd name="T42" fmla="*/ 243 w 301"/>
              <a:gd name="T43" fmla="*/ 123 h 285"/>
              <a:gd name="T44" fmla="*/ 223 w 301"/>
              <a:gd name="T45" fmla="*/ 143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01" h="285">
                <a:moveTo>
                  <a:pt x="294" y="107"/>
                </a:moveTo>
                <a:cubicBezTo>
                  <a:pt x="286" y="44"/>
                  <a:pt x="216" y="0"/>
                  <a:pt x="137" y="9"/>
                </a:cubicBezTo>
                <a:cubicBezTo>
                  <a:pt x="58" y="18"/>
                  <a:pt x="0" y="76"/>
                  <a:pt x="7" y="139"/>
                </a:cubicBezTo>
                <a:cubicBezTo>
                  <a:pt x="11" y="172"/>
                  <a:pt x="33" y="200"/>
                  <a:pt x="64" y="218"/>
                </a:cubicBezTo>
                <a:cubicBezTo>
                  <a:pt x="65" y="232"/>
                  <a:pt x="60" y="250"/>
                  <a:pt x="36" y="268"/>
                </a:cubicBezTo>
                <a:cubicBezTo>
                  <a:pt x="26" y="275"/>
                  <a:pt x="76" y="285"/>
                  <a:pt x="122" y="237"/>
                </a:cubicBezTo>
                <a:cubicBezTo>
                  <a:pt x="136" y="238"/>
                  <a:pt x="150" y="239"/>
                  <a:pt x="164" y="237"/>
                </a:cubicBezTo>
                <a:cubicBezTo>
                  <a:pt x="243" y="228"/>
                  <a:pt x="301" y="170"/>
                  <a:pt x="294" y="107"/>
                </a:cubicBezTo>
                <a:close/>
                <a:moveTo>
                  <a:pt x="80" y="143"/>
                </a:moveTo>
                <a:cubicBezTo>
                  <a:pt x="69" y="143"/>
                  <a:pt x="60" y="134"/>
                  <a:pt x="60" y="123"/>
                </a:cubicBezTo>
                <a:cubicBezTo>
                  <a:pt x="60" y="112"/>
                  <a:pt x="69" y="103"/>
                  <a:pt x="80" y="103"/>
                </a:cubicBezTo>
                <a:cubicBezTo>
                  <a:pt x="91" y="103"/>
                  <a:pt x="100" y="112"/>
                  <a:pt x="100" y="123"/>
                </a:cubicBezTo>
                <a:cubicBezTo>
                  <a:pt x="100" y="134"/>
                  <a:pt x="91" y="143"/>
                  <a:pt x="80" y="143"/>
                </a:cubicBezTo>
                <a:close/>
                <a:moveTo>
                  <a:pt x="151" y="143"/>
                </a:moveTo>
                <a:cubicBezTo>
                  <a:pt x="140" y="143"/>
                  <a:pt x="131" y="134"/>
                  <a:pt x="131" y="123"/>
                </a:cubicBezTo>
                <a:cubicBezTo>
                  <a:pt x="131" y="112"/>
                  <a:pt x="140" y="103"/>
                  <a:pt x="151" y="103"/>
                </a:cubicBezTo>
                <a:cubicBezTo>
                  <a:pt x="163" y="103"/>
                  <a:pt x="172" y="112"/>
                  <a:pt x="172" y="123"/>
                </a:cubicBezTo>
                <a:cubicBezTo>
                  <a:pt x="172" y="134"/>
                  <a:pt x="163" y="143"/>
                  <a:pt x="151" y="143"/>
                </a:cubicBezTo>
                <a:close/>
                <a:moveTo>
                  <a:pt x="223" y="143"/>
                </a:moveTo>
                <a:cubicBezTo>
                  <a:pt x="212" y="143"/>
                  <a:pt x="203" y="134"/>
                  <a:pt x="203" y="123"/>
                </a:cubicBezTo>
                <a:cubicBezTo>
                  <a:pt x="203" y="112"/>
                  <a:pt x="212" y="103"/>
                  <a:pt x="223" y="103"/>
                </a:cubicBezTo>
                <a:cubicBezTo>
                  <a:pt x="234" y="103"/>
                  <a:pt x="243" y="112"/>
                  <a:pt x="243" y="123"/>
                </a:cubicBezTo>
                <a:cubicBezTo>
                  <a:pt x="243" y="134"/>
                  <a:pt x="234" y="143"/>
                  <a:pt x="223" y="143"/>
                </a:cubicBezTo>
                <a:close/>
              </a:path>
            </a:pathLst>
          </a:custGeom>
          <a:solidFill>
            <a:srgbClr val="ADBAC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TextBox 13"/>
          <p:cNvSpPr txBox="1"/>
          <p:nvPr/>
        </p:nvSpPr>
        <p:spPr>
          <a:xfrm>
            <a:off x="2630968" y="2486299"/>
            <a:ext cx="1952995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en-US" altLang="zh-CN" sz="16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  <a:endParaRPr lang="en-US" sz="16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extBox 13"/>
          <p:cNvSpPr txBox="1"/>
          <p:nvPr/>
        </p:nvSpPr>
        <p:spPr>
          <a:xfrm>
            <a:off x="2635049" y="2801110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en-US" altLang="zh-CN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according to your need to draw the text box size</a:t>
            </a:r>
          </a:p>
        </p:txBody>
      </p:sp>
      <p:sp>
        <p:nvSpPr>
          <p:cNvPr id="19" name="TextBox 13"/>
          <p:cNvSpPr txBox="1"/>
          <p:nvPr/>
        </p:nvSpPr>
        <p:spPr>
          <a:xfrm>
            <a:off x="2630968" y="4394917"/>
            <a:ext cx="1952995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en-US" altLang="zh-CN" sz="16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  <a:endParaRPr lang="en-US" sz="16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Box 13"/>
          <p:cNvSpPr txBox="1"/>
          <p:nvPr/>
        </p:nvSpPr>
        <p:spPr>
          <a:xfrm>
            <a:off x="2635049" y="4709728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en-US" altLang="zh-CN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according to your need to draw the text box size</a:t>
            </a:r>
          </a:p>
        </p:txBody>
      </p:sp>
      <p:sp>
        <p:nvSpPr>
          <p:cNvPr id="21" name="TextBox 13"/>
          <p:cNvSpPr txBox="1"/>
          <p:nvPr/>
        </p:nvSpPr>
        <p:spPr>
          <a:xfrm>
            <a:off x="7313033" y="2486299"/>
            <a:ext cx="1952995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en-US" altLang="zh-CN" sz="16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  <a:endParaRPr lang="en-US" sz="16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Box 13"/>
          <p:cNvSpPr txBox="1"/>
          <p:nvPr/>
        </p:nvSpPr>
        <p:spPr>
          <a:xfrm>
            <a:off x="7317114" y="2801110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en-US" altLang="zh-CN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according to your need to draw the text box size</a:t>
            </a:r>
          </a:p>
        </p:txBody>
      </p:sp>
      <p:sp>
        <p:nvSpPr>
          <p:cNvPr id="23" name="TextBox 13"/>
          <p:cNvSpPr txBox="1"/>
          <p:nvPr/>
        </p:nvSpPr>
        <p:spPr>
          <a:xfrm>
            <a:off x="7313033" y="4338050"/>
            <a:ext cx="1952995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en-US" altLang="zh-CN" sz="16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  <a:endParaRPr lang="en-US" sz="16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13"/>
          <p:cNvSpPr txBox="1"/>
          <p:nvPr/>
        </p:nvSpPr>
        <p:spPr>
          <a:xfrm>
            <a:off x="7317114" y="4652861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en-US" altLang="zh-CN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according to your need to draw the text box size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/>
          <a:srcRect l="13632" t="9293" r="6710" b="5218"/>
          <a:stretch>
            <a:fillRect/>
          </a:stretch>
        </p:blipFill>
        <p:spPr>
          <a:xfrm>
            <a:off x="261257" y="159659"/>
            <a:ext cx="949376" cy="870856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495189" y="333477"/>
            <a:ext cx="4337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876620" y="1795364"/>
            <a:ext cx="4590731" cy="1709836"/>
            <a:chOff x="876620" y="1795364"/>
            <a:chExt cx="4590731" cy="1709836"/>
          </a:xfrm>
        </p:grpSpPr>
        <p:sp>
          <p:nvSpPr>
            <p:cNvPr id="5" name="圆角矩形 4"/>
            <p:cNvSpPr/>
            <p:nvPr/>
          </p:nvSpPr>
          <p:spPr>
            <a:xfrm>
              <a:off x="876620" y="2029447"/>
              <a:ext cx="4590731" cy="1475753"/>
            </a:xfrm>
            <a:prstGeom prst="roundRect">
              <a:avLst>
                <a:gd name="adj" fmla="val 9083"/>
              </a:avLst>
            </a:prstGeom>
            <a:noFill/>
            <a:ln>
              <a:solidFill>
                <a:srgbClr val="ADBAC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1209995" y="2357034"/>
              <a:ext cx="3923980" cy="9787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216660">
                <a:lnSpc>
                  <a:spcPct val="120000"/>
                </a:lnSpc>
                <a:spcBef>
                  <a:spcPct val="20000"/>
                </a:spcBef>
              </a:pPr>
              <a:r>
                <a:rPr lang="en-US" altLang="zh-CN" sz="1200" dirty="0">
                  <a:solidFill>
                    <a:srgbClr val="44546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Add your words here</a:t>
              </a:r>
              <a:r>
                <a:rPr lang="zh-CN" altLang="en-US" sz="1200" dirty="0">
                  <a:solidFill>
                    <a:srgbClr val="44546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，</a:t>
              </a:r>
              <a:r>
                <a:rPr lang="en-US" altLang="zh-CN" sz="1200" dirty="0">
                  <a:solidFill>
                    <a:srgbClr val="44546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according to your need to draw the text box size</a:t>
              </a:r>
              <a:r>
                <a:rPr lang="zh-CN" altLang="en-US" sz="1200" dirty="0">
                  <a:solidFill>
                    <a:srgbClr val="44546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。</a:t>
              </a:r>
              <a:r>
                <a:rPr lang="en-US" altLang="zh-CN" sz="1200" dirty="0">
                  <a:solidFill>
                    <a:srgbClr val="44546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Please read the instructions and more work at the end of the manual template.</a:t>
              </a:r>
            </a:p>
          </p:txBody>
        </p:sp>
        <p:sp>
          <p:nvSpPr>
            <p:cNvPr id="7" name="圆角矩形 6"/>
            <p:cNvSpPr/>
            <p:nvPr/>
          </p:nvSpPr>
          <p:spPr>
            <a:xfrm>
              <a:off x="1532226" y="1795364"/>
              <a:ext cx="3279515" cy="462161"/>
            </a:xfrm>
            <a:prstGeom prst="roundRect">
              <a:avLst/>
            </a:prstGeom>
            <a:solidFill>
              <a:srgbClr val="0371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763472" y="1845162"/>
              <a:ext cx="279797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1216660">
                <a:spcBef>
                  <a:spcPct val="20000"/>
                </a:spcBef>
                <a:defRPr/>
              </a:pPr>
              <a:r>
                <a:rPr lang="en-US" altLang="zh-CN" sz="1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ADD TITLE</a:t>
              </a: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7263" y="1671328"/>
            <a:ext cx="3392437" cy="4157879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876619" y="4046514"/>
            <a:ext cx="4590731" cy="1668529"/>
            <a:chOff x="876619" y="4046514"/>
            <a:chExt cx="4590731" cy="1668529"/>
          </a:xfrm>
        </p:grpSpPr>
        <p:sp>
          <p:nvSpPr>
            <p:cNvPr id="11" name="圆角矩形 10"/>
            <p:cNvSpPr/>
            <p:nvPr/>
          </p:nvSpPr>
          <p:spPr>
            <a:xfrm>
              <a:off x="876619" y="4239290"/>
              <a:ext cx="4590731" cy="1475753"/>
            </a:xfrm>
            <a:prstGeom prst="roundRect">
              <a:avLst>
                <a:gd name="adj" fmla="val 9083"/>
              </a:avLst>
            </a:prstGeom>
            <a:noFill/>
            <a:ln>
              <a:solidFill>
                <a:srgbClr val="ADBAC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1209994" y="4566877"/>
              <a:ext cx="3923980" cy="9787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216660">
                <a:lnSpc>
                  <a:spcPct val="120000"/>
                </a:lnSpc>
                <a:spcBef>
                  <a:spcPct val="20000"/>
                </a:spcBef>
              </a:pPr>
              <a:r>
                <a:rPr lang="en-US" altLang="zh-CN" sz="1200" dirty="0">
                  <a:solidFill>
                    <a:srgbClr val="44546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Add your words here</a:t>
              </a:r>
              <a:r>
                <a:rPr lang="zh-CN" altLang="en-US" sz="1200" dirty="0">
                  <a:solidFill>
                    <a:srgbClr val="44546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，</a:t>
              </a:r>
              <a:r>
                <a:rPr lang="en-US" altLang="zh-CN" sz="1200" dirty="0">
                  <a:solidFill>
                    <a:srgbClr val="44546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according to your need to draw the text box size</a:t>
              </a:r>
              <a:r>
                <a:rPr lang="zh-CN" altLang="en-US" sz="1200" dirty="0">
                  <a:solidFill>
                    <a:srgbClr val="44546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。</a:t>
              </a:r>
              <a:r>
                <a:rPr lang="en-US" altLang="zh-CN" sz="1200" dirty="0">
                  <a:solidFill>
                    <a:srgbClr val="44546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Please read the instructions and more work at the end of the manual template.</a:t>
              </a:r>
            </a:p>
          </p:txBody>
        </p:sp>
        <p:sp>
          <p:nvSpPr>
            <p:cNvPr id="15" name="圆角矩形 14"/>
            <p:cNvSpPr/>
            <p:nvPr/>
          </p:nvSpPr>
          <p:spPr>
            <a:xfrm>
              <a:off x="1532226" y="4046514"/>
              <a:ext cx="3279515" cy="462161"/>
            </a:xfrm>
            <a:prstGeom prst="roundRect">
              <a:avLst/>
            </a:prstGeom>
            <a:solidFill>
              <a:srgbClr val="0371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1744422" y="4098792"/>
              <a:ext cx="279797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1216660">
                <a:spcBef>
                  <a:spcPct val="20000"/>
                </a:spcBef>
                <a:defRPr/>
              </a:pPr>
              <a:r>
                <a:rPr lang="en-US" altLang="zh-CN" sz="1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ADD TITLE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-422671" y="571201"/>
            <a:ext cx="6068291" cy="5664647"/>
            <a:chOff x="2496157" y="237388"/>
            <a:chExt cx="6822015" cy="6383223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99730" y="237388"/>
              <a:ext cx="6818442" cy="6383223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96157" y="237388"/>
              <a:ext cx="6822015" cy="6383065"/>
            </a:xfrm>
            <a:prstGeom prst="rect">
              <a:avLst/>
            </a:prstGeom>
          </p:spPr>
        </p:pic>
      </p:grpSp>
      <p:grpSp>
        <p:nvGrpSpPr>
          <p:cNvPr id="7" name="组合 6"/>
          <p:cNvGrpSpPr/>
          <p:nvPr/>
        </p:nvGrpSpPr>
        <p:grpSpPr>
          <a:xfrm>
            <a:off x="346734" y="829931"/>
            <a:ext cx="5144671" cy="5197160"/>
            <a:chOff x="346734" y="829931"/>
            <a:chExt cx="5144671" cy="519716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6734" y="829931"/>
              <a:ext cx="5144671" cy="5197160"/>
            </a:xfrm>
            <a:prstGeom prst="rect">
              <a:avLst/>
            </a:prstGeom>
          </p:spPr>
        </p:pic>
        <p:sp>
          <p:nvSpPr>
            <p:cNvPr id="3" name="文本框 2"/>
            <p:cNvSpPr txBox="1"/>
            <p:nvPr/>
          </p:nvSpPr>
          <p:spPr>
            <a:xfrm>
              <a:off x="1450931" y="2161083"/>
              <a:ext cx="3844955" cy="2646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1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400083" y="2708275"/>
            <a:ext cx="5726834" cy="2189837"/>
            <a:chOff x="6400083" y="2708275"/>
            <a:chExt cx="5726834" cy="2189837"/>
          </a:xfrm>
        </p:grpSpPr>
        <p:grpSp>
          <p:nvGrpSpPr>
            <p:cNvPr id="13" name="组合 2"/>
            <p:cNvGrpSpPr/>
            <p:nvPr/>
          </p:nvGrpSpPr>
          <p:grpSpPr bwMode="auto">
            <a:xfrm>
              <a:off x="6888163" y="3098800"/>
              <a:ext cx="4900564" cy="646331"/>
              <a:chOff x="322440" y="4184903"/>
              <a:chExt cx="4900847" cy="646549"/>
            </a:xfrm>
          </p:grpSpPr>
          <p:sp>
            <p:nvSpPr>
              <p:cNvPr id="14" name="文本框 13"/>
              <p:cNvSpPr txBox="1"/>
              <p:nvPr/>
            </p:nvSpPr>
            <p:spPr>
              <a:xfrm>
                <a:off x="1198791" y="4184903"/>
                <a:ext cx="4024496" cy="6465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CN" altLang="en-US" sz="3600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单击此处添加标题</a:t>
                </a:r>
              </a:p>
            </p:txBody>
          </p:sp>
          <p:grpSp>
            <p:nvGrpSpPr>
              <p:cNvPr id="15" name="组合 4"/>
              <p:cNvGrpSpPr/>
              <p:nvPr/>
            </p:nvGrpSpPr>
            <p:grpSpPr bwMode="auto">
              <a:xfrm>
                <a:off x="322440" y="4202901"/>
                <a:ext cx="658251" cy="610334"/>
                <a:chOff x="2680724" y="3950006"/>
                <a:chExt cx="863174" cy="800339"/>
              </a:xfrm>
            </p:grpSpPr>
            <p:sp>
              <p:nvSpPr>
                <p:cNvPr id="16" name="任意多边形 15"/>
                <p:cNvSpPr/>
                <p:nvPr/>
              </p:nvSpPr>
              <p:spPr>
                <a:xfrm>
                  <a:off x="2711951" y="3949312"/>
                  <a:ext cx="832733" cy="801728"/>
                </a:xfrm>
                <a:custGeom>
                  <a:avLst/>
                  <a:gdLst>
                    <a:gd name="connsiteX0" fmla="*/ 0 w 637309"/>
                    <a:gd name="connsiteY0" fmla="*/ 235527 h 568036"/>
                    <a:gd name="connsiteX1" fmla="*/ 637309 w 637309"/>
                    <a:gd name="connsiteY1" fmla="*/ 0 h 568036"/>
                    <a:gd name="connsiteX2" fmla="*/ 318655 w 637309"/>
                    <a:gd name="connsiteY2" fmla="*/ 568036 h 568036"/>
                    <a:gd name="connsiteX3" fmla="*/ 318655 w 637309"/>
                    <a:gd name="connsiteY3" fmla="*/ 332509 h 568036"/>
                    <a:gd name="connsiteX4" fmla="*/ 0 w 637309"/>
                    <a:gd name="connsiteY4" fmla="*/ 235527 h 568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37309" h="568036">
                      <a:moveTo>
                        <a:pt x="0" y="235527"/>
                      </a:moveTo>
                      <a:lnTo>
                        <a:pt x="637309" y="0"/>
                      </a:lnTo>
                      <a:lnTo>
                        <a:pt x="318655" y="568036"/>
                      </a:lnTo>
                      <a:lnTo>
                        <a:pt x="318655" y="332509"/>
                      </a:lnTo>
                      <a:lnTo>
                        <a:pt x="0" y="235527"/>
                      </a:lnTo>
                      <a:close/>
                    </a:path>
                  </a:pathLst>
                </a:custGeom>
                <a:solidFill>
                  <a:srgbClr val="0E359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6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" name="任意多边形 16"/>
                <p:cNvSpPr/>
                <p:nvPr/>
              </p:nvSpPr>
              <p:spPr>
                <a:xfrm>
                  <a:off x="2680724" y="3959723"/>
                  <a:ext cx="863960" cy="699691"/>
                </a:xfrm>
                <a:custGeom>
                  <a:avLst/>
                  <a:gdLst>
                    <a:gd name="connsiteX0" fmla="*/ 0 w 637309"/>
                    <a:gd name="connsiteY0" fmla="*/ 235527 h 568036"/>
                    <a:gd name="connsiteX1" fmla="*/ 637309 w 637309"/>
                    <a:gd name="connsiteY1" fmla="*/ 0 h 568036"/>
                    <a:gd name="connsiteX2" fmla="*/ 318655 w 637309"/>
                    <a:gd name="connsiteY2" fmla="*/ 568036 h 568036"/>
                    <a:gd name="connsiteX3" fmla="*/ 318655 w 637309"/>
                    <a:gd name="connsiteY3" fmla="*/ 332509 h 568036"/>
                    <a:gd name="connsiteX4" fmla="*/ 0 w 637309"/>
                    <a:gd name="connsiteY4" fmla="*/ 235527 h 568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37309" h="568036">
                      <a:moveTo>
                        <a:pt x="0" y="235527"/>
                      </a:moveTo>
                      <a:lnTo>
                        <a:pt x="637309" y="0"/>
                      </a:lnTo>
                      <a:lnTo>
                        <a:pt x="318655" y="568036"/>
                      </a:lnTo>
                      <a:lnTo>
                        <a:pt x="318655" y="332509"/>
                      </a:lnTo>
                      <a:lnTo>
                        <a:pt x="0" y="235527"/>
                      </a:lnTo>
                      <a:close/>
                    </a:path>
                  </a:pathLst>
                </a:custGeom>
                <a:solidFill>
                  <a:srgbClr val="8FB3A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600">
                    <a:solidFill>
                      <a:prstClr val="white"/>
                    </a:solidFill>
                  </a:endParaRPr>
                </a:p>
              </p:txBody>
            </p:sp>
          </p:grpSp>
        </p:grpSp>
        <p:sp>
          <p:nvSpPr>
            <p:cNvPr id="18" name="图文框 17"/>
            <p:cNvSpPr/>
            <p:nvPr/>
          </p:nvSpPr>
          <p:spPr>
            <a:xfrm>
              <a:off x="6672263" y="2708275"/>
              <a:ext cx="5289550" cy="1368425"/>
            </a:xfrm>
            <a:prstGeom prst="frame">
              <a:avLst>
                <a:gd name="adj1" fmla="val 1900"/>
              </a:avLst>
            </a:prstGeom>
            <a:gradFill>
              <a:gsLst>
                <a:gs pos="25000">
                  <a:srgbClr val="00D5B5"/>
                </a:gs>
                <a:gs pos="0">
                  <a:srgbClr val="F47508"/>
                </a:gs>
                <a:gs pos="49000">
                  <a:srgbClr val="F47508"/>
                </a:gs>
                <a:gs pos="72000">
                  <a:srgbClr val="0089AB"/>
                </a:gs>
                <a:gs pos="94000">
                  <a:srgbClr val="FEA300"/>
                </a:gs>
              </a:gsLst>
              <a:lin ang="8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矩形 33"/>
            <p:cNvSpPr>
              <a:spLocks noChangeArrowheads="1"/>
            </p:cNvSpPr>
            <p:nvPr/>
          </p:nvSpPr>
          <p:spPr bwMode="auto">
            <a:xfrm>
              <a:off x="6400083" y="4467225"/>
              <a:ext cx="5726834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according to your need to draw the text box size</a:t>
              </a: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。</a:t>
              </a: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read the instructions and more work at the end of the manual template.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/>
          <a:srcRect l="13632" t="9293" r="6710" b="5218"/>
          <a:stretch>
            <a:fillRect/>
          </a:stretch>
        </p:blipFill>
        <p:spPr>
          <a:xfrm>
            <a:off x="261257" y="159659"/>
            <a:ext cx="949376" cy="870856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495189" y="333477"/>
            <a:ext cx="4337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screen"/>
          <a:srcRect r="11804"/>
          <a:stretch>
            <a:fillRect/>
          </a:stretch>
        </p:blipFill>
        <p:spPr>
          <a:xfrm>
            <a:off x="5458766" y="1780541"/>
            <a:ext cx="5182260" cy="3872369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1521220" y="1780541"/>
            <a:ext cx="3842354" cy="3879391"/>
            <a:chOff x="1521220" y="1780541"/>
            <a:chExt cx="3842354" cy="387939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5" cstate="screen"/>
            <a:srcRect/>
            <a:stretch>
              <a:fillRect/>
            </a:stretch>
          </p:blipFill>
          <p:spPr>
            <a:xfrm>
              <a:off x="3484061" y="3780418"/>
              <a:ext cx="1879513" cy="187951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6" cstate="screen"/>
            <a:srcRect/>
            <a:stretch>
              <a:fillRect/>
            </a:stretch>
          </p:blipFill>
          <p:spPr>
            <a:xfrm>
              <a:off x="1521220" y="1780541"/>
              <a:ext cx="1867649" cy="1879513"/>
            </a:xfrm>
            <a:prstGeom prst="rect">
              <a:avLst/>
            </a:prstGeom>
          </p:spPr>
        </p:pic>
        <p:sp>
          <p:nvSpPr>
            <p:cNvPr id="8" name="矩形 7"/>
            <p:cNvSpPr/>
            <p:nvPr/>
          </p:nvSpPr>
          <p:spPr>
            <a:xfrm>
              <a:off x="3484061" y="1780542"/>
              <a:ext cx="1879513" cy="1879513"/>
            </a:xfrm>
            <a:prstGeom prst="rect">
              <a:avLst/>
            </a:prstGeom>
            <a:solidFill>
              <a:srgbClr val="0371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" name="Freeform 252"/>
            <p:cNvSpPr>
              <a:spLocks noEditPoints="1"/>
            </p:cNvSpPr>
            <p:nvPr/>
          </p:nvSpPr>
          <p:spPr bwMode="auto">
            <a:xfrm>
              <a:off x="4100631" y="2413995"/>
              <a:ext cx="646372" cy="612608"/>
            </a:xfrm>
            <a:custGeom>
              <a:avLst/>
              <a:gdLst>
                <a:gd name="T0" fmla="*/ 294 w 301"/>
                <a:gd name="T1" fmla="*/ 107 h 285"/>
                <a:gd name="T2" fmla="*/ 137 w 301"/>
                <a:gd name="T3" fmla="*/ 9 h 285"/>
                <a:gd name="T4" fmla="*/ 7 w 301"/>
                <a:gd name="T5" fmla="*/ 139 h 285"/>
                <a:gd name="T6" fmla="*/ 64 w 301"/>
                <a:gd name="T7" fmla="*/ 218 h 285"/>
                <a:gd name="T8" fmla="*/ 36 w 301"/>
                <a:gd name="T9" fmla="*/ 268 h 285"/>
                <a:gd name="T10" fmla="*/ 122 w 301"/>
                <a:gd name="T11" fmla="*/ 237 h 285"/>
                <a:gd name="T12" fmla="*/ 164 w 301"/>
                <a:gd name="T13" fmla="*/ 237 h 285"/>
                <a:gd name="T14" fmla="*/ 294 w 301"/>
                <a:gd name="T15" fmla="*/ 107 h 285"/>
                <a:gd name="T16" fmla="*/ 80 w 301"/>
                <a:gd name="T17" fmla="*/ 143 h 285"/>
                <a:gd name="T18" fmla="*/ 60 w 301"/>
                <a:gd name="T19" fmla="*/ 123 h 285"/>
                <a:gd name="T20" fmla="*/ 80 w 301"/>
                <a:gd name="T21" fmla="*/ 103 h 285"/>
                <a:gd name="T22" fmla="*/ 100 w 301"/>
                <a:gd name="T23" fmla="*/ 123 h 285"/>
                <a:gd name="T24" fmla="*/ 80 w 301"/>
                <a:gd name="T25" fmla="*/ 143 h 285"/>
                <a:gd name="T26" fmla="*/ 151 w 301"/>
                <a:gd name="T27" fmla="*/ 143 h 285"/>
                <a:gd name="T28" fmla="*/ 131 w 301"/>
                <a:gd name="T29" fmla="*/ 123 h 285"/>
                <a:gd name="T30" fmla="*/ 151 w 301"/>
                <a:gd name="T31" fmla="*/ 103 h 285"/>
                <a:gd name="T32" fmla="*/ 172 w 301"/>
                <a:gd name="T33" fmla="*/ 123 h 285"/>
                <a:gd name="T34" fmla="*/ 151 w 301"/>
                <a:gd name="T35" fmla="*/ 143 h 285"/>
                <a:gd name="T36" fmla="*/ 223 w 301"/>
                <a:gd name="T37" fmla="*/ 143 h 285"/>
                <a:gd name="T38" fmla="*/ 203 w 301"/>
                <a:gd name="T39" fmla="*/ 123 h 285"/>
                <a:gd name="T40" fmla="*/ 223 w 301"/>
                <a:gd name="T41" fmla="*/ 103 h 285"/>
                <a:gd name="T42" fmla="*/ 243 w 301"/>
                <a:gd name="T43" fmla="*/ 123 h 285"/>
                <a:gd name="T44" fmla="*/ 223 w 301"/>
                <a:gd name="T45" fmla="*/ 143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01" h="285">
                  <a:moveTo>
                    <a:pt x="294" y="107"/>
                  </a:moveTo>
                  <a:cubicBezTo>
                    <a:pt x="286" y="44"/>
                    <a:pt x="216" y="0"/>
                    <a:pt x="137" y="9"/>
                  </a:cubicBezTo>
                  <a:cubicBezTo>
                    <a:pt x="58" y="18"/>
                    <a:pt x="0" y="76"/>
                    <a:pt x="7" y="139"/>
                  </a:cubicBezTo>
                  <a:cubicBezTo>
                    <a:pt x="11" y="172"/>
                    <a:pt x="33" y="200"/>
                    <a:pt x="64" y="218"/>
                  </a:cubicBezTo>
                  <a:cubicBezTo>
                    <a:pt x="65" y="232"/>
                    <a:pt x="60" y="250"/>
                    <a:pt x="36" y="268"/>
                  </a:cubicBezTo>
                  <a:cubicBezTo>
                    <a:pt x="26" y="275"/>
                    <a:pt x="76" y="285"/>
                    <a:pt x="122" y="237"/>
                  </a:cubicBezTo>
                  <a:cubicBezTo>
                    <a:pt x="136" y="238"/>
                    <a:pt x="150" y="239"/>
                    <a:pt x="164" y="237"/>
                  </a:cubicBezTo>
                  <a:cubicBezTo>
                    <a:pt x="243" y="228"/>
                    <a:pt x="301" y="170"/>
                    <a:pt x="294" y="107"/>
                  </a:cubicBezTo>
                  <a:close/>
                  <a:moveTo>
                    <a:pt x="80" y="143"/>
                  </a:moveTo>
                  <a:cubicBezTo>
                    <a:pt x="69" y="143"/>
                    <a:pt x="60" y="134"/>
                    <a:pt x="60" y="123"/>
                  </a:cubicBezTo>
                  <a:cubicBezTo>
                    <a:pt x="60" y="112"/>
                    <a:pt x="69" y="103"/>
                    <a:pt x="80" y="103"/>
                  </a:cubicBezTo>
                  <a:cubicBezTo>
                    <a:pt x="91" y="103"/>
                    <a:pt x="100" y="112"/>
                    <a:pt x="100" y="123"/>
                  </a:cubicBezTo>
                  <a:cubicBezTo>
                    <a:pt x="100" y="134"/>
                    <a:pt x="91" y="143"/>
                    <a:pt x="80" y="143"/>
                  </a:cubicBezTo>
                  <a:close/>
                  <a:moveTo>
                    <a:pt x="151" y="143"/>
                  </a:moveTo>
                  <a:cubicBezTo>
                    <a:pt x="140" y="143"/>
                    <a:pt x="131" y="134"/>
                    <a:pt x="131" y="123"/>
                  </a:cubicBezTo>
                  <a:cubicBezTo>
                    <a:pt x="131" y="112"/>
                    <a:pt x="140" y="103"/>
                    <a:pt x="151" y="103"/>
                  </a:cubicBezTo>
                  <a:cubicBezTo>
                    <a:pt x="163" y="103"/>
                    <a:pt x="172" y="112"/>
                    <a:pt x="172" y="123"/>
                  </a:cubicBezTo>
                  <a:cubicBezTo>
                    <a:pt x="172" y="134"/>
                    <a:pt x="163" y="143"/>
                    <a:pt x="151" y="143"/>
                  </a:cubicBezTo>
                  <a:close/>
                  <a:moveTo>
                    <a:pt x="223" y="143"/>
                  </a:moveTo>
                  <a:cubicBezTo>
                    <a:pt x="212" y="143"/>
                    <a:pt x="203" y="134"/>
                    <a:pt x="203" y="123"/>
                  </a:cubicBezTo>
                  <a:cubicBezTo>
                    <a:pt x="203" y="112"/>
                    <a:pt x="212" y="103"/>
                    <a:pt x="223" y="103"/>
                  </a:cubicBezTo>
                  <a:cubicBezTo>
                    <a:pt x="234" y="103"/>
                    <a:pt x="243" y="112"/>
                    <a:pt x="243" y="123"/>
                  </a:cubicBezTo>
                  <a:cubicBezTo>
                    <a:pt x="243" y="134"/>
                    <a:pt x="234" y="143"/>
                    <a:pt x="223" y="14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1521220" y="3780418"/>
              <a:ext cx="1879513" cy="1879513"/>
            </a:xfrm>
            <a:prstGeom prst="rect">
              <a:avLst/>
            </a:prstGeom>
            <a:solidFill>
              <a:srgbClr val="0371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Freeform 337"/>
            <p:cNvSpPr>
              <a:spLocks noEditPoints="1"/>
            </p:cNvSpPr>
            <p:nvPr/>
          </p:nvSpPr>
          <p:spPr bwMode="auto">
            <a:xfrm>
              <a:off x="2146331" y="4406471"/>
              <a:ext cx="617430" cy="617430"/>
            </a:xfrm>
            <a:custGeom>
              <a:avLst/>
              <a:gdLst>
                <a:gd name="T0" fmla="*/ 144 w 288"/>
                <a:gd name="T1" fmla="*/ 0 h 288"/>
                <a:gd name="T2" fmla="*/ 0 w 288"/>
                <a:gd name="T3" fmla="*/ 144 h 288"/>
                <a:gd name="T4" fmla="*/ 144 w 288"/>
                <a:gd name="T5" fmla="*/ 288 h 288"/>
                <a:gd name="T6" fmla="*/ 288 w 288"/>
                <a:gd name="T7" fmla="*/ 144 h 288"/>
                <a:gd name="T8" fmla="*/ 144 w 288"/>
                <a:gd name="T9" fmla="*/ 0 h 288"/>
                <a:gd name="T10" fmla="*/ 153 w 288"/>
                <a:gd name="T11" fmla="*/ 209 h 288"/>
                <a:gd name="T12" fmla="*/ 127 w 288"/>
                <a:gd name="T13" fmla="*/ 209 h 288"/>
                <a:gd name="T14" fmla="*/ 72 w 288"/>
                <a:gd name="T15" fmla="*/ 229 h 288"/>
                <a:gd name="T16" fmla="*/ 90 w 288"/>
                <a:gd name="T17" fmla="*/ 197 h 288"/>
                <a:gd name="T18" fmla="*/ 54 w 288"/>
                <a:gd name="T19" fmla="*/ 147 h 288"/>
                <a:gd name="T20" fmla="*/ 136 w 288"/>
                <a:gd name="T21" fmla="*/ 65 h 288"/>
                <a:gd name="T22" fmla="*/ 235 w 288"/>
                <a:gd name="T23" fmla="*/ 127 h 288"/>
                <a:gd name="T24" fmla="*/ 153 w 288"/>
                <a:gd name="T25" fmla="*/ 209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8" h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224"/>
                    <a:pt x="64" y="288"/>
                    <a:pt x="144" y="288"/>
                  </a:cubicBezTo>
                  <a:cubicBezTo>
                    <a:pt x="224" y="288"/>
                    <a:pt x="288" y="22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  <a:moveTo>
                    <a:pt x="153" y="209"/>
                  </a:moveTo>
                  <a:cubicBezTo>
                    <a:pt x="144" y="210"/>
                    <a:pt x="135" y="210"/>
                    <a:pt x="127" y="209"/>
                  </a:cubicBezTo>
                  <a:cubicBezTo>
                    <a:pt x="97" y="239"/>
                    <a:pt x="66" y="233"/>
                    <a:pt x="72" y="229"/>
                  </a:cubicBezTo>
                  <a:cubicBezTo>
                    <a:pt x="87" y="217"/>
                    <a:pt x="90" y="206"/>
                    <a:pt x="90" y="197"/>
                  </a:cubicBezTo>
                  <a:cubicBezTo>
                    <a:pt x="70" y="186"/>
                    <a:pt x="56" y="168"/>
                    <a:pt x="54" y="147"/>
                  </a:cubicBezTo>
                  <a:cubicBezTo>
                    <a:pt x="49" y="108"/>
                    <a:pt x="86" y="71"/>
                    <a:pt x="136" y="65"/>
                  </a:cubicBezTo>
                  <a:cubicBezTo>
                    <a:pt x="186" y="60"/>
                    <a:pt x="230" y="87"/>
                    <a:pt x="235" y="127"/>
                  </a:cubicBezTo>
                  <a:cubicBezTo>
                    <a:pt x="239" y="167"/>
                    <a:pt x="203" y="204"/>
                    <a:pt x="153" y="20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/>
          <a:srcRect l="13632" t="9293" r="6710" b="5218"/>
          <a:stretch>
            <a:fillRect/>
          </a:stretch>
        </p:blipFill>
        <p:spPr>
          <a:xfrm>
            <a:off x="261257" y="159659"/>
            <a:ext cx="949376" cy="870856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495189" y="333477"/>
            <a:ext cx="4337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694544" y="2254658"/>
            <a:ext cx="10987347" cy="2932577"/>
            <a:chOff x="694544" y="2254658"/>
            <a:chExt cx="10987347" cy="2932577"/>
          </a:xfrm>
        </p:grpSpPr>
        <p:sp>
          <p:nvSpPr>
            <p:cNvPr id="5" name="Oval 4"/>
            <p:cNvSpPr/>
            <p:nvPr/>
          </p:nvSpPr>
          <p:spPr>
            <a:xfrm>
              <a:off x="694544" y="3013921"/>
              <a:ext cx="1607360" cy="1607357"/>
            </a:xfrm>
            <a:prstGeom prst="ellipse">
              <a:avLst/>
            </a:prstGeom>
            <a:solidFill>
              <a:srgbClr val="6A6A6A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7930">
                <a:defRPr/>
              </a:pPr>
              <a:endParaRPr lang="en-US" sz="3190" kern="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3751791" y="2950545"/>
              <a:ext cx="1607360" cy="1607357"/>
            </a:xfrm>
            <a:prstGeom prst="ellipse">
              <a:avLst/>
            </a:prstGeom>
            <a:solidFill>
              <a:srgbClr val="03715B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7930">
                <a:defRPr/>
              </a:pPr>
              <a:endParaRPr lang="en-US" sz="3190" kern="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6809037" y="2950545"/>
              <a:ext cx="1607360" cy="1607357"/>
            </a:xfrm>
            <a:prstGeom prst="ellipse">
              <a:avLst/>
            </a:prstGeom>
            <a:solidFill>
              <a:srgbClr val="03715B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7930">
                <a:defRPr/>
              </a:pPr>
              <a:endParaRPr lang="en-US" sz="3190" kern="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Freeform 55"/>
            <p:cNvSpPr>
              <a:spLocks noEditPoints="1"/>
            </p:cNvSpPr>
            <p:nvPr/>
          </p:nvSpPr>
          <p:spPr bwMode="auto">
            <a:xfrm>
              <a:off x="4287163" y="3385360"/>
              <a:ext cx="536615" cy="400571"/>
            </a:xfrm>
            <a:custGeom>
              <a:avLst/>
              <a:gdLst/>
              <a:ahLst/>
              <a:cxnLst>
                <a:cxn ang="0">
                  <a:pos x="19" y="42"/>
                </a:cxn>
                <a:cxn ang="0">
                  <a:pos x="17" y="42"/>
                </a:cxn>
                <a:cxn ang="0">
                  <a:pos x="1" y="25"/>
                </a:cxn>
                <a:cxn ang="0">
                  <a:pos x="1" y="24"/>
                </a:cxn>
                <a:cxn ang="0">
                  <a:pos x="17" y="7"/>
                </a:cxn>
                <a:cxn ang="0">
                  <a:pos x="19" y="7"/>
                </a:cxn>
                <a:cxn ang="0">
                  <a:pos x="21" y="9"/>
                </a:cxn>
                <a:cxn ang="0">
                  <a:pos x="21" y="11"/>
                </a:cxn>
                <a:cxn ang="0">
                  <a:pos x="7" y="25"/>
                </a:cxn>
                <a:cxn ang="0">
                  <a:pos x="21" y="39"/>
                </a:cxn>
                <a:cxn ang="0">
                  <a:pos x="21" y="40"/>
                </a:cxn>
                <a:cxn ang="0">
                  <a:pos x="19" y="42"/>
                </a:cxn>
                <a:cxn ang="0">
                  <a:pos x="29" y="48"/>
                </a:cxn>
                <a:cxn ang="0">
                  <a:pos x="27" y="49"/>
                </a:cxn>
                <a:cxn ang="0">
                  <a:pos x="25" y="48"/>
                </a:cxn>
                <a:cxn ang="0">
                  <a:pos x="24" y="47"/>
                </a:cxn>
                <a:cxn ang="0">
                  <a:pos x="38" y="1"/>
                </a:cxn>
                <a:cxn ang="0">
                  <a:pos x="39" y="0"/>
                </a:cxn>
                <a:cxn ang="0">
                  <a:pos x="41" y="1"/>
                </a:cxn>
                <a:cxn ang="0">
                  <a:pos x="42" y="2"/>
                </a:cxn>
                <a:cxn ang="0">
                  <a:pos x="29" y="48"/>
                </a:cxn>
                <a:cxn ang="0">
                  <a:pos x="49" y="42"/>
                </a:cxn>
                <a:cxn ang="0">
                  <a:pos x="47" y="42"/>
                </a:cxn>
                <a:cxn ang="0">
                  <a:pos x="45" y="40"/>
                </a:cxn>
                <a:cxn ang="0">
                  <a:pos x="45" y="39"/>
                </a:cxn>
                <a:cxn ang="0">
                  <a:pos x="59" y="25"/>
                </a:cxn>
                <a:cxn ang="0">
                  <a:pos x="45" y="11"/>
                </a:cxn>
                <a:cxn ang="0">
                  <a:pos x="45" y="9"/>
                </a:cxn>
                <a:cxn ang="0">
                  <a:pos x="47" y="7"/>
                </a:cxn>
                <a:cxn ang="0">
                  <a:pos x="49" y="7"/>
                </a:cxn>
                <a:cxn ang="0">
                  <a:pos x="65" y="24"/>
                </a:cxn>
                <a:cxn ang="0">
                  <a:pos x="65" y="25"/>
                </a:cxn>
                <a:cxn ang="0">
                  <a:pos x="49" y="42"/>
                </a:cxn>
              </a:cxnLst>
              <a:rect l="0" t="0" r="r" b="b"/>
              <a:pathLst>
                <a:path w="66" h="49">
                  <a:moveTo>
                    <a:pt x="19" y="42"/>
                  </a:moveTo>
                  <a:cubicBezTo>
                    <a:pt x="19" y="43"/>
                    <a:pt x="18" y="43"/>
                    <a:pt x="17" y="42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0" y="25"/>
                    <a:pt x="0" y="24"/>
                    <a:pt x="1" y="24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7"/>
                    <a:pt x="19" y="7"/>
                    <a:pt x="19" y="7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10"/>
                    <a:pt x="21" y="11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21" y="39"/>
                    <a:pt x="21" y="39"/>
                    <a:pt x="21" y="39"/>
                  </a:cubicBezTo>
                  <a:cubicBezTo>
                    <a:pt x="21" y="39"/>
                    <a:pt x="21" y="40"/>
                    <a:pt x="21" y="40"/>
                  </a:cubicBezTo>
                  <a:lnTo>
                    <a:pt x="19" y="42"/>
                  </a:lnTo>
                  <a:close/>
                  <a:moveTo>
                    <a:pt x="29" y="48"/>
                  </a:moveTo>
                  <a:cubicBezTo>
                    <a:pt x="28" y="49"/>
                    <a:pt x="28" y="49"/>
                    <a:pt x="27" y="49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4" y="48"/>
                    <a:pt x="24" y="48"/>
                    <a:pt x="24" y="47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38" y="0"/>
                    <a:pt x="38" y="0"/>
                    <a:pt x="39" y="0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2" y="1"/>
                    <a:pt x="42" y="2"/>
                    <a:pt x="42" y="2"/>
                  </a:cubicBezTo>
                  <a:lnTo>
                    <a:pt x="29" y="48"/>
                  </a:lnTo>
                  <a:close/>
                  <a:moveTo>
                    <a:pt x="49" y="42"/>
                  </a:moveTo>
                  <a:cubicBezTo>
                    <a:pt x="48" y="43"/>
                    <a:pt x="48" y="43"/>
                    <a:pt x="47" y="42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5" y="40"/>
                    <a:pt x="45" y="39"/>
                    <a:pt x="45" y="39"/>
                  </a:cubicBezTo>
                  <a:cubicBezTo>
                    <a:pt x="59" y="25"/>
                    <a:pt x="59" y="25"/>
                    <a:pt x="59" y="25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5" y="10"/>
                    <a:pt x="45" y="9"/>
                    <a:pt x="45" y="9"/>
                  </a:cubicBezTo>
                  <a:cubicBezTo>
                    <a:pt x="47" y="7"/>
                    <a:pt x="47" y="7"/>
                    <a:pt x="47" y="7"/>
                  </a:cubicBezTo>
                  <a:cubicBezTo>
                    <a:pt x="48" y="7"/>
                    <a:pt x="48" y="7"/>
                    <a:pt x="49" y="7"/>
                  </a:cubicBezTo>
                  <a:cubicBezTo>
                    <a:pt x="65" y="24"/>
                    <a:pt x="65" y="24"/>
                    <a:pt x="65" y="24"/>
                  </a:cubicBezTo>
                  <a:cubicBezTo>
                    <a:pt x="66" y="24"/>
                    <a:pt x="66" y="25"/>
                    <a:pt x="65" y="25"/>
                  </a:cubicBezTo>
                  <a:lnTo>
                    <a:pt x="49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defTabSz="1217930">
                <a:defRPr/>
              </a:pPr>
              <a:endParaRPr lang="en-US" sz="3190" kern="0" dirty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Freeform 105"/>
            <p:cNvSpPr>
              <a:spLocks noEditPoints="1"/>
            </p:cNvSpPr>
            <p:nvPr/>
          </p:nvSpPr>
          <p:spPr bwMode="auto">
            <a:xfrm>
              <a:off x="1243474" y="3334587"/>
              <a:ext cx="509500" cy="502116"/>
            </a:xfrm>
            <a:custGeom>
              <a:avLst/>
              <a:gdLst/>
              <a:ahLst/>
              <a:cxnLst>
                <a:cxn ang="0">
                  <a:pos x="59" y="63"/>
                </a:cxn>
                <a:cxn ang="0">
                  <a:pos x="55" y="61"/>
                </a:cxn>
                <a:cxn ang="0">
                  <a:pos x="42" y="48"/>
                </a:cxn>
                <a:cxn ang="0">
                  <a:pos x="27" y="53"/>
                </a:cxn>
                <a:cxn ang="0">
                  <a:pos x="0" y="26"/>
                </a:cxn>
                <a:cxn ang="0">
                  <a:pos x="27" y="0"/>
                </a:cxn>
                <a:cxn ang="0">
                  <a:pos x="54" y="26"/>
                </a:cxn>
                <a:cxn ang="0">
                  <a:pos x="49" y="41"/>
                </a:cxn>
                <a:cxn ang="0">
                  <a:pos x="62" y="54"/>
                </a:cxn>
                <a:cxn ang="0">
                  <a:pos x="64" y="58"/>
                </a:cxn>
                <a:cxn ang="0">
                  <a:pos x="59" y="63"/>
                </a:cxn>
                <a:cxn ang="0">
                  <a:pos x="27" y="9"/>
                </a:cxn>
                <a:cxn ang="0">
                  <a:pos x="10" y="26"/>
                </a:cxn>
                <a:cxn ang="0">
                  <a:pos x="27" y="43"/>
                </a:cxn>
                <a:cxn ang="0">
                  <a:pos x="44" y="26"/>
                </a:cxn>
                <a:cxn ang="0">
                  <a:pos x="27" y="9"/>
                </a:cxn>
              </a:cxnLst>
              <a:rect l="0" t="0" r="r" b="b"/>
              <a:pathLst>
                <a:path w="64" h="63">
                  <a:moveTo>
                    <a:pt x="59" y="63"/>
                  </a:moveTo>
                  <a:cubicBezTo>
                    <a:pt x="57" y="63"/>
                    <a:pt x="56" y="62"/>
                    <a:pt x="55" y="61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38" y="51"/>
                    <a:pt x="33" y="53"/>
                    <a:pt x="27" y="53"/>
                  </a:cubicBezTo>
                  <a:cubicBezTo>
                    <a:pt x="12" y="53"/>
                    <a:pt x="0" y="41"/>
                    <a:pt x="0" y="26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4" y="12"/>
                    <a:pt x="54" y="26"/>
                  </a:cubicBezTo>
                  <a:cubicBezTo>
                    <a:pt x="54" y="32"/>
                    <a:pt x="52" y="37"/>
                    <a:pt x="49" y="41"/>
                  </a:cubicBezTo>
                  <a:cubicBezTo>
                    <a:pt x="62" y="54"/>
                    <a:pt x="62" y="54"/>
                    <a:pt x="62" y="54"/>
                  </a:cubicBezTo>
                  <a:cubicBezTo>
                    <a:pt x="63" y="55"/>
                    <a:pt x="64" y="57"/>
                    <a:pt x="64" y="58"/>
                  </a:cubicBezTo>
                  <a:cubicBezTo>
                    <a:pt x="64" y="61"/>
                    <a:pt x="61" y="63"/>
                    <a:pt x="59" y="63"/>
                  </a:cubicBezTo>
                  <a:close/>
                  <a:moveTo>
                    <a:pt x="27" y="9"/>
                  </a:moveTo>
                  <a:cubicBezTo>
                    <a:pt x="18" y="9"/>
                    <a:pt x="10" y="17"/>
                    <a:pt x="10" y="26"/>
                  </a:cubicBezTo>
                  <a:cubicBezTo>
                    <a:pt x="10" y="36"/>
                    <a:pt x="18" y="43"/>
                    <a:pt x="27" y="43"/>
                  </a:cubicBezTo>
                  <a:cubicBezTo>
                    <a:pt x="37" y="43"/>
                    <a:pt x="44" y="36"/>
                    <a:pt x="44" y="26"/>
                  </a:cubicBezTo>
                  <a:cubicBezTo>
                    <a:pt x="44" y="17"/>
                    <a:pt x="37" y="9"/>
                    <a:pt x="27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defTabSz="1217930">
                <a:defRPr/>
              </a:pPr>
              <a:endParaRPr lang="en-US" sz="3190" kern="0" dirty="0">
                <a:solidFill>
                  <a:srgbClr val="2AC2AC">
                    <a:lumMod val="50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34"/>
            <p:cNvSpPr>
              <a:spLocks noEditPoints="1"/>
            </p:cNvSpPr>
            <p:nvPr/>
          </p:nvSpPr>
          <p:spPr bwMode="auto">
            <a:xfrm>
              <a:off x="7392605" y="3365535"/>
              <a:ext cx="440221" cy="440221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8"/>
                </a:cxn>
                <a:cxn ang="0">
                  <a:pos x="27" y="0"/>
                </a:cxn>
                <a:cxn ang="0">
                  <a:pos x="55" y="28"/>
                </a:cxn>
                <a:cxn ang="0">
                  <a:pos x="27" y="55"/>
                </a:cxn>
                <a:cxn ang="0">
                  <a:pos x="27" y="5"/>
                </a:cxn>
                <a:cxn ang="0">
                  <a:pos x="4" y="28"/>
                </a:cxn>
                <a:cxn ang="0">
                  <a:pos x="27" y="51"/>
                </a:cxn>
                <a:cxn ang="0">
                  <a:pos x="50" y="28"/>
                </a:cxn>
                <a:cxn ang="0">
                  <a:pos x="27" y="5"/>
                </a:cxn>
                <a:cxn ang="0">
                  <a:pos x="27" y="46"/>
                </a:cxn>
                <a:cxn ang="0">
                  <a:pos x="9" y="28"/>
                </a:cxn>
                <a:cxn ang="0">
                  <a:pos x="27" y="9"/>
                </a:cxn>
                <a:cxn ang="0">
                  <a:pos x="45" y="28"/>
                </a:cxn>
                <a:cxn ang="0">
                  <a:pos x="27" y="46"/>
                </a:cxn>
                <a:cxn ang="0">
                  <a:pos x="27" y="14"/>
                </a:cxn>
                <a:cxn ang="0">
                  <a:pos x="13" y="28"/>
                </a:cxn>
                <a:cxn ang="0">
                  <a:pos x="27" y="41"/>
                </a:cxn>
                <a:cxn ang="0">
                  <a:pos x="41" y="28"/>
                </a:cxn>
                <a:cxn ang="0">
                  <a:pos x="27" y="14"/>
                </a:cxn>
                <a:cxn ang="0">
                  <a:pos x="27" y="37"/>
                </a:cxn>
                <a:cxn ang="0">
                  <a:pos x="18" y="28"/>
                </a:cxn>
                <a:cxn ang="0">
                  <a:pos x="27" y="19"/>
                </a:cxn>
                <a:cxn ang="0">
                  <a:pos x="36" y="28"/>
                </a:cxn>
                <a:cxn ang="0">
                  <a:pos x="27" y="37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3"/>
                    <a:pt x="0" y="28"/>
                  </a:cubicBezTo>
                  <a:cubicBezTo>
                    <a:pt x="0" y="13"/>
                    <a:pt x="12" y="0"/>
                    <a:pt x="27" y="0"/>
                  </a:cubicBezTo>
                  <a:cubicBezTo>
                    <a:pt x="42" y="0"/>
                    <a:pt x="55" y="13"/>
                    <a:pt x="55" y="28"/>
                  </a:cubicBezTo>
                  <a:cubicBezTo>
                    <a:pt x="55" y="43"/>
                    <a:pt x="42" y="55"/>
                    <a:pt x="27" y="55"/>
                  </a:cubicBezTo>
                  <a:close/>
                  <a:moveTo>
                    <a:pt x="27" y="5"/>
                  </a:moveTo>
                  <a:cubicBezTo>
                    <a:pt x="15" y="5"/>
                    <a:pt x="4" y="15"/>
                    <a:pt x="4" y="28"/>
                  </a:cubicBezTo>
                  <a:cubicBezTo>
                    <a:pt x="4" y="40"/>
                    <a:pt x="15" y="51"/>
                    <a:pt x="27" y="51"/>
                  </a:cubicBezTo>
                  <a:cubicBezTo>
                    <a:pt x="40" y="51"/>
                    <a:pt x="50" y="40"/>
                    <a:pt x="50" y="28"/>
                  </a:cubicBezTo>
                  <a:cubicBezTo>
                    <a:pt x="50" y="15"/>
                    <a:pt x="40" y="5"/>
                    <a:pt x="27" y="5"/>
                  </a:cubicBezTo>
                  <a:close/>
                  <a:moveTo>
                    <a:pt x="27" y="46"/>
                  </a:moveTo>
                  <a:cubicBezTo>
                    <a:pt x="17" y="46"/>
                    <a:pt x="9" y="38"/>
                    <a:pt x="9" y="28"/>
                  </a:cubicBezTo>
                  <a:cubicBezTo>
                    <a:pt x="9" y="18"/>
                    <a:pt x="17" y="9"/>
                    <a:pt x="27" y="9"/>
                  </a:cubicBezTo>
                  <a:cubicBezTo>
                    <a:pt x="37" y="9"/>
                    <a:pt x="45" y="18"/>
                    <a:pt x="45" y="28"/>
                  </a:cubicBezTo>
                  <a:cubicBezTo>
                    <a:pt x="45" y="38"/>
                    <a:pt x="37" y="46"/>
                    <a:pt x="27" y="46"/>
                  </a:cubicBezTo>
                  <a:close/>
                  <a:moveTo>
                    <a:pt x="27" y="14"/>
                  </a:moveTo>
                  <a:cubicBezTo>
                    <a:pt x="20" y="14"/>
                    <a:pt x="13" y="20"/>
                    <a:pt x="13" y="28"/>
                  </a:cubicBezTo>
                  <a:cubicBezTo>
                    <a:pt x="13" y="35"/>
                    <a:pt x="20" y="41"/>
                    <a:pt x="27" y="41"/>
                  </a:cubicBezTo>
                  <a:cubicBezTo>
                    <a:pt x="35" y="41"/>
                    <a:pt x="41" y="35"/>
                    <a:pt x="41" y="28"/>
                  </a:cubicBezTo>
                  <a:cubicBezTo>
                    <a:pt x="41" y="20"/>
                    <a:pt x="35" y="14"/>
                    <a:pt x="27" y="14"/>
                  </a:cubicBezTo>
                  <a:close/>
                  <a:moveTo>
                    <a:pt x="27" y="37"/>
                  </a:moveTo>
                  <a:cubicBezTo>
                    <a:pt x="22" y="37"/>
                    <a:pt x="18" y="33"/>
                    <a:pt x="18" y="28"/>
                  </a:cubicBezTo>
                  <a:cubicBezTo>
                    <a:pt x="18" y="23"/>
                    <a:pt x="22" y="19"/>
                    <a:pt x="27" y="19"/>
                  </a:cubicBezTo>
                  <a:cubicBezTo>
                    <a:pt x="32" y="19"/>
                    <a:pt x="36" y="23"/>
                    <a:pt x="36" y="28"/>
                  </a:cubicBezTo>
                  <a:cubicBezTo>
                    <a:pt x="36" y="33"/>
                    <a:pt x="32" y="37"/>
                    <a:pt x="27" y="3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defTabSz="1217930">
                <a:defRPr/>
              </a:pPr>
              <a:endParaRPr lang="en-US" sz="3190" kern="0" dirty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11" name="Straight Connector 26@|9FFC:0|FBC:0|LFC:13224393|LBC:16777215"/>
            <p:cNvCxnSpPr/>
            <p:nvPr/>
          </p:nvCxnSpPr>
          <p:spPr>
            <a:xfrm rot="5400000">
              <a:off x="2739931" y="2719523"/>
              <a:ext cx="573832" cy="946"/>
            </a:xfrm>
            <a:prstGeom prst="line">
              <a:avLst/>
            </a:prstGeom>
            <a:noFill/>
            <a:ln w="19050" cap="flat" cmpd="sng" algn="ctr">
              <a:solidFill>
                <a:srgbClr val="ADBACA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sp>
          <p:nvSpPr>
            <p:cNvPr id="14" name="Chevron 27@|1FFC:13224393|FBC:16777215|LFC:16777215|LBC:16777215"/>
            <p:cNvSpPr/>
            <p:nvPr/>
          </p:nvSpPr>
          <p:spPr>
            <a:xfrm>
              <a:off x="3194149" y="2569828"/>
              <a:ext cx="304205" cy="304205"/>
            </a:xfrm>
            <a:prstGeom prst="chevron">
              <a:avLst/>
            </a:prstGeom>
            <a:solidFill>
              <a:srgbClr val="ADBACA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7930">
                <a:defRPr/>
              </a:pPr>
              <a:endParaRPr lang="en-US" sz="3190" kern="0" dirty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15" name="Shape 92@|1FFC:0|FBC:0|LFC:13224393|LBC:16777215"/>
            <p:cNvCxnSpPr/>
            <p:nvPr/>
          </p:nvCxnSpPr>
          <p:spPr>
            <a:xfrm rot="10800000" flipV="1">
              <a:off x="1498225" y="2701650"/>
              <a:ext cx="1528150" cy="304205"/>
            </a:xfrm>
            <a:prstGeom prst="bentConnector2">
              <a:avLst/>
            </a:prstGeom>
            <a:noFill/>
            <a:ln w="19050" cap="flat" cmpd="sng" algn="ctr">
              <a:solidFill>
                <a:srgbClr val="ADBACA"/>
              </a:solidFill>
              <a:prstDash val="solid"/>
            </a:ln>
            <a:effectLst/>
          </p:spPr>
        </p:cxnSp>
        <p:cxnSp>
          <p:nvCxnSpPr>
            <p:cNvPr id="16" name="Straight Connector 30@|9FFC:0|FBC:0|LFC:13224393|LBC:16777215"/>
            <p:cNvCxnSpPr/>
            <p:nvPr/>
          </p:nvCxnSpPr>
          <p:spPr>
            <a:xfrm rot="5400000">
              <a:off x="8803644" y="2664212"/>
              <a:ext cx="573832" cy="946"/>
            </a:xfrm>
            <a:prstGeom prst="line">
              <a:avLst/>
            </a:prstGeom>
            <a:noFill/>
            <a:ln w="19050" cap="flat" cmpd="sng" algn="ctr">
              <a:solidFill>
                <a:srgbClr val="ADBACA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sp>
          <p:nvSpPr>
            <p:cNvPr id="17" name="Chevron 31@|1FFC:13224393|FBC:16777215|LFC:16777215|LBC:16777215"/>
            <p:cNvSpPr/>
            <p:nvPr/>
          </p:nvSpPr>
          <p:spPr>
            <a:xfrm>
              <a:off x="9257862" y="2514517"/>
              <a:ext cx="304205" cy="304205"/>
            </a:xfrm>
            <a:prstGeom prst="chevron">
              <a:avLst/>
            </a:prstGeom>
            <a:solidFill>
              <a:srgbClr val="ADBACA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7930">
                <a:defRPr/>
              </a:pPr>
              <a:endParaRPr lang="en-US" sz="3190" kern="0" dirty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18" name="Shape 95@|1FFC:0|FBC:0|LFC:13224393|LBC:16777215"/>
            <p:cNvCxnSpPr/>
            <p:nvPr/>
          </p:nvCxnSpPr>
          <p:spPr>
            <a:xfrm rot="10800000" flipV="1">
              <a:off x="7561938" y="2646339"/>
              <a:ext cx="1528150" cy="304205"/>
            </a:xfrm>
            <a:prstGeom prst="bentConnector2">
              <a:avLst/>
            </a:prstGeom>
            <a:noFill/>
            <a:ln w="19050" cap="flat" cmpd="sng" algn="ctr">
              <a:solidFill>
                <a:srgbClr val="ADBACA"/>
              </a:solidFill>
              <a:prstDash val="solid"/>
            </a:ln>
            <a:effectLst/>
          </p:spPr>
        </p:cxnSp>
        <p:cxnSp>
          <p:nvCxnSpPr>
            <p:cNvPr id="19" name="Straight Connector 34@|9FFC:0|FBC:0|LFC:13224393|LBC:16777215"/>
            <p:cNvCxnSpPr/>
            <p:nvPr/>
          </p:nvCxnSpPr>
          <p:spPr>
            <a:xfrm rot="16200000" flipV="1">
              <a:off x="5784423" y="4839028"/>
              <a:ext cx="573832" cy="946"/>
            </a:xfrm>
            <a:prstGeom prst="line">
              <a:avLst/>
            </a:prstGeom>
            <a:noFill/>
            <a:ln w="19050" cap="flat" cmpd="sng" algn="ctr">
              <a:solidFill>
                <a:srgbClr val="ADBACA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sp>
          <p:nvSpPr>
            <p:cNvPr id="20" name="Chevron 35@|1FFC:13224393|FBC:16777215|LFC:16777215|LBC:16777215"/>
            <p:cNvSpPr/>
            <p:nvPr/>
          </p:nvSpPr>
          <p:spPr>
            <a:xfrm flipV="1">
              <a:off x="6238641" y="4685464"/>
              <a:ext cx="304205" cy="304205"/>
            </a:xfrm>
            <a:prstGeom prst="chevron">
              <a:avLst/>
            </a:prstGeom>
            <a:solidFill>
              <a:srgbClr val="ADBACA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7930">
                <a:defRPr/>
              </a:pPr>
              <a:endParaRPr lang="en-US" sz="3190" kern="0" dirty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21" name="Shape 98@|1FFC:0|FBC:0|LFC:13224393|LBC:16777215"/>
            <p:cNvCxnSpPr/>
            <p:nvPr/>
          </p:nvCxnSpPr>
          <p:spPr>
            <a:xfrm rot="10800000">
              <a:off x="4542717" y="4553642"/>
              <a:ext cx="1528150" cy="304205"/>
            </a:xfrm>
            <a:prstGeom prst="bentConnector2">
              <a:avLst/>
            </a:prstGeom>
            <a:noFill/>
            <a:ln w="19050" cap="flat" cmpd="sng" algn="ctr">
              <a:solidFill>
                <a:srgbClr val="ADBACA"/>
              </a:solidFill>
              <a:prstDash val="solid"/>
            </a:ln>
            <a:effectLst/>
          </p:spPr>
        </p:cxnSp>
        <p:sp>
          <p:nvSpPr>
            <p:cNvPr id="22" name="Oval 38@|1FFC:49407|FBC:16777215|LFC:16777215|LBC:16777215"/>
            <p:cNvSpPr/>
            <p:nvPr/>
          </p:nvSpPr>
          <p:spPr>
            <a:xfrm>
              <a:off x="2514651" y="3241552"/>
              <a:ext cx="1025340" cy="1025340"/>
            </a:xfrm>
            <a:prstGeom prst="ellipse">
              <a:avLst/>
            </a:prstGeom>
            <a:solidFill>
              <a:srgbClr val="6A6A6A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7930">
                <a:defRPr/>
              </a:pPr>
              <a:endParaRPr lang="en-US" sz="3190" kern="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Oval 39@|1FFC:16777215|FBC:16777215|LFC:16777215|LBC:16777215"/>
            <p:cNvSpPr/>
            <p:nvPr/>
          </p:nvSpPr>
          <p:spPr>
            <a:xfrm>
              <a:off x="2617185" y="3344086"/>
              <a:ext cx="820272" cy="820272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7930">
                <a:defRPr/>
              </a:pPr>
              <a:r>
                <a:rPr lang="en-US" sz="2130" b="1" kern="0" dirty="0">
                  <a:solidFill>
                    <a:srgbClr val="6A6A6A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01</a:t>
              </a:r>
            </a:p>
          </p:txBody>
        </p:sp>
        <p:sp>
          <p:nvSpPr>
            <p:cNvPr id="24" name="Oval 41@|1FFC:6242303|FBC:16777215|LFC:16777215|LBC:16777215"/>
            <p:cNvSpPr/>
            <p:nvPr/>
          </p:nvSpPr>
          <p:spPr>
            <a:xfrm>
              <a:off x="5548671" y="3241552"/>
              <a:ext cx="1025340" cy="1025340"/>
            </a:xfrm>
            <a:prstGeom prst="ellipse">
              <a:avLst/>
            </a:prstGeom>
            <a:solidFill>
              <a:srgbClr val="6A6A6A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7930">
                <a:defRPr/>
              </a:pPr>
              <a:endParaRPr lang="en-US" sz="3190" kern="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Oval 42@|1FFC:16777215|FBC:16777215|LFC:16777215|LBC:16777215"/>
            <p:cNvSpPr/>
            <p:nvPr/>
          </p:nvSpPr>
          <p:spPr>
            <a:xfrm>
              <a:off x="5651205" y="3344086"/>
              <a:ext cx="820272" cy="820272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7930">
                <a:defRPr/>
              </a:pPr>
              <a:r>
                <a:rPr lang="en-US" sz="2130" b="1" kern="0" dirty="0">
                  <a:solidFill>
                    <a:srgbClr val="6A6A6A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02</a:t>
              </a:r>
            </a:p>
          </p:txBody>
        </p:sp>
        <p:sp>
          <p:nvSpPr>
            <p:cNvPr id="26" name="TextBox 13"/>
            <p:cNvSpPr txBox="1"/>
            <p:nvPr/>
          </p:nvSpPr>
          <p:spPr>
            <a:xfrm>
              <a:off x="821861" y="4017336"/>
              <a:ext cx="1330082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en-US" altLang="zh-CN" sz="16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KEYS</a:t>
              </a:r>
              <a:endParaRPr lang="en-US" sz="16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TextBox 13"/>
            <p:cNvSpPr txBox="1"/>
            <p:nvPr/>
          </p:nvSpPr>
          <p:spPr>
            <a:xfrm>
              <a:off x="3890429" y="4017336"/>
              <a:ext cx="1330082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en-US" altLang="zh-CN" sz="16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KEYS</a:t>
              </a:r>
            </a:p>
          </p:txBody>
        </p:sp>
        <p:sp>
          <p:nvSpPr>
            <p:cNvPr id="28" name="TextBox 13"/>
            <p:cNvSpPr txBox="1"/>
            <p:nvPr/>
          </p:nvSpPr>
          <p:spPr>
            <a:xfrm>
              <a:off x="6962974" y="4017336"/>
              <a:ext cx="1330082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en-US" altLang="zh-CN" sz="16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KEYS</a:t>
              </a:r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8617307" y="2950545"/>
              <a:ext cx="2856338" cy="1607357"/>
              <a:chOff x="8617307" y="2950545"/>
              <a:chExt cx="2856338" cy="1607357"/>
            </a:xfrm>
          </p:grpSpPr>
          <p:sp>
            <p:nvSpPr>
              <p:cNvPr id="38" name="Oval 7"/>
              <p:cNvSpPr/>
              <p:nvPr/>
            </p:nvSpPr>
            <p:spPr>
              <a:xfrm>
                <a:off x="9866285" y="2950545"/>
                <a:ext cx="1607360" cy="1607357"/>
              </a:xfrm>
              <a:prstGeom prst="ellipse">
                <a:avLst/>
              </a:prstGeom>
              <a:solidFill>
                <a:srgbClr val="6A6A6A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17930">
                  <a:defRPr/>
                </a:pPr>
                <a:endParaRPr lang="en-US" sz="3190" kern="0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9" name="Freeform 245"/>
              <p:cNvSpPr/>
              <p:nvPr/>
            </p:nvSpPr>
            <p:spPr bwMode="auto">
              <a:xfrm>
                <a:off x="10377237" y="3292919"/>
                <a:ext cx="585456" cy="585456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58" y="61"/>
                  </a:cxn>
                  <a:cxn ang="0">
                    <a:pos x="57" y="63"/>
                  </a:cxn>
                  <a:cxn ang="0">
                    <a:pos x="56" y="63"/>
                  </a:cxn>
                  <a:cxn ang="0">
                    <a:pos x="55" y="63"/>
                  </a:cxn>
                  <a:cxn ang="0">
                    <a:pos x="38" y="56"/>
                  </a:cxn>
                  <a:cxn ang="0">
                    <a:pos x="28" y="67"/>
                  </a:cxn>
                  <a:cxn ang="0">
                    <a:pos x="26" y="68"/>
                  </a:cxn>
                  <a:cxn ang="0">
                    <a:pos x="26" y="68"/>
                  </a:cxn>
                  <a:cxn ang="0">
                    <a:pos x="24" y="65"/>
                  </a:cxn>
                  <a:cxn ang="0">
                    <a:pos x="24" y="52"/>
                  </a:cxn>
                  <a:cxn ang="0">
                    <a:pos x="57" y="12"/>
                  </a:cxn>
                  <a:cxn ang="0">
                    <a:pos x="16" y="47"/>
                  </a:cxn>
                  <a:cxn ang="0">
                    <a:pos x="1" y="41"/>
                  </a:cxn>
                  <a:cxn ang="0">
                    <a:pos x="0" y="39"/>
                  </a:cxn>
                  <a:cxn ang="0">
                    <a:pos x="1" y="36"/>
                  </a:cxn>
                  <a:cxn ang="0">
                    <a:pos x="64" y="0"/>
                  </a:cxn>
                  <a:cxn ang="0">
                    <a:pos x="65" y="0"/>
                  </a:cxn>
                  <a:cxn ang="0">
                    <a:pos x="67" y="0"/>
                  </a:cxn>
                  <a:cxn ang="0">
                    <a:pos x="68" y="3"/>
                  </a:cxn>
                </a:cxnLst>
                <a:rect l="0" t="0" r="r" b="b"/>
                <a:pathLst>
                  <a:path w="68" h="68">
                    <a:moveTo>
                      <a:pt x="68" y="3"/>
                    </a:moveTo>
                    <a:cubicBezTo>
                      <a:pt x="58" y="61"/>
                      <a:pt x="58" y="61"/>
                      <a:pt x="58" y="61"/>
                    </a:cubicBezTo>
                    <a:cubicBezTo>
                      <a:pt x="58" y="62"/>
                      <a:pt x="57" y="62"/>
                      <a:pt x="57" y="63"/>
                    </a:cubicBezTo>
                    <a:cubicBezTo>
                      <a:pt x="56" y="63"/>
                      <a:pt x="56" y="63"/>
                      <a:pt x="56" y="63"/>
                    </a:cubicBezTo>
                    <a:cubicBezTo>
                      <a:pt x="55" y="63"/>
                      <a:pt x="55" y="63"/>
                      <a:pt x="55" y="63"/>
                    </a:cubicBezTo>
                    <a:cubicBezTo>
                      <a:pt x="38" y="56"/>
                      <a:pt x="38" y="56"/>
                      <a:pt x="38" y="56"/>
                    </a:cubicBezTo>
                    <a:cubicBezTo>
                      <a:pt x="28" y="67"/>
                      <a:pt x="28" y="67"/>
                      <a:pt x="28" y="67"/>
                    </a:cubicBezTo>
                    <a:cubicBezTo>
                      <a:pt x="28" y="67"/>
                      <a:pt x="27" y="68"/>
                      <a:pt x="26" y="68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5" y="67"/>
                      <a:pt x="24" y="66"/>
                      <a:pt x="24" y="65"/>
                    </a:cubicBezTo>
                    <a:cubicBezTo>
                      <a:pt x="24" y="52"/>
                      <a:pt x="24" y="52"/>
                      <a:pt x="24" y="52"/>
                    </a:cubicBezTo>
                    <a:cubicBezTo>
                      <a:pt x="57" y="12"/>
                      <a:pt x="57" y="12"/>
                      <a:pt x="57" y="12"/>
                    </a:cubicBezTo>
                    <a:cubicBezTo>
                      <a:pt x="16" y="47"/>
                      <a:pt x="16" y="47"/>
                      <a:pt x="16" y="47"/>
                    </a:cubicBezTo>
                    <a:cubicBezTo>
                      <a:pt x="1" y="41"/>
                      <a:pt x="1" y="41"/>
                      <a:pt x="1" y="41"/>
                    </a:cubicBezTo>
                    <a:cubicBezTo>
                      <a:pt x="0" y="40"/>
                      <a:pt x="0" y="40"/>
                      <a:pt x="0" y="39"/>
                    </a:cubicBezTo>
                    <a:cubicBezTo>
                      <a:pt x="0" y="38"/>
                      <a:pt x="0" y="37"/>
                      <a:pt x="1" y="36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6" y="0"/>
                      <a:pt x="66" y="0"/>
                      <a:pt x="67" y="0"/>
                    </a:cubicBezTo>
                    <a:cubicBezTo>
                      <a:pt x="68" y="1"/>
                      <a:pt x="68" y="2"/>
                      <a:pt x="68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vert="horz" wrap="square" lIns="121682" tIns="60841" rIns="121682" bIns="60841" numCol="1" anchor="t" anchorCtr="0" compatLnSpc="1"/>
              <a:lstStyle/>
              <a:p>
                <a:pPr defTabSz="1217930">
                  <a:defRPr/>
                </a:pPr>
                <a:endParaRPr lang="en-US" sz="3190" kern="0" dirty="0">
                  <a:solidFill>
                    <a:srgbClr val="262626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0" name="Oval 44@|1FFC:11321898|FBC:16777215|LFC:16777215|LBC:16777215"/>
              <p:cNvSpPr/>
              <p:nvPr/>
            </p:nvSpPr>
            <p:spPr>
              <a:xfrm>
                <a:off x="8617307" y="3241552"/>
                <a:ext cx="1025340" cy="1025340"/>
              </a:xfrm>
              <a:prstGeom prst="ellipse">
                <a:avLst/>
              </a:prstGeom>
              <a:solidFill>
                <a:srgbClr val="6A6A6A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17930">
                  <a:defRPr/>
                </a:pPr>
                <a:endParaRPr lang="en-US" sz="3190" kern="0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1" name="Oval 45@|1FFC:16777215|FBC:16777215|LFC:16777215|LBC:16777215"/>
              <p:cNvSpPr/>
              <p:nvPr/>
            </p:nvSpPr>
            <p:spPr>
              <a:xfrm>
                <a:off x="8719841" y="3344086"/>
                <a:ext cx="820272" cy="820272"/>
              </a:xfrm>
              <a:prstGeom prst="ellipse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17930">
                  <a:defRPr/>
                </a:pPr>
                <a:r>
                  <a:rPr lang="en-US" sz="2130" b="1" kern="0" dirty="0">
                    <a:solidFill>
                      <a:srgbClr val="6A6A6A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03</a:t>
                </a:r>
              </a:p>
            </p:txBody>
          </p:sp>
          <p:sp>
            <p:nvSpPr>
              <p:cNvPr id="42" name="TextBox 13"/>
              <p:cNvSpPr txBox="1"/>
              <p:nvPr/>
            </p:nvSpPr>
            <p:spPr>
              <a:xfrm>
                <a:off x="10004924" y="4017336"/>
                <a:ext cx="1330082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 defTabSz="1216660">
                  <a:spcBef>
                    <a:spcPct val="20000"/>
                  </a:spcBef>
                  <a:defRPr/>
                </a:pPr>
                <a:r>
                  <a:rPr lang="en-US" altLang="zh-CN" sz="1600" b="1" dirty="0">
                    <a:solidFill>
                      <a:srgbClr val="FF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KEYS</a:t>
                </a:r>
              </a:p>
            </p:txBody>
          </p:sp>
        </p:grpSp>
        <p:sp>
          <p:nvSpPr>
            <p:cNvPr id="30" name="TextBox 13"/>
            <p:cNvSpPr txBox="1"/>
            <p:nvPr/>
          </p:nvSpPr>
          <p:spPr>
            <a:xfrm>
              <a:off x="2032079" y="4492314"/>
              <a:ext cx="1952995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en-US" altLang="zh-CN" sz="1600" b="1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ADD TITLE</a:t>
              </a:r>
              <a:endParaRPr 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TextBox 13"/>
            <p:cNvSpPr txBox="1"/>
            <p:nvPr/>
          </p:nvSpPr>
          <p:spPr>
            <a:xfrm>
              <a:off x="2288656" y="4778219"/>
              <a:ext cx="1478537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en-US" altLang="zh-CN" sz="1200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add your words here</a:t>
              </a:r>
            </a:p>
          </p:txBody>
        </p:sp>
        <p:sp>
          <p:nvSpPr>
            <p:cNvPr id="32" name="TextBox 13"/>
            <p:cNvSpPr txBox="1"/>
            <p:nvPr/>
          </p:nvSpPr>
          <p:spPr>
            <a:xfrm>
              <a:off x="3556403" y="2254658"/>
              <a:ext cx="1952995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en-US" altLang="zh-CN" sz="1600" b="1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ADD TITLE</a:t>
              </a:r>
              <a:endParaRPr 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TextBox 13"/>
            <p:cNvSpPr txBox="1"/>
            <p:nvPr/>
          </p:nvSpPr>
          <p:spPr>
            <a:xfrm>
              <a:off x="3812980" y="2540563"/>
              <a:ext cx="1478537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en-US" altLang="zh-CN" sz="1200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add your words here</a:t>
              </a:r>
            </a:p>
          </p:txBody>
        </p:sp>
        <p:sp>
          <p:nvSpPr>
            <p:cNvPr id="34" name="TextBox 13"/>
            <p:cNvSpPr txBox="1"/>
            <p:nvPr/>
          </p:nvSpPr>
          <p:spPr>
            <a:xfrm>
              <a:off x="6628509" y="4716664"/>
              <a:ext cx="1952995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en-US" altLang="zh-CN" sz="1600" b="1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ADD TITLE</a:t>
              </a:r>
              <a:endParaRPr 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TextBox 13"/>
            <p:cNvSpPr txBox="1"/>
            <p:nvPr/>
          </p:nvSpPr>
          <p:spPr>
            <a:xfrm>
              <a:off x="6885086" y="5002569"/>
              <a:ext cx="1478537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en-US" altLang="zh-CN" sz="1200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add your words here</a:t>
              </a:r>
            </a:p>
          </p:txBody>
        </p:sp>
        <p:sp>
          <p:nvSpPr>
            <p:cNvPr id="36" name="TextBox 13"/>
            <p:cNvSpPr txBox="1"/>
            <p:nvPr/>
          </p:nvSpPr>
          <p:spPr>
            <a:xfrm>
              <a:off x="9728896" y="2340177"/>
              <a:ext cx="1952995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en-US" altLang="zh-CN" sz="1600" b="1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ADD TITLE</a:t>
              </a:r>
              <a:endParaRPr 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7" name="TextBox 13"/>
            <p:cNvSpPr txBox="1"/>
            <p:nvPr/>
          </p:nvSpPr>
          <p:spPr>
            <a:xfrm>
              <a:off x="9985473" y="2626082"/>
              <a:ext cx="1478537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en-US" altLang="zh-CN" sz="1200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add your words here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32"/>
          <p:cNvGrpSpPr/>
          <p:nvPr/>
        </p:nvGrpSpPr>
        <p:grpSpPr bwMode="auto">
          <a:xfrm>
            <a:off x="4269509" y="2556741"/>
            <a:ext cx="3708400" cy="515938"/>
            <a:chOff x="4241800" y="3013768"/>
            <a:chExt cx="3708400" cy="516832"/>
          </a:xfrm>
        </p:grpSpPr>
        <p:sp>
          <p:nvSpPr>
            <p:cNvPr id="8" name="文本框 31"/>
            <p:cNvSpPr txBox="1">
              <a:spLocks noChangeArrowheads="1"/>
            </p:cNvSpPr>
            <p:nvPr/>
          </p:nvSpPr>
          <p:spPr bwMode="auto">
            <a:xfrm>
              <a:off x="4241800" y="3013768"/>
              <a:ext cx="37084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   </a:t>
              </a:r>
              <a:r>
                <a:rPr lang="zh-CN" altLang="en-US" sz="2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点此添加您的标题</a:t>
              </a:r>
            </a:p>
          </p:txBody>
        </p:sp>
        <p:cxnSp>
          <p:nvCxnSpPr>
            <p:cNvPr id="9" name="直接连接符 8"/>
            <p:cNvCxnSpPr/>
            <p:nvPr/>
          </p:nvCxnSpPr>
          <p:spPr>
            <a:xfrm>
              <a:off x="4443413" y="3530600"/>
              <a:ext cx="3305175" cy="0"/>
            </a:xfrm>
            <a:prstGeom prst="line">
              <a:avLst/>
            </a:prstGeom>
            <a:ln w="12700" cap="rnd">
              <a:solidFill>
                <a:schemeClr val="bg1"/>
              </a:solidFill>
              <a:prstDash val="sysDash"/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组合 35"/>
          <p:cNvGrpSpPr/>
          <p:nvPr/>
        </p:nvGrpSpPr>
        <p:grpSpPr bwMode="auto">
          <a:xfrm>
            <a:off x="4269509" y="3334616"/>
            <a:ext cx="3708400" cy="515938"/>
            <a:chOff x="4241800" y="3013768"/>
            <a:chExt cx="3708400" cy="516832"/>
          </a:xfrm>
        </p:grpSpPr>
        <p:sp>
          <p:nvSpPr>
            <p:cNvPr id="11" name="文本框 31"/>
            <p:cNvSpPr txBox="1">
              <a:spLocks noChangeArrowheads="1"/>
            </p:cNvSpPr>
            <p:nvPr/>
          </p:nvSpPr>
          <p:spPr bwMode="auto">
            <a:xfrm>
              <a:off x="4241800" y="3013768"/>
              <a:ext cx="37084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   </a:t>
              </a:r>
              <a:r>
                <a:rPr lang="zh-CN" altLang="en-US" sz="2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点此添加您的标题</a:t>
              </a:r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4443413" y="3530600"/>
              <a:ext cx="3305175" cy="0"/>
            </a:xfrm>
            <a:prstGeom prst="line">
              <a:avLst/>
            </a:prstGeom>
            <a:ln w="12700" cap="rnd">
              <a:solidFill>
                <a:schemeClr val="bg1"/>
              </a:solidFill>
              <a:prstDash val="sysDash"/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组合 38"/>
          <p:cNvGrpSpPr/>
          <p:nvPr/>
        </p:nvGrpSpPr>
        <p:grpSpPr bwMode="auto">
          <a:xfrm>
            <a:off x="4269509" y="4112491"/>
            <a:ext cx="3708400" cy="515938"/>
            <a:chOff x="4241800" y="3013768"/>
            <a:chExt cx="3708400" cy="516832"/>
          </a:xfrm>
        </p:grpSpPr>
        <p:sp>
          <p:nvSpPr>
            <p:cNvPr id="14" name="文本框 31"/>
            <p:cNvSpPr txBox="1">
              <a:spLocks noChangeArrowheads="1"/>
            </p:cNvSpPr>
            <p:nvPr/>
          </p:nvSpPr>
          <p:spPr bwMode="auto">
            <a:xfrm>
              <a:off x="4241800" y="3013768"/>
              <a:ext cx="37084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400" b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   </a:t>
              </a:r>
              <a:r>
                <a:rPr lang="zh-CN" altLang="en-US" sz="2400" b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点此添加您的标题</a:t>
              </a:r>
            </a:p>
          </p:txBody>
        </p:sp>
        <p:cxnSp>
          <p:nvCxnSpPr>
            <p:cNvPr id="15" name="直接连接符 14"/>
            <p:cNvCxnSpPr/>
            <p:nvPr/>
          </p:nvCxnSpPr>
          <p:spPr>
            <a:xfrm>
              <a:off x="4443413" y="3530600"/>
              <a:ext cx="3305175" cy="0"/>
            </a:xfrm>
            <a:prstGeom prst="line">
              <a:avLst/>
            </a:prstGeom>
            <a:ln w="12700" cap="rnd">
              <a:solidFill>
                <a:schemeClr val="bg1"/>
              </a:solidFill>
              <a:prstDash val="sysDash"/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41"/>
          <p:cNvGrpSpPr/>
          <p:nvPr/>
        </p:nvGrpSpPr>
        <p:grpSpPr bwMode="auto">
          <a:xfrm>
            <a:off x="4269509" y="4888779"/>
            <a:ext cx="3708400" cy="517525"/>
            <a:chOff x="4241800" y="3013768"/>
            <a:chExt cx="3708400" cy="516832"/>
          </a:xfrm>
        </p:grpSpPr>
        <p:sp>
          <p:nvSpPr>
            <p:cNvPr id="17" name="文本框 31"/>
            <p:cNvSpPr txBox="1">
              <a:spLocks noChangeArrowheads="1"/>
            </p:cNvSpPr>
            <p:nvPr/>
          </p:nvSpPr>
          <p:spPr bwMode="auto">
            <a:xfrm>
              <a:off x="4241800" y="3013768"/>
              <a:ext cx="37084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400" b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   </a:t>
              </a:r>
              <a:r>
                <a:rPr lang="zh-CN" altLang="en-US" sz="2400" b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点此添加您的标题</a:t>
              </a:r>
            </a:p>
          </p:txBody>
        </p:sp>
        <p:cxnSp>
          <p:nvCxnSpPr>
            <p:cNvPr id="18" name="直接连接符 17"/>
            <p:cNvCxnSpPr/>
            <p:nvPr/>
          </p:nvCxnSpPr>
          <p:spPr>
            <a:xfrm>
              <a:off x="4443413" y="3530600"/>
              <a:ext cx="3305175" cy="0"/>
            </a:xfrm>
            <a:prstGeom prst="line">
              <a:avLst/>
            </a:prstGeom>
            <a:ln w="12700" cap="rnd">
              <a:solidFill>
                <a:schemeClr val="bg1"/>
              </a:solidFill>
              <a:prstDash val="sysDash"/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组合 1"/>
          <p:cNvGrpSpPr/>
          <p:nvPr/>
        </p:nvGrpSpPr>
        <p:grpSpPr>
          <a:xfrm>
            <a:off x="4923559" y="1286741"/>
            <a:ext cx="2400300" cy="1055688"/>
            <a:chOff x="4923559" y="1286741"/>
            <a:chExt cx="2400300" cy="1055688"/>
          </a:xfrm>
        </p:grpSpPr>
        <p:grpSp>
          <p:nvGrpSpPr>
            <p:cNvPr id="4" name="组合 29"/>
            <p:cNvGrpSpPr/>
            <p:nvPr/>
          </p:nvGrpSpPr>
          <p:grpSpPr bwMode="auto">
            <a:xfrm>
              <a:off x="5349009" y="1286741"/>
              <a:ext cx="1549400" cy="1055688"/>
              <a:chOff x="5321300" y="1423901"/>
              <a:chExt cx="1549400" cy="1056932"/>
            </a:xfrm>
          </p:grpSpPr>
          <p:sp>
            <p:nvSpPr>
              <p:cNvPr id="5" name="文本框 30"/>
              <p:cNvSpPr txBox="1">
                <a:spLocks noChangeArrowheads="1"/>
              </p:cNvSpPr>
              <p:nvPr/>
            </p:nvSpPr>
            <p:spPr bwMode="auto">
              <a:xfrm>
                <a:off x="5321300" y="1423901"/>
                <a:ext cx="1549400" cy="769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r>
                  <a:rPr lang="zh-CN" altLang="en-US" sz="4400" b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目录</a:t>
                </a:r>
              </a:p>
            </p:txBody>
          </p:sp>
          <p:sp>
            <p:nvSpPr>
              <p:cNvPr id="6" name="文本框 31"/>
              <p:cNvSpPr txBox="1">
                <a:spLocks noChangeArrowheads="1"/>
              </p:cNvSpPr>
              <p:nvPr/>
            </p:nvSpPr>
            <p:spPr bwMode="auto">
              <a:xfrm>
                <a:off x="5321300" y="2142279"/>
                <a:ext cx="154940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r>
                  <a:rPr lang="en-US" altLang="zh-CN" sz="1600" b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CONTENTS</a:t>
                </a:r>
                <a:endParaRPr lang="zh-CN" altLang="en-US" sz="1600" b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9" name="任意多边形 18"/>
            <p:cNvSpPr/>
            <p:nvPr/>
          </p:nvSpPr>
          <p:spPr>
            <a:xfrm>
              <a:off x="4923559" y="1491529"/>
              <a:ext cx="2400300" cy="717550"/>
            </a:xfrm>
            <a:custGeom>
              <a:avLst/>
              <a:gdLst>
                <a:gd name="connsiteX0" fmla="*/ 2153337 w 2401674"/>
                <a:gd name="connsiteY0" fmla="*/ 0 h 717475"/>
                <a:gd name="connsiteX1" fmla="*/ 2401674 w 2401674"/>
                <a:gd name="connsiteY1" fmla="*/ 0 h 717475"/>
                <a:gd name="connsiteX2" fmla="*/ 2401674 w 2401674"/>
                <a:gd name="connsiteY2" fmla="*/ 717475 h 717475"/>
                <a:gd name="connsiteX3" fmla="*/ 2153337 w 2401674"/>
                <a:gd name="connsiteY3" fmla="*/ 717475 h 717475"/>
                <a:gd name="connsiteX4" fmla="*/ 2153337 w 2401674"/>
                <a:gd name="connsiteY4" fmla="*/ 627791 h 717475"/>
                <a:gd name="connsiteX5" fmla="*/ 2311990 w 2401674"/>
                <a:gd name="connsiteY5" fmla="*/ 627791 h 717475"/>
                <a:gd name="connsiteX6" fmla="*/ 2311990 w 2401674"/>
                <a:gd name="connsiteY6" fmla="*/ 89684 h 717475"/>
                <a:gd name="connsiteX7" fmla="*/ 2153337 w 2401674"/>
                <a:gd name="connsiteY7" fmla="*/ 89684 h 717475"/>
                <a:gd name="connsiteX8" fmla="*/ 0 w 2401674"/>
                <a:gd name="connsiteY8" fmla="*/ 0 h 717475"/>
                <a:gd name="connsiteX9" fmla="*/ 248337 w 2401674"/>
                <a:gd name="connsiteY9" fmla="*/ 0 h 717475"/>
                <a:gd name="connsiteX10" fmla="*/ 248337 w 2401674"/>
                <a:gd name="connsiteY10" fmla="*/ 89684 h 717475"/>
                <a:gd name="connsiteX11" fmla="*/ 89684 w 2401674"/>
                <a:gd name="connsiteY11" fmla="*/ 89684 h 717475"/>
                <a:gd name="connsiteX12" fmla="*/ 89684 w 2401674"/>
                <a:gd name="connsiteY12" fmla="*/ 627791 h 717475"/>
                <a:gd name="connsiteX13" fmla="*/ 248337 w 2401674"/>
                <a:gd name="connsiteY13" fmla="*/ 627791 h 717475"/>
                <a:gd name="connsiteX14" fmla="*/ 248337 w 2401674"/>
                <a:gd name="connsiteY14" fmla="*/ 717475 h 717475"/>
                <a:gd name="connsiteX15" fmla="*/ 0 w 2401674"/>
                <a:gd name="connsiteY15" fmla="*/ 717475 h 717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01674" h="717475">
                  <a:moveTo>
                    <a:pt x="2153337" y="0"/>
                  </a:moveTo>
                  <a:lnTo>
                    <a:pt x="2401674" y="0"/>
                  </a:lnTo>
                  <a:lnTo>
                    <a:pt x="2401674" y="717475"/>
                  </a:lnTo>
                  <a:lnTo>
                    <a:pt x="2153337" y="717475"/>
                  </a:lnTo>
                  <a:lnTo>
                    <a:pt x="2153337" y="627791"/>
                  </a:lnTo>
                  <a:lnTo>
                    <a:pt x="2311990" y="627791"/>
                  </a:lnTo>
                  <a:lnTo>
                    <a:pt x="2311990" y="89684"/>
                  </a:lnTo>
                  <a:lnTo>
                    <a:pt x="2153337" y="89684"/>
                  </a:lnTo>
                  <a:close/>
                  <a:moveTo>
                    <a:pt x="0" y="0"/>
                  </a:moveTo>
                  <a:lnTo>
                    <a:pt x="248337" y="0"/>
                  </a:lnTo>
                  <a:lnTo>
                    <a:pt x="248337" y="89684"/>
                  </a:lnTo>
                  <a:lnTo>
                    <a:pt x="89684" y="89684"/>
                  </a:lnTo>
                  <a:lnTo>
                    <a:pt x="89684" y="627791"/>
                  </a:lnTo>
                  <a:lnTo>
                    <a:pt x="248337" y="627791"/>
                  </a:lnTo>
                  <a:lnTo>
                    <a:pt x="248337" y="717475"/>
                  </a:lnTo>
                  <a:lnTo>
                    <a:pt x="0" y="717475"/>
                  </a:lnTo>
                  <a:close/>
                </a:path>
              </a:pathLst>
            </a:custGeom>
            <a:solidFill>
              <a:schemeClr val="tx1">
                <a:alpha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3"/>
          <a:srcRect r="45409" b="62964"/>
          <a:stretch>
            <a:fillRect/>
          </a:stretch>
        </p:blipFill>
        <p:spPr>
          <a:xfrm>
            <a:off x="6898409" y="3795482"/>
            <a:ext cx="5331691" cy="3091093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4"/>
          <a:srcRect l="32509" t="64137"/>
          <a:stretch>
            <a:fillRect/>
          </a:stretch>
        </p:blipFill>
        <p:spPr>
          <a:xfrm>
            <a:off x="-57150" y="-57151"/>
            <a:ext cx="6542190" cy="29713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/>
          <a:srcRect l="13632" t="9293" r="6710" b="5218"/>
          <a:stretch>
            <a:fillRect/>
          </a:stretch>
        </p:blipFill>
        <p:spPr>
          <a:xfrm>
            <a:off x="261257" y="159659"/>
            <a:ext cx="949376" cy="870856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495189" y="333477"/>
            <a:ext cx="4337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963493" y="2602038"/>
            <a:ext cx="4201091" cy="3400084"/>
            <a:chOff x="3963493" y="2602038"/>
            <a:chExt cx="4201091" cy="3400084"/>
          </a:xfrm>
        </p:grpSpPr>
        <p:sp>
          <p:nvSpPr>
            <p:cNvPr id="5" name="Freeform 5@|5FFC:16777215|FBC:16777215|LFC:10921638|LBC:16777215"/>
            <p:cNvSpPr/>
            <p:nvPr/>
          </p:nvSpPr>
          <p:spPr bwMode="auto">
            <a:xfrm rot="16200000">
              <a:off x="5096321" y="1894844"/>
              <a:ext cx="1935434" cy="3799287"/>
            </a:xfrm>
            <a:custGeom>
              <a:avLst/>
              <a:gdLst>
                <a:gd name="T0" fmla="*/ 0 w 1594"/>
                <a:gd name="T1" fmla="*/ 3017 h 3017"/>
                <a:gd name="T2" fmla="*/ 1594 w 1594"/>
                <a:gd name="T3" fmla="*/ 1509 h 3017"/>
                <a:gd name="T4" fmla="*/ 0 w 1594"/>
                <a:gd name="T5" fmla="*/ 0 h 3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94" h="3017">
                  <a:moveTo>
                    <a:pt x="0" y="3017"/>
                  </a:moveTo>
                  <a:cubicBezTo>
                    <a:pt x="880" y="3017"/>
                    <a:pt x="1594" y="2342"/>
                    <a:pt x="1594" y="1509"/>
                  </a:cubicBezTo>
                  <a:cubicBezTo>
                    <a:pt x="1594" y="676"/>
                    <a:pt x="880" y="0"/>
                    <a:pt x="0" y="0"/>
                  </a:cubicBezTo>
                </a:path>
              </a:pathLst>
            </a:custGeom>
            <a:noFill/>
            <a:ln w="12700" cap="flat">
              <a:solidFill>
                <a:srgbClr val="445469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>
                <a:defRPr/>
              </a:pPr>
              <a:endParaRPr lang="en-US" sz="2400" ker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" name="Oval 2@|1FFC:16777215|FBC:16777215|LFC:14657585|LBC:16777215"/>
            <p:cNvSpPr/>
            <p:nvPr/>
          </p:nvSpPr>
          <p:spPr>
            <a:xfrm>
              <a:off x="5847783" y="2602038"/>
              <a:ext cx="401804" cy="404326"/>
            </a:xfrm>
            <a:prstGeom prst="ellipse">
              <a:avLst/>
            </a:prstGeom>
            <a:solidFill>
              <a:srgbClr val="D9D9D9"/>
            </a:solidFill>
            <a:ln w="76200" cap="flat" cmpd="sng" algn="ctr">
              <a:solidFill>
                <a:srgbClr val="03715B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400">
                <a:defRPr/>
              </a:pPr>
              <a:endParaRPr lang="en-US" sz="11735" ker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Oval 3@|1FFC:16777215|FBC:16777215|LFC:1554685|LBC:16777215"/>
            <p:cNvSpPr/>
            <p:nvPr/>
          </p:nvSpPr>
          <p:spPr>
            <a:xfrm>
              <a:off x="7365310" y="3327150"/>
              <a:ext cx="401804" cy="404326"/>
            </a:xfrm>
            <a:prstGeom prst="ellipse">
              <a:avLst/>
            </a:prstGeom>
            <a:solidFill>
              <a:sysClr val="window" lastClr="FFFFFF"/>
            </a:solidFill>
            <a:ln w="76200" cap="flat" cmpd="sng" algn="ctr">
              <a:solidFill>
                <a:srgbClr val="6A6A6A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400">
                <a:defRPr/>
              </a:pPr>
              <a:endParaRPr lang="en-US" sz="11735" ker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Oval 4@|1FFC:16777215|FBC:16777215|LFC:4308095|LBC:16777215"/>
            <p:cNvSpPr/>
            <p:nvPr/>
          </p:nvSpPr>
          <p:spPr>
            <a:xfrm>
              <a:off x="3963493" y="4608772"/>
              <a:ext cx="401804" cy="404326"/>
            </a:xfrm>
            <a:prstGeom prst="ellipse">
              <a:avLst/>
            </a:prstGeom>
            <a:solidFill>
              <a:srgbClr val="D9D9D9"/>
            </a:solidFill>
            <a:ln w="76200" cap="flat" cmpd="sng" algn="ctr">
              <a:solidFill>
                <a:srgbClr val="03715B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400">
                <a:defRPr/>
              </a:pPr>
              <a:endParaRPr lang="en-US" sz="11735" ker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Oval 5@|1FFC:16777215|FBC:16777215|LFC:4308095|LBC:16777215"/>
            <p:cNvSpPr/>
            <p:nvPr/>
          </p:nvSpPr>
          <p:spPr>
            <a:xfrm>
              <a:off x="7762780" y="4608772"/>
              <a:ext cx="401804" cy="404326"/>
            </a:xfrm>
            <a:prstGeom prst="ellipse">
              <a:avLst/>
            </a:prstGeom>
            <a:solidFill>
              <a:srgbClr val="D9D9D9"/>
            </a:solidFill>
            <a:ln w="76200" cap="flat" cmpd="sng" algn="ctr">
              <a:solidFill>
                <a:srgbClr val="03715B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400">
                <a:defRPr/>
              </a:pPr>
              <a:endParaRPr lang="en-US" sz="11735" ker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Oval 6@|1FFC:16777215|FBC:16777215|LFC:1554685|LBC:16777215"/>
            <p:cNvSpPr/>
            <p:nvPr/>
          </p:nvSpPr>
          <p:spPr>
            <a:xfrm>
              <a:off x="4365297" y="3327150"/>
              <a:ext cx="401804" cy="404326"/>
            </a:xfrm>
            <a:prstGeom prst="ellipse">
              <a:avLst/>
            </a:prstGeom>
            <a:solidFill>
              <a:sysClr val="window" lastClr="FFFFFF"/>
            </a:solidFill>
            <a:ln w="76200" cap="flat" cmpd="sng" algn="ctr">
              <a:solidFill>
                <a:srgbClr val="6A6A6A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400">
                <a:defRPr/>
              </a:pPr>
              <a:endParaRPr lang="en-US" sz="11735" ker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Oval 54@|1FFC:2381804|FBC:16777215|LFC:16777215|LBC:16777215"/>
            <p:cNvSpPr/>
            <p:nvPr/>
          </p:nvSpPr>
          <p:spPr>
            <a:xfrm>
              <a:off x="4772216" y="3355494"/>
              <a:ext cx="2630122" cy="2646628"/>
            </a:xfrm>
            <a:prstGeom prst="ellipse">
              <a:avLst/>
            </a:prstGeom>
            <a:solidFill>
              <a:srgbClr val="44546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400">
                <a:defRPr/>
              </a:pPr>
              <a:endParaRPr lang="en-US" sz="11735" ker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Freeform 61@|5FFC:16777215|FBC:16777215|LFC:16777215|LBC:16777215"/>
            <p:cNvSpPr>
              <a:spLocks noEditPoints="1"/>
            </p:cNvSpPr>
            <p:nvPr/>
          </p:nvSpPr>
          <p:spPr bwMode="auto">
            <a:xfrm>
              <a:off x="5515976" y="4224229"/>
              <a:ext cx="1160047" cy="910474"/>
            </a:xfrm>
            <a:custGeom>
              <a:avLst/>
              <a:gdLst>
                <a:gd name="T0" fmla="*/ 50 w 106"/>
                <a:gd name="T1" fmla="*/ 11 h 83"/>
                <a:gd name="T2" fmla="*/ 51 w 106"/>
                <a:gd name="T3" fmla="*/ 11 h 83"/>
                <a:gd name="T4" fmla="*/ 51 w 106"/>
                <a:gd name="T5" fmla="*/ 43 h 83"/>
                <a:gd name="T6" fmla="*/ 19 w 106"/>
                <a:gd name="T7" fmla="*/ 27 h 83"/>
                <a:gd name="T8" fmla="*/ 19 w 106"/>
                <a:gd name="T9" fmla="*/ 26 h 83"/>
                <a:gd name="T10" fmla="*/ 55 w 106"/>
                <a:gd name="T11" fmla="*/ 42 h 83"/>
                <a:gd name="T12" fmla="*/ 56 w 106"/>
                <a:gd name="T13" fmla="*/ 43 h 83"/>
                <a:gd name="T14" fmla="*/ 87 w 106"/>
                <a:gd name="T15" fmla="*/ 27 h 83"/>
                <a:gd name="T16" fmla="*/ 56 w 106"/>
                <a:gd name="T17" fmla="*/ 11 h 83"/>
                <a:gd name="T18" fmla="*/ 55 w 106"/>
                <a:gd name="T19" fmla="*/ 11 h 83"/>
                <a:gd name="T20" fmla="*/ 15 w 106"/>
                <a:gd name="T21" fmla="*/ 29 h 83"/>
                <a:gd name="T22" fmla="*/ 1 w 106"/>
                <a:gd name="T23" fmla="*/ 35 h 83"/>
                <a:gd name="T24" fmla="*/ 1 w 106"/>
                <a:gd name="T25" fmla="*/ 37 h 83"/>
                <a:gd name="T26" fmla="*/ 34 w 106"/>
                <a:gd name="T27" fmla="*/ 53 h 83"/>
                <a:gd name="T28" fmla="*/ 48 w 106"/>
                <a:gd name="T29" fmla="*/ 46 h 83"/>
                <a:gd name="T30" fmla="*/ 105 w 106"/>
                <a:gd name="T31" fmla="*/ 16 h 83"/>
                <a:gd name="T32" fmla="*/ 105 w 106"/>
                <a:gd name="T33" fmla="*/ 18 h 83"/>
                <a:gd name="T34" fmla="*/ 91 w 106"/>
                <a:gd name="T35" fmla="*/ 25 h 83"/>
                <a:gd name="T36" fmla="*/ 58 w 106"/>
                <a:gd name="T37" fmla="*/ 8 h 83"/>
                <a:gd name="T38" fmla="*/ 72 w 106"/>
                <a:gd name="T39" fmla="*/ 0 h 83"/>
                <a:gd name="T40" fmla="*/ 105 w 106"/>
                <a:gd name="T41" fmla="*/ 16 h 83"/>
                <a:gd name="T42" fmla="*/ 106 w 106"/>
                <a:gd name="T43" fmla="*/ 36 h 83"/>
                <a:gd name="T44" fmla="*/ 72 w 106"/>
                <a:gd name="T45" fmla="*/ 53 h 83"/>
                <a:gd name="T46" fmla="*/ 58 w 106"/>
                <a:gd name="T47" fmla="*/ 47 h 83"/>
                <a:gd name="T48" fmla="*/ 58 w 106"/>
                <a:gd name="T49" fmla="*/ 45 h 83"/>
                <a:gd name="T50" fmla="*/ 92 w 106"/>
                <a:gd name="T51" fmla="*/ 29 h 83"/>
                <a:gd name="T52" fmla="*/ 48 w 106"/>
                <a:gd name="T53" fmla="*/ 7 h 83"/>
                <a:gd name="T54" fmla="*/ 33 w 106"/>
                <a:gd name="T55" fmla="*/ 0 h 83"/>
                <a:gd name="T56" fmla="*/ 0 w 106"/>
                <a:gd name="T57" fmla="*/ 17 h 83"/>
                <a:gd name="T58" fmla="*/ 14 w 106"/>
                <a:gd name="T59" fmla="*/ 25 h 83"/>
                <a:gd name="T60" fmla="*/ 48 w 106"/>
                <a:gd name="T61" fmla="*/ 9 h 83"/>
                <a:gd name="T62" fmla="*/ 48 w 106"/>
                <a:gd name="T63" fmla="*/ 7 h 83"/>
                <a:gd name="T64" fmla="*/ 55 w 106"/>
                <a:gd name="T65" fmla="*/ 82 h 83"/>
                <a:gd name="T66" fmla="*/ 56 w 106"/>
                <a:gd name="T67" fmla="*/ 83 h 83"/>
                <a:gd name="T68" fmla="*/ 90 w 106"/>
                <a:gd name="T69" fmla="*/ 65 h 83"/>
                <a:gd name="T70" fmla="*/ 89 w 106"/>
                <a:gd name="T71" fmla="*/ 49 h 83"/>
                <a:gd name="T72" fmla="*/ 73 w 106"/>
                <a:gd name="T73" fmla="*/ 57 h 83"/>
                <a:gd name="T74" fmla="*/ 72 w 106"/>
                <a:gd name="T75" fmla="*/ 57 h 83"/>
                <a:gd name="T76" fmla="*/ 56 w 106"/>
                <a:gd name="T77" fmla="*/ 49 h 83"/>
                <a:gd name="T78" fmla="*/ 55 w 106"/>
                <a:gd name="T79" fmla="*/ 50 h 83"/>
                <a:gd name="T80" fmla="*/ 17 w 106"/>
                <a:gd name="T81" fmla="*/ 49 h 83"/>
                <a:gd name="T82" fmla="*/ 33 w 106"/>
                <a:gd name="T83" fmla="*/ 57 h 83"/>
                <a:gd name="T84" fmla="*/ 50 w 106"/>
                <a:gd name="T85" fmla="*/ 49 h 83"/>
                <a:gd name="T86" fmla="*/ 51 w 106"/>
                <a:gd name="T87" fmla="*/ 50 h 83"/>
                <a:gd name="T88" fmla="*/ 51 w 106"/>
                <a:gd name="T89" fmla="*/ 83 h 83"/>
                <a:gd name="T90" fmla="*/ 17 w 106"/>
                <a:gd name="T91" fmla="*/ 66 h 83"/>
                <a:gd name="T92" fmla="*/ 16 w 106"/>
                <a:gd name="T93" fmla="*/ 5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6" h="83">
                  <a:moveTo>
                    <a:pt x="19" y="26"/>
                  </a:moveTo>
                  <a:cubicBezTo>
                    <a:pt x="50" y="11"/>
                    <a:pt x="50" y="11"/>
                    <a:pt x="50" y="11"/>
                  </a:cubicBezTo>
                  <a:cubicBezTo>
                    <a:pt x="50" y="11"/>
                    <a:pt x="51" y="11"/>
                    <a:pt x="51" y="11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51" y="42"/>
                    <a:pt x="51" y="43"/>
                    <a:pt x="51" y="43"/>
                  </a:cubicBezTo>
                  <a:cubicBezTo>
                    <a:pt x="51" y="43"/>
                    <a:pt x="50" y="43"/>
                    <a:pt x="50" y="43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6"/>
                    <a:pt x="19" y="26"/>
                    <a:pt x="19" y="26"/>
                  </a:cubicBezTo>
                  <a:close/>
                  <a:moveTo>
                    <a:pt x="55" y="11"/>
                  </a:moveTo>
                  <a:cubicBezTo>
                    <a:pt x="55" y="42"/>
                    <a:pt x="55" y="42"/>
                    <a:pt x="55" y="42"/>
                  </a:cubicBezTo>
                  <a:cubicBezTo>
                    <a:pt x="55" y="42"/>
                    <a:pt x="55" y="43"/>
                    <a:pt x="55" y="43"/>
                  </a:cubicBezTo>
                  <a:cubicBezTo>
                    <a:pt x="55" y="43"/>
                    <a:pt x="56" y="43"/>
                    <a:pt x="56" y="43"/>
                  </a:cubicBezTo>
                  <a:cubicBezTo>
                    <a:pt x="87" y="27"/>
                    <a:pt x="87" y="27"/>
                    <a:pt x="87" y="27"/>
                  </a:cubicBezTo>
                  <a:cubicBezTo>
                    <a:pt x="87" y="27"/>
                    <a:pt x="87" y="27"/>
                    <a:pt x="87" y="27"/>
                  </a:cubicBezTo>
                  <a:cubicBezTo>
                    <a:pt x="87" y="26"/>
                    <a:pt x="87" y="26"/>
                    <a:pt x="87" y="26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11"/>
                    <a:pt x="55" y="11"/>
                    <a:pt x="55" y="11"/>
                  </a:cubicBezTo>
                  <a:cubicBezTo>
                    <a:pt x="55" y="11"/>
                    <a:pt x="55" y="11"/>
                    <a:pt x="55" y="11"/>
                  </a:cubicBezTo>
                  <a:close/>
                  <a:moveTo>
                    <a:pt x="48" y="45"/>
                  </a:move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4" y="29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1" y="36"/>
                    <a:pt x="0" y="36"/>
                    <a:pt x="0" y="36"/>
                  </a:cubicBezTo>
                  <a:cubicBezTo>
                    <a:pt x="0" y="37"/>
                    <a:pt x="1" y="37"/>
                    <a:pt x="1" y="37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4"/>
                    <a:pt x="34" y="54"/>
                    <a:pt x="34" y="53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8" y="47"/>
                    <a:pt x="48" y="46"/>
                    <a:pt x="48" y="46"/>
                  </a:cubicBezTo>
                  <a:cubicBezTo>
                    <a:pt x="48" y="45"/>
                    <a:pt x="48" y="45"/>
                    <a:pt x="48" y="45"/>
                  </a:cubicBezTo>
                  <a:close/>
                  <a:moveTo>
                    <a:pt x="105" y="16"/>
                  </a:moveTo>
                  <a:cubicBezTo>
                    <a:pt x="105" y="17"/>
                    <a:pt x="106" y="17"/>
                    <a:pt x="106" y="17"/>
                  </a:cubicBezTo>
                  <a:cubicBezTo>
                    <a:pt x="106" y="18"/>
                    <a:pt x="105" y="18"/>
                    <a:pt x="105" y="18"/>
                  </a:cubicBezTo>
                  <a:cubicBezTo>
                    <a:pt x="92" y="25"/>
                    <a:pt x="92" y="25"/>
                    <a:pt x="92" y="25"/>
                  </a:cubicBezTo>
                  <a:cubicBezTo>
                    <a:pt x="91" y="25"/>
                    <a:pt x="91" y="25"/>
                    <a:pt x="91" y="25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58" y="8"/>
                    <a:pt x="58" y="8"/>
                    <a:pt x="58" y="8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105" y="16"/>
                    <a:pt x="105" y="16"/>
                    <a:pt x="105" y="16"/>
                  </a:cubicBezTo>
                  <a:close/>
                  <a:moveTo>
                    <a:pt x="105" y="35"/>
                  </a:moveTo>
                  <a:cubicBezTo>
                    <a:pt x="105" y="36"/>
                    <a:pt x="106" y="36"/>
                    <a:pt x="106" y="36"/>
                  </a:cubicBezTo>
                  <a:cubicBezTo>
                    <a:pt x="106" y="37"/>
                    <a:pt x="105" y="37"/>
                    <a:pt x="105" y="37"/>
                  </a:cubicBezTo>
                  <a:cubicBezTo>
                    <a:pt x="72" y="53"/>
                    <a:pt x="72" y="53"/>
                    <a:pt x="72" y="53"/>
                  </a:cubicBezTo>
                  <a:cubicBezTo>
                    <a:pt x="72" y="54"/>
                    <a:pt x="72" y="54"/>
                    <a:pt x="72" y="53"/>
                  </a:cubicBezTo>
                  <a:cubicBezTo>
                    <a:pt x="58" y="47"/>
                    <a:pt x="58" y="47"/>
                    <a:pt x="58" y="47"/>
                  </a:cubicBezTo>
                  <a:cubicBezTo>
                    <a:pt x="58" y="47"/>
                    <a:pt x="58" y="46"/>
                    <a:pt x="58" y="46"/>
                  </a:cubicBezTo>
                  <a:cubicBezTo>
                    <a:pt x="58" y="45"/>
                    <a:pt x="58" y="45"/>
                    <a:pt x="58" y="45"/>
                  </a:cubicBezTo>
                  <a:cubicBezTo>
                    <a:pt x="91" y="29"/>
                    <a:pt x="91" y="29"/>
                    <a:pt x="91" y="29"/>
                  </a:cubicBezTo>
                  <a:cubicBezTo>
                    <a:pt x="91" y="29"/>
                    <a:pt x="91" y="29"/>
                    <a:pt x="92" y="29"/>
                  </a:cubicBezTo>
                  <a:cubicBezTo>
                    <a:pt x="105" y="35"/>
                    <a:pt x="105" y="35"/>
                    <a:pt x="105" y="35"/>
                  </a:cubicBezTo>
                  <a:close/>
                  <a:moveTo>
                    <a:pt x="48" y="7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34" y="0"/>
                    <a:pt x="33" y="0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7"/>
                    <a:pt x="0" y="17"/>
                    <a:pt x="0" y="17"/>
                  </a:cubicBezTo>
                  <a:cubicBezTo>
                    <a:pt x="0" y="18"/>
                    <a:pt x="1" y="18"/>
                    <a:pt x="1" y="18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8" y="7"/>
                    <a:pt x="48" y="7"/>
                    <a:pt x="48" y="7"/>
                  </a:cubicBezTo>
                  <a:close/>
                  <a:moveTo>
                    <a:pt x="55" y="50"/>
                  </a:moveTo>
                  <a:cubicBezTo>
                    <a:pt x="55" y="82"/>
                    <a:pt x="55" y="82"/>
                    <a:pt x="55" y="82"/>
                  </a:cubicBezTo>
                  <a:cubicBezTo>
                    <a:pt x="55" y="82"/>
                    <a:pt x="55" y="83"/>
                    <a:pt x="55" y="83"/>
                  </a:cubicBezTo>
                  <a:cubicBezTo>
                    <a:pt x="55" y="83"/>
                    <a:pt x="56" y="83"/>
                    <a:pt x="56" y="83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6"/>
                    <a:pt x="90" y="66"/>
                    <a:pt x="90" y="65"/>
                  </a:cubicBezTo>
                  <a:cubicBezTo>
                    <a:pt x="90" y="50"/>
                    <a:pt x="90" y="50"/>
                    <a:pt x="90" y="50"/>
                  </a:cubicBezTo>
                  <a:cubicBezTo>
                    <a:pt x="90" y="50"/>
                    <a:pt x="89" y="49"/>
                    <a:pt x="89" y="49"/>
                  </a:cubicBezTo>
                  <a:cubicBezTo>
                    <a:pt x="89" y="49"/>
                    <a:pt x="89" y="49"/>
                    <a:pt x="88" y="49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2" y="57"/>
                    <a:pt x="72" y="57"/>
                    <a:pt x="72" y="57"/>
                  </a:cubicBezTo>
                  <a:cubicBezTo>
                    <a:pt x="72" y="57"/>
                    <a:pt x="72" y="57"/>
                    <a:pt x="72" y="57"/>
                  </a:cubicBezTo>
                  <a:cubicBezTo>
                    <a:pt x="71" y="57"/>
                    <a:pt x="71" y="57"/>
                    <a:pt x="71" y="57"/>
                  </a:cubicBezTo>
                  <a:cubicBezTo>
                    <a:pt x="56" y="49"/>
                    <a:pt x="56" y="49"/>
                    <a:pt x="56" y="49"/>
                  </a:cubicBezTo>
                  <a:cubicBezTo>
                    <a:pt x="56" y="49"/>
                    <a:pt x="55" y="49"/>
                    <a:pt x="55" y="49"/>
                  </a:cubicBezTo>
                  <a:cubicBezTo>
                    <a:pt x="55" y="49"/>
                    <a:pt x="55" y="50"/>
                    <a:pt x="55" y="50"/>
                  </a:cubicBezTo>
                  <a:close/>
                  <a:moveTo>
                    <a:pt x="16" y="50"/>
                  </a:moveTo>
                  <a:cubicBezTo>
                    <a:pt x="16" y="50"/>
                    <a:pt x="17" y="49"/>
                    <a:pt x="17" y="49"/>
                  </a:cubicBezTo>
                  <a:cubicBezTo>
                    <a:pt x="17" y="49"/>
                    <a:pt x="17" y="49"/>
                    <a:pt x="18" y="49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50" y="49"/>
                    <a:pt x="51" y="49"/>
                    <a:pt x="51" y="49"/>
                  </a:cubicBezTo>
                  <a:cubicBezTo>
                    <a:pt x="51" y="49"/>
                    <a:pt x="51" y="50"/>
                    <a:pt x="51" y="50"/>
                  </a:cubicBezTo>
                  <a:cubicBezTo>
                    <a:pt x="51" y="82"/>
                    <a:pt x="51" y="82"/>
                    <a:pt x="51" y="82"/>
                  </a:cubicBezTo>
                  <a:cubicBezTo>
                    <a:pt x="51" y="82"/>
                    <a:pt x="51" y="83"/>
                    <a:pt x="51" y="83"/>
                  </a:cubicBezTo>
                  <a:cubicBezTo>
                    <a:pt x="51" y="83"/>
                    <a:pt x="50" y="83"/>
                    <a:pt x="50" y="83"/>
                  </a:cubicBezTo>
                  <a:cubicBezTo>
                    <a:pt x="17" y="66"/>
                    <a:pt x="17" y="66"/>
                    <a:pt x="17" y="66"/>
                  </a:cubicBezTo>
                  <a:cubicBezTo>
                    <a:pt x="17" y="66"/>
                    <a:pt x="16" y="66"/>
                    <a:pt x="16" y="65"/>
                  </a:cubicBezTo>
                  <a:lnTo>
                    <a:pt x="16" y="50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>
                <a:defRPr/>
              </a:pPr>
              <a:endParaRPr lang="en-US" ker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7866329" y="2883253"/>
            <a:ext cx="3490162" cy="655237"/>
            <a:chOff x="7866329" y="2883253"/>
            <a:chExt cx="3490162" cy="655237"/>
          </a:xfrm>
        </p:grpSpPr>
        <p:cxnSp>
          <p:nvCxnSpPr>
            <p:cNvPr id="16" name="Straight Connector 80@|9FFC:0|FBC:0|LFC:9868950|LBC:16777215"/>
            <p:cNvCxnSpPr/>
            <p:nvPr/>
          </p:nvCxnSpPr>
          <p:spPr>
            <a:xfrm flipV="1">
              <a:off x="7866329" y="3120218"/>
              <a:ext cx="390934" cy="265951"/>
            </a:xfrm>
            <a:prstGeom prst="line">
              <a:avLst/>
            </a:prstGeom>
            <a:noFill/>
            <a:ln w="12700" cap="flat" cmpd="sng" algn="ctr">
              <a:solidFill>
                <a:srgbClr val="ADBACA"/>
              </a:solidFill>
              <a:prstDash val="solid"/>
              <a:miter lim="800000"/>
              <a:headEnd type="oval" w="sm" len="sm"/>
              <a:tailEnd type="none"/>
            </a:ln>
            <a:effectLst/>
          </p:spPr>
        </p:cxnSp>
        <p:cxnSp>
          <p:nvCxnSpPr>
            <p:cNvPr id="17" name="Straight Connector 81@|9FFC:0|FBC:0|LFC:9868950|LBC:16777215"/>
            <p:cNvCxnSpPr/>
            <p:nvPr/>
          </p:nvCxnSpPr>
          <p:spPr>
            <a:xfrm>
              <a:off x="8261529" y="3120218"/>
              <a:ext cx="602557" cy="0"/>
            </a:xfrm>
            <a:prstGeom prst="line">
              <a:avLst/>
            </a:prstGeom>
            <a:noFill/>
            <a:ln w="12700" cap="flat" cmpd="sng" algn="ctr">
              <a:solidFill>
                <a:srgbClr val="ADBACA"/>
              </a:solidFill>
              <a:prstDash val="solid"/>
              <a:miter lim="800000"/>
              <a:headEnd type="none"/>
              <a:tailEnd type="oval" w="sm" len="sm"/>
            </a:ln>
            <a:effectLst/>
          </p:spPr>
        </p:cxnSp>
        <p:sp>
          <p:nvSpPr>
            <p:cNvPr id="18" name="TextBox 13"/>
            <p:cNvSpPr txBox="1"/>
            <p:nvPr/>
          </p:nvSpPr>
          <p:spPr>
            <a:xfrm>
              <a:off x="9018411" y="2883253"/>
              <a:ext cx="2338080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spcBef>
                  <a:spcPct val="20000"/>
                </a:spcBef>
                <a:defRPr/>
              </a:pPr>
              <a:r>
                <a:rPr lang="en-US" altLang="zh-CN" sz="1600" b="1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ADD TITLE</a:t>
              </a:r>
              <a:endParaRPr 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TextBox 13"/>
            <p:cNvSpPr txBox="1"/>
            <p:nvPr/>
          </p:nvSpPr>
          <p:spPr>
            <a:xfrm>
              <a:off x="9022492" y="3169158"/>
              <a:ext cx="2333999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spcBef>
                  <a:spcPct val="20000"/>
                </a:spcBef>
                <a:defRPr/>
              </a:pPr>
              <a:r>
                <a:rPr lang="en-US" altLang="zh-CN" sz="1200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according to your need to draw the text box size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8280420" y="4213984"/>
            <a:ext cx="3457071" cy="655237"/>
            <a:chOff x="8280420" y="4213984"/>
            <a:chExt cx="3457071" cy="655237"/>
          </a:xfrm>
        </p:grpSpPr>
        <p:cxnSp>
          <p:nvCxnSpPr>
            <p:cNvPr id="21" name="Straight Connector 83@|9FFC:0|FBC:0|LFC:9868950|LBC:16777215"/>
            <p:cNvCxnSpPr/>
            <p:nvPr/>
          </p:nvCxnSpPr>
          <p:spPr>
            <a:xfrm flipV="1">
              <a:off x="8280420" y="4460205"/>
              <a:ext cx="390934" cy="265951"/>
            </a:xfrm>
            <a:prstGeom prst="line">
              <a:avLst/>
            </a:prstGeom>
            <a:noFill/>
            <a:ln w="12700" cap="flat" cmpd="sng" algn="ctr">
              <a:solidFill>
                <a:srgbClr val="ADBACA"/>
              </a:solidFill>
              <a:prstDash val="solid"/>
              <a:miter lim="800000"/>
              <a:headEnd type="oval" w="sm" len="sm"/>
              <a:tailEnd type="none"/>
            </a:ln>
            <a:effectLst/>
          </p:spPr>
        </p:cxnSp>
        <p:cxnSp>
          <p:nvCxnSpPr>
            <p:cNvPr id="22" name="Straight Connector 84@|9FFC:0|FBC:0|LFC:9868950|LBC:16777215"/>
            <p:cNvCxnSpPr/>
            <p:nvPr/>
          </p:nvCxnSpPr>
          <p:spPr>
            <a:xfrm>
              <a:off x="8675620" y="4460205"/>
              <a:ext cx="602557" cy="0"/>
            </a:xfrm>
            <a:prstGeom prst="line">
              <a:avLst/>
            </a:prstGeom>
            <a:noFill/>
            <a:ln w="12700" cap="flat" cmpd="sng" algn="ctr">
              <a:solidFill>
                <a:srgbClr val="ADBACA"/>
              </a:solidFill>
              <a:prstDash val="solid"/>
              <a:miter lim="800000"/>
              <a:headEnd type="none"/>
              <a:tailEnd type="oval" w="sm" len="sm"/>
            </a:ln>
            <a:effectLst/>
          </p:spPr>
        </p:cxnSp>
        <p:sp>
          <p:nvSpPr>
            <p:cNvPr id="23" name="TextBox 13"/>
            <p:cNvSpPr txBox="1"/>
            <p:nvPr/>
          </p:nvSpPr>
          <p:spPr>
            <a:xfrm>
              <a:off x="9399411" y="4213984"/>
              <a:ext cx="2338080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spcBef>
                  <a:spcPct val="20000"/>
                </a:spcBef>
                <a:defRPr/>
              </a:pPr>
              <a:r>
                <a:rPr lang="en-US" altLang="zh-CN" sz="1600" b="1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ADD TITLE</a:t>
              </a:r>
              <a:endParaRPr 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TextBox 13"/>
            <p:cNvSpPr txBox="1"/>
            <p:nvPr/>
          </p:nvSpPr>
          <p:spPr>
            <a:xfrm>
              <a:off x="9403492" y="4499889"/>
              <a:ext cx="2333999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spcBef>
                  <a:spcPct val="20000"/>
                </a:spcBef>
                <a:defRPr/>
              </a:pPr>
              <a:r>
                <a:rPr lang="en-US" altLang="zh-CN" sz="1200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according to your need to draw the text box size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462328" y="2883253"/>
            <a:ext cx="3787824" cy="655237"/>
            <a:chOff x="462328" y="2883253"/>
            <a:chExt cx="3787824" cy="655237"/>
          </a:xfrm>
        </p:grpSpPr>
        <p:cxnSp>
          <p:nvCxnSpPr>
            <p:cNvPr id="26" name="Straight Connector 77@|9FFC:0|FBC:0|LFC:9868950|LBC:16777215"/>
            <p:cNvCxnSpPr/>
            <p:nvPr/>
          </p:nvCxnSpPr>
          <p:spPr>
            <a:xfrm flipH="1" flipV="1">
              <a:off x="3859218" y="3120218"/>
              <a:ext cx="390934" cy="265951"/>
            </a:xfrm>
            <a:prstGeom prst="line">
              <a:avLst/>
            </a:prstGeom>
            <a:noFill/>
            <a:ln w="12700" cap="flat" cmpd="sng" algn="ctr">
              <a:solidFill>
                <a:srgbClr val="ADBACA"/>
              </a:solidFill>
              <a:prstDash val="solid"/>
              <a:miter lim="800000"/>
              <a:headEnd type="oval" w="sm" len="sm"/>
              <a:tailEnd type="none"/>
            </a:ln>
            <a:effectLst/>
          </p:spPr>
        </p:cxnSp>
        <p:cxnSp>
          <p:nvCxnSpPr>
            <p:cNvPr id="27" name="Straight Connector 78@|9FFC:0|FBC:0|LFC:9868950|LBC:16777215"/>
            <p:cNvCxnSpPr/>
            <p:nvPr/>
          </p:nvCxnSpPr>
          <p:spPr>
            <a:xfrm flipH="1">
              <a:off x="3252395" y="3120218"/>
              <a:ext cx="602557" cy="0"/>
            </a:xfrm>
            <a:prstGeom prst="line">
              <a:avLst/>
            </a:prstGeom>
            <a:noFill/>
            <a:ln w="12700" cap="flat" cmpd="sng" algn="ctr">
              <a:solidFill>
                <a:srgbClr val="ADBACA"/>
              </a:solidFill>
              <a:prstDash val="solid"/>
              <a:miter lim="800000"/>
              <a:headEnd type="none"/>
              <a:tailEnd type="oval" w="sm" len="sm"/>
            </a:ln>
            <a:effectLst/>
          </p:spPr>
        </p:cxnSp>
        <p:sp>
          <p:nvSpPr>
            <p:cNvPr id="28" name="TextBox 13"/>
            <p:cNvSpPr txBox="1"/>
            <p:nvPr/>
          </p:nvSpPr>
          <p:spPr>
            <a:xfrm>
              <a:off x="462328" y="2883253"/>
              <a:ext cx="2338080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 defTabSz="1216660">
                <a:spcBef>
                  <a:spcPct val="20000"/>
                </a:spcBef>
                <a:defRPr/>
              </a:pPr>
              <a:r>
                <a:rPr lang="en-US" altLang="zh-CN" sz="1600" b="1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ADD TITLE</a:t>
              </a:r>
              <a:endParaRPr 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" name="TextBox 13"/>
            <p:cNvSpPr txBox="1"/>
            <p:nvPr/>
          </p:nvSpPr>
          <p:spPr>
            <a:xfrm>
              <a:off x="466409" y="3169158"/>
              <a:ext cx="2333999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 defTabSz="1216660">
                <a:spcBef>
                  <a:spcPct val="20000"/>
                </a:spcBef>
                <a:defRPr/>
              </a:pPr>
              <a:r>
                <a:rPr lang="en-US" altLang="zh-CN" sz="1200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according to your need to draw the text box size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62328" y="4210448"/>
            <a:ext cx="3369349" cy="655237"/>
            <a:chOff x="462328" y="4210448"/>
            <a:chExt cx="3369349" cy="655237"/>
          </a:xfrm>
        </p:grpSpPr>
        <p:cxnSp>
          <p:nvCxnSpPr>
            <p:cNvPr id="31" name="Straight Connector 74@|9FFC:0|FBC:0|LFC:9868950|LBC:16777215"/>
            <p:cNvCxnSpPr/>
            <p:nvPr/>
          </p:nvCxnSpPr>
          <p:spPr>
            <a:xfrm flipH="1" flipV="1">
              <a:off x="3440743" y="4460205"/>
              <a:ext cx="390934" cy="265951"/>
            </a:xfrm>
            <a:prstGeom prst="line">
              <a:avLst/>
            </a:prstGeom>
            <a:noFill/>
            <a:ln w="12700" cap="flat" cmpd="sng" algn="ctr">
              <a:solidFill>
                <a:srgbClr val="ADBACA"/>
              </a:solidFill>
              <a:prstDash val="solid"/>
              <a:miter lim="800000"/>
              <a:headEnd type="oval" w="sm" len="sm"/>
              <a:tailEnd type="none"/>
            </a:ln>
            <a:effectLst/>
          </p:spPr>
        </p:cxnSp>
        <p:cxnSp>
          <p:nvCxnSpPr>
            <p:cNvPr id="32" name="Straight Connector 75@|9FFC:0|FBC:0|LFC:9868950|LBC:16777215"/>
            <p:cNvCxnSpPr/>
            <p:nvPr/>
          </p:nvCxnSpPr>
          <p:spPr>
            <a:xfrm flipH="1">
              <a:off x="2833920" y="4460205"/>
              <a:ext cx="602557" cy="0"/>
            </a:xfrm>
            <a:prstGeom prst="line">
              <a:avLst/>
            </a:prstGeom>
            <a:noFill/>
            <a:ln w="12700" cap="flat" cmpd="sng" algn="ctr">
              <a:solidFill>
                <a:srgbClr val="ADBACA"/>
              </a:solidFill>
              <a:prstDash val="solid"/>
              <a:miter lim="800000"/>
              <a:headEnd type="none"/>
              <a:tailEnd type="oval" w="sm" len="sm"/>
            </a:ln>
            <a:effectLst/>
          </p:spPr>
        </p:cxnSp>
        <p:sp>
          <p:nvSpPr>
            <p:cNvPr id="33" name="TextBox 13"/>
            <p:cNvSpPr txBox="1"/>
            <p:nvPr/>
          </p:nvSpPr>
          <p:spPr>
            <a:xfrm>
              <a:off x="462328" y="4210448"/>
              <a:ext cx="2338080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 defTabSz="1216660">
                <a:spcBef>
                  <a:spcPct val="20000"/>
                </a:spcBef>
                <a:defRPr/>
              </a:pPr>
              <a:r>
                <a:rPr lang="en-US" altLang="zh-CN" sz="1600" b="1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ADD TITLE</a:t>
              </a:r>
              <a:endParaRPr 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" name="TextBox 13"/>
            <p:cNvSpPr txBox="1"/>
            <p:nvPr/>
          </p:nvSpPr>
          <p:spPr>
            <a:xfrm>
              <a:off x="466409" y="4496353"/>
              <a:ext cx="2333999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 defTabSz="1216660">
                <a:spcBef>
                  <a:spcPct val="20000"/>
                </a:spcBef>
                <a:defRPr/>
              </a:pPr>
              <a:r>
                <a:rPr lang="en-US" altLang="zh-CN" sz="1200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according to your need to draw the text box size</a:t>
              </a:r>
            </a:p>
          </p:txBody>
        </p:sp>
      </p:grpSp>
      <p:sp>
        <p:nvSpPr>
          <p:cNvPr id="35" name="TextBox 13"/>
          <p:cNvSpPr txBox="1"/>
          <p:nvPr/>
        </p:nvSpPr>
        <p:spPr>
          <a:xfrm>
            <a:off x="4879073" y="1744250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en-US" altLang="zh-CN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Box 13"/>
          <p:cNvSpPr txBox="1"/>
          <p:nvPr/>
        </p:nvSpPr>
        <p:spPr>
          <a:xfrm>
            <a:off x="4883154" y="2030155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en-US" altLang="zh-CN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according to your need to draw the text box size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/>
          <a:srcRect l="13632" t="9293" r="6710" b="5218"/>
          <a:stretch>
            <a:fillRect/>
          </a:stretch>
        </p:blipFill>
        <p:spPr>
          <a:xfrm>
            <a:off x="261257" y="159659"/>
            <a:ext cx="949376" cy="870856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495189" y="333477"/>
            <a:ext cx="4337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Rectangle 10"/>
          <p:cNvSpPr/>
          <p:nvPr/>
        </p:nvSpPr>
        <p:spPr>
          <a:xfrm>
            <a:off x="-11786" y="1337533"/>
            <a:ext cx="12203786" cy="4433680"/>
          </a:xfrm>
          <a:prstGeom prst="rect">
            <a:avLst/>
          </a:prstGeom>
          <a:solidFill>
            <a:srgbClr val="0371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3" tIns="60946" rIns="121893" bIns="60946" rtlCol="0" anchor="ctr"/>
          <a:lstStyle/>
          <a:p>
            <a:pPr algn="ctr" defTabSz="913765"/>
            <a:endParaRPr lang="en-US" sz="900" dirty="0">
              <a:solidFill>
                <a:prstClr val="white"/>
              </a:solidFill>
            </a:endParaRPr>
          </a:p>
        </p:txBody>
      </p:sp>
      <p:sp>
        <p:nvSpPr>
          <p:cNvPr id="5" name="Rounded Rectangle 87"/>
          <p:cNvSpPr/>
          <p:nvPr/>
        </p:nvSpPr>
        <p:spPr>
          <a:xfrm>
            <a:off x="5370172" y="2979835"/>
            <a:ext cx="1522416" cy="43890"/>
          </a:xfrm>
          <a:prstGeom prst="roundRect">
            <a:avLst>
              <a:gd name="adj" fmla="val 50000"/>
            </a:avLst>
          </a:prstGeom>
          <a:solidFill>
            <a:srgbClr val="0371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0" tIns="54855" rIns="109710" bIns="54855" rtlCol="0" anchor="ctr"/>
          <a:lstStyle/>
          <a:p>
            <a:pPr algn="ctr" defTabSz="913765"/>
            <a:endParaRPr lang="bg-BG" sz="900">
              <a:solidFill>
                <a:srgbClr val="D9D9D9"/>
              </a:solidFill>
            </a:endParaRPr>
          </a:p>
        </p:txBody>
      </p:sp>
      <p:sp>
        <p:nvSpPr>
          <p:cNvPr id="6" name="Freeform 74"/>
          <p:cNvSpPr>
            <a:spLocks noChangeArrowheads="1"/>
          </p:cNvSpPr>
          <p:nvPr/>
        </p:nvSpPr>
        <p:spPr bwMode="auto">
          <a:xfrm>
            <a:off x="5826374" y="2013757"/>
            <a:ext cx="576418" cy="510541"/>
          </a:xfrm>
          <a:custGeom>
            <a:avLst/>
            <a:gdLst>
              <a:gd name="T0" fmla="*/ 451 w 461"/>
              <a:gd name="T1" fmla="*/ 213 h 409"/>
              <a:gd name="T2" fmla="*/ 451 w 461"/>
              <a:gd name="T3" fmla="*/ 213 h 409"/>
              <a:gd name="T4" fmla="*/ 247 w 461"/>
              <a:gd name="T5" fmla="*/ 17 h 409"/>
              <a:gd name="T6" fmla="*/ 212 w 461"/>
              <a:gd name="T7" fmla="*/ 17 h 409"/>
              <a:gd name="T8" fmla="*/ 9 w 461"/>
              <a:gd name="T9" fmla="*/ 213 h 409"/>
              <a:gd name="T10" fmla="*/ 18 w 461"/>
              <a:gd name="T11" fmla="*/ 230 h 409"/>
              <a:gd name="T12" fmla="*/ 62 w 461"/>
              <a:gd name="T13" fmla="*/ 230 h 409"/>
              <a:gd name="T14" fmla="*/ 62 w 461"/>
              <a:gd name="T15" fmla="*/ 390 h 409"/>
              <a:gd name="T16" fmla="*/ 79 w 461"/>
              <a:gd name="T17" fmla="*/ 408 h 409"/>
              <a:gd name="T18" fmla="*/ 177 w 461"/>
              <a:gd name="T19" fmla="*/ 408 h 409"/>
              <a:gd name="T20" fmla="*/ 177 w 461"/>
              <a:gd name="T21" fmla="*/ 248 h 409"/>
              <a:gd name="T22" fmla="*/ 283 w 461"/>
              <a:gd name="T23" fmla="*/ 248 h 409"/>
              <a:gd name="T24" fmla="*/ 283 w 461"/>
              <a:gd name="T25" fmla="*/ 408 h 409"/>
              <a:gd name="T26" fmla="*/ 381 w 461"/>
              <a:gd name="T27" fmla="*/ 408 h 409"/>
              <a:gd name="T28" fmla="*/ 398 w 461"/>
              <a:gd name="T29" fmla="*/ 390 h 409"/>
              <a:gd name="T30" fmla="*/ 398 w 461"/>
              <a:gd name="T31" fmla="*/ 230 h 409"/>
              <a:gd name="T32" fmla="*/ 443 w 461"/>
              <a:gd name="T33" fmla="*/ 230 h 409"/>
              <a:gd name="T34" fmla="*/ 451 w 461"/>
              <a:gd name="T35" fmla="*/ 213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61" h="409">
                <a:moveTo>
                  <a:pt x="451" y="213"/>
                </a:moveTo>
                <a:lnTo>
                  <a:pt x="451" y="213"/>
                </a:lnTo>
                <a:cubicBezTo>
                  <a:pt x="247" y="17"/>
                  <a:pt x="247" y="17"/>
                  <a:pt x="247" y="17"/>
                </a:cubicBezTo>
                <a:cubicBezTo>
                  <a:pt x="238" y="0"/>
                  <a:pt x="221" y="0"/>
                  <a:pt x="212" y="17"/>
                </a:cubicBezTo>
                <a:cubicBezTo>
                  <a:pt x="9" y="213"/>
                  <a:pt x="9" y="213"/>
                  <a:pt x="9" y="213"/>
                </a:cubicBezTo>
                <a:cubicBezTo>
                  <a:pt x="0" y="221"/>
                  <a:pt x="9" y="230"/>
                  <a:pt x="18" y="230"/>
                </a:cubicBezTo>
                <a:cubicBezTo>
                  <a:pt x="62" y="230"/>
                  <a:pt x="62" y="230"/>
                  <a:pt x="62" y="230"/>
                </a:cubicBezTo>
                <a:cubicBezTo>
                  <a:pt x="62" y="390"/>
                  <a:pt x="62" y="390"/>
                  <a:pt x="62" y="390"/>
                </a:cubicBezTo>
                <a:cubicBezTo>
                  <a:pt x="62" y="399"/>
                  <a:pt x="62" y="408"/>
                  <a:pt x="79" y="408"/>
                </a:cubicBezTo>
                <a:cubicBezTo>
                  <a:pt x="177" y="408"/>
                  <a:pt x="177" y="408"/>
                  <a:pt x="177" y="408"/>
                </a:cubicBezTo>
                <a:cubicBezTo>
                  <a:pt x="177" y="248"/>
                  <a:pt x="177" y="248"/>
                  <a:pt x="177" y="248"/>
                </a:cubicBezTo>
                <a:cubicBezTo>
                  <a:pt x="283" y="248"/>
                  <a:pt x="283" y="248"/>
                  <a:pt x="283" y="248"/>
                </a:cubicBezTo>
                <a:cubicBezTo>
                  <a:pt x="283" y="408"/>
                  <a:pt x="283" y="408"/>
                  <a:pt x="283" y="408"/>
                </a:cubicBezTo>
                <a:cubicBezTo>
                  <a:pt x="381" y="408"/>
                  <a:pt x="381" y="408"/>
                  <a:pt x="381" y="408"/>
                </a:cubicBezTo>
                <a:cubicBezTo>
                  <a:pt x="398" y="408"/>
                  <a:pt x="398" y="399"/>
                  <a:pt x="398" y="390"/>
                </a:cubicBezTo>
                <a:cubicBezTo>
                  <a:pt x="398" y="230"/>
                  <a:pt x="398" y="230"/>
                  <a:pt x="398" y="230"/>
                </a:cubicBezTo>
                <a:cubicBezTo>
                  <a:pt x="443" y="230"/>
                  <a:pt x="443" y="230"/>
                  <a:pt x="443" y="230"/>
                </a:cubicBezTo>
                <a:cubicBezTo>
                  <a:pt x="451" y="230"/>
                  <a:pt x="460" y="221"/>
                  <a:pt x="451" y="213"/>
                </a:cubicBezTo>
              </a:path>
            </a:pathLst>
          </a:custGeom>
          <a:solidFill>
            <a:srgbClr val="03715B"/>
          </a:solidFill>
          <a:ln>
            <a:noFill/>
          </a:ln>
          <a:effectLst/>
        </p:spPr>
        <p:txBody>
          <a:bodyPr wrap="none" anchor="ctr"/>
          <a:lstStyle/>
          <a:p>
            <a:pPr defTabSz="913765"/>
            <a:endParaRPr lang="en-US" sz="900" dirty="0">
              <a:solidFill>
                <a:srgbClr val="D9D9D9"/>
              </a:solidFill>
            </a:endParaRPr>
          </a:p>
        </p:txBody>
      </p:sp>
      <p:cxnSp>
        <p:nvCxnSpPr>
          <p:cNvPr id="7" name="Straight Connector 81"/>
          <p:cNvCxnSpPr/>
          <p:nvPr/>
        </p:nvCxnSpPr>
        <p:spPr>
          <a:xfrm>
            <a:off x="7222028" y="1995933"/>
            <a:ext cx="0" cy="2711198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82"/>
          <p:cNvCxnSpPr/>
          <p:nvPr/>
        </p:nvCxnSpPr>
        <p:spPr>
          <a:xfrm>
            <a:off x="9306613" y="1995935"/>
            <a:ext cx="0" cy="2711198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25"/>
          <p:cNvSpPr>
            <a:spLocks noEditPoints="1"/>
          </p:cNvSpPr>
          <p:nvPr/>
        </p:nvSpPr>
        <p:spPr bwMode="auto">
          <a:xfrm>
            <a:off x="8077719" y="1995933"/>
            <a:ext cx="510492" cy="543374"/>
          </a:xfrm>
          <a:custGeom>
            <a:avLst/>
            <a:gdLst>
              <a:gd name="T0" fmla="*/ 1548 w 1548"/>
              <a:gd name="T1" fmla="*/ 1327 h 1648"/>
              <a:gd name="T2" fmla="*/ 1268 w 1548"/>
              <a:gd name="T3" fmla="*/ 1408 h 1648"/>
              <a:gd name="T4" fmla="*/ 1186 w 1548"/>
              <a:gd name="T5" fmla="*/ 1129 h 1648"/>
              <a:gd name="T6" fmla="*/ 1307 w 1548"/>
              <a:gd name="T7" fmla="*/ 1195 h 1648"/>
              <a:gd name="T8" fmla="*/ 1388 w 1548"/>
              <a:gd name="T9" fmla="*/ 893 h 1648"/>
              <a:gd name="T10" fmla="*/ 1018 w 1548"/>
              <a:gd name="T11" fmla="*/ 327 h 1648"/>
              <a:gd name="T12" fmla="*/ 1061 w 1548"/>
              <a:gd name="T13" fmla="*/ 195 h 1648"/>
              <a:gd name="T14" fmla="*/ 1526 w 1548"/>
              <a:gd name="T15" fmla="*/ 893 h 1648"/>
              <a:gd name="T16" fmla="*/ 1428 w 1548"/>
              <a:gd name="T17" fmla="*/ 1261 h 1648"/>
              <a:gd name="T18" fmla="*/ 1548 w 1548"/>
              <a:gd name="T19" fmla="*/ 1327 h 1648"/>
              <a:gd name="T20" fmla="*/ 770 w 1548"/>
              <a:gd name="T21" fmla="*/ 1511 h 1648"/>
              <a:gd name="T22" fmla="*/ 235 w 1548"/>
              <a:gd name="T23" fmla="*/ 1200 h 1648"/>
              <a:gd name="T24" fmla="*/ 357 w 1548"/>
              <a:gd name="T25" fmla="*/ 1130 h 1648"/>
              <a:gd name="T26" fmla="*/ 75 w 1548"/>
              <a:gd name="T27" fmla="*/ 1055 h 1648"/>
              <a:gd name="T28" fmla="*/ 0 w 1548"/>
              <a:gd name="T29" fmla="*/ 1336 h 1648"/>
              <a:gd name="T30" fmla="*/ 116 w 1548"/>
              <a:gd name="T31" fmla="*/ 1269 h 1648"/>
              <a:gd name="T32" fmla="*/ 770 w 1548"/>
              <a:gd name="T33" fmla="*/ 1648 h 1648"/>
              <a:gd name="T34" fmla="*/ 1180 w 1548"/>
              <a:gd name="T35" fmla="*/ 1527 h 1648"/>
              <a:gd name="T36" fmla="*/ 1095 w 1548"/>
              <a:gd name="T37" fmla="*/ 1418 h 1648"/>
              <a:gd name="T38" fmla="*/ 770 w 1548"/>
              <a:gd name="T39" fmla="*/ 1511 h 1648"/>
              <a:gd name="T40" fmla="*/ 153 w 1548"/>
              <a:gd name="T41" fmla="*/ 901 h 1648"/>
              <a:gd name="T42" fmla="*/ 152 w 1548"/>
              <a:gd name="T43" fmla="*/ 893 h 1648"/>
              <a:gd name="T44" fmla="*/ 702 w 1548"/>
              <a:gd name="T45" fmla="*/ 279 h 1648"/>
              <a:gd name="T46" fmla="*/ 702 w 1548"/>
              <a:gd name="T47" fmla="*/ 412 h 1648"/>
              <a:gd name="T48" fmla="*/ 908 w 1548"/>
              <a:gd name="T49" fmla="*/ 206 h 1648"/>
              <a:gd name="T50" fmla="*/ 702 w 1548"/>
              <a:gd name="T51" fmla="*/ 0 h 1648"/>
              <a:gd name="T52" fmla="*/ 702 w 1548"/>
              <a:gd name="T53" fmla="*/ 141 h 1648"/>
              <a:gd name="T54" fmla="*/ 15 w 1548"/>
              <a:gd name="T55" fmla="*/ 893 h 1648"/>
              <a:gd name="T56" fmla="*/ 16 w 1548"/>
              <a:gd name="T57" fmla="*/ 920 h 1648"/>
              <a:gd name="T58" fmla="*/ 153 w 1548"/>
              <a:gd name="T59" fmla="*/ 901 h 1648"/>
              <a:gd name="T60" fmla="*/ 573 w 1548"/>
              <a:gd name="T61" fmla="*/ 862 h 1648"/>
              <a:gd name="T62" fmla="*/ 602 w 1548"/>
              <a:gd name="T63" fmla="*/ 1039 h 1648"/>
              <a:gd name="T64" fmla="*/ 860 w 1548"/>
              <a:gd name="T65" fmla="*/ 830 h 1648"/>
              <a:gd name="T66" fmla="*/ 592 w 1548"/>
              <a:gd name="T67" fmla="*/ 1305 h 1648"/>
              <a:gd name="T68" fmla="*/ 661 w 1548"/>
              <a:gd name="T69" fmla="*/ 1305 h 1648"/>
              <a:gd name="T70" fmla="*/ 695 w 1548"/>
              <a:gd name="T71" fmla="*/ 1103 h 1648"/>
              <a:gd name="T72" fmla="*/ 887 w 1548"/>
              <a:gd name="T73" fmla="*/ 1061 h 1648"/>
              <a:gd name="T74" fmla="*/ 1170 w 1548"/>
              <a:gd name="T75" fmla="*/ 679 h 1648"/>
              <a:gd name="T76" fmla="*/ 573 w 1548"/>
              <a:gd name="T77" fmla="*/ 862 h 1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548" h="1648">
                <a:moveTo>
                  <a:pt x="1548" y="1327"/>
                </a:moveTo>
                <a:cubicBezTo>
                  <a:pt x="1268" y="1408"/>
                  <a:pt x="1268" y="1408"/>
                  <a:pt x="1268" y="1408"/>
                </a:cubicBezTo>
                <a:cubicBezTo>
                  <a:pt x="1186" y="1129"/>
                  <a:pt x="1186" y="1129"/>
                  <a:pt x="1186" y="1129"/>
                </a:cubicBezTo>
                <a:cubicBezTo>
                  <a:pt x="1307" y="1195"/>
                  <a:pt x="1307" y="1195"/>
                  <a:pt x="1307" y="1195"/>
                </a:cubicBezTo>
                <a:cubicBezTo>
                  <a:pt x="1358" y="1105"/>
                  <a:pt x="1388" y="1003"/>
                  <a:pt x="1388" y="893"/>
                </a:cubicBezTo>
                <a:cubicBezTo>
                  <a:pt x="1388" y="640"/>
                  <a:pt x="1236" y="422"/>
                  <a:pt x="1018" y="327"/>
                </a:cubicBezTo>
                <a:cubicBezTo>
                  <a:pt x="1061" y="195"/>
                  <a:pt x="1061" y="195"/>
                  <a:pt x="1061" y="195"/>
                </a:cubicBezTo>
                <a:cubicBezTo>
                  <a:pt x="1334" y="309"/>
                  <a:pt x="1526" y="578"/>
                  <a:pt x="1526" y="893"/>
                </a:cubicBezTo>
                <a:cubicBezTo>
                  <a:pt x="1526" y="1027"/>
                  <a:pt x="1490" y="1152"/>
                  <a:pt x="1428" y="1261"/>
                </a:cubicBezTo>
                <a:lnTo>
                  <a:pt x="1548" y="1327"/>
                </a:lnTo>
                <a:close/>
                <a:moveTo>
                  <a:pt x="770" y="1511"/>
                </a:moveTo>
                <a:cubicBezTo>
                  <a:pt x="542" y="1511"/>
                  <a:pt x="342" y="1385"/>
                  <a:pt x="235" y="1200"/>
                </a:cubicBezTo>
                <a:cubicBezTo>
                  <a:pt x="357" y="1130"/>
                  <a:pt x="357" y="1130"/>
                  <a:pt x="357" y="1130"/>
                </a:cubicBezTo>
                <a:cubicBezTo>
                  <a:pt x="75" y="1055"/>
                  <a:pt x="75" y="1055"/>
                  <a:pt x="75" y="1055"/>
                </a:cubicBezTo>
                <a:cubicBezTo>
                  <a:pt x="0" y="1336"/>
                  <a:pt x="0" y="1336"/>
                  <a:pt x="0" y="1336"/>
                </a:cubicBezTo>
                <a:cubicBezTo>
                  <a:pt x="116" y="1269"/>
                  <a:pt x="116" y="1269"/>
                  <a:pt x="116" y="1269"/>
                </a:cubicBezTo>
                <a:cubicBezTo>
                  <a:pt x="247" y="1495"/>
                  <a:pt x="490" y="1648"/>
                  <a:pt x="770" y="1648"/>
                </a:cubicBezTo>
                <a:cubicBezTo>
                  <a:pt x="922" y="1648"/>
                  <a:pt x="1062" y="1603"/>
                  <a:pt x="1180" y="1527"/>
                </a:cubicBezTo>
                <a:cubicBezTo>
                  <a:pt x="1095" y="1418"/>
                  <a:pt x="1095" y="1418"/>
                  <a:pt x="1095" y="1418"/>
                </a:cubicBezTo>
                <a:cubicBezTo>
                  <a:pt x="1001" y="1476"/>
                  <a:pt x="890" y="1511"/>
                  <a:pt x="770" y="1511"/>
                </a:cubicBezTo>
                <a:close/>
                <a:moveTo>
                  <a:pt x="153" y="901"/>
                </a:moveTo>
                <a:cubicBezTo>
                  <a:pt x="153" y="898"/>
                  <a:pt x="152" y="896"/>
                  <a:pt x="152" y="893"/>
                </a:cubicBezTo>
                <a:cubicBezTo>
                  <a:pt x="152" y="575"/>
                  <a:pt x="393" y="314"/>
                  <a:pt x="702" y="279"/>
                </a:cubicBezTo>
                <a:cubicBezTo>
                  <a:pt x="702" y="412"/>
                  <a:pt x="702" y="412"/>
                  <a:pt x="702" y="412"/>
                </a:cubicBezTo>
                <a:cubicBezTo>
                  <a:pt x="908" y="206"/>
                  <a:pt x="908" y="206"/>
                  <a:pt x="908" y="206"/>
                </a:cubicBezTo>
                <a:cubicBezTo>
                  <a:pt x="702" y="0"/>
                  <a:pt x="702" y="0"/>
                  <a:pt x="702" y="0"/>
                </a:cubicBezTo>
                <a:cubicBezTo>
                  <a:pt x="702" y="141"/>
                  <a:pt x="702" y="141"/>
                  <a:pt x="702" y="141"/>
                </a:cubicBezTo>
                <a:cubicBezTo>
                  <a:pt x="317" y="175"/>
                  <a:pt x="15" y="499"/>
                  <a:pt x="15" y="893"/>
                </a:cubicBezTo>
                <a:cubicBezTo>
                  <a:pt x="15" y="902"/>
                  <a:pt x="16" y="911"/>
                  <a:pt x="16" y="920"/>
                </a:cubicBezTo>
                <a:lnTo>
                  <a:pt x="153" y="901"/>
                </a:lnTo>
                <a:close/>
                <a:moveTo>
                  <a:pt x="573" y="862"/>
                </a:moveTo>
                <a:cubicBezTo>
                  <a:pt x="556" y="922"/>
                  <a:pt x="563" y="984"/>
                  <a:pt x="602" y="1039"/>
                </a:cubicBezTo>
                <a:cubicBezTo>
                  <a:pt x="664" y="947"/>
                  <a:pt x="780" y="849"/>
                  <a:pt x="860" y="830"/>
                </a:cubicBezTo>
                <a:cubicBezTo>
                  <a:pt x="696" y="949"/>
                  <a:pt x="604" y="1116"/>
                  <a:pt x="592" y="1305"/>
                </a:cubicBezTo>
                <a:cubicBezTo>
                  <a:pt x="661" y="1305"/>
                  <a:pt x="661" y="1305"/>
                  <a:pt x="661" y="1305"/>
                </a:cubicBezTo>
                <a:cubicBezTo>
                  <a:pt x="660" y="1233"/>
                  <a:pt x="670" y="1144"/>
                  <a:pt x="695" y="1103"/>
                </a:cubicBezTo>
                <a:cubicBezTo>
                  <a:pt x="758" y="1124"/>
                  <a:pt x="827" y="1112"/>
                  <a:pt x="887" y="1061"/>
                </a:cubicBezTo>
                <a:cubicBezTo>
                  <a:pt x="1006" y="961"/>
                  <a:pt x="961" y="708"/>
                  <a:pt x="1170" y="679"/>
                </a:cubicBezTo>
                <a:cubicBezTo>
                  <a:pt x="890" y="526"/>
                  <a:pt x="624" y="688"/>
                  <a:pt x="573" y="862"/>
                </a:cubicBezTo>
                <a:close/>
              </a:path>
            </a:pathLst>
          </a:custGeom>
          <a:solidFill>
            <a:srgbClr val="03715B"/>
          </a:solidFill>
          <a:ln>
            <a:noFill/>
          </a:ln>
        </p:spPr>
        <p:txBody>
          <a:bodyPr vert="horz" wrap="square" lIns="45720" tIns="22860" rIns="45720" bIns="22860" numCol="1" anchor="t" anchorCtr="0" compatLnSpc="1"/>
          <a:lstStyle/>
          <a:p>
            <a:pPr defTabSz="913765"/>
            <a:endParaRPr lang="bg-BG" sz="900">
              <a:solidFill>
                <a:srgbClr val="ED7D31"/>
              </a:solidFill>
            </a:endParaRPr>
          </a:p>
        </p:txBody>
      </p:sp>
      <p:sp>
        <p:nvSpPr>
          <p:cNvPr id="10" name="Freeform 102"/>
          <p:cNvSpPr>
            <a:spLocks noChangeArrowheads="1"/>
          </p:cNvSpPr>
          <p:nvPr/>
        </p:nvSpPr>
        <p:spPr bwMode="auto">
          <a:xfrm>
            <a:off x="10270078" y="2022669"/>
            <a:ext cx="571203" cy="510541"/>
          </a:xfrm>
          <a:custGeom>
            <a:avLst/>
            <a:gdLst>
              <a:gd name="T0" fmla="*/ 80 w 498"/>
              <a:gd name="T1" fmla="*/ 151 h 445"/>
              <a:gd name="T2" fmla="*/ 80 w 498"/>
              <a:gd name="T3" fmla="*/ 151 h 445"/>
              <a:gd name="T4" fmla="*/ 142 w 498"/>
              <a:gd name="T5" fmla="*/ 169 h 445"/>
              <a:gd name="T6" fmla="*/ 151 w 498"/>
              <a:gd name="T7" fmla="*/ 169 h 445"/>
              <a:gd name="T8" fmla="*/ 195 w 498"/>
              <a:gd name="T9" fmla="*/ 134 h 445"/>
              <a:gd name="T10" fmla="*/ 195 w 498"/>
              <a:gd name="T11" fmla="*/ 125 h 445"/>
              <a:gd name="T12" fmla="*/ 178 w 498"/>
              <a:gd name="T13" fmla="*/ 107 h 445"/>
              <a:gd name="T14" fmla="*/ 275 w 498"/>
              <a:gd name="T15" fmla="*/ 10 h 445"/>
              <a:gd name="T16" fmla="*/ 195 w 498"/>
              <a:gd name="T17" fmla="*/ 0 h 445"/>
              <a:gd name="T18" fmla="*/ 107 w 498"/>
              <a:gd name="T19" fmla="*/ 54 h 445"/>
              <a:gd name="T20" fmla="*/ 72 w 498"/>
              <a:gd name="T21" fmla="*/ 81 h 445"/>
              <a:gd name="T22" fmla="*/ 53 w 498"/>
              <a:gd name="T23" fmla="*/ 116 h 445"/>
              <a:gd name="T24" fmla="*/ 18 w 498"/>
              <a:gd name="T25" fmla="*/ 125 h 445"/>
              <a:gd name="T26" fmla="*/ 0 w 498"/>
              <a:gd name="T27" fmla="*/ 143 h 445"/>
              <a:gd name="T28" fmla="*/ 0 w 498"/>
              <a:gd name="T29" fmla="*/ 151 h 445"/>
              <a:gd name="T30" fmla="*/ 36 w 498"/>
              <a:gd name="T31" fmla="*/ 187 h 445"/>
              <a:gd name="T32" fmla="*/ 53 w 498"/>
              <a:gd name="T33" fmla="*/ 196 h 445"/>
              <a:gd name="T34" fmla="*/ 72 w 498"/>
              <a:gd name="T35" fmla="*/ 178 h 445"/>
              <a:gd name="T36" fmla="*/ 80 w 498"/>
              <a:gd name="T37" fmla="*/ 151 h 445"/>
              <a:gd name="T38" fmla="*/ 222 w 498"/>
              <a:gd name="T39" fmla="*/ 160 h 445"/>
              <a:gd name="T40" fmla="*/ 222 w 498"/>
              <a:gd name="T41" fmla="*/ 160 h 445"/>
              <a:gd name="T42" fmla="*/ 213 w 498"/>
              <a:gd name="T43" fmla="*/ 160 h 445"/>
              <a:gd name="T44" fmla="*/ 178 w 498"/>
              <a:gd name="T45" fmla="*/ 187 h 445"/>
              <a:gd name="T46" fmla="*/ 169 w 498"/>
              <a:gd name="T47" fmla="*/ 204 h 445"/>
              <a:gd name="T48" fmla="*/ 381 w 498"/>
              <a:gd name="T49" fmla="*/ 435 h 445"/>
              <a:gd name="T50" fmla="*/ 399 w 498"/>
              <a:gd name="T51" fmla="*/ 435 h 445"/>
              <a:gd name="T52" fmla="*/ 426 w 498"/>
              <a:gd name="T53" fmla="*/ 417 h 445"/>
              <a:gd name="T54" fmla="*/ 426 w 498"/>
              <a:gd name="T55" fmla="*/ 400 h 445"/>
              <a:gd name="T56" fmla="*/ 222 w 498"/>
              <a:gd name="T57" fmla="*/ 160 h 445"/>
              <a:gd name="T58" fmla="*/ 497 w 498"/>
              <a:gd name="T59" fmla="*/ 63 h 445"/>
              <a:gd name="T60" fmla="*/ 497 w 498"/>
              <a:gd name="T61" fmla="*/ 63 h 445"/>
              <a:gd name="T62" fmla="*/ 479 w 498"/>
              <a:gd name="T63" fmla="*/ 54 h 445"/>
              <a:gd name="T64" fmla="*/ 461 w 498"/>
              <a:gd name="T65" fmla="*/ 89 h 445"/>
              <a:gd name="T66" fmla="*/ 408 w 498"/>
              <a:gd name="T67" fmla="*/ 107 h 445"/>
              <a:gd name="T68" fmla="*/ 399 w 498"/>
              <a:gd name="T69" fmla="*/ 63 h 445"/>
              <a:gd name="T70" fmla="*/ 417 w 498"/>
              <a:gd name="T71" fmla="*/ 19 h 445"/>
              <a:gd name="T72" fmla="*/ 408 w 498"/>
              <a:gd name="T73" fmla="*/ 10 h 445"/>
              <a:gd name="T74" fmla="*/ 337 w 498"/>
              <a:gd name="T75" fmla="*/ 72 h 445"/>
              <a:gd name="T76" fmla="*/ 319 w 498"/>
              <a:gd name="T77" fmla="*/ 151 h 445"/>
              <a:gd name="T78" fmla="*/ 284 w 498"/>
              <a:gd name="T79" fmla="*/ 187 h 445"/>
              <a:gd name="T80" fmla="*/ 319 w 498"/>
              <a:gd name="T81" fmla="*/ 231 h 445"/>
              <a:gd name="T82" fmla="*/ 364 w 498"/>
              <a:gd name="T83" fmla="*/ 187 h 445"/>
              <a:gd name="T84" fmla="*/ 408 w 498"/>
              <a:gd name="T85" fmla="*/ 178 h 445"/>
              <a:gd name="T86" fmla="*/ 488 w 498"/>
              <a:gd name="T87" fmla="*/ 143 h 445"/>
              <a:gd name="T88" fmla="*/ 497 w 498"/>
              <a:gd name="T89" fmla="*/ 63 h 445"/>
              <a:gd name="T90" fmla="*/ 72 w 498"/>
              <a:gd name="T91" fmla="*/ 400 h 445"/>
              <a:gd name="T92" fmla="*/ 72 w 498"/>
              <a:gd name="T93" fmla="*/ 400 h 445"/>
              <a:gd name="T94" fmla="*/ 72 w 498"/>
              <a:gd name="T95" fmla="*/ 417 h 445"/>
              <a:gd name="T96" fmla="*/ 89 w 498"/>
              <a:gd name="T97" fmla="*/ 444 h 445"/>
              <a:gd name="T98" fmla="*/ 107 w 498"/>
              <a:gd name="T99" fmla="*/ 435 h 445"/>
              <a:gd name="T100" fmla="*/ 231 w 498"/>
              <a:gd name="T101" fmla="*/ 320 h 445"/>
              <a:gd name="T102" fmla="*/ 195 w 498"/>
              <a:gd name="T103" fmla="*/ 275 h 445"/>
              <a:gd name="T104" fmla="*/ 72 w 498"/>
              <a:gd name="T105" fmla="*/ 400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98" h="445">
                <a:moveTo>
                  <a:pt x="80" y="151"/>
                </a:moveTo>
                <a:lnTo>
                  <a:pt x="80" y="151"/>
                </a:lnTo>
                <a:cubicBezTo>
                  <a:pt x="97" y="134"/>
                  <a:pt x="116" y="143"/>
                  <a:pt x="142" y="169"/>
                </a:cubicBezTo>
                <a:cubicBezTo>
                  <a:pt x="151" y="178"/>
                  <a:pt x="151" y="169"/>
                  <a:pt x="151" y="169"/>
                </a:cubicBezTo>
                <a:cubicBezTo>
                  <a:pt x="160" y="169"/>
                  <a:pt x="186" y="134"/>
                  <a:pt x="195" y="134"/>
                </a:cubicBezTo>
                <a:cubicBezTo>
                  <a:pt x="195" y="134"/>
                  <a:pt x="195" y="134"/>
                  <a:pt x="195" y="125"/>
                </a:cubicBezTo>
                <a:cubicBezTo>
                  <a:pt x="186" y="125"/>
                  <a:pt x="178" y="116"/>
                  <a:pt x="178" y="107"/>
                </a:cubicBezTo>
                <a:cubicBezTo>
                  <a:pt x="133" y="45"/>
                  <a:pt x="301" y="10"/>
                  <a:pt x="275" y="10"/>
                </a:cubicBezTo>
                <a:cubicBezTo>
                  <a:pt x="257" y="0"/>
                  <a:pt x="204" y="0"/>
                  <a:pt x="195" y="0"/>
                </a:cubicBezTo>
                <a:cubicBezTo>
                  <a:pt x="169" y="10"/>
                  <a:pt x="125" y="36"/>
                  <a:pt x="107" y="54"/>
                </a:cubicBezTo>
                <a:cubicBezTo>
                  <a:pt x="80" y="72"/>
                  <a:pt x="72" y="81"/>
                  <a:pt x="72" y="81"/>
                </a:cubicBezTo>
                <a:cubicBezTo>
                  <a:pt x="62" y="89"/>
                  <a:pt x="72" y="107"/>
                  <a:pt x="53" y="116"/>
                </a:cubicBezTo>
                <a:cubicBezTo>
                  <a:pt x="36" y="125"/>
                  <a:pt x="27" y="116"/>
                  <a:pt x="18" y="125"/>
                </a:cubicBezTo>
                <a:cubicBezTo>
                  <a:pt x="18" y="134"/>
                  <a:pt x="9" y="134"/>
                  <a:pt x="0" y="143"/>
                </a:cubicBezTo>
                <a:lnTo>
                  <a:pt x="0" y="151"/>
                </a:lnTo>
                <a:lnTo>
                  <a:pt x="36" y="187"/>
                </a:lnTo>
                <a:cubicBezTo>
                  <a:pt x="36" y="196"/>
                  <a:pt x="44" y="196"/>
                  <a:pt x="53" y="196"/>
                </a:cubicBezTo>
                <a:cubicBezTo>
                  <a:pt x="53" y="187"/>
                  <a:pt x="62" y="178"/>
                  <a:pt x="72" y="178"/>
                </a:cubicBezTo>
                <a:cubicBezTo>
                  <a:pt x="72" y="178"/>
                  <a:pt x="72" y="151"/>
                  <a:pt x="80" y="151"/>
                </a:cubicBezTo>
                <a:close/>
                <a:moveTo>
                  <a:pt x="222" y="160"/>
                </a:moveTo>
                <a:lnTo>
                  <a:pt x="222" y="160"/>
                </a:lnTo>
                <a:cubicBezTo>
                  <a:pt x="213" y="160"/>
                  <a:pt x="213" y="160"/>
                  <a:pt x="213" y="160"/>
                </a:cubicBezTo>
                <a:cubicBezTo>
                  <a:pt x="178" y="187"/>
                  <a:pt x="178" y="187"/>
                  <a:pt x="178" y="187"/>
                </a:cubicBezTo>
                <a:cubicBezTo>
                  <a:pt x="169" y="196"/>
                  <a:pt x="169" y="196"/>
                  <a:pt x="169" y="204"/>
                </a:cubicBezTo>
                <a:cubicBezTo>
                  <a:pt x="381" y="435"/>
                  <a:pt x="381" y="435"/>
                  <a:pt x="381" y="435"/>
                </a:cubicBezTo>
                <a:cubicBezTo>
                  <a:pt x="381" y="444"/>
                  <a:pt x="391" y="444"/>
                  <a:pt x="399" y="435"/>
                </a:cubicBezTo>
                <a:cubicBezTo>
                  <a:pt x="426" y="417"/>
                  <a:pt x="426" y="417"/>
                  <a:pt x="426" y="417"/>
                </a:cubicBezTo>
                <a:cubicBezTo>
                  <a:pt x="426" y="408"/>
                  <a:pt x="426" y="400"/>
                  <a:pt x="426" y="400"/>
                </a:cubicBezTo>
                <a:lnTo>
                  <a:pt x="222" y="160"/>
                </a:lnTo>
                <a:close/>
                <a:moveTo>
                  <a:pt x="497" y="63"/>
                </a:moveTo>
                <a:lnTo>
                  <a:pt x="497" y="63"/>
                </a:lnTo>
                <a:cubicBezTo>
                  <a:pt x="488" y="45"/>
                  <a:pt x="488" y="54"/>
                  <a:pt x="479" y="54"/>
                </a:cubicBezTo>
                <a:cubicBezTo>
                  <a:pt x="479" y="63"/>
                  <a:pt x="461" y="81"/>
                  <a:pt x="461" y="89"/>
                </a:cubicBezTo>
                <a:cubicBezTo>
                  <a:pt x="452" y="107"/>
                  <a:pt x="435" y="125"/>
                  <a:pt x="408" y="107"/>
                </a:cubicBezTo>
                <a:cubicBezTo>
                  <a:pt x="381" y="81"/>
                  <a:pt x="391" y="72"/>
                  <a:pt x="399" y="63"/>
                </a:cubicBezTo>
                <a:cubicBezTo>
                  <a:pt x="399" y="54"/>
                  <a:pt x="417" y="28"/>
                  <a:pt x="417" y="19"/>
                </a:cubicBezTo>
                <a:cubicBezTo>
                  <a:pt x="426" y="19"/>
                  <a:pt x="417" y="10"/>
                  <a:pt x="408" y="10"/>
                </a:cubicBezTo>
                <a:cubicBezTo>
                  <a:pt x="399" y="19"/>
                  <a:pt x="346" y="36"/>
                  <a:pt x="337" y="72"/>
                </a:cubicBezTo>
                <a:cubicBezTo>
                  <a:pt x="328" y="98"/>
                  <a:pt x="346" y="125"/>
                  <a:pt x="319" y="151"/>
                </a:cubicBezTo>
                <a:cubicBezTo>
                  <a:pt x="284" y="187"/>
                  <a:pt x="284" y="187"/>
                  <a:pt x="284" y="187"/>
                </a:cubicBezTo>
                <a:cubicBezTo>
                  <a:pt x="319" y="231"/>
                  <a:pt x="319" y="231"/>
                  <a:pt x="319" y="231"/>
                </a:cubicBezTo>
                <a:cubicBezTo>
                  <a:pt x="364" y="187"/>
                  <a:pt x="364" y="187"/>
                  <a:pt x="364" y="187"/>
                </a:cubicBezTo>
                <a:cubicBezTo>
                  <a:pt x="372" y="178"/>
                  <a:pt x="391" y="169"/>
                  <a:pt x="408" y="178"/>
                </a:cubicBezTo>
                <a:cubicBezTo>
                  <a:pt x="452" y="187"/>
                  <a:pt x="470" y="169"/>
                  <a:pt x="488" y="143"/>
                </a:cubicBezTo>
                <a:cubicBezTo>
                  <a:pt x="497" y="116"/>
                  <a:pt x="497" y="72"/>
                  <a:pt x="497" y="63"/>
                </a:cubicBezTo>
                <a:close/>
                <a:moveTo>
                  <a:pt x="72" y="400"/>
                </a:moveTo>
                <a:lnTo>
                  <a:pt x="72" y="400"/>
                </a:lnTo>
                <a:cubicBezTo>
                  <a:pt x="62" y="408"/>
                  <a:pt x="62" y="417"/>
                  <a:pt x="72" y="417"/>
                </a:cubicBezTo>
                <a:cubicBezTo>
                  <a:pt x="89" y="444"/>
                  <a:pt x="89" y="444"/>
                  <a:pt x="89" y="444"/>
                </a:cubicBezTo>
                <a:cubicBezTo>
                  <a:pt x="97" y="444"/>
                  <a:pt x="107" y="444"/>
                  <a:pt x="107" y="435"/>
                </a:cubicBezTo>
                <a:cubicBezTo>
                  <a:pt x="231" y="320"/>
                  <a:pt x="231" y="320"/>
                  <a:pt x="231" y="320"/>
                </a:cubicBezTo>
                <a:cubicBezTo>
                  <a:pt x="195" y="275"/>
                  <a:pt x="195" y="275"/>
                  <a:pt x="195" y="275"/>
                </a:cubicBezTo>
                <a:lnTo>
                  <a:pt x="72" y="400"/>
                </a:lnTo>
                <a:close/>
              </a:path>
            </a:pathLst>
          </a:custGeom>
          <a:solidFill>
            <a:srgbClr val="03715B"/>
          </a:solidFill>
          <a:ln>
            <a:noFill/>
          </a:ln>
          <a:effectLst/>
        </p:spPr>
        <p:txBody>
          <a:bodyPr wrap="none" anchor="ctr"/>
          <a:lstStyle/>
          <a:p>
            <a:pPr defTabSz="913765"/>
            <a:endParaRPr lang="en-US" sz="900" dirty="0">
              <a:solidFill>
                <a:srgbClr val="A5A5A5"/>
              </a:solidFill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5250044" y="2637338"/>
            <a:ext cx="1755841" cy="1854352"/>
            <a:chOff x="5250044" y="2637338"/>
            <a:chExt cx="1755841" cy="1854352"/>
          </a:xfrm>
          <a:solidFill>
            <a:srgbClr val="03715B"/>
          </a:solidFill>
        </p:grpSpPr>
        <p:sp>
          <p:nvSpPr>
            <p:cNvPr id="14" name="TextBox 31"/>
            <p:cNvSpPr txBox="1">
              <a:spLocks noChangeArrowheads="1"/>
            </p:cNvSpPr>
            <p:nvPr/>
          </p:nvSpPr>
          <p:spPr bwMode="auto">
            <a:xfrm>
              <a:off x="5250044" y="2637338"/>
              <a:ext cx="1755841" cy="338554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charset="-128"/>
                  <a:cs typeface="MS PGothic" panose="020B0600070205080204" charset="-128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charset="-128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charset="-128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charset="-128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charset="-128"/>
                </a:defRPr>
              </a:lvl5pPr>
              <a:lvl6pPr marL="2514600" indent="-228600" defTabSz="182753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charset="-128"/>
                </a:defRPr>
              </a:lvl6pPr>
              <a:lvl7pPr marL="2971800" indent="-228600" defTabSz="182753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charset="-128"/>
                </a:defRPr>
              </a:lvl7pPr>
              <a:lvl8pPr marL="3429000" indent="-228600" defTabSz="182753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charset="-128"/>
                </a:defRPr>
              </a:lvl8pPr>
              <a:lvl9pPr marL="3886200" indent="-228600" defTabSz="182753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charset="-128"/>
                </a:defRPr>
              </a:lvl9pPr>
            </a:lstStyle>
            <a:p>
              <a:pPr algn="ctr" defTabSz="94996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 Light" pitchFamily="34" charset="0"/>
                </a:rPr>
                <a:t>ADD TITLE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 pitchFamily="34" charset="0"/>
              </a:endParaRPr>
            </a:p>
          </p:txBody>
        </p:sp>
        <p:sp>
          <p:nvSpPr>
            <p:cNvPr id="15" name="Text Placeholder 3"/>
            <p:cNvSpPr txBox="1"/>
            <p:nvPr/>
          </p:nvSpPr>
          <p:spPr>
            <a:xfrm>
              <a:off x="5452275" y="3199028"/>
              <a:ext cx="1324616" cy="1292662"/>
            </a:xfrm>
            <a:prstGeom prst="rect">
              <a:avLst/>
            </a:prstGeom>
            <a:grpFill/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913765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pitchFamily="2" charset="0"/>
                </a:rPr>
                <a:t>Add your words here</a:t>
              </a: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pitchFamily="2" charset="0"/>
                </a:rPr>
                <a:t>，</a:t>
              </a:r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pitchFamily="2" charset="0"/>
                </a:rPr>
                <a:t>according to your need to draw the text box size</a:t>
              </a: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pitchFamily="2" charset="0"/>
                </a:rPr>
                <a:t>。</a:t>
              </a:r>
            </a:p>
          </p:txBody>
        </p:sp>
      </p:grp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/>
          <a:srcRect l="20960"/>
          <a:stretch>
            <a:fillRect/>
          </a:stretch>
        </p:blipFill>
        <p:spPr>
          <a:xfrm>
            <a:off x="217554" y="1499136"/>
            <a:ext cx="4559836" cy="3952661"/>
          </a:xfrm>
          <a:prstGeom prst="rect">
            <a:avLst/>
          </a:prstGeom>
          <a:solidFill>
            <a:srgbClr val="03715B"/>
          </a:solidFill>
        </p:spPr>
      </p:pic>
      <p:sp>
        <p:nvSpPr>
          <p:cNvPr id="17" name="Rounded Rectangle 87"/>
          <p:cNvSpPr/>
          <p:nvPr/>
        </p:nvSpPr>
        <p:spPr>
          <a:xfrm>
            <a:off x="7512953" y="2979835"/>
            <a:ext cx="1522416" cy="43890"/>
          </a:xfrm>
          <a:prstGeom prst="roundRect">
            <a:avLst>
              <a:gd name="adj" fmla="val 50000"/>
            </a:avLst>
          </a:prstGeom>
          <a:solidFill>
            <a:srgbClr val="0371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0" tIns="54855" rIns="109710" bIns="54855" rtlCol="0" anchor="ctr"/>
          <a:lstStyle/>
          <a:p>
            <a:pPr algn="ctr" defTabSz="913765"/>
            <a:endParaRPr lang="bg-BG" sz="900">
              <a:solidFill>
                <a:srgbClr val="D9D9D9"/>
              </a:solidFill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7392825" y="2637338"/>
            <a:ext cx="1755841" cy="1854352"/>
            <a:chOff x="7392825" y="2637338"/>
            <a:chExt cx="1755841" cy="1854352"/>
          </a:xfrm>
          <a:solidFill>
            <a:srgbClr val="03715B"/>
          </a:solidFill>
        </p:grpSpPr>
        <p:sp>
          <p:nvSpPr>
            <p:cNvPr id="19" name="TextBox 31"/>
            <p:cNvSpPr txBox="1">
              <a:spLocks noChangeArrowheads="1"/>
            </p:cNvSpPr>
            <p:nvPr/>
          </p:nvSpPr>
          <p:spPr bwMode="auto">
            <a:xfrm>
              <a:off x="7392825" y="2637338"/>
              <a:ext cx="1755841" cy="338554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charset="-128"/>
                  <a:cs typeface="MS PGothic" panose="020B0600070205080204" charset="-128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charset="-128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charset="-128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charset="-128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charset="-128"/>
                </a:defRPr>
              </a:lvl5pPr>
              <a:lvl6pPr marL="2514600" indent="-228600" defTabSz="182753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charset="-128"/>
                </a:defRPr>
              </a:lvl6pPr>
              <a:lvl7pPr marL="2971800" indent="-228600" defTabSz="182753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charset="-128"/>
                </a:defRPr>
              </a:lvl7pPr>
              <a:lvl8pPr marL="3429000" indent="-228600" defTabSz="182753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charset="-128"/>
                </a:defRPr>
              </a:lvl8pPr>
              <a:lvl9pPr marL="3886200" indent="-228600" defTabSz="182753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charset="-128"/>
                </a:defRPr>
              </a:lvl9pPr>
            </a:lstStyle>
            <a:p>
              <a:pPr algn="ctr" defTabSz="94996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 Light" pitchFamily="34" charset="0"/>
                </a:rPr>
                <a:t>ADD TITLE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 pitchFamily="34" charset="0"/>
              </a:endParaRPr>
            </a:p>
          </p:txBody>
        </p:sp>
        <p:sp>
          <p:nvSpPr>
            <p:cNvPr id="20" name="Text Placeholder 3"/>
            <p:cNvSpPr txBox="1"/>
            <p:nvPr/>
          </p:nvSpPr>
          <p:spPr>
            <a:xfrm>
              <a:off x="7595056" y="3199028"/>
              <a:ext cx="1324616" cy="1292662"/>
            </a:xfrm>
            <a:prstGeom prst="rect">
              <a:avLst/>
            </a:prstGeom>
            <a:grpFill/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913765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pitchFamily="2" charset="0"/>
                </a:rPr>
                <a:t>Add your words here</a:t>
              </a: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pitchFamily="2" charset="0"/>
                </a:rPr>
                <a:t>，</a:t>
              </a:r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pitchFamily="2" charset="0"/>
                </a:rPr>
                <a:t>according to your need to draw the text box size</a:t>
              </a: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pitchFamily="2" charset="0"/>
                </a:rPr>
                <a:t>。</a:t>
              </a:r>
            </a:p>
          </p:txBody>
        </p:sp>
      </p:grpSp>
      <p:sp>
        <p:nvSpPr>
          <p:cNvPr id="21" name="Rounded Rectangle 87"/>
          <p:cNvSpPr/>
          <p:nvPr/>
        </p:nvSpPr>
        <p:spPr>
          <a:xfrm>
            <a:off x="9913883" y="2979835"/>
            <a:ext cx="1522416" cy="43890"/>
          </a:xfrm>
          <a:prstGeom prst="roundRect">
            <a:avLst>
              <a:gd name="adj" fmla="val 50000"/>
            </a:avLst>
          </a:prstGeom>
          <a:solidFill>
            <a:srgbClr val="0371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0" tIns="54855" rIns="109710" bIns="54855" rtlCol="0" anchor="ctr"/>
          <a:lstStyle/>
          <a:p>
            <a:pPr algn="ctr" defTabSz="913765"/>
            <a:endParaRPr lang="bg-BG" sz="900">
              <a:solidFill>
                <a:srgbClr val="D9D9D9"/>
              </a:solidFill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9793755" y="2637338"/>
            <a:ext cx="1755841" cy="1854352"/>
            <a:chOff x="9793755" y="2637338"/>
            <a:chExt cx="1755841" cy="1854352"/>
          </a:xfrm>
          <a:solidFill>
            <a:srgbClr val="03715B"/>
          </a:solidFill>
        </p:grpSpPr>
        <p:sp>
          <p:nvSpPr>
            <p:cNvPr id="23" name="TextBox 31"/>
            <p:cNvSpPr txBox="1">
              <a:spLocks noChangeArrowheads="1"/>
            </p:cNvSpPr>
            <p:nvPr/>
          </p:nvSpPr>
          <p:spPr bwMode="auto">
            <a:xfrm>
              <a:off x="9793755" y="2637338"/>
              <a:ext cx="1755841" cy="338554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charset="-128"/>
                  <a:cs typeface="MS PGothic" panose="020B0600070205080204" charset="-128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charset="-128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charset="-128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charset="-128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charset="-128"/>
                </a:defRPr>
              </a:lvl5pPr>
              <a:lvl6pPr marL="2514600" indent="-228600" defTabSz="182753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charset="-128"/>
                </a:defRPr>
              </a:lvl6pPr>
              <a:lvl7pPr marL="2971800" indent="-228600" defTabSz="182753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charset="-128"/>
                </a:defRPr>
              </a:lvl7pPr>
              <a:lvl8pPr marL="3429000" indent="-228600" defTabSz="182753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charset="-128"/>
                </a:defRPr>
              </a:lvl8pPr>
              <a:lvl9pPr marL="3886200" indent="-228600" defTabSz="182753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charset="-128"/>
                </a:defRPr>
              </a:lvl9pPr>
            </a:lstStyle>
            <a:p>
              <a:pPr algn="ctr" defTabSz="94996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 Light" pitchFamily="34" charset="0"/>
                </a:rPr>
                <a:t>ADD TITLE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 pitchFamily="34" charset="0"/>
              </a:endParaRPr>
            </a:p>
          </p:txBody>
        </p:sp>
        <p:sp>
          <p:nvSpPr>
            <p:cNvPr id="24" name="Text Placeholder 3"/>
            <p:cNvSpPr txBox="1"/>
            <p:nvPr/>
          </p:nvSpPr>
          <p:spPr>
            <a:xfrm>
              <a:off x="9995986" y="3199028"/>
              <a:ext cx="1324616" cy="1292662"/>
            </a:xfrm>
            <a:prstGeom prst="rect">
              <a:avLst/>
            </a:prstGeom>
            <a:grpFill/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913765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pitchFamily="2" charset="0"/>
                </a:rPr>
                <a:t>Add your words here</a:t>
              </a: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pitchFamily="2" charset="0"/>
                </a:rPr>
                <a:t>，</a:t>
              </a:r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pitchFamily="2" charset="0"/>
                </a:rPr>
                <a:t>according to your need to draw the text box size</a:t>
              </a: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pitchFamily="2" charset="0"/>
                </a:rPr>
                <a:t>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/>
          <a:srcRect l="13632" t="9293" r="6710" b="5218"/>
          <a:stretch>
            <a:fillRect/>
          </a:stretch>
        </p:blipFill>
        <p:spPr>
          <a:xfrm>
            <a:off x="261257" y="159659"/>
            <a:ext cx="949376" cy="870856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495189" y="333477"/>
            <a:ext cx="4337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043668" y="2135560"/>
            <a:ext cx="3805959" cy="3298614"/>
            <a:chOff x="4043668" y="2135560"/>
            <a:chExt cx="3805959" cy="3298614"/>
          </a:xfrm>
        </p:grpSpPr>
        <p:sp>
          <p:nvSpPr>
            <p:cNvPr id="5" name="Teardrop 12"/>
            <p:cNvSpPr/>
            <p:nvPr/>
          </p:nvSpPr>
          <p:spPr>
            <a:xfrm rot="16200000">
              <a:off x="6010432" y="3806997"/>
              <a:ext cx="1609518" cy="1644833"/>
            </a:xfrm>
            <a:prstGeom prst="teardrop">
              <a:avLst/>
            </a:prstGeom>
            <a:solidFill>
              <a:srgbClr val="03715B"/>
            </a:solidFill>
            <a:ln w="1905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" name="Teardrop 13"/>
            <p:cNvSpPr/>
            <p:nvPr/>
          </p:nvSpPr>
          <p:spPr>
            <a:xfrm rot="10800000">
              <a:off x="5992773" y="2135560"/>
              <a:ext cx="1644833" cy="1609518"/>
            </a:xfrm>
            <a:prstGeom prst="teardrop">
              <a:avLst/>
            </a:prstGeom>
            <a:solidFill>
              <a:srgbClr val="6A6A6A"/>
            </a:solidFill>
            <a:ln w="1905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Teardrop 14"/>
            <p:cNvSpPr/>
            <p:nvPr/>
          </p:nvSpPr>
          <p:spPr>
            <a:xfrm>
              <a:off x="4247450" y="3824656"/>
              <a:ext cx="1644833" cy="1609518"/>
            </a:xfrm>
            <a:prstGeom prst="teardrop">
              <a:avLst/>
            </a:prstGeom>
            <a:solidFill>
              <a:srgbClr val="6A6A6A"/>
            </a:solidFill>
            <a:ln w="1905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Teardrop 17"/>
            <p:cNvSpPr/>
            <p:nvPr/>
          </p:nvSpPr>
          <p:spPr>
            <a:xfrm rot="5400000">
              <a:off x="4261628" y="2117902"/>
              <a:ext cx="1609518" cy="1644833"/>
            </a:xfrm>
            <a:prstGeom prst="teardrop">
              <a:avLst/>
            </a:prstGeom>
            <a:solidFill>
              <a:srgbClr val="03715B"/>
            </a:solidFill>
            <a:ln w="1905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Isosceles Triangle 20"/>
            <p:cNvSpPr/>
            <p:nvPr/>
          </p:nvSpPr>
          <p:spPr>
            <a:xfrm rot="16200000">
              <a:off x="3983227" y="2902180"/>
              <a:ext cx="197163" cy="76277"/>
            </a:xfrm>
            <a:prstGeom prst="triangle">
              <a:avLst/>
            </a:prstGeom>
            <a:solidFill>
              <a:srgbClr val="0371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Isosceles Triangle 21"/>
            <p:cNvSpPr/>
            <p:nvPr/>
          </p:nvSpPr>
          <p:spPr>
            <a:xfrm rot="5400000">
              <a:off x="7712907" y="2902181"/>
              <a:ext cx="197163" cy="76277"/>
            </a:xfrm>
            <a:prstGeom prst="triangle">
              <a:avLst/>
            </a:prstGeom>
            <a:solidFill>
              <a:srgbClr val="6A6A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Isosceles Triangle 22"/>
            <p:cNvSpPr/>
            <p:nvPr/>
          </p:nvSpPr>
          <p:spPr>
            <a:xfrm rot="16200000">
              <a:off x="3983225" y="4604285"/>
              <a:ext cx="197163" cy="76277"/>
            </a:xfrm>
            <a:prstGeom prst="triangle">
              <a:avLst/>
            </a:prstGeom>
            <a:solidFill>
              <a:srgbClr val="6A6A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Isosceles Triangle 23"/>
            <p:cNvSpPr/>
            <p:nvPr/>
          </p:nvSpPr>
          <p:spPr>
            <a:xfrm rot="5400000">
              <a:off x="7712906" y="4604286"/>
              <a:ext cx="197163" cy="76277"/>
            </a:xfrm>
            <a:prstGeom prst="triangle">
              <a:avLst/>
            </a:prstGeom>
            <a:solidFill>
              <a:srgbClr val="0371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5169147" y="2841736"/>
              <a:ext cx="70576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000" b="1" i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1</a:t>
              </a:r>
              <a:endParaRPr lang="zh-CN" altLang="en-US" sz="6000" b="1" i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5926523" y="2835497"/>
              <a:ext cx="70576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000" b="1" i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</a:t>
              </a:r>
              <a:endParaRPr lang="zh-CN" altLang="en-US" sz="6000" b="1" i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5134907" y="3782856"/>
              <a:ext cx="70576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000" b="1" i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3</a:t>
              </a:r>
              <a:endParaRPr lang="zh-CN" altLang="en-US" sz="6000" b="1" i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5888804" y="3818345"/>
              <a:ext cx="70576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000" b="1" i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4</a:t>
              </a:r>
              <a:endParaRPr lang="zh-CN" altLang="en-US" sz="6000" b="1" i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9" name="TextBox 13@|17FFC:16777215|FBC:16777215|LFC:16777215|LBC:16777215"/>
          <p:cNvSpPr txBox="1"/>
          <p:nvPr/>
        </p:nvSpPr>
        <p:spPr>
          <a:xfrm>
            <a:off x="1722858" y="2594651"/>
            <a:ext cx="1295287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en-US" altLang="zh-CN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Box 13@|17FFC:16777215|FBC:16777215|LFC:16777215|LBC:16777215"/>
          <p:cNvSpPr txBox="1"/>
          <p:nvPr/>
        </p:nvSpPr>
        <p:spPr>
          <a:xfrm>
            <a:off x="1726939" y="2916652"/>
            <a:ext cx="2054443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en-US" altLang="zh-CN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according to your need to draw the text box size</a:t>
            </a:r>
          </a:p>
        </p:txBody>
      </p:sp>
      <p:sp>
        <p:nvSpPr>
          <p:cNvPr id="21" name="TextBox 13@|17FFC:16777215|FBC:16777215|LFC:16777215|LBC:16777215"/>
          <p:cNvSpPr txBox="1"/>
          <p:nvPr/>
        </p:nvSpPr>
        <p:spPr>
          <a:xfrm>
            <a:off x="1722858" y="4425013"/>
            <a:ext cx="1295287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en-US" altLang="zh-CN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Box 13@|17FFC:16777215|FBC:16777215|LFC:16777215|LBC:16777215"/>
          <p:cNvSpPr txBox="1"/>
          <p:nvPr/>
        </p:nvSpPr>
        <p:spPr>
          <a:xfrm>
            <a:off x="1726939" y="4747014"/>
            <a:ext cx="2054443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en-US" altLang="zh-CN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according to your need to draw the text box size</a:t>
            </a:r>
          </a:p>
        </p:txBody>
      </p:sp>
      <p:sp>
        <p:nvSpPr>
          <p:cNvPr id="23" name="TextBox 13@|17FFC:16777215|FBC:16777215|LFC:16777215|LBC:16777215"/>
          <p:cNvSpPr txBox="1"/>
          <p:nvPr/>
        </p:nvSpPr>
        <p:spPr>
          <a:xfrm>
            <a:off x="8235921" y="2594651"/>
            <a:ext cx="1295287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en-US" altLang="zh-CN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13@|17FFC:16777215|FBC:16777215|LFC:16777215|LBC:16777215"/>
          <p:cNvSpPr txBox="1"/>
          <p:nvPr/>
        </p:nvSpPr>
        <p:spPr>
          <a:xfrm>
            <a:off x="8240002" y="2916652"/>
            <a:ext cx="2054443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en-US" altLang="zh-CN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according to your need to draw the text box size</a:t>
            </a:r>
          </a:p>
        </p:txBody>
      </p:sp>
      <p:sp>
        <p:nvSpPr>
          <p:cNvPr id="25" name="TextBox 13@|17FFC:16777215|FBC:16777215|LFC:16777215|LBC:16777215"/>
          <p:cNvSpPr txBox="1"/>
          <p:nvPr/>
        </p:nvSpPr>
        <p:spPr>
          <a:xfrm>
            <a:off x="8235921" y="4425013"/>
            <a:ext cx="1295287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en-US" altLang="zh-CN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Box 13@|17FFC:16777215|FBC:16777215|LFC:16777215|LBC:16777215"/>
          <p:cNvSpPr txBox="1"/>
          <p:nvPr/>
        </p:nvSpPr>
        <p:spPr>
          <a:xfrm>
            <a:off x="8240002" y="4747014"/>
            <a:ext cx="2054443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en-US" altLang="zh-CN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according to your need to draw the text box size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/>
          <a:srcRect l="13632" t="9293" r="6710" b="5218"/>
          <a:stretch>
            <a:fillRect/>
          </a:stretch>
        </p:blipFill>
        <p:spPr>
          <a:xfrm>
            <a:off x="261257" y="159659"/>
            <a:ext cx="949376" cy="870856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495189" y="333477"/>
            <a:ext cx="4337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5093145" y="2033554"/>
            <a:ext cx="6400424" cy="3493615"/>
            <a:chOff x="5093145" y="2033554"/>
            <a:chExt cx="6400424" cy="3493615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4"/>
            <a:srcRect b="11940"/>
            <a:stretch>
              <a:fillRect/>
            </a:stretch>
          </p:blipFill>
          <p:spPr>
            <a:xfrm>
              <a:off x="5996859" y="2033554"/>
              <a:ext cx="5496710" cy="3493615"/>
            </a:xfrm>
            <a:prstGeom prst="rect">
              <a:avLst/>
            </a:prstGeom>
          </p:spPr>
        </p:pic>
        <p:sp>
          <p:nvSpPr>
            <p:cNvPr id="6" name="Oval 47"/>
            <p:cNvSpPr/>
            <p:nvPr/>
          </p:nvSpPr>
          <p:spPr bwMode="auto">
            <a:xfrm>
              <a:off x="5093145" y="2955418"/>
              <a:ext cx="1642110" cy="1642109"/>
            </a:xfrm>
            <a:prstGeom prst="ellipse">
              <a:avLst/>
            </a:prstGeom>
            <a:solidFill>
              <a:srgbClr val="03715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Freeform 122"/>
            <p:cNvSpPr/>
            <p:nvPr/>
          </p:nvSpPr>
          <p:spPr bwMode="auto">
            <a:xfrm>
              <a:off x="5630830" y="3508946"/>
              <a:ext cx="569945" cy="569945"/>
            </a:xfrm>
            <a:custGeom>
              <a:avLst/>
              <a:gdLst>
                <a:gd name="T0" fmla="*/ 268 w 290"/>
                <a:gd name="T1" fmla="*/ 181 h 290"/>
                <a:gd name="T2" fmla="*/ 217 w 290"/>
                <a:gd name="T3" fmla="*/ 186 h 290"/>
                <a:gd name="T4" fmla="*/ 159 w 290"/>
                <a:gd name="T5" fmla="*/ 127 h 290"/>
                <a:gd name="T6" fmla="*/ 287 w 290"/>
                <a:gd name="T7" fmla="*/ 50 h 290"/>
                <a:gd name="T8" fmla="*/ 265 w 290"/>
                <a:gd name="T9" fmla="*/ 28 h 290"/>
                <a:gd name="T10" fmla="*/ 101 w 290"/>
                <a:gd name="T11" fmla="*/ 70 h 290"/>
                <a:gd name="T12" fmla="*/ 41 w 290"/>
                <a:gd name="T13" fmla="*/ 9 h 290"/>
                <a:gd name="T14" fmla="*/ 9 w 290"/>
                <a:gd name="T15" fmla="*/ 9 h 290"/>
                <a:gd name="T16" fmla="*/ 9 w 290"/>
                <a:gd name="T17" fmla="*/ 41 h 290"/>
                <a:gd name="T18" fmla="*/ 70 w 290"/>
                <a:gd name="T19" fmla="*/ 101 h 290"/>
                <a:gd name="T20" fmla="*/ 28 w 290"/>
                <a:gd name="T21" fmla="*/ 265 h 290"/>
                <a:gd name="T22" fmla="*/ 50 w 290"/>
                <a:gd name="T23" fmla="*/ 287 h 290"/>
                <a:gd name="T24" fmla="*/ 127 w 290"/>
                <a:gd name="T25" fmla="*/ 159 h 290"/>
                <a:gd name="T26" fmla="*/ 185 w 290"/>
                <a:gd name="T27" fmla="*/ 217 h 290"/>
                <a:gd name="T28" fmla="*/ 181 w 290"/>
                <a:gd name="T29" fmla="*/ 269 h 290"/>
                <a:gd name="T30" fmla="*/ 203 w 290"/>
                <a:gd name="T31" fmla="*/ 290 h 290"/>
                <a:gd name="T32" fmla="*/ 234 w 290"/>
                <a:gd name="T33" fmla="*/ 234 h 290"/>
                <a:gd name="T34" fmla="*/ 290 w 290"/>
                <a:gd name="T35" fmla="*/ 203 h 290"/>
                <a:gd name="T36" fmla="*/ 268 w 290"/>
                <a:gd name="T37" fmla="*/ 181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0" h="290">
                  <a:moveTo>
                    <a:pt x="268" y="181"/>
                  </a:moveTo>
                  <a:cubicBezTo>
                    <a:pt x="217" y="186"/>
                    <a:pt x="217" y="186"/>
                    <a:pt x="217" y="186"/>
                  </a:cubicBezTo>
                  <a:cubicBezTo>
                    <a:pt x="159" y="127"/>
                    <a:pt x="159" y="127"/>
                    <a:pt x="159" y="127"/>
                  </a:cubicBezTo>
                  <a:cubicBezTo>
                    <a:pt x="287" y="50"/>
                    <a:pt x="287" y="50"/>
                    <a:pt x="287" y="50"/>
                  </a:cubicBezTo>
                  <a:cubicBezTo>
                    <a:pt x="265" y="28"/>
                    <a:pt x="265" y="28"/>
                    <a:pt x="265" y="28"/>
                  </a:cubicBezTo>
                  <a:cubicBezTo>
                    <a:pt x="101" y="70"/>
                    <a:pt x="101" y="70"/>
                    <a:pt x="101" y="70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32" y="0"/>
                    <a:pt x="18" y="0"/>
                    <a:pt x="9" y="9"/>
                  </a:cubicBezTo>
                  <a:cubicBezTo>
                    <a:pt x="0" y="18"/>
                    <a:pt x="0" y="32"/>
                    <a:pt x="9" y="41"/>
                  </a:cubicBezTo>
                  <a:cubicBezTo>
                    <a:pt x="70" y="101"/>
                    <a:pt x="70" y="101"/>
                    <a:pt x="70" y="101"/>
                  </a:cubicBezTo>
                  <a:cubicBezTo>
                    <a:pt x="28" y="265"/>
                    <a:pt x="28" y="265"/>
                    <a:pt x="28" y="265"/>
                  </a:cubicBezTo>
                  <a:cubicBezTo>
                    <a:pt x="50" y="287"/>
                    <a:pt x="50" y="287"/>
                    <a:pt x="50" y="287"/>
                  </a:cubicBezTo>
                  <a:cubicBezTo>
                    <a:pt x="127" y="159"/>
                    <a:pt x="127" y="159"/>
                    <a:pt x="127" y="159"/>
                  </a:cubicBezTo>
                  <a:cubicBezTo>
                    <a:pt x="185" y="217"/>
                    <a:pt x="185" y="217"/>
                    <a:pt x="185" y="217"/>
                  </a:cubicBezTo>
                  <a:cubicBezTo>
                    <a:pt x="181" y="269"/>
                    <a:pt x="181" y="269"/>
                    <a:pt x="181" y="269"/>
                  </a:cubicBezTo>
                  <a:cubicBezTo>
                    <a:pt x="203" y="290"/>
                    <a:pt x="203" y="290"/>
                    <a:pt x="203" y="290"/>
                  </a:cubicBezTo>
                  <a:cubicBezTo>
                    <a:pt x="234" y="234"/>
                    <a:pt x="234" y="234"/>
                    <a:pt x="234" y="234"/>
                  </a:cubicBezTo>
                  <a:cubicBezTo>
                    <a:pt x="290" y="203"/>
                    <a:pt x="290" y="203"/>
                    <a:pt x="290" y="203"/>
                  </a:cubicBezTo>
                  <a:lnTo>
                    <a:pt x="268" y="18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027695" y="2525816"/>
            <a:ext cx="3602239" cy="2681241"/>
            <a:chOff x="1027695" y="2525816"/>
            <a:chExt cx="3602239" cy="2681241"/>
          </a:xfrm>
        </p:grpSpPr>
        <p:sp>
          <p:nvSpPr>
            <p:cNvPr id="9" name="矩形 8"/>
            <p:cNvSpPr/>
            <p:nvPr/>
          </p:nvSpPr>
          <p:spPr>
            <a:xfrm>
              <a:off x="1027695" y="2955418"/>
              <a:ext cx="3556105" cy="103412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lnSpc>
                  <a:spcPct val="120000"/>
                </a:lnSpc>
                <a:spcBef>
                  <a:spcPct val="20000"/>
                </a:spcBef>
              </a:pPr>
              <a:r>
                <a:rPr lang="en-US" altLang="zh-CN" sz="1400" dirty="0">
                  <a:solidFill>
                    <a:srgbClr val="44546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Add your words here</a:t>
              </a:r>
              <a:r>
                <a:rPr lang="zh-CN" altLang="en-US" sz="1400" dirty="0">
                  <a:solidFill>
                    <a:srgbClr val="44546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，</a:t>
              </a:r>
              <a:r>
                <a:rPr lang="en-US" altLang="zh-CN" sz="1400" dirty="0">
                  <a:solidFill>
                    <a:srgbClr val="44546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according to your need to draw the text box size</a:t>
              </a:r>
              <a:r>
                <a:rPr lang="zh-CN" altLang="en-US" sz="1400" dirty="0">
                  <a:solidFill>
                    <a:srgbClr val="44546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。</a:t>
              </a:r>
              <a:r>
                <a:rPr lang="en-US" altLang="zh-CN" sz="1400" dirty="0">
                  <a:solidFill>
                    <a:srgbClr val="44546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Please read the instructions and more work at the end of the manual template.</a:t>
              </a:r>
            </a:p>
          </p:txBody>
        </p:sp>
        <p:sp>
          <p:nvSpPr>
            <p:cNvPr id="10" name="TextBox 13"/>
            <p:cNvSpPr txBox="1"/>
            <p:nvPr/>
          </p:nvSpPr>
          <p:spPr>
            <a:xfrm>
              <a:off x="1044470" y="2525816"/>
              <a:ext cx="2752879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spcBef>
                  <a:spcPct val="20000"/>
                </a:spcBef>
                <a:defRPr/>
              </a:pPr>
              <a:r>
                <a:rPr lang="en-US" altLang="zh-CN" sz="1600" b="1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ADD TITLE</a:t>
              </a:r>
              <a:endParaRPr 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44470" y="4172928"/>
              <a:ext cx="3585464" cy="103412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lnSpc>
                  <a:spcPct val="120000"/>
                </a:lnSpc>
                <a:spcBef>
                  <a:spcPct val="20000"/>
                </a:spcBef>
              </a:pPr>
              <a:r>
                <a:rPr lang="en-US" altLang="zh-CN" sz="1400" dirty="0">
                  <a:solidFill>
                    <a:srgbClr val="44546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Add your words here</a:t>
              </a:r>
              <a:r>
                <a:rPr lang="zh-CN" altLang="en-US" sz="1400" dirty="0">
                  <a:solidFill>
                    <a:srgbClr val="44546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，</a:t>
              </a:r>
              <a:r>
                <a:rPr lang="en-US" altLang="zh-CN" sz="1400" dirty="0">
                  <a:solidFill>
                    <a:srgbClr val="44546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according to your need to draw the text box size</a:t>
              </a:r>
              <a:r>
                <a:rPr lang="zh-CN" altLang="en-US" sz="1400" dirty="0">
                  <a:solidFill>
                    <a:srgbClr val="44546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。</a:t>
              </a:r>
              <a:r>
                <a:rPr lang="en-US" altLang="zh-CN" sz="1400" dirty="0">
                  <a:solidFill>
                    <a:srgbClr val="44546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Please read the instructions and more work at the end of the manual template.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-422671" y="571201"/>
            <a:ext cx="6068291" cy="5664647"/>
            <a:chOff x="2496157" y="237388"/>
            <a:chExt cx="6822015" cy="6383223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99730" y="237388"/>
              <a:ext cx="6818442" cy="6383223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96157" y="237388"/>
              <a:ext cx="6822015" cy="6383065"/>
            </a:xfrm>
            <a:prstGeom prst="rect">
              <a:avLst/>
            </a:prstGeom>
          </p:spPr>
        </p:pic>
      </p:grpSp>
      <p:grpSp>
        <p:nvGrpSpPr>
          <p:cNvPr id="7" name="组合 6"/>
          <p:cNvGrpSpPr/>
          <p:nvPr/>
        </p:nvGrpSpPr>
        <p:grpSpPr>
          <a:xfrm>
            <a:off x="346734" y="829931"/>
            <a:ext cx="5144671" cy="5197160"/>
            <a:chOff x="346734" y="829931"/>
            <a:chExt cx="5144671" cy="519716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6734" y="829931"/>
              <a:ext cx="5144671" cy="5197160"/>
            </a:xfrm>
            <a:prstGeom prst="rect">
              <a:avLst/>
            </a:prstGeom>
          </p:spPr>
        </p:pic>
        <p:sp>
          <p:nvSpPr>
            <p:cNvPr id="3" name="文本框 2"/>
            <p:cNvSpPr txBox="1"/>
            <p:nvPr/>
          </p:nvSpPr>
          <p:spPr>
            <a:xfrm>
              <a:off x="1450931" y="2161083"/>
              <a:ext cx="3844955" cy="2646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1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400083" y="2708275"/>
            <a:ext cx="5726834" cy="2189837"/>
            <a:chOff x="6400083" y="2708275"/>
            <a:chExt cx="5726834" cy="2189837"/>
          </a:xfrm>
        </p:grpSpPr>
        <p:grpSp>
          <p:nvGrpSpPr>
            <p:cNvPr id="13" name="组合 2"/>
            <p:cNvGrpSpPr/>
            <p:nvPr/>
          </p:nvGrpSpPr>
          <p:grpSpPr bwMode="auto">
            <a:xfrm>
              <a:off x="6888163" y="3098800"/>
              <a:ext cx="4900564" cy="646331"/>
              <a:chOff x="322440" y="4184903"/>
              <a:chExt cx="4900847" cy="646549"/>
            </a:xfrm>
          </p:grpSpPr>
          <p:sp>
            <p:nvSpPr>
              <p:cNvPr id="14" name="文本框 13"/>
              <p:cNvSpPr txBox="1"/>
              <p:nvPr/>
            </p:nvSpPr>
            <p:spPr>
              <a:xfrm>
                <a:off x="1198791" y="4184903"/>
                <a:ext cx="4024496" cy="6465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CN" altLang="en-US" sz="3600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单击此处添加标题</a:t>
                </a:r>
              </a:p>
            </p:txBody>
          </p:sp>
          <p:grpSp>
            <p:nvGrpSpPr>
              <p:cNvPr id="15" name="组合 4"/>
              <p:cNvGrpSpPr/>
              <p:nvPr/>
            </p:nvGrpSpPr>
            <p:grpSpPr bwMode="auto">
              <a:xfrm>
                <a:off x="322440" y="4202901"/>
                <a:ext cx="658251" cy="610334"/>
                <a:chOff x="2680724" y="3950006"/>
                <a:chExt cx="863174" cy="800339"/>
              </a:xfrm>
            </p:grpSpPr>
            <p:sp>
              <p:nvSpPr>
                <p:cNvPr id="16" name="任意多边形 15"/>
                <p:cNvSpPr/>
                <p:nvPr/>
              </p:nvSpPr>
              <p:spPr>
                <a:xfrm>
                  <a:off x="2711951" y="3949312"/>
                  <a:ext cx="832733" cy="801728"/>
                </a:xfrm>
                <a:custGeom>
                  <a:avLst/>
                  <a:gdLst>
                    <a:gd name="connsiteX0" fmla="*/ 0 w 637309"/>
                    <a:gd name="connsiteY0" fmla="*/ 235527 h 568036"/>
                    <a:gd name="connsiteX1" fmla="*/ 637309 w 637309"/>
                    <a:gd name="connsiteY1" fmla="*/ 0 h 568036"/>
                    <a:gd name="connsiteX2" fmla="*/ 318655 w 637309"/>
                    <a:gd name="connsiteY2" fmla="*/ 568036 h 568036"/>
                    <a:gd name="connsiteX3" fmla="*/ 318655 w 637309"/>
                    <a:gd name="connsiteY3" fmla="*/ 332509 h 568036"/>
                    <a:gd name="connsiteX4" fmla="*/ 0 w 637309"/>
                    <a:gd name="connsiteY4" fmla="*/ 235527 h 568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37309" h="568036">
                      <a:moveTo>
                        <a:pt x="0" y="235527"/>
                      </a:moveTo>
                      <a:lnTo>
                        <a:pt x="637309" y="0"/>
                      </a:lnTo>
                      <a:lnTo>
                        <a:pt x="318655" y="568036"/>
                      </a:lnTo>
                      <a:lnTo>
                        <a:pt x="318655" y="332509"/>
                      </a:lnTo>
                      <a:lnTo>
                        <a:pt x="0" y="235527"/>
                      </a:lnTo>
                      <a:close/>
                    </a:path>
                  </a:pathLst>
                </a:custGeom>
                <a:solidFill>
                  <a:srgbClr val="0E359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6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" name="任意多边形 16"/>
                <p:cNvSpPr/>
                <p:nvPr/>
              </p:nvSpPr>
              <p:spPr>
                <a:xfrm>
                  <a:off x="2680724" y="3959723"/>
                  <a:ext cx="863960" cy="699691"/>
                </a:xfrm>
                <a:custGeom>
                  <a:avLst/>
                  <a:gdLst>
                    <a:gd name="connsiteX0" fmla="*/ 0 w 637309"/>
                    <a:gd name="connsiteY0" fmla="*/ 235527 h 568036"/>
                    <a:gd name="connsiteX1" fmla="*/ 637309 w 637309"/>
                    <a:gd name="connsiteY1" fmla="*/ 0 h 568036"/>
                    <a:gd name="connsiteX2" fmla="*/ 318655 w 637309"/>
                    <a:gd name="connsiteY2" fmla="*/ 568036 h 568036"/>
                    <a:gd name="connsiteX3" fmla="*/ 318655 w 637309"/>
                    <a:gd name="connsiteY3" fmla="*/ 332509 h 568036"/>
                    <a:gd name="connsiteX4" fmla="*/ 0 w 637309"/>
                    <a:gd name="connsiteY4" fmla="*/ 235527 h 568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37309" h="568036">
                      <a:moveTo>
                        <a:pt x="0" y="235527"/>
                      </a:moveTo>
                      <a:lnTo>
                        <a:pt x="637309" y="0"/>
                      </a:lnTo>
                      <a:lnTo>
                        <a:pt x="318655" y="568036"/>
                      </a:lnTo>
                      <a:lnTo>
                        <a:pt x="318655" y="332509"/>
                      </a:lnTo>
                      <a:lnTo>
                        <a:pt x="0" y="235527"/>
                      </a:lnTo>
                      <a:close/>
                    </a:path>
                  </a:pathLst>
                </a:custGeom>
                <a:solidFill>
                  <a:srgbClr val="8FB3A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600">
                    <a:solidFill>
                      <a:prstClr val="white"/>
                    </a:solidFill>
                  </a:endParaRPr>
                </a:p>
              </p:txBody>
            </p:sp>
          </p:grpSp>
        </p:grpSp>
        <p:sp>
          <p:nvSpPr>
            <p:cNvPr id="18" name="图文框 17"/>
            <p:cNvSpPr/>
            <p:nvPr/>
          </p:nvSpPr>
          <p:spPr>
            <a:xfrm>
              <a:off x="6672263" y="2708275"/>
              <a:ext cx="5289550" cy="1368425"/>
            </a:xfrm>
            <a:prstGeom prst="frame">
              <a:avLst>
                <a:gd name="adj1" fmla="val 1900"/>
              </a:avLst>
            </a:prstGeom>
            <a:gradFill>
              <a:gsLst>
                <a:gs pos="25000">
                  <a:srgbClr val="00D5B5"/>
                </a:gs>
                <a:gs pos="0">
                  <a:srgbClr val="F47508"/>
                </a:gs>
                <a:gs pos="49000">
                  <a:srgbClr val="F47508"/>
                </a:gs>
                <a:gs pos="72000">
                  <a:srgbClr val="0089AB"/>
                </a:gs>
                <a:gs pos="94000">
                  <a:srgbClr val="FEA300"/>
                </a:gs>
              </a:gsLst>
              <a:lin ang="8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矩形 33"/>
            <p:cNvSpPr>
              <a:spLocks noChangeArrowheads="1"/>
            </p:cNvSpPr>
            <p:nvPr/>
          </p:nvSpPr>
          <p:spPr bwMode="auto">
            <a:xfrm>
              <a:off x="6400083" y="4467225"/>
              <a:ext cx="5726834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according to your need to draw the text box size</a:t>
              </a: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。</a:t>
              </a: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read the instructions and more work at the end of the manual template.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/>
          <a:srcRect l="13632" t="9293" r="6710" b="5218"/>
          <a:stretch>
            <a:fillRect/>
          </a:stretch>
        </p:blipFill>
        <p:spPr>
          <a:xfrm>
            <a:off x="261257" y="159659"/>
            <a:ext cx="949376" cy="870856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495189" y="333477"/>
            <a:ext cx="4337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848235" y="2294958"/>
            <a:ext cx="4496954" cy="2815075"/>
            <a:chOff x="3848235" y="2294958"/>
            <a:chExt cx="4496954" cy="2815075"/>
          </a:xfrm>
        </p:grpSpPr>
        <p:sp>
          <p:nvSpPr>
            <p:cNvPr id="5" name="Shape 2289"/>
            <p:cNvSpPr/>
            <p:nvPr/>
          </p:nvSpPr>
          <p:spPr>
            <a:xfrm>
              <a:off x="3848235" y="2294958"/>
              <a:ext cx="1265781" cy="28089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6" extrusionOk="0">
                  <a:moveTo>
                    <a:pt x="5245" y="16334"/>
                  </a:moveTo>
                  <a:lnTo>
                    <a:pt x="5245" y="16081"/>
                  </a:lnTo>
                  <a:cubicBezTo>
                    <a:pt x="5235" y="14768"/>
                    <a:pt x="5155" y="4711"/>
                    <a:pt x="5136" y="2138"/>
                  </a:cubicBezTo>
                  <a:lnTo>
                    <a:pt x="16736" y="2121"/>
                  </a:lnTo>
                  <a:lnTo>
                    <a:pt x="16853" y="16064"/>
                  </a:lnTo>
                  <a:lnTo>
                    <a:pt x="16855" y="16375"/>
                  </a:lnTo>
                  <a:cubicBezTo>
                    <a:pt x="16876" y="17574"/>
                    <a:pt x="16912" y="19216"/>
                    <a:pt x="14980" y="20023"/>
                  </a:cubicBezTo>
                  <a:cubicBezTo>
                    <a:pt x="14079" y="20402"/>
                    <a:pt x="12803" y="20586"/>
                    <a:pt x="11085" y="20590"/>
                  </a:cubicBezTo>
                  <a:cubicBezTo>
                    <a:pt x="9390" y="20590"/>
                    <a:pt x="8117" y="20391"/>
                    <a:pt x="7199" y="19979"/>
                  </a:cubicBezTo>
                  <a:cubicBezTo>
                    <a:pt x="5231" y="19089"/>
                    <a:pt x="5239" y="17366"/>
                    <a:pt x="5245" y="16334"/>
                  </a:cubicBezTo>
                  <a:cubicBezTo>
                    <a:pt x="5245" y="16334"/>
                    <a:pt x="5245" y="16334"/>
                    <a:pt x="5245" y="16334"/>
                  </a:cubicBezTo>
                  <a:close/>
                  <a:moveTo>
                    <a:pt x="11" y="2147"/>
                  </a:moveTo>
                  <a:lnTo>
                    <a:pt x="2896" y="2143"/>
                  </a:lnTo>
                  <a:cubicBezTo>
                    <a:pt x="2914" y="4717"/>
                    <a:pt x="2995" y="14775"/>
                    <a:pt x="3005" y="16085"/>
                  </a:cubicBezTo>
                  <a:lnTo>
                    <a:pt x="3012" y="16327"/>
                  </a:lnTo>
                  <a:cubicBezTo>
                    <a:pt x="3003" y="17516"/>
                    <a:pt x="2988" y="19507"/>
                    <a:pt x="5618" y="20690"/>
                  </a:cubicBezTo>
                  <a:cubicBezTo>
                    <a:pt x="6964" y="21297"/>
                    <a:pt x="8807" y="21600"/>
                    <a:pt x="11093" y="21596"/>
                  </a:cubicBezTo>
                  <a:cubicBezTo>
                    <a:pt x="13364" y="21596"/>
                    <a:pt x="15189" y="21311"/>
                    <a:pt x="16507" y="20760"/>
                  </a:cubicBezTo>
                  <a:cubicBezTo>
                    <a:pt x="19158" y="19651"/>
                    <a:pt x="19122" y="17754"/>
                    <a:pt x="19095" y="16368"/>
                  </a:cubicBezTo>
                  <a:lnTo>
                    <a:pt x="18976" y="2118"/>
                  </a:lnTo>
                  <a:lnTo>
                    <a:pt x="21600" y="2111"/>
                  </a:lnTo>
                  <a:lnTo>
                    <a:pt x="21581" y="0"/>
                  </a:lnTo>
                  <a:lnTo>
                    <a:pt x="0" y="34"/>
                  </a:lnTo>
                  <a:cubicBezTo>
                    <a:pt x="0" y="34"/>
                    <a:pt x="11" y="2147"/>
                    <a:pt x="11" y="2147"/>
                  </a:cubicBezTo>
                  <a:close/>
                </a:path>
              </a:pathLst>
            </a:custGeom>
            <a:solidFill>
              <a:srgbClr val="6A6A6A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Helvetica Light"/>
                <a:sym typeface="Arial" panose="020B0604020202020204" pitchFamily="34" charset="0"/>
              </a:endParaRPr>
            </a:p>
          </p:txBody>
        </p:sp>
        <p:sp>
          <p:nvSpPr>
            <p:cNvPr id="6" name="Shape 2305"/>
            <p:cNvSpPr/>
            <p:nvPr/>
          </p:nvSpPr>
          <p:spPr>
            <a:xfrm>
              <a:off x="4242531" y="3070019"/>
              <a:ext cx="506360" cy="180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78" h="21592" extrusionOk="0">
                  <a:moveTo>
                    <a:pt x="10378" y="21592"/>
                  </a:moveTo>
                  <a:cubicBezTo>
                    <a:pt x="21178" y="21578"/>
                    <a:pt x="20491" y="18119"/>
                    <a:pt x="20460" y="16042"/>
                  </a:cubicBezTo>
                  <a:cubicBezTo>
                    <a:pt x="20447" y="13969"/>
                    <a:pt x="20291" y="0"/>
                    <a:pt x="20291" y="0"/>
                  </a:cubicBezTo>
                  <a:lnTo>
                    <a:pt x="0" y="22"/>
                  </a:lnTo>
                  <a:cubicBezTo>
                    <a:pt x="0" y="22"/>
                    <a:pt x="155" y="14401"/>
                    <a:pt x="169" y="16064"/>
                  </a:cubicBezTo>
                  <a:cubicBezTo>
                    <a:pt x="201" y="17728"/>
                    <a:pt x="-422" y="21600"/>
                    <a:pt x="10378" y="21592"/>
                  </a:cubicBezTo>
                  <a:cubicBezTo>
                    <a:pt x="10378" y="21592"/>
                    <a:pt x="10378" y="21592"/>
                    <a:pt x="10378" y="21592"/>
                  </a:cubicBezTo>
                  <a:close/>
                </a:path>
              </a:pathLst>
            </a:custGeom>
            <a:solidFill>
              <a:srgbClr val="6A6A6A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Helvetica Light"/>
                <a:sym typeface="Arial" panose="020B0604020202020204" pitchFamily="34" charset="0"/>
              </a:endParaRPr>
            </a:p>
          </p:txBody>
        </p:sp>
        <p:grpSp>
          <p:nvGrpSpPr>
            <p:cNvPr id="7" name="Group 2310"/>
            <p:cNvGrpSpPr/>
            <p:nvPr/>
          </p:nvGrpSpPr>
          <p:grpSpPr>
            <a:xfrm flipH="1">
              <a:off x="4345468" y="2984797"/>
              <a:ext cx="303288" cy="546911"/>
              <a:chOff x="0" y="0"/>
              <a:chExt cx="634962" cy="1145013"/>
            </a:xfrm>
          </p:grpSpPr>
          <p:sp>
            <p:nvSpPr>
              <p:cNvPr id="27" name="Shape 2306"/>
              <p:cNvSpPr/>
              <p:nvPr/>
            </p:nvSpPr>
            <p:spPr>
              <a:xfrm rot="10800000">
                <a:off x="212083" y="-1"/>
                <a:ext cx="374528" cy="3745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rgbClr val="6A6A6A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100" b="1">
                    <a:latin typeface="Kontrapunkt Bob Bold"/>
                    <a:ea typeface="Kontrapunkt Bob Bold"/>
                    <a:cs typeface="Kontrapunkt Bob Bold"/>
                    <a:sym typeface="Kontrapunkt Bob Bold"/>
                  </a:defRPr>
                </a:pPr>
                <a:endParaRPr sz="3100" b="1">
                  <a:solidFill>
                    <a:srgbClr val="E71F3C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Kontrapunkt Bob Bold"/>
                  <a:sym typeface="Arial" panose="020B0604020202020204" pitchFamily="34" charset="0"/>
                </a:endParaRPr>
              </a:p>
            </p:txBody>
          </p:sp>
          <p:sp>
            <p:nvSpPr>
              <p:cNvPr id="28" name="Shape 2307"/>
              <p:cNvSpPr/>
              <p:nvPr/>
            </p:nvSpPr>
            <p:spPr>
              <a:xfrm rot="10800000">
                <a:off x="0" y="363026"/>
                <a:ext cx="277475" cy="2774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rgbClr val="6A6A6A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100" b="1">
                    <a:latin typeface="Kontrapunkt Bob Bold"/>
                    <a:ea typeface="Kontrapunkt Bob Bold"/>
                    <a:cs typeface="Kontrapunkt Bob Bold"/>
                    <a:sym typeface="Kontrapunkt Bob Bold"/>
                  </a:defRPr>
                </a:pPr>
                <a:endParaRPr sz="3100" b="1">
                  <a:solidFill>
                    <a:srgbClr val="E71F3C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Kontrapunkt Bob Bold"/>
                  <a:sym typeface="Arial" panose="020B0604020202020204" pitchFamily="34" charset="0"/>
                </a:endParaRPr>
              </a:p>
            </p:txBody>
          </p:sp>
          <p:sp>
            <p:nvSpPr>
              <p:cNvPr id="29" name="Shape 2308"/>
              <p:cNvSpPr/>
              <p:nvPr/>
            </p:nvSpPr>
            <p:spPr>
              <a:xfrm rot="10800000">
                <a:off x="260435" y="563976"/>
                <a:ext cx="374528" cy="3745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rgbClr val="6A6A6A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100" b="1">
                    <a:latin typeface="Kontrapunkt Bob Bold"/>
                    <a:ea typeface="Kontrapunkt Bob Bold"/>
                    <a:cs typeface="Kontrapunkt Bob Bold"/>
                    <a:sym typeface="Kontrapunkt Bob Bold"/>
                  </a:defRPr>
                </a:pPr>
                <a:endParaRPr sz="3100" b="1">
                  <a:solidFill>
                    <a:srgbClr val="E71F3C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Kontrapunkt Bob Bold"/>
                  <a:sym typeface="Arial" panose="020B0604020202020204" pitchFamily="34" charset="0"/>
                </a:endParaRPr>
              </a:p>
            </p:txBody>
          </p:sp>
          <p:sp>
            <p:nvSpPr>
              <p:cNvPr id="30" name="Shape 2309"/>
              <p:cNvSpPr/>
              <p:nvPr/>
            </p:nvSpPr>
            <p:spPr>
              <a:xfrm rot="10800000">
                <a:off x="113348" y="914220"/>
                <a:ext cx="230794" cy="2307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rgbClr val="6A6A6A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100" b="1">
                    <a:latin typeface="Kontrapunkt Bob Bold"/>
                    <a:ea typeface="Kontrapunkt Bob Bold"/>
                    <a:cs typeface="Kontrapunkt Bob Bold"/>
                    <a:sym typeface="Kontrapunkt Bob Bold"/>
                  </a:defRPr>
                </a:pPr>
                <a:endParaRPr sz="3100" b="1">
                  <a:solidFill>
                    <a:srgbClr val="E71F3C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Kontrapunkt Bob Bold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8" name="TextBox 55"/>
            <p:cNvSpPr txBox="1"/>
            <p:nvPr/>
          </p:nvSpPr>
          <p:spPr>
            <a:xfrm>
              <a:off x="4137590" y="4485333"/>
              <a:ext cx="716389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zh-CN"/>
              </a:defPPr>
              <a:lvl1pPr algn="ctr" defTabSz="1216660">
                <a:spcBef>
                  <a:spcPct val="20000"/>
                </a:spcBef>
                <a:defRPr sz="2400" b="1"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</a:lstStyle>
            <a:p>
              <a:r>
                <a:rPr lang="en-US" sz="1600" dirty="0">
                  <a:solidFill>
                    <a:prstClr val="white"/>
                  </a:solidFill>
                  <a:sym typeface="Arial" panose="020B0604020202020204" pitchFamily="34" charset="0"/>
                </a:rPr>
                <a:t>8</a:t>
              </a:r>
              <a:r>
                <a:rPr lang="id-ID" sz="1600" dirty="0">
                  <a:solidFill>
                    <a:prstClr val="white"/>
                  </a:solidFill>
                  <a:sym typeface="Arial" panose="020B0604020202020204" pitchFamily="34" charset="0"/>
                </a:rPr>
                <a:t>0%</a:t>
              </a:r>
            </a:p>
          </p:txBody>
        </p:sp>
        <p:sp>
          <p:nvSpPr>
            <p:cNvPr id="9" name="Shape 2290"/>
            <p:cNvSpPr/>
            <p:nvPr/>
          </p:nvSpPr>
          <p:spPr>
            <a:xfrm>
              <a:off x="5467882" y="2301024"/>
              <a:ext cx="1265781" cy="2809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6" extrusionOk="0">
                  <a:moveTo>
                    <a:pt x="5253" y="16330"/>
                  </a:moveTo>
                  <a:lnTo>
                    <a:pt x="5253" y="16081"/>
                  </a:lnTo>
                  <a:cubicBezTo>
                    <a:pt x="5235" y="14768"/>
                    <a:pt x="5154" y="4707"/>
                    <a:pt x="5136" y="2139"/>
                  </a:cubicBezTo>
                  <a:lnTo>
                    <a:pt x="16744" y="2118"/>
                  </a:lnTo>
                  <a:lnTo>
                    <a:pt x="16853" y="16061"/>
                  </a:lnTo>
                  <a:lnTo>
                    <a:pt x="16855" y="16371"/>
                  </a:lnTo>
                  <a:cubicBezTo>
                    <a:pt x="16884" y="17571"/>
                    <a:pt x="16912" y="19213"/>
                    <a:pt x="14988" y="20020"/>
                  </a:cubicBezTo>
                  <a:cubicBezTo>
                    <a:pt x="14079" y="20399"/>
                    <a:pt x="12811" y="20583"/>
                    <a:pt x="11093" y="20587"/>
                  </a:cubicBezTo>
                  <a:cubicBezTo>
                    <a:pt x="9397" y="20587"/>
                    <a:pt x="8125" y="20388"/>
                    <a:pt x="7207" y="19975"/>
                  </a:cubicBezTo>
                  <a:cubicBezTo>
                    <a:pt x="5231" y="19089"/>
                    <a:pt x="5239" y="17361"/>
                    <a:pt x="5253" y="16330"/>
                  </a:cubicBezTo>
                  <a:cubicBezTo>
                    <a:pt x="5253" y="16330"/>
                    <a:pt x="5253" y="16330"/>
                    <a:pt x="5253" y="16330"/>
                  </a:cubicBezTo>
                  <a:close/>
                  <a:moveTo>
                    <a:pt x="12" y="2147"/>
                  </a:moveTo>
                  <a:lnTo>
                    <a:pt x="2904" y="2139"/>
                  </a:lnTo>
                  <a:cubicBezTo>
                    <a:pt x="2922" y="4718"/>
                    <a:pt x="3003" y="14772"/>
                    <a:pt x="3013" y="16085"/>
                  </a:cubicBezTo>
                  <a:lnTo>
                    <a:pt x="3013" y="16327"/>
                  </a:lnTo>
                  <a:cubicBezTo>
                    <a:pt x="3003" y="17516"/>
                    <a:pt x="2988" y="19504"/>
                    <a:pt x="5618" y="20690"/>
                  </a:cubicBezTo>
                  <a:cubicBezTo>
                    <a:pt x="6964" y="21294"/>
                    <a:pt x="8807" y="21600"/>
                    <a:pt x="11101" y="21596"/>
                  </a:cubicBezTo>
                  <a:cubicBezTo>
                    <a:pt x="13372" y="21592"/>
                    <a:pt x="15189" y="21311"/>
                    <a:pt x="16507" y="20760"/>
                  </a:cubicBezTo>
                  <a:cubicBezTo>
                    <a:pt x="19158" y="19651"/>
                    <a:pt x="19122" y="17752"/>
                    <a:pt x="19095" y="16364"/>
                  </a:cubicBezTo>
                  <a:lnTo>
                    <a:pt x="18976" y="2115"/>
                  </a:lnTo>
                  <a:lnTo>
                    <a:pt x="21600" y="2111"/>
                  </a:lnTo>
                  <a:lnTo>
                    <a:pt x="21588" y="0"/>
                  </a:lnTo>
                  <a:lnTo>
                    <a:pt x="0" y="31"/>
                  </a:lnTo>
                  <a:cubicBezTo>
                    <a:pt x="0" y="31"/>
                    <a:pt x="12" y="2147"/>
                    <a:pt x="12" y="2147"/>
                  </a:cubicBezTo>
                  <a:close/>
                </a:path>
              </a:pathLst>
            </a:custGeom>
            <a:solidFill>
              <a:srgbClr val="03715B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Helvetica Light"/>
                <a:sym typeface="Arial" panose="020B0604020202020204" pitchFamily="34" charset="0"/>
              </a:endParaRPr>
            </a:p>
          </p:txBody>
        </p:sp>
        <p:sp>
          <p:nvSpPr>
            <p:cNvPr id="10" name="Shape 2292"/>
            <p:cNvSpPr/>
            <p:nvPr/>
          </p:nvSpPr>
          <p:spPr>
            <a:xfrm>
              <a:off x="5863818" y="3773453"/>
              <a:ext cx="514450" cy="1098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39" h="21600" extrusionOk="0">
                  <a:moveTo>
                    <a:pt x="9930" y="21600"/>
                  </a:moveTo>
                  <a:cubicBezTo>
                    <a:pt x="20721" y="20542"/>
                    <a:pt x="19511" y="17066"/>
                    <a:pt x="19486" y="14652"/>
                  </a:cubicBezTo>
                  <a:cubicBezTo>
                    <a:pt x="19474" y="13423"/>
                    <a:pt x="19379" y="9990"/>
                    <a:pt x="19378" y="6741"/>
                  </a:cubicBezTo>
                  <a:cubicBezTo>
                    <a:pt x="19377" y="3533"/>
                    <a:pt x="19594" y="510"/>
                    <a:pt x="19240" y="0"/>
                  </a:cubicBezTo>
                  <a:lnTo>
                    <a:pt x="168" y="25"/>
                  </a:lnTo>
                  <a:cubicBezTo>
                    <a:pt x="-173" y="550"/>
                    <a:pt x="108" y="3653"/>
                    <a:pt x="123" y="6906"/>
                  </a:cubicBezTo>
                  <a:cubicBezTo>
                    <a:pt x="139" y="10175"/>
                    <a:pt x="66" y="13590"/>
                    <a:pt x="149" y="14677"/>
                  </a:cubicBezTo>
                  <a:cubicBezTo>
                    <a:pt x="307" y="16754"/>
                    <a:pt x="-879" y="20577"/>
                    <a:pt x="9930" y="21600"/>
                  </a:cubicBezTo>
                  <a:lnTo>
                    <a:pt x="9930" y="21600"/>
                  </a:lnTo>
                  <a:close/>
                </a:path>
              </a:pathLst>
            </a:custGeom>
            <a:solidFill>
              <a:srgbClr val="03715B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Helvetica Light"/>
                <a:sym typeface="Arial" panose="020B0604020202020204" pitchFamily="34" charset="0"/>
              </a:endParaRPr>
            </a:p>
          </p:txBody>
        </p:sp>
        <p:grpSp>
          <p:nvGrpSpPr>
            <p:cNvPr id="11" name="Group 49"/>
            <p:cNvGrpSpPr/>
            <p:nvPr/>
          </p:nvGrpSpPr>
          <p:grpSpPr>
            <a:xfrm>
              <a:off x="5982442" y="3695454"/>
              <a:ext cx="303288" cy="546911"/>
              <a:chOff x="5995142" y="2578802"/>
              <a:chExt cx="303288" cy="546911"/>
            </a:xfrm>
            <a:solidFill>
              <a:schemeClr val="bg1"/>
            </a:solidFill>
          </p:grpSpPr>
          <p:sp>
            <p:nvSpPr>
              <p:cNvPr id="23" name="Shape 2293"/>
              <p:cNvSpPr/>
              <p:nvPr/>
            </p:nvSpPr>
            <p:spPr>
              <a:xfrm>
                <a:off x="6096443" y="2578802"/>
                <a:ext cx="178892" cy="1788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pFill/>
              <a:ln w="25400" cap="flat">
                <a:solidFill>
                  <a:srgbClr val="03715B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100" b="1">
                    <a:latin typeface="Kontrapunkt Bob Bold"/>
                    <a:ea typeface="Kontrapunkt Bob Bold"/>
                    <a:cs typeface="Kontrapunkt Bob Bold"/>
                    <a:sym typeface="Kontrapunkt Bob Bold"/>
                  </a:defRPr>
                </a:pPr>
                <a:endParaRPr sz="3100" b="1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Kontrapunkt Bob Bold"/>
                  <a:sym typeface="Arial" panose="020B0604020202020204" pitchFamily="34" charset="0"/>
                </a:endParaRPr>
              </a:p>
            </p:txBody>
          </p:sp>
          <p:sp>
            <p:nvSpPr>
              <p:cNvPr id="24" name="Shape 2294"/>
              <p:cNvSpPr/>
              <p:nvPr/>
            </p:nvSpPr>
            <p:spPr>
              <a:xfrm>
                <a:off x="5995142" y="2752200"/>
                <a:ext cx="132535" cy="1325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pFill/>
              <a:ln w="25400" cap="flat">
                <a:solidFill>
                  <a:srgbClr val="03715B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100" b="1">
                    <a:latin typeface="Kontrapunkt Bob Bold"/>
                    <a:ea typeface="Kontrapunkt Bob Bold"/>
                    <a:cs typeface="Kontrapunkt Bob Bold"/>
                    <a:sym typeface="Kontrapunkt Bob Bold"/>
                  </a:defRPr>
                </a:pPr>
                <a:endParaRPr sz="3100" b="1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Kontrapunkt Bob Bold"/>
                  <a:sym typeface="Arial" panose="020B0604020202020204" pitchFamily="34" charset="0"/>
                </a:endParaRPr>
              </a:p>
            </p:txBody>
          </p:sp>
          <p:sp>
            <p:nvSpPr>
              <p:cNvPr id="25" name="Shape 2295"/>
              <p:cNvSpPr/>
              <p:nvPr/>
            </p:nvSpPr>
            <p:spPr>
              <a:xfrm>
                <a:off x="6119538" y="2848183"/>
                <a:ext cx="178892" cy="1788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pFill/>
              <a:ln w="25400" cap="flat">
                <a:solidFill>
                  <a:srgbClr val="03715B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100" b="1">
                    <a:latin typeface="Kontrapunkt Bob Bold"/>
                    <a:ea typeface="Kontrapunkt Bob Bold"/>
                    <a:cs typeface="Kontrapunkt Bob Bold"/>
                    <a:sym typeface="Kontrapunkt Bob Bold"/>
                  </a:defRPr>
                </a:pPr>
                <a:endParaRPr sz="3100" b="1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Kontrapunkt Bob Bold"/>
                  <a:sym typeface="Arial" panose="020B0604020202020204" pitchFamily="34" charset="0"/>
                </a:endParaRPr>
              </a:p>
            </p:txBody>
          </p:sp>
          <p:sp>
            <p:nvSpPr>
              <p:cNvPr id="26" name="Shape 2296"/>
              <p:cNvSpPr/>
              <p:nvPr/>
            </p:nvSpPr>
            <p:spPr>
              <a:xfrm>
                <a:off x="6049283" y="3015475"/>
                <a:ext cx="110238" cy="1102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pFill/>
              <a:ln w="25400" cap="flat">
                <a:solidFill>
                  <a:srgbClr val="03715B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100" b="1">
                    <a:latin typeface="Kontrapunkt Bob Bold"/>
                    <a:ea typeface="Kontrapunkt Bob Bold"/>
                    <a:cs typeface="Kontrapunkt Bob Bold"/>
                    <a:sym typeface="Kontrapunkt Bob Bold"/>
                  </a:defRPr>
                </a:pPr>
                <a:endParaRPr sz="3100" b="1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Kontrapunkt Bob Bold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4" name="TextBox 58"/>
            <p:cNvSpPr txBox="1"/>
            <p:nvPr/>
          </p:nvSpPr>
          <p:spPr>
            <a:xfrm>
              <a:off x="5826727" y="4485333"/>
              <a:ext cx="589642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zh-CN"/>
              </a:defPPr>
              <a:lvl1pPr algn="ctr" defTabSz="1216660">
                <a:spcBef>
                  <a:spcPct val="20000"/>
                </a:spcBef>
                <a:defRPr sz="2400" b="1"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</a:lstStyle>
            <a:p>
              <a:r>
                <a:rPr lang="en-US" sz="1600" dirty="0">
                  <a:solidFill>
                    <a:prstClr val="white"/>
                  </a:solidFill>
                  <a:sym typeface="Arial" panose="020B0604020202020204" pitchFamily="34" charset="0"/>
                </a:rPr>
                <a:t>5</a:t>
              </a:r>
              <a:r>
                <a:rPr lang="id-ID" sz="1600" dirty="0">
                  <a:solidFill>
                    <a:prstClr val="white"/>
                  </a:solidFill>
                  <a:sym typeface="Arial" panose="020B0604020202020204" pitchFamily="34" charset="0"/>
                </a:rPr>
                <a:t>0%</a:t>
              </a:r>
            </a:p>
          </p:txBody>
        </p:sp>
        <p:sp>
          <p:nvSpPr>
            <p:cNvPr id="15" name="Shape 2289"/>
            <p:cNvSpPr/>
            <p:nvPr/>
          </p:nvSpPr>
          <p:spPr>
            <a:xfrm>
              <a:off x="7079408" y="2294958"/>
              <a:ext cx="1265781" cy="28089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6" extrusionOk="0">
                  <a:moveTo>
                    <a:pt x="5245" y="16334"/>
                  </a:moveTo>
                  <a:lnTo>
                    <a:pt x="5245" y="16081"/>
                  </a:lnTo>
                  <a:cubicBezTo>
                    <a:pt x="5235" y="14768"/>
                    <a:pt x="5155" y="4711"/>
                    <a:pt x="5136" y="2138"/>
                  </a:cubicBezTo>
                  <a:lnTo>
                    <a:pt x="16736" y="2121"/>
                  </a:lnTo>
                  <a:lnTo>
                    <a:pt x="16853" y="16064"/>
                  </a:lnTo>
                  <a:lnTo>
                    <a:pt x="16855" y="16375"/>
                  </a:lnTo>
                  <a:cubicBezTo>
                    <a:pt x="16876" y="17574"/>
                    <a:pt x="16912" y="19216"/>
                    <a:pt x="14980" y="20023"/>
                  </a:cubicBezTo>
                  <a:cubicBezTo>
                    <a:pt x="14079" y="20402"/>
                    <a:pt x="12803" y="20586"/>
                    <a:pt x="11085" y="20590"/>
                  </a:cubicBezTo>
                  <a:cubicBezTo>
                    <a:pt x="9390" y="20590"/>
                    <a:pt x="8117" y="20391"/>
                    <a:pt x="7199" y="19979"/>
                  </a:cubicBezTo>
                  <a:cubicBezTo>
                    <a:pt x="5231" y="19089"/>
                    <a:pt x="5239" y="17366"/>
                    <a:pt x="5245" y="16334"/>
                  </a:cubicBezTo>
                  <a:cubicBezTo>
                    <a:pt x="5245" y="16334"/>
                    <a:pt x="5245" y="16334"/>
                    <a:pt x="5245" y="16334"/>
                  </a:cubicBezTo>
                  <a:close/>
                  <a:moveTo>
                    <a:pt x="11" y="2147"/>
                  </a:moveTo>
                  <a:lnTo>
                    <a:pt x="2896" y="2143"/>
                  </a:lnTo>
                  <a:cubicBezTo>
                    <a:pt x="2914" y="4717"/>
                    <a:pt x="2995" y="14775"/>
                    <a:pt x="3005" y="16085"/>
                  </a:cubicBezTo>
                  <a:lnTo>
                    <a:pt x="3012" y="16327"/>
                  </a:lnTo>
                  <a:cubicBezTo>
                    <a:pt x="3003" y="17516"/>
                    <a:pt x="2988" y="19507"/>
                    <a:pt x="5618" y="20690"/>
                  </a:cubicBezTo>
                  <a:cubicBezTo>
                    <a:pt x="6964" y="21297"/>
                    <a:pt x="8807" y="21600"/>
                    <a:pt x="11093" y="21596"/>
                  </a:cubicBezTo>
                  <a:cubicBezTo>
                    <a:pt x="13364" y="21596"/>
                    <a:pt x="15189" y="21311"/>
                    <a:pt x="16507" y="20760"/>
                  </a:cubicBezTo>
                  <a:cubicBezTo>
                    <a:pt x="19158" y="19651"/>
                    <a:pt x="19122" y="17754"/>
                    <a:pt x="19095" y="16368"/>
                  </a:cubicBezTo>
                  <a:lnTo>
                    <a:pt x="18976" y="2118"/>
                  </a:lnTo>
                  <a:lnTo>
                    <a:pt x="21600" y="2111"/>
                  </a:lnTo>
                  <a:lnTo>
                    <a:pt x="21581" y="0"/>
                  </a:lnTo>
                  <a:lnTo>
                    <a:pt x="0" y="34"/>
                  </a:lnTo>
                  <a:cubicBezTo>
                    <a:pt x="0" y="34"/>
                    <a:pt x="11" y="2147"/>
                    <a:pt x="11" y="2147"/>
                  </a:cubicBezTo>
                  <a:close/>
                </a:path>
              </a:pathLst>
            </a:custGeom>
            <a:solidFill>
              <a:srgbClr val="6A6A6A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Helvetica Light"/>
                <a:sym typeface="Arial" panose="020B0604020202020204" pitchFamily="34" charset="0"/>
              </a:endParaRPr>
            </a:p>
          </p:txBody>
        </p:sp>
        <p:sp>
          <p:nvSpPr>
            <p:cNvPr id="16" name="Shape 2305"/>
            <p:cNvSpPr/>
            <p:nvPr/>
          </p:nvSpPr>
          <p:spPr>
            <a:xfrm>
              <a:off x="7473704" y="2805117"/>
              <a:ext cx="506360" cy="2066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78" h="21592" extrusionOk="0">
                  <a:moveTo>
                    <a:pt x="10378" y="21592"/>
                  </a:moveTo>
                  <a:cubicBezTo>
                    <a:pt x="21178" y="21578"/>
                    <a:pt x="20491" y="18119"/>
                    <a:pt x="20460" y="16042"/>
                  </a:cubicBezTo>
                  <a:cubicBezTo>
                    <a:pt x="20447" y="13969"/>
                    <a:pt x="20291" y="0"/>
                    <a:pt x="20291" y="0"/>
                  </a:cubicBezTo>
                  <a:lnTo>
                    <a:pt x="0" y="22"/>
                  </a:lnTo>
                  <a:cubicBezTo>
                    <a:pt x="0" y="22"/>
                    <a:pt x="155" y="14401"/>
                    <a:pt x="169" y="16064"/>
                  </a:cubicBezTo>
                  <a:cubicBezTo>
                    <a:pt x="201" y="17728"/>
                    <a:pt x="-422" y="21600"/>
                    <a:pt x="10378" y="21592"/>
                  </a:cubicBezTo>
                  <a:cubicBezTo>
                    <a:pt x="10378" y="21592"/>
                    <a:pt x="10378" y="21592"/>
                    <a:pt x="10378" y="21592"/>
                  </a:cubicBezTo>
                  <a:close/>
                </a:path>
              </a:pathLst>
            </a:custGeom>
            <a:solidFill>
              <a:srgbClr val="6A6A6A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Helvetica Light"/>
                <a:sym typeface="Arial" panose="020B0604020202020204" pitchFamily="34" charset="0"/>
              </a:endParaRPr>
            </a:p>
          </p:txBody>
        </p:sp>
        <p:grpSp>
          <p:nvGrpSpPr>
            <p:cNvPr id="17" name="Group 2310"/>
            <p:cNvGrpSpPr/>
            <p:nvPr/>
          </p:nvGrpSpPr>
          <p:grpSpPr>
            <a:xfrm flipH="1">
              <a:off x="7576641" y="2746672"/>
              <a:ext cx="303288" cy="546911"/>
              <a:chOff x="0" y="0"/>
              <a:chExt cx="634962" cy="1145013"/>
            </a:xfrm>
            <a:solidFill>
              <a:schemeClr val="bg1"/>
            </a:solidFill>
          </p:grpSpPr>
          <p:sp>
            <p:nvSpPr>
              <p:cNvPr id="19" name="Shape 2306"/>
              <p:cNvSpPr/>
              <p:nvPr/>
            </p:nvSpPr>
            <p:spPr>
              <a:xfrm rot="10800000">
                <a:off x="212083" y="-1"/>
                <a:ext cx="374528" cy="3745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pFill/>
              <a:ln w="25400" cap="flat">
                <a:solidFill>
                  <a:srgbClr val="6A6A6A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100" b="1">
                    <a:latin typeface="Kontrapunkt Bob Bold"/>
                    <a:ea typeface="Kontrapunkt Bob Bold"/>
                    <a:cs typeface="Kontrapunkt Bob Bold"/>
                    <a:sym typeface="Kontrapunkt Bob Bold"/>
                  </a:defRPr>
                </a:pPr>
                <a:endParaRPr sz="3100" b="1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Kontrapunkt Bob Bold"/>
                  <a:sym typeface="Arial" panose="020B0604020202020204" pitchFamily="34" charset="0"/>
                </a:endParaRPr>
              </a:p>
            </p:txBody>
          </p:sp>
          <p:sp>
            <p:nvSpPr>
              <p:cNvPr id="20" name="Shape 2307"/>
              <p:cNvSpPr/>
              <p:nvPr/>
            </p:nvSpPr>
            <p:spPr>
              <a:xfrm rot="10800000">
                <a:off x="0" y="363026"/>
                <a:ext cx="277475" cy="2774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pFill/>
              <a:ln w="25400" cap="flat">
                <a:solidFill>
                  <a:srgbClr val="6A6A6A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100" b="1">
                    <a:latin typeface="Kontrapunkt Bob Bold"/>
                    <a:ea typeface="Kontrapunkt Bob Bold"/>
                    <a:cs typeface="Kontrapunkt Bob Bold"/>
                    <a:sym typeface="Kontrapunkt Bob Bold"/>
                  </a:defRPr>
                </a:pPr>
                <a:endParaRPr sz="3100" b="1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Kontrapunkt Bob Bold"/>
                  <a:sym typeface="Arial" panose="020B0604020202020204" pitchFamily="34" charset="0"/>
                </a:endParaRPr>
              </a:p>
            </p:txBody>
          </p:sp>
          <p:sp>
            <p:nvSpPr>
              <p:cNvPr id="21" name="Shape 2308"/>
              <p:cNvSpPr/>
              <p:nvPr/>
            </p:nvSpPr>
            <p:spPr>
              <a:xfrm rot="10800000">
                <a:off x="260435" y="563976"/>
                <a:ext cx="374528" cy="3745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pFill/>
              <a:ln w="25400" cap="flat">
                <a:solidFill>
                  <a:srgbClr val="6A6A6A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100" b="1">
                    <a:latin typeface="Kontrapunkt Bob Bold"/>
                    <a:ea typeface="Kontrapunkt Bob Bold"/>
                    <a:cs typeface="Kontrapunkt Bob Bold"/>
                    <a:sym typeface="Kontrapunkt Bob Bold"/>
                  </a:defRPr>
                </a:pPr>
                <a:endParaRPr sz="3100" b="1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Kontrapunkt Bob Bold"/>
                  <a:sym typeface="Arial" panose="020B0604020202020204" pitchFamily="34" charset="0"/>
                </a:endParaRPr>
              </a:p>
            </p:txBody>
          </p:sp>
          <p:sp>
            <p:nvSpPr>
              <p:cNvPr id="22" name="Shape 2309"/>
              <p:cNvSpPr/>
              <p:nvPr/>
            </p:nvSpPr>
            <p:spPr>
              <a:xfrm rot="10800000">
                <a:off x="113348" y="914220"/>
                <a:ext cx="230794" cy="2307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pFill/>
              <a:ln w="25400" cap="flat">
                <a:solidFill>
                  <a:srgbClr val="6A6A6A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100" b="1">
                    <a:latin typeface="Kontrapunkt Bob Bold"/>
                    <a:ea typeface="Kontrapunkt Bob Bold"/>
                    <a:cs typeface="Kontrapunkt Bob Bold"/>
                    <a:sym typeface="Kontrapunkt Bob Bold"/>
                  </a:defRPr>
                </a:pPr>
                <a:endParaRPr sz="3100" b="1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Kontrapunkt Bob Bold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8" name="TextBox 67"/>
            <p:cNvSpPr txBox="1"/>
            <p:nvPr/>
          </p:nvSpPr>
          <p:spPr>
            <a:xfrm>
              <a:off x="7368763" y="4485333"/>
              <a:ext cx="716389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zh-CN"/>
              </a:defPPr>
              <a:lvl1pPr algn="ctr" defTabSz="1216660">
                <a:spcBef>
                  <a:spcPct val="20000"/>
                </a:spcBef>
                <a:defRPr sz="2400" b="1"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</a:lstStyle>
            <a:p>
              <a:r>
                <a:rPr lang="en-US" sz="1600" dirty="0">
                  <a:solidFill>
                    <a:prstClr val="white"/>
                  </a:solidFill>
                  <a:sym typeface="Arial" panose="020B0604020202020204" pitchFamily="34" charset="0"/>
                </a:rPr>
                <a:t>9</a:t>
              </a:r>
              <a:r>
                <a:rPr lang="id-ID" sz="1600" dirty="0">
                  <a:solidFill>
                    <a:prstClr val="white"/>
                  </a:solidFill>
                  <a:sym typeface="Arial" panose="020B0604020202020204" pitchFamily="34" charset="0"/>
                </a:rPr>
                <a:t>0%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8690934" y="3182614"/>
            <a:ext cx="2739066" cy="655237"/>
            <a:chOff x="8690934" y="3182614"/>
            <a:chExt cx="2739066" cy="655237"/>
          </a:xfrm>
        </p:grpSpPr>
        <p:sp>
          <p:nvSpPr>
            <p:cNvPr id="32" name="TextBox 13"/>
            <p:cNvSpPr txBox="1"/>
            <p:nvPr/>
          </p:nvSpPr>
          <p:spPr>
            <a:xfrm>
              <a:off x="8690934" y="3182614"/>
              <a:ext cx="2338080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spcBef>
                  <a:spcPct val="20000"/>
                </a:spcBef>
                <a:defRPr/>
              </a:pPr>
              <a:r>
                <a:rPr lang="en-US" altLang="zh-CN" sz="1600" b="1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ADD TITLE</a:t>
              </a:r>
              <a:endParaRPr 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" name="TextBox 13"/>
            <p:cNvSpPr txBox="1"/>
            <p:nvPr/>
          </p:nvSpPr>
          <p:spPr>
            <a:xfrm>
              <a:off x="8695016" y="3468519"/>
              <a:ext cx="2734984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spcBef>
                  <a:spcPct val="20000"/>
                </a:spcBef>
                <a:defRPr/>
              </a:pPr>
              <a:r>
                <a:rPr lang="en-US" altLang="zh-CN" sz="1200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according to your need to draw the text box size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1016000" y="3182614"/>
            <a:ext cx="2722053" cy="655237"/>
            <a:chOff x="1016000" y="3182614"/>
            <a:chExt cx="2722053" cy="655237"/>
          </a:xfrm>
        </p:grpSpPr>
        <p:sp>
          <p:nvSpPr>
            <p:cNvPr id="35" name="TextBox 13"/>
            <p:cNvSpPr txBox="1"/>
            <p:nvPr/>
          </p:nvSpPr>
          <p:spPr>
            <a:xfrm>
              <a:off x="1396999" y="3182614"/>
              <a:ext cx="2338080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 defTabSz="1216660">
                <a:spcBef>
                  <a:spcPct val="20000"/>
                </a:spcBef>
                <a:defRPr/>
              </a:pPr>
              <a:r>
                <a:rPr lang="en-US" altLang="zh-CN" sz="1600" b="1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ADD TITLE</a:t>
              </a:r>
              <a:endParaRPr 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" name="TextBox 13"/>
            <p:cNvSpPr txBox="1"/>
            <p:nvPr/>
          </p:nvSpPr>
          <p:spPr>
            <a:xfrm>
              <a:off x="1016000" y="3468519"/>
              <a:ext cx="2722053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 defTabSz="1216660">
                <a:spcBef>
                  <a:spcPct val="20000"/>
                </a:spcBef>
                <a:defRPr/>
              </a:pPr>
              <a:r>
                <a:rPr lang="en-US" altLang="zh-CN" sz="1200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according to your need to draw the text box size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4914703" y="5355412"/>
            <a:ext cx="2338080" cy="655237"/>
            <a:chOff x="4914703" y="5355412"/>
            <a:chExt cx="2338080" cy="655237"/>
          </a:xfrm>
        </p:grpSpPr>
        <p:sp>
          <p:nvSpPr>
            <p:cNvPr id="38" name="TextBox 13"/>
            <p:cNvSpPr txBox="1"/>
            <p:nvPr/>
          </p:nvSpPr>
          <p:spPr>
            <a:xfrm>
              <a:off x="4914703" y="5355412"/>
              <a:ext cx="2338080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en-US" altLang="zh-CN" sz="1600" b="1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ADD TITLE</a:t>
              </a:r>
              <a:endParaRPr 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9" name="TextBox 13"/>
            <p:cNvSpPr txBox="1"/>
            <p:nvPr/>
          </p:nvSpPr>
          <p:spPr>
            <a:xfrm>
              <a:off x="4918784" y="5641317"/>
              <a:ext cx="2333999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en-US" altLang="zh-CN" sz="1200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according to your need to draw the text box size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/>
          <a:srcRect l="13632" t="9293" r="6710" b="5218"/>
          <a:stretch>
            <a:fillRect/>
          </a:stretch>
        </p:blipFill>
        <p:spPr>
          <a:xfrm>
            <a:off x="261257" y="159659"/>
            <a:ext cx="949376" cy="870856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495189" y="333477"/>
            <a:ext cx="4337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071117" y="1782329"/>
            <a:ext cx="4048886" cy="4037645"/>
            <a:chOff x="4071117" y="1782329"/>
            <a:chExt cx="4048886" cy="4037645"/>
          </a:xfrm>
        </p:grpSpPr>
        <p:sp>
          <p:nvSpPr>
            <p:cNvPr id="5" name="Bent Arrow 5@|1FFC:0|FBC:0|LFC:9868950|LBC:16777215"/>
            <p:cNvSpPr/>
            <p:nvPr/>
          </p:nvSpPr>
          <p:spPr bwMode="auto">
            <a:xfrm rot="2700000">
              <a:off x="4747492" y="1792831"/>
              <a:ext cx="300061" cy="1652812"/>
            </a:xfrm>
            <a:prstGeom prst="bentArrow">
              <a:avLst>
                <a:gd name="adj1" fmla="val 13663"/>
                <a:gd name="adj2" fmla="val 25006"/>
                <a:gd name="adj3" fmla="val 43568"/>
                <a:gd name="adj4" fmla="val 0"/>
              </a:avLst>
            </a:prstGeom>
            <a:solidFill>
              <a:srgbClr val="ADBACA"/>
            </a:solidFill>
            <a:ln w="12700">
              <a:noFill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defTabSz="914400">
                <a:defRPr/>
              </a:pPr>
              <a:endParaRPr lang="en-US" ker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" name="Rectangle 6@|1FFC:0|FBC:0|LFC:9868950|LBC:16777215"/>
            <p:cNvSpPr/>
            <p:nvPr/>
          </p:nvSpPr>
          <p:spPr bwMode="auto">
            <a:xfrm rot="2700000" flipV="1">
              <a:off x="4192898" y="3183482"/>
              <a:ext cx="300061" cy="41319"/>
            </a:xfrm>
            <a:prstGeom prst="rect">
              <a:avLst/>
            </a:prstGeom>
            <a:solidFill>
              <a:srgbClr val="ADBACA"/>
            </a:solidFill>
            <a:ln w="12700">
              <a:noFill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defTabSz="914400">
                <a:defRPr/>
              </a:pPr>
              <a:endParaRPr lang="en-US" ker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Bent Arrow 8@|1FFC:0|FBC:0|LFC:9868950|LBC:16777215"/>
            <p:cNvSpPr/>
            <p:nvPr/>
          </p:nvSpPr>
          <p:spPr bwMode="auto">
            <a:xfrm rot="18900000">
              <a:off x="4725749" y="4167162"/>
              <a:ext cx="300060" cy="1652812"/>
            </a:xfrm>
            <a:prstGeom prst="bentArrow">
              <a:avLst>
                <a:gd name="adj1" fmla="val 13663"/>
                <a:gd name="adj2" fmla="val 25006"/>
                <a:gd name="adj3" fmla="val 43568"/>
                <a:gd name="adj4" fmla="val 0"/>
              </a:avLst>
            </a:prstGeom>
            <a:solidFill>
              <a:srgbClr val="ADBACA"/>
            </a:solidFill>
            <a:ln w="12700">
              <a:noFill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defTabSz="914400">
                <a:defRPr/>
              </a:pPr>
              <a:endParaRPr lang="en-US" ker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Rectangle 9@|1FFC:0|FBC:0|LFC:9868950|LBC:16777215"/>
            <p:cNvSpPr/>
            <p:nvPr/>
          </p:nvSpPr>
          <p:spPr bwMode="auto">
            <a:xfrm rot="18900000" flipV="1">
              <a:off x="5310653" y="5527501"/>
              <a:ext cx="300060" cy="41319"/>
            </a:xfrm>
            <a:prstGeom prst="rect">
              <a:avLst/>
            </a:prstGeom>
            <a:solidFill>
              <a:srgbClr val="ADBACA"/>
            </a:solidFill>
            <a:ln w="12700">
              <a:noFill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defTabSz="914400">
                <a:defRPr/>
              </a:pPr>
              <a:endParaRPr lang="en-US" ker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Bent Arrow 11@|1FFC:0|FBC:0|LFC:9868950|LBC:16777215"/>
            <p:cNvSpPr/>
            <p:nvPr/>
          </p:nvSpPr>
          <p:spPr bwMode="auto">
            <a:xfrm rot="18900000" flipH="1" flipV="1">
              <a:off x="7110579" y="1782329"/>
              <a:ext cx="300060" cy="1652812"/>
            </a:xfrm>
            <a:prstGeom prst="bentArrow">
              <a:avLst>
                <a:gd name="adj1" fmla="val 13663"/>
                <a:gd name="adj2" fmla="val 25006"/>
                <a:gd name="adj3" fmla="val 43568"/>
                <a:gd name="adj4" fmla="val 0"/>
              </a:avLst>
            </a:prstGeom>
            <a:solidFill>
              <a:srgbClr val="ADBACA"/>
            </a:solidFill>
            <a:ln w="12700">
              <a:noFill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defTabSz="914400">
                <a:defRPr/>
              </a:pPr>
              <a:endParaRPr lang="en-US" ker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Rectangle 12@|1FFC:0|FBC:0|LFC:9868950|LBC:16777215"/>
            <p:cNvSpPr/>
            <p:nvPr/>
          </p:nvSpPr>
          <p:spPr bwMode="auto">
            <a:xfrm rot="18900000" flipH="1">
              <a:off x="6525675" y="2033482"/>
              <a:ext cx="300060" cy="41319"/>
            </a:xfrm>
            <a:prstGeom prst="rect">
              <a:avLst/>
            </a:prstGeom>
            <a:solidFill>
              <a:srgbClr val="ADBACA"/>
            </a:solidFill>
            <a:ln w="12700">
              <a:noFill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defTabSz="914400">
                <a:defRPr/>
              </a:pPr>
              <a:endParaRPr lang="en-US" ker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Bent Arrow 14@|1FFC:0|FBC:0|LFC:9868950|LBC:16777215"/>
            <p:cNvSpPr/>
            <p:nvPr/>
          </p:nvSpPr>
          <p:spPr bwMode="auto">
            <a:xfrm rot="2700000" flipH="1" flipV="1">
              <a:off x="7143566" y="4188905"/>
              <a:ext cx="300061" cy="1652812"/>
            </a:xfrm>
            <a:prstGeom prst="bentArrow">
              <a:avLst>
                <a:gd name="adj1" fmla="val 13663"/>
                <a:gd name="adj2" fmla="val 25006"/>
                <a:gd name="adj3" fmla="val 43568"/>
                <a:gd name="adj4" fmla="val 0"/>
              </a:avLst>
            </a:prstGeom>
            <a:solidFill>
              <a:srgbClr val="ADBACA"/>
            </a:solidFill>
            <a:ln w="12700">
              <a:noFill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defTabSz="914400">
                <a:defRPr/>
              </a:pPr>
              <a:endParaRPr lang="en-US" ker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Rectangle 15@|1FFC:0|FBC:0|LFC:9868950|LBC:16777215"/>
            <p:cNvSpPr/>
            <p:nvPr/>
          </p:nvSpPr>
          <p:spPr bwMode="auto">
            <a:xfrm rot="2700000" flipH="1">
              <a:off x="7698159" y="4409747"/>
              <a:ext cx="300061" cy="41319"/>
            </a:xfrm>
            <a:prstGeom prst="rect">
              <a:avLst/>
            </a:prstGeom>
            <a:solidFill>
              <a:srgbClr val="ADBACA"/>
            </a:solidFill>
            <a:ln w="12700">
              <a:noFill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defTabSz="914400">
                <a:defRPr/>
              </a:pPr>
              <a:endParaRPr lang="en-US" ker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Rounded Rectangle 20@|1FFC:2381804|FBC:16777215|LFC:16777215|LBC:16777215"/>
            <p:cNvSpPr/>
            <p:nvPr/>
          </p:nvSpPr>
          <p:spPr bwMode="auto">
            <a:xfrm rot="18900000" flipV="1">
              <a:off x="6455778" y="3074438"/>
              <a:ext cx="1485674" cy="1485674"/>
            </a:xfrm>
            <a:prstGeom prst="roundRect">
              <a:avLst>
                <a:gd name="adj" fmla="val 9646"/>
              </a:avLst>
            </a:prstGeom>
            <a:solidFill>
              <a:srgbClr val="03715B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defTabSz="914400">
                <a:defRPr/>
              </a:pPr>
              <a:endParaRPr lang="en-US" ker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16" name="Group 34"/>
            <p:cNvGrpSpPr/>
            <p:nvPr/>
          </p:nvGrpSpPr>
          <p:grpSpPr>
            <a:xfrm>
              <a:off x="6880423" y="3544610"/>
              <a:ext cx="613402" cy="593867"/>
              <a:chOff x="2339975" y="3200401"/>
              <a:chExt cx="249238" cy="241301"/>
            </a:xfrm>
            <a:solidFill>
              <a:sysClr val="window" lastClr="FFFFFF"/>
            </a:solidFill>
          </p:grpSpPr>
          <p:sp>
            <p:nvSpPr>
              <p:cNvPr id="23" name="Rectangle 18@|1FFC:0|FBC:0|LFC:0|LBC:16777215"/>
              <p:cNvSpPr>
                <a:spLocks noChangeArrowheads="1"/>
              </p:cNvSpPr>
              <p:nvPr/>
            </p:nvSpPr>
            <p:spPr bwMode="auto">
              <a:xfrm>
                <a:off x="2428875" y="3297238"/>
                <a:ext cx="28575" cy="254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>
                  <a:defRPr/>
                </a:pPr>
                <a:endParaRPr lang="en-US" sz="2400" kern="0" dirty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4" name="Rectangle 19@|1FFC:0|FBC:0|LFC:0|LBC:16777215"/>
              <p:cNvSpPr>
                <a:spLocks noChangeArrowheads="1"/>
              </p:cNvSpPr>
              <p:nvPr/>
            </p:nvSpPr>
            <p:spPr bwMode="auto">
              <a:xfrm>
                <a:off x="2473325" y="3297238"/>
                <a:ext cx="28575" cy="254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>
                  <a:defRPr/>
                </a:pPr>
                <a:endParaRPr lang="en-US" sz="2400" kern="0" dirty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5" name="Rectangle 20@|1FFC:0|FBC:0|LFC:0|LBC:16777215"/>
              <p:cNvSpPr>
                <a:spLocks noChangeArrowheads="1"/>
              </p:cNvSpPr>
              <p:nvPr/>
            </p:nvSpPr>
            <p:spPr bwMode="auto">
              <a:xfrm>
                <a:off x="2516188" y="3297238"/>
                <a:ext cx="28575" cy="254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>
                  <a:defRPr/>
                </a:pPr>
                <a:endParaRPr lang="en-US" sz="2400" kern="0" dirty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6" name="Rectangle 21@|1FFC:0|FBC:0|LFC:0|LBC:16777215"/>
              <p:cNvSpPr>
                <a:spLocks noChangeArrowheads="1"/>
              </p:cNvSpPr>
              <p:nvPr/>
            </p:nvSpPr>
            <p:spPr bwMode="auto">
              <a:xfrm>
                <a:off x="2428875" y="3338513"/>
                <a:ext cx="28575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>
                  <a:defRPr/>
                </a:pPr>
                <a:endParaRPr lang="en-US" sz="2400" kern="0" dirty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7" name="Rectangle 22@|1FFC:0|FBC:0|LFC:0|LBC:16777215"/>
              <p:cNvSpPr>
                <a:spLocks noChangeArrowheads="1"/>
              </p:cNvSpPr>
              <p:nvPr/>
            </p:nvSpPr>
            <p:spPr bwMode="auto">
              <a:xfrm>
                <a:off x="2473325" y="3338513"/>
                <a:ext cx="28575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>
                  <a:defRPr/>
                </a:pPr>
                <a:endParaRPr lang="en-US" sz="2400" kern="0" dirty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8" name="Rectangle 23@|1FFC:0|FBC:0|LFC:0|LBC:16777215"/>
              <p:cNvSpPr>
                <a:spLocks noChangeArrowheads="1"/>
              </p:cNvSpPr>
              <p:nvPr/>
            </p:nvSpPr>
            <p:spPr bwMode="auto">
              <a:xfrm>
                <a:off x="2516188" y="3338513"/>
                <a:ext cx="28575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>
                  <a:defRPr/>
                </a:pPr>
                <a:endParaRPr lang="en-US" sz="2400" kern="0" dirty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9" name="Rectangle 24@|1FFC:0|FBC:0|LFC:0|LBC:16777215"/>
              <p:cNvSpPr>
                <a:spLocks noChangeArrowheads="1"/>
              </p:cNvSpPr>
              <p:nvPr/>
            </p:nvSpPr>
            <p:spPr bwMode="auto">
              <a:xfrm>
                <a:off x="2428875" y="3378201"/>
                <a:ext cx="28575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>
                  <a:defRPr/>
                </a:pPr>
                <a:endParaRPr lang="en-US" sz="2400" kern="0" dirty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0" name="Rectangle 25@|1FFC:0|FBC:0|LFC:0|LBC:16777215"/>
              <p:cNvSpPr>
                <a:spLocks noChangeArrowheads="1"/>
              </p:cNvSpPr>
              <p:nvPr/>
            </p:nvSpPr>
            <p:spPr bwMode="auto">
              <a:xfrm>
                <a:off x="2386013" y="3338513"/>
                <a:ext cx="25400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>
                  <a:defRPr/>
                </a:pPr>
                <a:endParaRPr lang="en-US" sz="2400" kern="0" dirty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1" name="Rectangle 26@|1FFC:0|FBC:0|LFC:0|LBC:16777215"/>
              <p:cNvSpPr>
                <a:spLocks noChangeArrowheads="1"/>
              </p:cNvSpPr>
              <p:nvPr/>
            </p:nvSpPr>
            <p:spPr bwMode="auto">
              <a:xfrm>
                <a:off x="2386013" y="3378201"/>
                <a:ext cx="28575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>
                  <a:defRPr/>
                </a:pPr>
                <a:endParaRPr lang="en-US" sz="2400" kern="0" dirty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2" name="Rectangle 27@|1FFC:0|FBC:0|LFC:0|LBC:16777215"/>
              <p:cNvSpPr>
                <a:spLocks noChangeArrowheads="1"/>
              </p:cNvSpPr>
              <p:nvPr/>
            </p:nvSpPr>
            <p:spPr bwMode="auto">
              <a:xfrm>
                <a:off x="2473325" y="3378201"/>
                <a:ext cx="28575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>
                  <a:defRPr/>
                </a:pPr>
                <a:endParaRPr lang="en-US" sz="2400" kern="0" dirty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3" name="Rectangle 28@|1FFC:0|FBC:0|LFC:0|LBC:16777215"/>
              <p:cNvSpPr>
                <a:spLocks noChangeArrowheads="1"/>
              </p:cNvSpPr>
              <p:nvPr/>
            </p:nvSpPr>
            <p:spPr bwMode="auto">
              <a:xfrm>
                <a:off x="2516188" y="3378201"/>
                <a:ext cx="28575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>
                  <a:defRPr/>
                </a:pPr>
                <a:endParaRPr lang="en-US" sz="2400" kern="0" dirty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4" name="Freeform 29@|5FFC:0|FBC:0|LFC:0|LBC:16777215"/>
              <p:cNvSpPr>
                <a:spLocks noEditPoints="1"/>
              </p:cNvSpPr>
              <p:nvPr/>
            </p:nvSpPr>
            <p:spPr bwMode="auto">
              <a:xfrm>
                <a:off x="2339975" y="3217864"/>
                <a:ext cx="249238" cy="223838"/>
              </a:xfrm>
              <a:custGeom>
                <a:avLst/>
                <a:gdLst>
                  <a:gd name="T0" fmla="*/ 157 w 157"/>
                  <a:gd name="T1" fmla="*/ 0 h 141"/>
                  <a:gd name="T2" fmla="*/ 135 w 157"/>
                  <a:gd name="T3" fmla="*/ 0 h 141"/>
                  <a:gd name="T4" fmla="*/ 135 w 157"/>
                  <a:gd name="T5" fmla="*/ 15 h 141"/>
                  <a:gd name="T6" fmla="*/ 114 w 157"/>
                  <a:gd name="T7" fmla="*/ 15 h 141"/>
                  <a:gd name="T8" fmla="*/ 114 w 157"/>
                  <a:gd name="T9" fmla="*/ 0 h 141"/>
                  <a:gd name="T10" fmla="*/ 47 w 157"/>
                  <a:gd name="T11" fmla="*/ 0 h 141"/>
                  <a:gd name="T12" fmla="*/ 47 w 157"/>
                  <a:gd name="T13" fmla="*/ 15 h 141"/>
                  <a:gd name="T14" fmla="*/ 25 w 157"/>
                  <a:gd name="T15" fmla="*/ 15 h 141"/>
                  <a:gd name="T16" fmla="*/ 25 w 157"/>
                  <a:gd name="T17" fmla="*/ 0 h 141"/>
                  <a:gd name="T18" fmla="*/ 0 w 157"/>
                  <a:gd name="T19" fmla="*/ 0 h 141"/>
                  <a:gd name="T20" fmla="*/ 0 w 157"/>
                  <a:gd name="T21" fmla="*/ 141 h 141"/>
                  <a:gd name="T22" fmla="*/ 12 w 157"/>
                  <a:gd name="T23" fmla="*/ 141 h 141"/>
                  <a:gd name="T24" fmla="*/ 146 w 157"/>
                  <a:gd name="T25" fmla="*/ 141 h 141"/>
                  <a:gd name="T26" fmla="*/ 157 w 157"/>
                  <a:gd name="T27" fmla="*/ 141 h 141"/>
                  <a:gd name="T28" fmla="*/ 157 w 157"/>
                  <a:gd name="T29" fmla="*/ 0 h 141"/>
                  <a:gd name="T30" fmla="*/ 146 w 157"/>
                  <a:gd name="T31" fmla="*/ 129 h 141"/>
                  <a:gd name="T32" fmla="*/ 12 w 157"/>
                  <a:gd name="T33" fmla="*/ 129 h 141"/>
                  <a:gd name="T34" fmla="*/ 12 w 157"/>
                  <a:gd name="T35" fmla="*/ 40 h 141"/>
                  <a:gd name="T36" fmla="*/ 146 w 157"/>
                  <a:gd name="T37" fmla="*/ 40 h 141"/>
                  <a:gd name="T38" fmla="*/ 146 w 157"/>
                  <a:gd name="T39" fmla="*/ 129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7" h="141">
                    <a:moveTo>
                      <a:pt x="157" y="0"/>
                    </a:moveTo>
                    <a:lnTo>
                      <a:pt x="135" y="0"/>
                    </a:lnTo>
                    <a:lnTo>
                      <a:pt x="135" y="15"/>
                    </a:lnTo>
                    <a:lnTo>
                      <a:pt x="114" y="15"/>
                    </a:lnTo>
                    <a:lnTo>
                      <a:pt x="114" y="0"/>
                    </a:lnTo>
                    <a:lnTo>
                      <a:pt x="47" y="0"/>
                    </a:lnTo>
                    <a:lnTo>
                      <a:pt x="47" y="15"/>
                    </a:lnTo>
                    <a:lnTo>
                      <a:pt x="25" y="15"/>
                    </a:lnTo>
                    <a:lnTo>
                      <a:pt x="25" y="0"/>
                    </a:lnTo>
                    <a:lnTo>
                      <a:pt x="0" y="0"/>
                    </a:lnTo>
                    <a:lnTo>
                      <a:pt x="0" y="141"/>
                    </a:lnTo>
                    <a:lnTo>
                      <a:pt x="12" y="141"/>
                    </a:lnTo>
                    <a:lnTo>
                      <a:pt x="146" y="141"/>
                    </a:lnTo>
                    <a:lnTo>
                      <a:pt x="157" y="141"/>
                    </a:lnTo>
                    <a:lnTo>
                      <a:pt x="157" y="0"/>
                    </a:lnTo>
                    <a:close/>
                    <a:moveTo>
                      <a:pt x="146" y="129"/>
                    </a:moveTo>
                    <a:lnTo>
                      <a:pt x="12" y="129"/>
                    </a:lnTo>
                    <a:lnTo>
                      <a:pt x="12" y="40"/>
                    </a:lnTo>
                    <a:lnTo>
                      <a:pt x="146" y="40"/>
                    </a:lnTo>
                    <a:lnTo>
                      <a:pt x="146" y="1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>
                  <a:defRPr/>
                </a:pPr>
                <a:endParaRPr lang="en-US" sz="2400" kern="0" dirty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5" name="Rectangle 30@|1FFC:0|FBC:0|LFC:0|LBC:16777215"/>
              <p:cNvSpPr>
                <a:spLocks noChangeArrowheads="1"/>
              </p:cNvSpPr>
              <p:nvPr/>
            </p:nvSpPr>
            <p:spPr bwMode="auto">
              <a:xfrm>
                <a:off x="2387600" y="3200401"/>
                <a:ext cx="20638" cy="349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>
                  <a:defRPr/>
                </a:pPr>
                <a:endParaRPr lang="en-US" sz="2400" kern="0" dirty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6" name="Rectangle 31@|1FFC:0|FBC:0|LFC:0|LBC:16777215"/>
              <p:cNvSpPr>
                <a:spLocks noChangeArrowheads="1"/>
              </p:cNvSpPr>
              <p:nvPr/>
            </p:nvSpPr>
            <p:spPr bwMode="auto">
              <a:xfrm>
                <a:off x="2525713" y="3200401"/>
                <a:ext cx="23813" cy="349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>
                  <a:defRPr/>
                </a:pPr>
                <a:endParaRPr lang="en-US" sz="2400" kern="0" dirty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7" name="Rounded Rectangle 17@|1FFC:14657585|FBC:16777215|LFC:16777215|LBC:16777215"/>
            <p:cNvSpPr/>
            <p:nvPr/>
          </p:nvSpPr>
          <p:spPr bwMode="auto">
            <a:xfrm rot="18900000" flipV="1">
              <a:off x="5352721" y="4177495"/>
              <a:ext cx="1485674" cy="1485674"/>
            </a:xfrm>
            <a:prstGeom prst="roundRect">
              <a:avLst>
                <a:gd name="adj" fmla="val 9646"/>
              </a:avLst>
            </a:prstGeom>
            <a:solidFill>
              <a:srgbClr val="6A6A6A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defTabSz="914400">
                <a:defRPr/>
              </a:pPr>
              <a:endParaRPr lang="en-US" kern="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Shape 719@|5FFC:16777215|FBC:16777215|LFC:16777215|LBC:16777215"/>
            <p:cNvSpPr/>
            <p:nvPr/>
          </p:nvSpPr>
          <p:spPr>
            <a:xfrm>
              <a:off x="5801694" y="4639527"/>
              <a:ext cx="587506" cy="5052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2" h="21446" extrusionOk="0">
                  <a:moveTo>
                    <a:pt x="9262" y="7207"/>
                  </a:moveTo>
                  <a:lnTo>
                    <a:pt x="14475" y="11108"/>
                  </a:lnTo>
                  <a:cubicBezTo>
                    <a:pt x="14915" y="11436"/>
                    <a:pt x="15500" y="11301"/>
                    <a:pt x="15796" y="10800"/>
                  </a:cubicBezTo>
                  <a:lnTo>
                    <a:pt x="21160" y="1771"/>
                  </a:lnTo>
                  <a:cubicBezTo>
                    <a:pt x="21464" y="1257"/>
                    <a:pt x="21354" y="555"/>
                    <a:pt x="20913" y="200"/>
                  </a:cubicBezTo>
                  <a:cubicBezTo>
                    <a:pt x="20472" y="-154"/>
                    <a:pt x="19869" y="-26"/>
                    <a:pt x="19564" y="487"/>
                  </a:cubicBezTo>
                  <a:lnTo>
                    <a:pt x="14734" y="8618"/>
                  </a:lnTo>
                  <a:lnTo>
                    <a:pt x="9490" y="4694"/>
                  </a:lnTo>
                  <a:cubicBezTo>
                    <a:pt x="9273" y="4532"/>
                    <a:pt x="9010" y="4478"/>
                    <a:pt x="8757" y="4541"/>
                  </a:cubicBezTo>
                  <a:cubicBezTo>
                    <a:pt x="8505" y="4607"/>
                    <a:pt x="8285" y="4785"/>
                    <a:pt x="8147" y="5039"/>
                  </a:cubicBezTo>
                  <a:lnTo>
                    <a:pt x="152" y="19712"/>
                  </a:lnTo>
                  <a:cubicBezTo>
                    <a:pt x="-136" y="20237"/>
                    <a:pt x="-2" y="20936"/>
                    <a:pt x="450" y="21269"/>
                  </a:cubicBezTo>
                  <a:cubicBezTo>
                    <a:pt x="611" y="21389"/>
                    <a:pt x="791" y="21446"/>
                    <a:pt x="969" y="21446"/>
                  </a:cubicBezTo>
                  <a:cubicBezTo>
                    <a:pt x="1290" y="21446"/>
                    <a:pt x="1604" y="21260"/>
                    <a:pt x="1788" y="20921"/>
                  </a:cubicBezTo>
                  <a:cubicBezTo>
                    <a:pt x="1788" y="20921"/>
                    <a:pt x="9262" y="7207"/>
                    <a:pt x="9262" y="7207"/>
                  </a:cubicBezTo>
                  <a:close/>
                  <a:moveTo>
                    <a:pt x="19712" y="12707"/>
                  </a:moveTo>
                  <a:lnTo>
                    <a:pt x="14952" y="17715"/>
                  </a:lnTo>
                  <a:lnTo>
                    <a:pt x="9355" y="12653"/>
                  </a:lnTo>
                  <a:cubicBezTo>
                    <a:pt x="9249" y="12556"/>
                    <a:pt x="9125" y="12487"/>
                    <a:pt x="8994" y="12450"/>
                  </a:cubicBezTo>
                  <a:lnTo>
                    <a:pt x="8249" y="12234"/>
                  </a:lnTo>
                  <a:lnTo>
                    <a:pt x="7154" y="14242"/>
                  </a:lnTo>
                  <a:lnTo>
                    <a:pt x="8327" y="14582"/>
                  </a:lnTo>
                  <a:lnTo>
                    <a:pt x="14404" y="20078"/>
                  </a:lnTo>
                  <a:cubicBezTo>
                    <a:pt x="14580" y="20237"/>
                    <a:pt x="14789" y="20317"/>
                    <a:pt x="14999" y="20317"/>
                  </a:cubicBezTo>
                  <a:cubicBezTo>
                    <a:pt x="15232" y="20317"/>
                    <a:pt x="15466" y="20218"/>
                    <a:pt x="15650" y="20026"/>
                  </a:cubicBezTo>
                  <a:lnTo>
                    <a:pt x="21012" y="14382"/>
                  </a:lnTo>
                  <a:cubicBezTo>
                    <a:pt x="21410" y="13963"/>
                    <a:pt x="21441" y="13250"/>
                    <a:pt x="21081" y="12788"/>
                  </a:cubicBezTo>
                  <a:cubicBezTo>
                    <a:pt x="20722" y="12325"/>
                    <a:pt x="20109" y="12289"/>
                    <a:pt x="19712" y="12707"/>
                  </a:cubicBezTo>
                  <a:close/>
                  <a:moveTo>
                    <a:pt x="735" y="12382"/>
                  </a:moveTo>
                  <a:lnTo>
                    <a:pt x="2190" y="12804"/>
                  </a:lnTo>
                  <a:lnTo>
                    <a:pt x="3284" y="10795"/>
                  </a:lnTo>
                  <a:lnTo>
                    <a:pt x="1204" y="10192"/>
                  </a:lnTo>
                  <a:cubicBezTo>
                    <a:pt x="683" y="10040"/>
                    <a:pt x="158" y="10410"/>
                    <a:pt x="28" y="11015"/>
                  </a:cubicBezTo>
                  <a:cubicBezTo>
                    <a:pt x="-100" y="11620"/>
                    <a:pt x="216" y="12231"/>
                    <a:pt x="735" y="12382"/>
                  </a:cubicBezTo>
                  <a:close/>
                </a:path>
              </a:pathLst>
            </a:custGeom>
            <a:solidFill>
              <a:sysClr val="window" lastClr="FFFFF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914400"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sz="3100" b="1" ker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Kontrapunkt Bob Bold"/>
                <a:sym typeface="Arial" panose="020B0604020202020204" pitchFamily="34" charset="0"/>
              </a:endParaRPr>
            </a:p>
          </p:txBody>
        </p:sp>
        <p:sp>
          <p:nvSpPr>
            <p:cNvPr id="19" name="Rounded Rectangle 23@|1FFC:0|FBC:0|LFC:16777215|LBC:16777215"/>
            <p:cNvSpPr/>
            <p:nvPr/>
          </p:nvSpPr>
          <p:spPr bwMode="auto">
            <a:xfrm rot="18900000" flipV="1">
              <a:off x="4249665" y="3074438"/>
              <a:ext cx="1485674" cy="1485674"/>
            </a:xfrm>
            <a:prstGeom prst="roundRect">
              <a:avLst>
                <a:gd name="adj" fmla="val 9646"/>
              </a:avLst>
            </a:prstGeom>
            <a:solidFill>
              <a:srgbClr val="03715B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defTabSz="914400">
                <a:defRPr/>
              </a:pPr>
              <a:endParaRPr lang="en-US" ker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Shape 2102@|5FFC:16777215|FBC:16777215|LFC:16777215|LBC:16777215"/>
            <p:cNvSpPr/>
            <p:nvPr/>
          </p:nvSpPr>
          <p:spPr>
            <a:xfrm>
              <a:off x="4622339" y="3522435"/>
              <a:ext cx="720330" cy="5762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143" y="10800"/>
                  </a:moveTo>
                  <a:cubicBezTo>
                    <a:pt x="17065" y="10800"/>
                    <a:pt x="16800" y="11898"/>
                    <a:pt x="16709" y="12419"/>
                  </a:cubicBezTo>
                  <a:cubicBezTo>
                    <a:pt x="16115" y="15817"/>
                    <a:pt x="13696" y="18359"/>
                    <a:pt x="10800" y="18359"/>
                  </a:cubicBezTo>
                  <a:cubicBezTo>
                    <a:pt x="9130" y="18359"/>
                    <a:pt x="7618" y="17514"/>
                    <a:pt x="6524" y="16146"/>
                  </a:cubicBezTo>
                  <a:cubicBezTo>
                    <a:pt x="6018" y="15513"/>
                    <a:pt x="5198" y="15513"/>
                    <a:pt x="4691" y="16146"/>
                  </a:cubicBezTo>
                  <a:cubicBezTo>
                    <a:pt x="4185" y="16779"/>
                    <a:pt x="4185" y="17804"/>
                    <a:pt x="4691" y="18437"/>
                  </a:cubicBezTo>
                  <a:cubicBezTo>
                    <a:pt x="6255" y="20391"/>
                    <a:pt x="8415" y="21600"/>
                    <a:pt x="10800" y="21600"/>
                  </a:cubicBezTo>
                  <a:cubicBezTo>
                    <a:pt x="14669" y="21600"/>
                    <a:pt x="17943" y="18421"/>
                    <a:pt x="19043" y="14039"/>
                  </a:cubicBezTo>
                  <a:lnTo>
                    <a:pt x="21600" y="14039"/>
                  </a:lnTo>
                  <a:lnTo>
                    <a:pt x="21600" y="10800"/>
                  </a:lnTo>
                  <a:cubicBezTo>
                    <a:pt x="21600" y="10800"/>
                    <a:pt x="18143" y="10800"/>
                    <a:pt x="18143" y="10800"/>
                  </a:cubicBezTo>
                  <a:close/>
                  <a:moveTo>
                    <a:pt x="4891" y="9180"/>
                  </a:moveTo>
                  <a:cubicBezTo>
                    <a:pt x="5484" y="5783"/>
                    <a:pt x="7904" y="3240"/>
                    <a:pt x="10800" y="3240"/>
                  </a:cubicBezTo>
                  <a:cubicBezTo>
                    <a:pt x="12470" y="3240"/>
                    <a:pt x="13982" y="4086"/>
                    <a:pt x="15076" y="5454"/>
                  </a:cubicBezTo>
                  <a:cubicBezTo>
                    <a:pt x="15582" y="6086"/>
                    <a:pt x="16404" y="6086"/>
                    <a:pt x="16909" y="5454"/>
                  </a:cubicBezTo>
                  <a:cubicBezTo>
                    <a:pt x="17415" y="4821"/>
                    <a:pt x="17415" y="3796"/>
                    <a:pt x="16909" y="3163"/>
                  </a:cubicBezTo>
                  <a:cubicBezTo>
                    <a:pt x="15346" y="1209"/>
                    <a:pt x="13186" y="0"/>
                    <a:pt x="10800" y="0"/>
                  </a:cubicBezTo>
                  <a:cubicBezTo>
                    <a:pt x="6931" y="0"/>
                    <a:pt x="3658" y="3178"/>
                    <a:pt x="2557" y="7560"/>
                  </a:cubicBezTo>
                  <a:lnTo>
                    <a:pt x="0" y="7560"/>
                  </a:lnTo>
                  <a:lnTo>
                    <a:pt x="0" y="10800"/>
                  </a:lnTo>
                  <a:lnTo>
                    <a:pt x="3457" y="10800"/>
                  </a:lnTo>
                  <a:cubicBezTo>
                    <a:pt x="4535" y="10800"/>
                    <a:pt x="4800" y="9702"/>
                    <a:pt x="4891" y="9180"/>
                  </a:cubicBezTo>
                  <a:close/>
                  <a:moveTo>
                    <a:pt x="7343" y="10800"/>
                  </a:moveTo>
                  <a:cubicBezTo>
                    <a:pt x="7343" y="13185"/>
                    <a:pt x="8891" y="15120"/>
                    <a:pt x="10800" y="15120"/>
                  </a:cubicBezTo>
                  <a:cubicBezTo>
                    <a:pt x="12709" y="15120"/>
                    <a:pt x="14255" y="13185"/>
                    <a:pt x="14255" y="10800"/>
                  </a:cubicBezTo>
                  <a:cubicBezTo>
                    <a:pt x="14255" y="8415"/>
                    <a:pt x="12709" y="6480"/>
                    <a:pt x="10800" y="6480"/>
                  </a:cubicBezTo>
                  <a:cubicBezTo>
                    <a:pt x="8891" y="6480"/>
                    <a:pt x="7343" y="8415"/>
                    <a:pt x="7343" y="1080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91440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Helvetica Light"/>
                <a:sym typeface="Arial" panose="020B0604020202020204" pitchFamily="34" charset="0"/>
              </a:endParaRPr>
            </a:p>
          </p:txBody>
        </p:sp>
        <p:sp>
          <p:nvSpPr>
            <p:cNvPr id="21" name="Rounded Rectangle 26@|1FFC:4308095|FBC:16777215|LFC:16777215|LBC:16777215"/>
            <p:cNvSpPr/>
            <p:nvPr/>
          </p:nvSpPr>
          <p:spPr bwMode="auto">
            <a:xfrm rot="18900000" flipV="1">
              <a:off x="5352721" y="1971381"/>
              <a:ext cx="1485674" cy="1485674"/>
            </a:xfrm>
            <a:prstGeom prst="roundRect">
              <a:avLst>
                <a:gd name="adj" fmla="val 9646"/>
              </a:avLst>
            </a:prstGeom>
            <a:solidFill>
              <a:srgbClr val="6A6A6A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defTabSz="914400">
                <a:defRPr/>
              </a:pPr>
              <a:endParaRPr lang="en-US" ker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Freeform 56@|5FFC:16777215|FBC:16777215|LFC:16777215|LBC:16777215"/>
            <p:cNvSpPr/>
            <p:nvPr/>
          </p:nvSpPr>
          <p:spPr bwMode="auto">
            <a:xfrm>
              <a:off x="5802898" y="2468253"/>
              <a:ext cx="664971" cy="542729"/>
            </a:xfrm>
            <a:custGeom>
              <a:avLst/>
              <a:gdLst>
                <a:gd name="T0" fmla="*/ 307 w 382"/>
                <a:gd name="T1" fmla="*/ 135 h 312"/>
                <a:gd name="T2" fmla="*/ 362 w 382"/>
                <a:gd name="T3" fmla="*/ 71 h 312"/>
                <a:gd name="T4" fmla="*/ 238 w 382"/>
                <a:gd name="T5" fmla="*/ 25 h 312"/>
                <a:gd name="T6" fmla="*/ 229 w 382"/>
                <a:gd name="T7" fmla="*/ 19 h 312"/>
                <a:gd name="T8" fmla="*/ 229 w 382"/>
                <a:gd name="T9" fmla="*/ 134 h 312"/>
                <a:gd name="T10" fmla="*/ 180 w 382"/>
                <a:gd name="T11" fmla="*/ 214 h 312"/>
                <a:gd name="T12" fmla="*/ 86 w 382"/>
                <a:gd name="T13" fmla="*/ 189 h 312"/>
                <a:gd name="T14" fmla="*/ 129 w 382"/>
                <a:gd name="T15" fmla="*/ 97 h 312"/>
                <a:gd name="T16" fmla="*/ 190 w 382"/>
                <a:gd name="T17" fmla="*/ 93 h 312"/>
                <a:gd name="T18" fmla="*/ 190 w 382"/>
                <a:gd name="T19" fmla="*/ 4 h 312"/>
                <a:gd name="T20" fmla="*/ 154 w 382"/>
                <a:gd name="T21" fmla="*/ 0 h 312"/>
                <a:gd name="T22" fmla="*/ 0 w 382"/>
                <a:gd name="T23" fmla="*/ 156 h 312"/>
                <a:gd name="T24" fmla="*/ 154 w 382"/>
                <a:gd name="T25" fmla="*/ 312 h 312"/>
                <a:gd name="T26" fmla="*/ 308 w 382"/>
                <a:gd name="T27" fmla="*/ 156 h 312"/>
                <a:gd name="T28" fmla="*/ 307 w 382"/>
                <a:gd name="T29" fmla="*/ 135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2" h="312">
                  <a:moveTo>
                    <a:pt x="307" y="135"/>
                  </a:moveTo>
                  <a:cubicBezTo>
                    <a:pt x="354" y="122"/>
                    <a:pt x="382" y="72"/>
                    <a:pt x="362" y="71"/>
                  </a:cubicBezTo>
                  <a:cubicBezTo>
                    <a:pt x="311" y="68"/>
                    <a:pt x="267" y="43"/>
                    <a:pt x="238" y="25"/>
                  </a:cubicBezTo>
                  <a:cubicBezTo>
                    <a:pt x="235" y="23"/>
                    <a:pt x="232" y="21"/>
                    <a:pt x="229" y="19"/>
                  </a:cubicBezTo>
                  <a:cubicBezTo>
                    <a:pt x="229" y="134"/>
                    <a:pt x="229" y="134"/>
                    <a:pt x="229" y="134"/>
                  </a:cubicBezTo>
                  <a:cubicBezTo>
                    <a:pt x="229" y="172"/>
                    <a:pt x="206" y="202"/>
                    <a:pt x="180" y="214"/>
                  </a:cubicBezTo>
                  <a:cubicBezTo>
                    <a:pt x="142" y="233"/>
                    <a:pt x="100" y="221"/>
                    <a:pt x="86" y="189"/>
                  </a:cubicBezTo>
                  <a:cubicBezTo>
                    <a:pt x="72" y="157"/>
                    <a:pt x="91" y="116"/>
                    <a:pt x="129" y="97"/>
                  </a:cubicBezTo>
                  <a:cubicBezTo>
                    <a:pt x="150" y="87"/>
                    <a:pt x="172" y="86"/>
                    <a:pt x="190" y="93"/>
                  </a:cubicBezTo>
                  <a:cubicBezTo>
                    <a:pt x="190" y="4"/>
                    <a:pt x="190" y="4"/>
                    <a:pt x="190" y="4"/>
                  </a:cubicBezTo>
                  <a:cubicBezTo>
                    <a:pt x="178" y="1"/>
                    <a:pt x="166" y="0"/>
                    <a:pt x="154" y="0"/>
                  </a:cubicBezTo>
                  <a:cubicBezTo>
                    <a:pt x="69" y="0"/>
                    <a:pt x="0" y="70"/>
                    <a:pt x="0" y="156"/>
                  </a:cubicBezTo>
                  <a:cubicBezTo>
                    <a:pt x="0" y="242"/>
                    <a:pt x="69" y="312"/>
                    <a:pt x="154" y="312"/>
                  </a:cubicBezTo>
                  <a:cubicBezTo>
                    <a:pt x="239" y="312"/>
                    <a:pt x="308" y="242"/>
                    <a:pt x="308" y="156"/>
                  </a:cubicBezTo>
                  <a:cubicBezTo>
                    <a:pt x="308" y="149"/>
                    <a:pt x="308" y="142"/>
                    <a:pt x="307" y="135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>
                <a:defRPr/>
              </a:pPr>
              <a:endParaRPr lang="en-US" kern="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7" name="TextBox 13"/>
          <p:cNvSpPr txBox="1"/>
          <p:nvPr/>
        </p:nvSpPr>
        <p:spPr>
          <a:xfrm>
            <a:off x="8373134" y="2111507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en-US" altLang="zh-CN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TextBox 13"/>
          <p:cNvSpPr txBox="1"/>
          <p:nvPr/>
        </p:nvSpPr>
        <p:spPr>
          <a:xfrm>
            <a:off x="8377215" y="2397412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en-US" altLang="zh-CN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according to your need to draw the text box size</a:t>
            </a:r>
          </a:p>
        </p:txBody>
      </p:sp>
      <p:sp>
        <p:nvSpPr>
          <p:cNvPr id="39" name="TextBox 13"/>
          <p:cNvSpPr txBox="1"/>
          <p:nvPr/>
        </p:nvSpPr>
        <p:spPr>
          <a:xfrm>
            <a:off x="8373134" y="4711255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en-US" altLang="zh-CN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TextBox 13"/>
          <p:cNvSpPr txBox="1"/>
          <p:nvPr/>
        </p:nvSpPr>
        <p:spPr>
          <a:xfrm>
            <a:off x="8377215" y="4997160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en-US" altLang="zh-CN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according to your need to draw the text box size</a:t>
            </a:r>
          </a:p>
        </p:txBody>
      </p:sp>
      <p:sp>
        <p:nvSpPr>
          <p:cNvPr id="41" name="TextBox 13"/>
          <p:cNvSpPr txBox="1"/>
          <p:nvPr/>
        </p:nvSpPr>
        <p:spPr>
          <a:xfrm>
            <a:off x="1375801" y="2111507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en-US" altLang="zh-CN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TextBox 13"/>
          <p:cNvSpPr txBox="1"/>
          <p:nvPr/>
        </p:nvSpPr>
        <p:spPr>
          <a:xfrm>
            <a:off x="1379882" y="2397412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en-US" altLang="zh-CN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according to your need to draw the text box size</a:t>
            </a:r>
          </a:p>
        </p:txBody>
      </p:sp>
      <p:sp>
        <p:nvSpPr>
          <p:cNvPr id="43" name="TextBox 13"/>
          <p:cNvSpPr txBox="1"/>
          <p:nvPr/>
        </p:nvSpPr>
        <p:spPr>
          <a:xfrm>
            <a:off x="1375801" y="4711255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en-US" altLang="zh-CN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TextBox 13"/>
          <p:cNvSpPr txBox="1"/>
          <p:nvPr/>
        </p:nvSpPr>
        <p:spPr>
          <a:xfrm>
            <a:off x="1379882" y="4997160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en-US" altLang="zh-CN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according to your need to draw the text box size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/>
          <a:srcRect l="13632" t="9293" r="6710" b="5218"/>
          <a:stretch>
            <a:fillRect/>
          </a:stretch>
        </p:blipFill>
        <p:spPr>
          <a:xfrm>
            <a:off x="261257" y="159659"/>
            <a:ext cx="949376" cy="870856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495189" y="333477"/>
            <a:ext cx="4337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694944" y="2269892"/>
            <a:ext cx="5056632" cy="3084058"/>
            <a:chOff x="694944" y="2269892"/>
            <a:chExt cx="5056632" cy="3084058"/>
          </a:xfrm>
        </p:grpSpPr>
        <p:pic>
          <p:nvPicPr>
            <p:cNvPr id="5" name="Picture 6" descr="Laptop Mask 1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4944" y="2269892"/>
              <a:ext cx="5056632" cy="3084058"/>
            </a:xfrm>
            <a:prstGeom prst="rect">
              <a:avLst/>
            </a:prstGeom>
          </p:spPr>
        </p:pic>
        <p:sp>
          <p:nvSpPr>
            <p:cNvPr id="6" name="直角三角形 5"/>
            <p:cNvSpPr/>
            <p:nvPr/>
          </p:nvSpPr>
          <p:spPr>
            <a:xfrm>
              <a:off x="1308296" y="2446537"/>
              <a:ext cx="3843674" cy="2453409"/>
            </a:xfrm>
            <a:prstGeom prst="rtTriangle">
              <a:avLst/>
            </a:prstGeom>
            <a:solidFill>
              <a:srgbClr val="0492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直角三角形 6"/>
            <p:cNvSpPr/>
            <p:nvPr/>
          </p:nvSpPr>
          <p:spPr>
            <a:xfrm flipH="1" flipV="1">
              <a:off x="1300118" y="2438359"/>
              <a:ext cx="3843674" cy="2453409"/>
            </a:xfrm>
            <a:prstGeom prst="rtTriangle">
              <a:avLst/>
            </a:prstGeom>
            <a:solidFill>
              <a:srgbClr val="0371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Oval 298"/>
            <p:cNvSpPr>
              <a:spLocks noChangeArrowheads="1"/>
            </p:cNvSpPr>
            <p:nvPr/>
          </p:nvSpPr>
          <p:spPr bwMode="auto">
            <a:xfrm>
              <a:off x="3147849" y="3813833"/>
              <a:ext cx="86748" cy="867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Oval 299"/>
            <p:cNvSpPr>
              <a:spLocks noChangeArrowheads="1"/>
            </p:cNvSpPr>
            <p:nvPr/>
          </p:nvSpPr>
          <p:spPr bwMode="auto">
            <a:xfrm>
              <a:off x="3352572" y="3813833"/>
              <a:ext cx="86748" cy="867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Freeform 300"/>
            <p:cNvSpPr/>
            <p:nvPr/>
          </p:nvSpPr>
          <p:spPr bwMode="auto">
            <a:xfrm>
              <a:off x="2911899" y="3414800"/>
              <a:ext cx="555177" cy="364334"/>
            </a:xfrm>
            <a:custGeom>
              <a:avLst/>
              <a:gdLst>
                <a:gd name="T0" fmla="*/ 256 w 266"/>
                <a:gd name="T1" fmla="*/ 153 h 174"/>
                <a:gd name="T2" fmla="*/ 113 w 266"/>
                <a:gd name="T3" fmla="*/ 153 h 174"/>
                <a:gd name="T4" fmla="*/ 64 w 266"/>
                <a:gd name="T5" fmla="*/ 7 h 174"/>
                <a:gd name="T6" fmla="*/ 54 w 266"/>
                <a:gd name="T7" fmla="*/ 0 h 174"/>
                <a:gd name="T8" fmla="*/ 11 w 266"/>
                <a:gd name="T9" fmla="*/ 0 h 174"/>
                <a:gd name="T10" fmla="*/ 0 w 266"/>
                <a:gd name="T11" fmla="*/ 10 h 174"/>
                <a:gd name="T12" fmla="*/ 11 w 266"/>
                <a:gd name="T13" fmla="*/ 21 h 174"/>
                <a:gd name="T14" fmla="*/ 47 w 266"/>
                <a:gd name="T15" fmla="*/ 21 h 174"/>
                <a:gd name="T16" fmla="*/ 96 w 266"/>
                <a:gd name="T17" fmla="*/ 167 h 174"/>
                <a:gd name="T18" fmla="*/ 106 w 266"/>
                <a:gd name="T19" fmla="*/ 174 h 174"/>
                <a:gd name="T20" fmla="*/ 256 w 266"/>
                <a:gd name="T21" fmla="*/ 174 h 174"/>
                <a:gd name="T22" fmla="*/ 266 w 266"/>
                <a:gd name="T23" fmla="*/ 164 h 174"/>
                <a:gd name="T24" fmla="*/ 256 w 266"/>
                <a:gd name="T25" fmla="*/ 153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6" h="174">
                  <a:moveTo>
                    <a:pt x="256" y="153"/>
                  </a:moveTo>
                  <a:cubicBezTo>
                    <a:pt x="113" y="153"/>
                    <a:pt x="113" y="153"/>
                    <a:pt x="113" y="153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3" y="3"/>
                    <a:pt x="59" y="0"/>
                    <a:pt x="54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0"/>
                  </a:cubicBezTo>
                  <a:cubicBezTo>
                    <a:pt x="0" y="16"/>
                    <a:pt x="5" y="21"/>
                    <a:pt x="11" y="21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96" y="167"/>
                    <a:pt x="96" y="167"/>
                    <a:pt x="96" y="167"/>
                  </a:cubicBezTo>
                  <a:cubicBezTo>
                    <a:pt x="97" y="171"/>
                    <a:pt x="101" y="174"/>
                    <a:pt x="106" y="174"/>
                  </a:cubicBezTo>
                  <a:cubicBezTo>
                    <a:pt x="256" y="174"/>
                    <a:pt x="256" y="174"/>
                    <a:pt x="256" y="174"/>
                  </a:cubicBezTo>
                  <a:cubicBezTo>
                    <a:pt x="262" y="174"/>
                    <a:pt x="266" y="169"/>
                    <a:pt x="266" y="164"/>
                  </a:cubicBezTo>
                  <a:cubicBezTo>
                    <a:pt x="266" y="158"/>
                    <a:pt x="262" y="153"/>
                    <a:pt x="256" y="15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Freeform 301"/>
            <p:cNvSpPr>
              <a:spLocks noEditPoints="1"/>
            </p:cNvSpPr>
            <p:nvPr/>
          </p:nvSpPr>
          <p:spPr bwMode="auto">
            <a:xfrm>
              <a:off x="3106211" y="3466847"/>
              <a:ext cx="409443" cy="232479"/>
            </a:xfrm>
            <a:custGeom>
              <a:avLst/>
              <a:gdLst>
                <a:gd name="T0" fmla="*/ 185 w 195"/>
                <a:gd name="T1" fmla="*/ 16 h 111"/>
                <a:gd name="T2" fmla="*/ 9 w 195"/>
                <a:gd name="T3" fmla="*/ 0 h 111"/>
                <a:gd name="T4" fmla="*/ 1 w 195"/>
                <a:gd name="T5" fmla="*/ 9 h 111"/>
                <a:gd name="T6" fmla="*/ 32 w 195"/>
                <a:gd name="T7" fmla="*/ 101 h 111"/>
                <a:gd name="T8" fmla="*/ 46 w 195"/>
                <a:gd name="T9" fmla="*/ 111 h 111"/>
                <a:gd name="T10" fmla="*/ 175 w 195"/>
                <a:gd name="T11" fmla="*/ 111 h 111"/>
                <a:gd name="T12" fmla="*/ 187 w 195"/>
                <a:gd name="T13" fmla="*/ 100 h 111"/>
                <a:gd name="T14" fmla="*/ 195 w 195"/>
                <a:gd name="T15" fmla="*/ 27 h 111"/>
                <a:gd name="T16" fmla="*/ 185 w 195"/>
                <a:gd name="T17" fmla="*/ 16 h 111"/>
                <a:gd name="T18" fmla="*/ 96 w 195"/>
                <a:gd name="T19" fmla="*/ 76 h 111"/>
                <a:gd name="T20" fmla="*/ 59 w 195"/>
                <a:gd name="T21" fmla="*/ 76 h 111"/>
                <a:gd name="T22" fmla="*/ 54 w 195"/>
                <a:gd name="T23" fmla="*/ 73 h 111"/>
                <a:gd name="T24" fmla="*/ 43 w 195"/>
                <a:gd name="T25" fmla="*/ 41 h 111"/>
                <a:gd name="T26" fmla="*/ 46 w 195"/>
                <a:gd name="T27" fmla="*/ 38 h 111"/>
                <a:gd name="T28" fmla="*/ 86 w 195"/>
                <a:gd name="T29" fmla="*/ 41 h 111"/>
                <a:gd name="T30" fmla="*/ 90 w 195"/>
                <a:gd name="T31" fmla="*/ 45 h 111"/>
                <a:gd name="T32" fmla="*/ 99 w 195"/>
                <a:gd name="T33" fmla="*/ 73 h 111"/>
                <a:gd name="T34" fmla="*/ 96 w 195"/>
                <a:gd name="T35" fmla="*/ 76 h 111"/>
                <a:gd name="T36" fmla="*/ 162 w 195"/>
                <a:gd name="T37" fmla="*/ 73 h 111"/>
                <a:gd name="T38" fmla="*/ 158 w 195"/>
                <a:gd name="T39" fmla="*/ 76 h 111"/>
                <a:gd name="T40" fmla="*/ 135 w 195"/>
                <a:gd name="T41" fmla="*/ 76 h 111"/>
                <a:gd name="T42" fmla="*/ 131 w 195"/>
                <a:gd name="T43" fmla="*/ 73 h 111"/>
                <a:gd name="T44" fmla="*/ 122 w 195"/>
                <a:gd name="T45" fmla="*/ 48 h 111"/>
                <a:gd name="T46" fmla="*/ 125 w 195"/>
                <a:gd name="T47" fmla="*/ 45 h 111"/>
                <a:gd name="T48" fmla="*/ 161 w 195"/>
                <a:gd name="T49" fmla="*/ 48 h 111"/>
                <a:gd name="T50" fmla="*/ 164 w 195"/>
                <a:gd name="T51" fmla="*/ 51 h 111"/>
                <a:gd name="T52" fmla="*/ 162 w 195"/>
                <a:gd name="T53" fmla="*/ 7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95" h="111">
                  <a:moveTo>
                    <a:pt x="185" y="16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3" y="0"/>
                    <a:pt x="0" y="4"/>
                    <a:pt x="1" y="9"/>
                  </a:cubicBezTo>
                  <a:cubicBezTo>
                    <a:pt x="32" y="101"/>
                    <a:pt x="32" y="101"/>
                    <a:pt x="32" y="101"/>
                  </a:cubicBezTo>
                  <a:cubicBezTo>
                    <a:pt x="34" y="106"/>
                    <a:pt x="40" y="111"/>
                    <a:pt x="46" y="111"/>
                  </a:cubicBezTo>
                  <a:cubicBezTo>
                    <a:pt x="175" y="111"/>
                    <a:pt x="175" y="111"/>
                    <a:pt x="175" y="111"/>
                  </a:cubicBezTo>
                  <a:cubicBezTo>
                    <a:pt x="181" y="111"/>
                    <a:pt x="186" y="106"/>
                    <a:pt x="187" y="100"/>
                  </a:cubicBezTo>
                  <a:cubicBezTo>
                    <a:pt x="195" y="27"/>
                    <a:pt x="195" y="27"/>
                    <a:pt x="195" y="27"/>
                  </a:cubicBezTo>
                  <a:cubicBezTo>
                    <a:pt x="195" y="21"/>
                    <a:pt x="191" y="16"/>
                    <a:pt x="185" y="16"/>
                  </a:cubicBezTo>
                  <a:close/>
                  <a:moveTo>
                    <a:pt x="96" y="76"/>
                  </a:moveTo>
                  <a:cubicBezTo>
                    <a:pt x="59" y="76"/>
                    <a:pt x="59" y="76"/>
                    <a:pt x="59" y="76"/>
                  </a:cubicBezTo>
                  <a:cubicBezTo>
                    <a:pt x="57" y="76"/>
                    <a:pt x="55" y="75"/>
                    <a:pt x="54" y="73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43" y="39"/>
                    <a:pt x="44" y="38"/>
                    <a:pt x="46" y="38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8" y="42"/>
                    <a:pt x="90" y="43"/>
                    <a:pt x="90" y="45"/>
                  </a:cubicBezTo>
                  <a:cubicBezTo>
                    <a:pt x="99" y="73"/>
                    <a:pt x="99" y="73"/>
                    <a:pt x="99" y="73"/>
                  </a:cubicBezTo>
                  <a:cubicBezTo>
                    <a:pt x="99" y="75"/>
                    <a:pt x="98" y="76"/>
                    <a:pt x="96" y="76"/>
                  </a:cubicBezTo>
                  <a:close/>
                  <a:moveTo>
                    <a:pt x="162" y="73"/>
                  </a:moveTo>
                  <a:cubicBezTo>
                    <a:pt x="161" y="75"/>
                    <a:pt x="160" y="76"/>
                    <a:pt x="158" y="76"/>
                  </a:cubicBezTo>
                  <a:cubicBezTo>
                    <a:pt x="135" y="76"/>
                    <a:pt x="135" y="76"/>
                    <a:pt x="135" y="76"/>
                  </a:cubicBezTo>
                  <a:cubicBezTo>
                    <a:pt x="133" y="76"/>
                    <a:pt x="131" y="75"/>
                    <a:pt x="131" y="73"/>
                  </a:cubicBezTo>
                  <a:cubicBezTo>
                    <a:pt x="122" y="48"/>
                    <a:pt x="122" y="48"/>
                    <a:pt x="122" y="48"/>
                  </a:cubicBezTo>
                  <a:cubicBezTo>
                    <a:pt x="122" y="46"/>
                    <a:pt x="123" y="45"/>
                    <a:pt x="125" y="45"/>
                  </a:cubicBezTo>
                  <a:cubicBezTo>
                    <a:pt x="161" y="48"/>
                    <a:pt x="161" y="48"/>
                    <a:pt x="161" y="48"/>
                  </a:cubicBezTo>
                  <a:cubicBezTo>
                    <a:pt x="163" y="48"/>
                    <a:pt x="164" y="50"/>
                    <a:pt x="164" y="51"/>
                  </a:cubicBezTo>
                  <a:lnTo>
                    <a:pt x="162" y="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2698561" y="3084423"/>
              <a:ext cx="1046788" cy="104678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461241" y="2746022"/>
            <a:ext cx="4736592" cy="2390622"/>
            <a:chOff x="6461241" y="2746022"/>
            <a:chExt cx="4736592" cy="2390622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6461241" y="3258617"/>
              <a:ext cx="4736592" cy="0"/>
            </a:xfrm>
            <a:prstGeom prst="line">
              <a:avLst/>
            </a:prstGeom>
            <a:ln>
              <a:solidFill>
                <a:srgbClr val="9696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矩形 16"/>
            <p:cNvSpPr/>
            <p:nvPr/>
          </p:nvSpPr>
          <p:spPr>
            <a:xfrm>
              <a:off x="6470374" y="3422034"/>
              <a:ext cx="4727459" cy="77559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lnSpc>
                  <a:spcPct val="120000"/>
                </a:lnSpc>
                <a:spcBef>
                  <a:spcPct val="20000"/>
                </a:spcBef>
              </a:pPr>
              <a:r>
                <a:rPr lang="en-US" altLang="zh-CN" sz="1400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according to your need to draw the text box size</a:t>
              </a:r>
              <a:r>
                <a:rPr lang="zh-CN" altLang="en-US" sz="1400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。</a:t>
              </a:r>
              <a:r>
                <a:rPr lang="en-US" altLang="zh-CN" sz="1400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read the instructions and more work at the end of the manual template.</a:t>
              </a:r>
            </a:p>
          </p:txBody>
        </p:sp>
        <p:sp>
          <p:nvSpPr>
            <p:cNvPr id="18" name="TextBox 13"/>
            <p:cNvSpPr txBox="1"/>
            <p:nvPr/>
          </p:nvSpPr>
          <p:spPr>
            <a:xfrm>
              <a:off x="6470374" y="2746022"/>
              <a:ext cx="2752879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spcBef>
                  <a:spcPct val="20000"/>
                </a:spcBef>
                <a:defRPr/>
              </a:pPr>
              <a:r>
                <a:rPr lang="en-US" altLang="zh-CN" sz="2800" b="1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ADD TITLE</a:t>
              </a:r>
              <a:endPara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6461241" y="4361047"/>
              <a:ext cx="4727459" cy="77559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lnSpc>
                  <a:spcPct val="120000"/>
                </a:lnSpc>
                <a:spcBef>
                  <a:spcPct val="20000"/>
                </a:spcBef>
              </a:pPr>
              <a:r>
                <a:rPr lang="en-US" altLang="zh-CN" sz="1400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according to your need to draw the text box size</a:t>
              </a:r>
              <a:r>
                <a:rPr lang="zh-CN" altLang="en-US" sz="1400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。</a:t>
              </a:r>
              <a:r>
                <a:rPr lang="en-US" altLang="zh-CN" sz="1400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read the instructions and more work at the end of the manual template.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/>
          <a:srcRect l="13632" t="9293" r="6710" b="5218"/>
          <a:stretch>
            <a:fillRect/>
          </a:stretch>
        </p:blipFill>
        <p:spPr>
          <a:xfrm>
            <a:off x="261257" y="159659"/>
            <a:ext cx="949376" cy="870856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495189" y="333477"/>
            <a:ext cx="4337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/>
          <a:srcRect r="17264"/>
          <a:stretch>
            <a:fillRect/>
          </a:stretch>
        </p:blipFill>
        <p:spPr>
          <a:xfrm>
            <a:off x="6301159" y="1411108"/>
            <a:ext cx="4443041" cy="300676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/>
          <a:srcRect r="20901" b="4916"/>
          <a:stretch>
            <a:fillRect/>
          </a:stretch>
        </p:blipFill>
        <p:spPr>
          <a:xfrm>
            <a:off x="1291009" y="1430563"/>
            <a:ext cx="4443041" cy="2988786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1291009" y="4589516"/>
            <a:ext cx="4443041" cy="1430285"/>
            <a:chOff x="1291009" y="4589516"/>
            <a:chExt cx="4443041" cy="1430285"/>
          </a:xfrm>
        </p:grpSpPr>
        <p:sp>
          <p:nvSpPr>
            <p:cNvPr id="7" name="圆角矩形 6"/>
            <p:cNvSpPr/>
            <p:nvPr/>
          </p:nvSpPr>
          <p:spPr>
            <a:xfrm>
              <a:off x="1291009" y="4858163"/>
              <a:ext cx="4443041" cy="1161638"/>
            </a:xfrm>
            <a:prstGeom prst="roundRect">
              <a:avLst>
                <a:gd name="adj" fmla="val 9083"/>
              </a:avLst>
            </a:prstGeom>
            <a:noFill/>
            <a:ln>
              <a:solidFill>
                <a:srgbClr val="ADBAC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1624384" y="5157174"/>
              <a:ext cx="3923980" cy="5355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216660">
                <a:lnSpc>
                  <a:spcPct val="120000"/>
                </a:lnSpc>
                <a:spcBef>
                  <a:spcPct val="20000"/>
                </a:spcBef>
              </a:pPr>
              <a:r>
                <a:rPr lang="en-US" altLang="zh-CN" sz="1200" dirty="0">
                  <a:solidFill>
                    <a:srgbClr val="44546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Add your words here</a:t>
              </a:r>
              <a:r>
                <a:rPr lang="zh-CN" altLang="en-US" sz="1200" dirty="0">
                  <a:solidFill>
                    <a:srgbClr val="44546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，</a:t>
              </a:r>
              <a:r>
                <a:rPr lang="en-US" altLang="zh-CN" sz="1200" dirty="0">
                  <a:solidFill>
                    <a:srgbClr val="44546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according to your need to draw the text box size</a:t>
              </a:r>
              <a:r>
                <a:rPr lang="zh-CN" altLang="en-US" sz="1200" dirty="0">
                  <a:solidFill>
                    <a:srgbClr val="44546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。</a:t>
              </a:r>
              <a:endParaRPr lang="en-US" altLang="zh-CN" sz="1200" dirty="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圆角矩形 8"/>
            <p:cNvSpPr/>
            <p:nvPr/>
          </p:nvSpPr>
          <p:spPr>
            <a:xfrm>
              <a:off x="2404624" y="4589516"/>
              <a:ext cx="2215810" cy="462161"/>
            </a:xfrm>
            <a:prstGeom prst="roundRect">
              <a:avLst/>
            </a:prstGeom>
            <a:solidFill>
              <a:srgbClr val="0371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2560866" y="4639314"/>
              <a:ext cx="189045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1216660">
                <a:spcBef>
                  <a:spcPct val="20000"/>
                </a:spcBef>
                <a:defRPr/>
              </a:pPr>
              <a:r>
                <a:rPr lang="en-US" altLang="zh-CN" sz="1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ADD TITLE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6301159" y="4589516"/>
            <a:ext cx="4443041" cy="1430285"/>
            <a:chOff x="6301159" y="4589516"/>
            <a:chExt cx="4443041" cy="1430285"/>
          </a:xfrm>
        </p:grpSpPr>
        <p:sp>
          <p:nvSpPr>
            <p:cNvPr id="14" name="圆角矩形 13"/>
            <p:cNvSpPr/>
            <p:nvPr/>
          </p:nvSpPr>
          <p:spPr>
            <a:xfrm>
              <a:off x="6301159" y="4858163"/>
              <a:ext cx="4443041" cy="1161638"/>
            </a:xfrm>
            <a:prstGeom prst="roundRect">
              <a:avLst>
                <a:gd name="adj" fmla="val 9083"/>
              </a:avLst>
            </a:prstGeom>
            <a:noFill/>
            <a:ln>
              <a:solidFill>
                <a:srgbClr val="ADBAC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6634534" y="5157174"/>
              <a:ext cx="3923980" cy="5355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216660">
                <a:lnSpc>
                  <a:spcPct val="120000"/>
                </a:lnSpc>
                <a:spcBef>
                  <a:spcPct val="20000"/>
                </a:spcBef>
              </a:pPr>
              <a:r>
                <a:rPr lang="en-US" altLang="zh-CN" sz="1200" dirty="0">
                  <a:solidFill>
                    <a:srgbClr val="44546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Add your words here</a:t>
              </a:r>
              <a:r>
                <a:rPr lang="zh-CN" altLang="en-US" sz="1200" dirty="0">
                  <a:solidFill>
                    <a:srgbClr val="44546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，</a:t>
              </a:r>
              <a:r>
                <a:rPr lang="en-US" altLang="zh-CN" sz="1200" dirty="0">
                  <a:solidFill>
                    <a:srgbClr val="44546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according to your need to draw the text box size</a:t>
              </a:r>
              <a:r>
                <a:rPr lang="zh-CN" altLang="en-US" sz="1200" dirty="0">
                  <a:solidFill>
                    <a:srgbClr val="44546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。</a:t>
              </a:r>
              <a:endParaRPr lang="en-US" altLang="zh-CN" sz="1200" dirty="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圆角矩形 15"/>
            <p:cNvSpPr/>
            <p:nvPr/>
          </p:nvSpPr>
          <p:spPr>
            <a:xfrm>
              <a:off x="7414774" y="4589516"/>
              <a:ext cx="2215810" cy="462161"/>
            </a:xfrm>
            <a:prstGeom prst="roundRect">
              <a:avLst/>
            </a:prstGeom>
            <a:solidFill>
              <a:srgbClr val="0371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7571016" y="4639314"/>
              <a:ext cx="189045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1216660">
                <a:spcBef>
                  <a:spcPct val="20000"/>
                </a:spcBef>
                <a:defRPr/>
              </a:pPr>
              <a:r>
                <a:rPr lang="en-US" altLang="zh-CN" sz="1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ADD TITLE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/>
          <a:srcRect l="13632" t="9293" r="6710" b="5218"/>
          <a:stretch>
            <a:fillRect/>
          </a:stretch>
        </p:blipFill>
        <p:spPr>
          <a:xfrm>
            <a:off x="261257" y="159659"/>
            <a:ext cx="949376" cy="870856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495189" y="333477"/>
            <a:ext cx="4337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5261108" y="875698"/>
            <a:ext cx="1532797" cy="5610457"/>
            <a:chOff x="5261108" y="875698"/>
            <a:chExt cx="1532797" cy="5610457"/>
          </a:xfrm>
        </p:grpSpPr>
        <p:sp>
          <p:nvSpPr>
            <p:cNvPr id="5" name="Freeform 13"/>
            <p:cNvSpPr/>
            <p:nvPr/>
          </p:nvSpPr>
          <p:spPr bwMode="auto">
            <a:xfrm>
              <a:off x="5374283" y="1563615"/>
              <a:ext cx="1419622" cy="4922540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144" y="41"/>
                </a:cxn>
                <a:cxn ang="0">
                  <a:pos x="140" y="85"/>
                </a:cxn>
                <a:cxn ang="0">
                  <a:pos x="136" y="92"/>
                </a:cxn>
                <a:cxn ang="0">
                  <a:pos x="131" y="113"/>
                </a:cxn>
                <a:cxn ang="0">
                  <a:pos x="124" y="124"/>
                </a:cxn>
                <a:cxn ang="0">
                  <a:pos x="132" y="139"/>
                </a:cxn>
                <a:cxn ang="0">
                  <a:pos x="168" y="154"/>
                </a:cxn>
                <a:cxn ang="0">
                  <a:pos x="194" y="179"/>
                </a:cxn>
                <a:cxn ang="0">
                  <a:pos x="220" y="221"/>
                </a:cxn>
                <a:cxn ang="0">
                  <a:pos x="242" y="268"/>
                </a:cxn>
                <a:cxn ang="0">
                  <a:pos x="200" y="292"/>
                </a:cxn>
                <a:cxn ang="0">
                  <a:pos x="181" y="284"/>
                </a:cxn>
                <a:cxn ang="0">
                  <a:pos x="194" y="361"/>
                </a:cxn>
                <a:cxn ang="0">
                  <a:pos x="203" y="440"/>
                </a:cxn>
                <a:cxn ang="0">
                  <a:pos x="188" y="448"/>
                </a:cxn>
                <a:cxn ang="0">
                  <a:pos x="176" y="549"/>
                </a:cxn>
                <a:cxn ang="0">
                  <a:pos x="162" y="646"/>
                </a:cxn>
                <a:cxn ang="0">
                  <a:pos x="160" y="707"/>
                </a:cxn>
                <a:cxn ang="0">
                  <a:pos x="188" y="746"/>
                </a:cxn>
                <a:cxn ang="0">
                  <a:pos x="221" y="753"/>
                </a:cxn>
                <a:cxn ang="0">
                  <a:pos x="217" y="768"/>
                </a:cxn>
                <a:cxn ang="0">
                  <a:pos x="165" y="763"/>
                </a:cxn>
                <a:cxn ang="0">
                  <a:pos x="146" y="755"/>
                </a:cxn>
                <a:cxn ang="0">
                  <a:pos x="132" y="765"/>
                </a:cxn>
                <a:cxn ang="0">
                  <a:pos x="112" y="753"/>
                </a:cxn>
                <a:cxn ang="0">
                  <a:pos x="109" y="720"/>
                </a:cxn>
                <a:cxn ang="0">
                  <a:pos x="113" y="683"/>
                </a:cxn>
                <a:cxn ang="0">
                  <a:pos x="106" y="629"/>
                </a:cxn>
                <a:cxn ang="0">
                  <a:pos x="106" y="585"/>
                </a:cxn>
                <a:cxn ang="0">
                  <a:pos x="111" y="544"/>
                </a:cxn>
                <a:cxn ang="0">
                  <a:pos x="110" y="516"/>
                </a:cxn>
                <a:cxn ang="0">
                  <a:pos x="95" y="594"/>
                </a:cxn>
                <a:cxn ang="0">
                  <a:pos x="87" y="685"/>
                </a:cxn>
                <a:cxn ang="0">
                  <a:pos x="73" y="742"/>
                </a:cxn>
                <a:cxn ang="0">
                  <a:pos x="68" y="767"/>
                </a:cxn>
                <a:cxn ang="0">
                  <a:pos x="75" y="798"/>
                </a:cxn>
                <a:cxn ang="0">
                  <a:pos x="69" y="843"/>
                </a:cxn>
                <a:cxn ang="0">
                  <a:pos x="30" y="816"/>
                </a:cxn>
                <a:cxn ang="0">
                  <a:pos x="27" y="772"/>
                </a:cxn>
                <a:cxn ang="0">
                  <a:pos x="22" y="738"/>
                </a:cxn>
                <a:cxn ang="0">
                  <a:pos x="22" y="690"/>
                </a:cxn>
                <a:cxn ang="0">
                  <a:pos x="29" y="607"/>
                </a:cxn>
                <a:cxn ang="0">
                  <a:pos x="38" y="506"/>
                </a:cxn>
                <a:cxn ang="0">
                  <a:pos x="39" y="453"/>
                </a:cxn>
                <a:cxn ang="0">
                  <a:pos x="13" y="442"/>
                </a:cxn>
                <a:cxn ang="0">
                  <a:pos x="23" y="379"/>
                </a:cxn>
                <a:cxn ang="0">
                  <a:pos x="37" y="314"/>
                </a:cxn>
                <a:cxn ang="0">
                  <a:pos x="33" y="270"/>
                </a:cxn>
                <a:cxn ang="0">
                  <a:pos x="10" y="214"/>
                </a:cxn>
                <a:cxn ang="0">
                  <a:pos x="9" y="152"/>
                </a:cxn>
                <a:cxn ang="0">
                  <a:pos x="47" y="139"/>
                </a:cxn>
                <a:cxn ang="0">
                  <a:pos x="67" y="116"/>
                </a:cxn>
                <a:cxn ang="0">
                  <a:pos x="74" y="107"/>
                </a:cxn>
                <a:cxn ang="0">
                  <a:pos x="72" y="93"/>
                </a:cxn>
                <a:cxn ang="0">
                  <a:pos x="61" y="79"/>
                </a:cxn>
                <a:cxn ang="0">
                  <a:pos x="60" y="33"/>
                </a:cxn>
                <a:cxn ang="0">
                  <a:pos x="102" y="0"/>
                </a:cxn>
              </a:cxnLst>
              <a:rect l="0" t="0" r="r" b="b"/>
              <a:pathLst>
                <a:path w="246" h="843">
                  <a:moveTo>
                    <a:pt x="102" y="0"/>
                  </a:moveTo>
                  <a:cubicBezTo>
                    <a:pt x="118" y="0"/>
                    <a:pt x="144" y="16"/>
                    <a:pt x="144" y="41"/>
                  </a:cubicBezTo>
                  <a:cubicBezTo>
                    <a:pt x="144" y="66"/>
                    <a:pt x="142" y="77"/>
                    <a:pt x="140" y="85"/>
                  </a:cubicBezTo>
                  <a:cubicBezTo>
                    <a:pt x="138" y="93"/>
                    <a:pt x="136" y="92"/>
                    <a:pt x="136" y="92"/>
                  </a:cubicBezTo>
                  <a:cubicBezTo>
                    <a:pt x="136" y="92"/>
                    <a:pt x="136" y="109"/>
                    <a:pt x="131" y="113"/>
                  </a:cubicBezTo>
                  <a:cubicBezTo>
                    <a:pt x="125" y="117"/>
                    <a:pt x="124" y="119"/>
                    <a:pt x="124" y="124"/>
                  </a:cubicBezTo>
                  <a:cubicBezTo>
                    <a:pt x="124" y="129"/>
                    <a:pt x="127" y="133"/>
                    <a:pt x="132" y="139"/>
                  </a:cubicBezTo>
                  <a:cubicBezTo>
                    <a:pt x="137" y="144"/>
                    <a:pt x="157" y="150"/>
                    <a:pt x="168" y="154"/>
                  </a:cubicBezTo>
                  <a:cubicBezTo>
                    <a:pt x="179" y="158"/>
                    <a:pt x="188" y="165"/>
                    <a:pt x="194" y="179"/>
                  </a:cubicBezTo>
                  <a:cubicBezTo>
                    <a:pt x="200" y="192"/>
                    <a:pt x="209" y="209"/>
                    <a:pt x="220" y="221"/>
                  </a:cubicBezTo>
                  <a:cubicBezTo>
                    <a:pt x="232" y="232"/>
                    <a:pt x="246" y="251"/>
                    <a:pt x="242" y="268"/>
                  </a:cubicBezTo>
                  <a:cubicBezTo>
                    <a:pt x="238" y="286"/>
                    <a:pt x="213" y="299"/>
                    <a:pt x="200" y="292"/>
                  </a:cubicBezTo>
                  <a:cubicBezTo>
                    <a:pt x="186" y="284"/>
                    <a:pt x="181" y="284"/>
                    <a:pt x="181" y="284"/>
                  </a:cubicBezTo>
                  <a:cubicBezTo>
                    <a:pt x="181" y="284"/>
                    <a:pt x="190" y="322"/>
                    <a:pt x="194" y="361"/>
                  </a:cubicBezTo>
                  <a:cubicBezTo>
                    <a:pt x="198" y="400"/>
                    <a:pt x="209" y="437"/>
                    <a:pt x="203" y="440"/>
                  </a:cubicBezTo>
                  <a:cubicBezTo>
                    <a:pt x="197" y="444"/>
                    <a:pt x="188" y="448"/>
                    <a:pt x="188" y="448"/>
                  </a:cubicBezTo>
                  <a:cubicBezTo>
                    <a:pt x="188" y="448"/>
                    <a:pt x="186" y="502"/>
                    <a:pt x="176" y="549"/>
                  </a:cubicBezTo>
                  <a:cubicBezTo>
                    <a:pt x="167" y="597"/>
                    <a:pt x="163" y="618"/>
                    <a:pt x="162" y="646"/>
                  </a:cubicBezTo>
                  <a:cubicBezTo>
                    <a:pt x="160" y="674"/>
                    <a:pt x="157" y="695"/>
                    <a:pt x="160" y="707"/>
                  </a:cubicBezTo>
                  <a:cubicBezTo>
                    <a:pt x="162" y="718"/>
                    <a:pt x="179" y="742"/>
                    <a:pt x="188" y="746"/>
                  </a:cubicBezTo>
                  <a:cubicBezTo>
                    <a:pt x="197" y="750"/>
                    <a:pt x="214" y="750"/>
                    <a:pt x="221" y="753"/>
                  </a:cubicBezTo>
                  <a:cubicBezTo>
                    <a:pt x="228" y="756"/>
                    <a:pt x="233" y="765"/>
                    <a:pt x="217" y="768"/>
                  </a:cubicBezTo>
                  <a:cubicBezTo>
                    <a:pt x="202" y="770"/>
                    <a:pt x="172" y="766"/>
                    <a:pt x="165" y="763"/>
                  </a:cubicBezTo>
                  <a:cubicBezTo>
                    <a:pt x="157" y="761"/>
                    <a:pt x="146" y="755"/>
                    <a:pt x="146" y="755"/>
                  </a:cubicBezTo>
                  <a:cubicBezTo>
                    <a:pt x="146" y="755"/>
                    <a:pt x="149" y="765"/>
                    <a:pt x="132" y="765"/>
                  </a:cubicBezTo>
                  <a:cubicBezTo>
                    <a:pt x="116" y="765"/>
                    <a:pt x="112" y="763"/>
                    <a:pt x="112" y="753"/>
                  </a:cubicBezTo>
                  <a:cubicBezTo>
                    <a:pt x="111" y="742"/>
                    <a:pt x="112" y="728"/>
                    <a:pt x="109" y="720"/>
                  </a:cubicBezTo>
                  <a:cubicBezTo>
                    <a:pt x="107" y="713"/>
                    <a:pt x="119" y="693"/>
                    <a:pt x="113" y="683"/>
                  </a:cubicBezTo>
                  <a:cubicBezTo>
                    <a:pt x="107" y="672"/>
                    <a:pt x="101" y="645"/>
                    <a:pt x="106" y="629"/>
                  </a:cubicBezTo>
                  <a:cubicBezTo>
                    <a:pt x="112" y="612"/>
                    <a:pt x="104" y="596"/>
                    <a:pt x="106" y="585"/>
                  </a:cubicBezTo>
                  <a:cubicBezTo>
                    <a:pt x="108" y="575"/>
                    <a:pt x="111" y="561"/>
                    <a:pt x="111" y="544"/>
                  </a:cubicBezTo>
                  <a:cubicBezTo>
                    <a:pt x="111" y="528"/>
                    <a:pt x="110" y="516"/>
                    <a:pt x="110" y="516"/>
                  </a:cubicBezTo>
                  <a:cubicBezTo>
                    <a:pt x="110" y="516"/>
                    <a:pt x="98" y="577"/>
                    <a:pt x="95" y="594"/>
                  </a:cubicBezTo>
                  <a:cubicBezTo>
                    <a:pt x="92" y="610"/>
                    <a:pt x="87" y="668"/>
                    <a:pt x="87" y="685"/>
                  </a:cubicBezTo>
                  <a:cubicBezTo>
                    <a:pt x="87" y="703"/>
                    <a:pt x="74" y="727"/>
                    <a:pt x="73" y="742"/>
                  </a:cubicBezTo>
                  <a:cubicBezTo>
                    <a:pt x="73" y="758"/>
                    <a:pt x="72" y="767"/>
                    <a:pt x="68" y="767"/>
                  </a:cubicBezTo>
                  <a:cubicBezTo>
                    <a:pt x="63" y="767"/>
                    <a:pt x="72" y="785"/>
                    <a:pt x="75" y="798"/>
                  </a:cubicBezTo>
                  <a:cubicBezTo>
                    <a:pt x="78" y="812"/>
                    <a:pt x="87" y="843"/>
                    <a:pt x="69" y="843"/>
                  </a:cubicBezTo>
                  <a:cubicBezTo>
                    <a:pt x="51" y="843"/>
                    <a:pt x="31" y="835"/>
                    <a:pt x="30" y="816"/>
                  </a:cubicBezTo>
                  <a:cubicBezTo>
                    <a:pt x="29" y="796"/>
                    <a:pt x="32" y="780"/>
                    <a:pt x="27" y="772"/>
                  </a:cubicBezTo>
                  <a:cubicBezTo>
                    <a:pt x="22" y="765"/>
                    <a:pt x="21" y="748"/>
                    <a:pt x="22" y="738"/>
                  </a:cubicBezTo>
                  <a:cubicBezTo>
                    <a:pt x="23" y="728"/>
                    <a:pt x="19" y="712"/>
                    <a:pt x="22" y="690"/>
                  </a:cubicBezTo>
                  <a:cubicBezTo>
                    <a:pt x="24" y="669"/>
                    <a:pt x="24" y="634"/>
                    <a:pt x="29" y="607"/>
                  </a:cubicBezTo>
                  <a:cubicBezTo>
                    <a:pt x="34" y="580"/>
                    <a:pt x="36" y="539"/>
                    <a:pt x="38" y="506"/>
                  </a:cubicBezTo>
                  <a:cubicBezTo>
                    <a:pt x="41" y="474"/>
                    <a:pt x="43" y="458"/>
                    <a:pt x="39" y="453"/>
                  </a:cubicBezTo>
                  <a:cubicBezTo>
                    <a:pt x="36" y="448"/>
                    <a:pt x="18" y="443"/>
                    <a:pt x="13" y="442"/>
                  </a:cubicBezTo>
                  <a:cubicBezTo>
                    <a:pt x="8" y="441"/>
                    <a:pt x="19" y="407"/>
                    <a:pt x="23" y="379"/>
                  </a:cubicBezTo>
                  <a:cubicBezTo>
                    <a:pt x="26" y="351"/>
                    <a:pt x="33" y="334"/>
                    <a:pt x="37" y="314"/>
                  </a:cubicBezTo>
                  <a:cubicBezTo>
                    <a:pt x="41" y="294"/>
                    <a:pt x="41" y="285"/>
                    <a:pt x="33" y="270"/>
                  </a:cubicBezTo>
                  <a:cubicBezTo>
                    <a:pt x="24" y="256"/>
                    <a:pt x="14" y="247"/>
                    <a:pt x="10" y="214"/>
                  </a:cubicBezTo>
                  <a:cubicBezTo>
                    <a:pt x="6" y="182"/>
                    <a:pt x="0" y="160"/>
                    <a:pt x="9" y="152"/>
                  </a:cubicBezTo>
                  <a:cubicBezTo>
                    <a:pt x="18" y="144"/>
                    <a:pt x="34" y="149"/>
                    <a:pt x="47" y="139"/>
                  </a:cubicBezTo>
                  <a:cubicBezTo>
                    <a:pt x="59" y="129"/>
                    <a:pt x="61" y="117"/>
                    <a:pt x="67" y="116"/>
                  </a:cubicBezTo>
                  <a:cubicBezTo>
                    <a:pt x="73" y="115"/>
                    <a:pt x="74" y="114"/>
                    <a:pt x="74" y="107"/>
                  </a:cubicBezTo>
                  <a:cubicBezTo>
                    <a:pt x="74" y="100"/>
                    <a:pt x="72" y="93"/>
                    <a:pt x="72" y="93"/>
                  </a:cubicBezTo>
                  <a:cubicBezTo>
                    <a:pt x="72" y="93"/>
                    <a:pt x="63" y="87"/>
                    <a:pt x="61" y="79"/>
                  </a:cubicBezTo>
                  <a:cubicBezTo>
                    <a:pt x="59" y="70"/>
                    <a:pt x="58" y="48"/>
                    <a:pt x="60" y="33"/>
                  </a:cubicBezTo>
                  <a:cubicBezTo>
                    <a:pt x="63" y="18"/>
                    <a:pt x="76" y="0"/>
                    <a:pt x="102" y="0"/>
                  </a:cubicBezTo>
                  <a:close/>
                </a:path>
              </a:pathLst>
            </a:custGeom>
            <a:solidFill>
              <a:srgbClr val="03715B"/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defTabSz="1217930">
                <a:defRPr/>
              </a:pPr>
              <a:endParaRPr lang="en-US" sz="3190" kern="0" dirty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" name="TextBox 13"/>
            <p:cNvSpPr txBox="1"/>
            <p:nvPr/>
          </p:nvSpPr>
          <p:spPr>
            <a:xfrm>
              <a:off x="5261108" y="875698"/>
              <a:ext cx="1372819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en-US" altLang="zh-CN" sz="2000" b="1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KEYS</a:t>
              </a:r>
              <a:endParaRPr lang="en-US" sz="20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7" name="Freeform 14"/>
          <p:cNvSpPr/>
          <p:nvPr/>
        </p:nvSpPr>
        <p:spPr bwMode="auto">
          <a:xfrm>
            <a:off x="5770547" y="2200787"/>
            <a:ext cx="353943" cy="271964"/>
          </a:xfrm>
          <a:custGeom>
            <a:avLst/>
            <a:gdLst/>
            <a:ahLst/>
            <a:cxnLst>
              <a:cxn ang="0">
                <a:pos x="57" y="21"/>
              </a:cxn>
              <a:cxn ang="0">
                <a:pos x="61" y="27"/>
              </a:cxn>
              <a:cxn ang="0">
                <a:pos x="58" y="47"/>
              </a:cxn>
              <a:cxn ang="0">
                <a:pos x="45" y="27"/>
              </a:cxn>
              <a:cxn ang="0">
                <a:pos x="35" y="35"/>
              </a:cxn>
              <a:cxn ang="0">
                <a:pos x="33" y="44"/>
              </a:cxn>
              <a:cxn ang="0">
                <a:pos x="0" y="7"/>
              </a:cxn>
              <a:cxn ang="0">
                <a:pos x="5" y="0"/>
              </a:cxn>
              <a:cxn ang="0">
                <a:pos x="44" y="26"/>
              </a:cxn>
              <a:cxn ang="0">
                <a:pos x="57" y="21"/>
              </a:cxn>
            </a:cxnLst>
            <a:rect l="0" t="0" r="r" b="b"/>
            <a:pathLst>
              <a:path w="61" h="47">
                <a:moveTo>
                  <a:pt x="57" y="21"/>
                </a:moveTo>
                <a:cubicBezTo>
                  <a:pt x="58" y="23"/>
                  <a:pt x="59" y="25"/>
                  <a:pt x="61" y="27"/>
                </a:cubicBezTo>
                <a:cubicBezTo>
                  <a:pt x="59" y="34"/>
                  <a:pt x="58" y="41"/>
                  <a:pt x="58" y="47"/>
                </a:cubicBezTo>
                <a:cubicBezTo>
                  <a:pt x="49" y="41"/>
                  <a:pt x="53" y="28"/>
                  <a:pt x="45" y="27"/>
                </a:cubicBezTo>
                <a:cubicBezTo>
                  <a:pt x="37" y="26"/>
                  <a:pt x="36" y="30"/>
                  <a:pt x="35" y="35"/>
                </a:cubicBezTo>
                <a:cubicBezTo>
                  <a:pt x="34" y="40"/>
                  <a:pt x="33" y="44"/>
                  <a:pt x="33" y="44"/>
                </a:cubicBezTo>
                <a:cubicBezTo>
                  <a:pt x="33" y="44"/>
                  <a:pt x="7" y="17"/>
                  <a:pt x="0" y="7"/>
                </a:cubicBezTo>
                <a:cubicBezTo>
                  <a:pt x="3" y="6"/>
                  <a:pt x="4" y="4"/>
                  <a:pt x="5" y="0"/>
                </a:cubicBezTo>
                <a:cubicBezTo>
                  <a:pt x="13" y="9"/>
                  <a:pt x="34" y="26"/>
                  <a:pt x="44" y="26"/>
                </a:cubicBezTo>
                <a:cubicBezTo>
                  <a:pt x="49" y="26"/>
                  <a:pt x="53" y="24"/>
                  <a:pt x="57" y="21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defTabSz="1217930">
              <a:defRPr/>
            </a:pPr>
            <a:endParaRPr lang="en-US" sz="3190" kern="0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Freeform 15"/>
          <p:cNvSpPr/>
          <p:nvPr/>
        </p:nvSpPr>
        <p:spPr bwMode="auto">
          <a:xfrm>
            <a:off x="6136031" y="2935087"/>
            <a:ext cx="161583" cy="205914"/>
          </a:xfrm>
          <a:custGeom>
            <a:avLst/>
            <a:gdLst/>
            <a:ahLst/>
            <a:cxnLst>
              <a:cxn ang="0">
                <a:pos x="15" y="1"/>
              </a:cxn>
              <a:cxn ang="0">
                <a:pos x="0" y="0"/>
              </a:cxn>
              <a:cxn ang="0">
                <a:pos x="13" y="19"/>
              </a:cxn>
              <a:cxn ang="0">
                <a:pos x="13" y="33"/>
              </a:cxn>
              <a:cxn ang="0">
                <a:pos x="24" y="35"/>
              </a:cxn>
              <a:cxn ang="0">
                <a:pos x="25" y="16"/>
              </a:cxn>
              <a:cxn ang="0">
                <a:pos x="15" y="1"/>
              </a:cxn>
            </a:cxnLst>
            <a:rect l="0" t="0" r="r" b="b"/>
            <a:pathLst>
              <a:path w="28" h="35">
                <a:moveTo>
                  <a:pt x="15" y="1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13" y="9"/>
                  <a:pt x="13" y="19"/>
                </a:cubicBezTo>
                <a:cubicBezTo>
                  <a:pt x="13" y="28"/>
                  <a:pt x="13" y="33"/>
                  <a:pt x="13" y="33"/>
                </a:cubicBezTo>
                <a:cubicBezTo>
                  <a:pt x="24" y="35"/>
                  <a:pt x="24" y="35"/>
                  <a:pt x="24" y="35"/>
                </a:cubicBezTo>
                <a:cubicBezTo>
                  <a:pt x="24" y="35"/>
                  <a:pt x="28" y="26"/>
                  <a:pt x="25" y="16"/>
                </a:cubicBezTo>
                <a:cubicBezTo>
                  <a:pt x="21" y="7"/>
                  <a:pt x="18" y="4"/>
                  <a:pt x="15" y="1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defTabSz="1217930">
              <a:defRPr/>
            </a:pPr>
            <a:endParaRPr lang="en-US" sz="3190" kern="0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Freeform 16"/>
          <p:cNvSpPr/>
          <p:nvPr/>
        </p:nvSpPr>
        <p:spPr bwMode="auto">
          <a:xfrm>
            <a:off x="6228364" y="3432392"/>
            <a:ext cx="61555" cy="178719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0" y="23"/>
              </a:cxn>
              <a:cxn ang="0">
                <a:pos x="0" y="31"/>
              </a:cxn>
              <a:cxn ang="0">
                <a:pos x="11" y="29"/>
              </a:cxn>
              <a:cxn ang="0">
                <a:pos x="3" y="0"/>
              </a:cxn>
            </a:cxnLst>
            <a:rect l="0" t="0" r="r" b="b"/>
            <a:pathLst>
              <a:path w="11" h="31">
                <a:moveTo>
                  <a:pt x="3" y="0"/>
                </a:moveTo>
                <a:cubicBezTo>
                  <a:pt x="3" y="0"/>
                  <a:pt x="1" y="18"/>
                  <a:pt x="0" y="23"/>
                </a:cubicBezTo>
                <a:cubicBezTo>
                  <a:pt x="0" y="29"/>
                  <a:pt x="0" y="31"/>
                  <a:pt x="0" y="31"/>
                </a:cubicBezTo>
                <a:cubicBezTo>
                  <a:pt x="11" y="29"/>
                  <a:pt x="11" y="29"/>
                  <a:pt x="11" y="29"/>
                </a:cubicBezTo>
                <a:cubicBezTo>
                  <a:pt x="11" y="29"/>
                  <a:pt x="8" y="15"/>
                  <a:pt x="3" y="0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defTabSz="1217930">
              <a:defRPr/>
            </a:pPr>
            <a:endParaRPr lang="en-US" sz="3190" kern="0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650937" y="1415180"/>
            <a:ext cx="2536212" cy="1649190"/>
            <a:chOff x="1650937" y="1415180"/>
            <a:chExt cx="2536212" cy="1649190"/>
          </a:xfrm>
        </p:grpSpPr>
        <p:cxnSp>
          <p:nvCxnSpPr>
            <p:cNvPr id="11" name="Straight Connector 22"/>
            <p:cNvCxnSpPr/>
            <p:nvPr/>
          </p:nvCxnSpPr>
          <p:spPr>
            <a:xfrm flipH="1">
              <a:off x="4187149" y="1512134"/>
              <a:ext cx="0" cy="1552236"/>
            </a:xfrm>
            <a:prstGeom prst="line">
              <a:avLst/>
            </a:prstGeom>
            <a:noFill/>
            <a:ln w="12700" cap="flat" cmpd="sng" algn="ctr">
              <a:solidFill>
                <a:srgbClr val="ADBACA"/>
              </a:solidFill>
              <a:prstDash val="solid"/>
            </a:ln>
            <a:effectLst/>
          </p:spPr>
        </p:cxnSp>
        <p:cxnSp>
          <p:nvCxnSpPr>
            <p:cNvPr id="14" name="Straight Connector 23"/>
            <p:cNvCxnSpPr/>
            <p:nvPr/>
          </p:nvCxnSpPr>
          <p:spPr>
            <a:xfrm rot="16200000" flipH="1">
              <a:off x="3822578" y="1532901"/>
              <a:ext cx="0" cy="729142"/>
            </a:xfrm>
            <a:prstGeom prst="line">
              <a:avLst/>
            </a:prstGeom>
            <a:noFill/>
            <a:ln w="12700" cap="flat" cmpd="sng" algn="ctr">
              <a:solidFill>
                <a:srgbClr val="ADBACA"/>
              </a:solidFill>
              <a:prstDash val="solid"/>
            </a:ln>
            <a:effectLst/>
          </p:spPr>
        </p:cxnSp>
        <p:sp>
          <p:nvSpPr>
            <p:cNvPr id="15" name="TextBox 21"/>
            <p:cNvSpPr txBox="1"/>
            <p:nvPr/>
          </p:nvSpPr>
          <p:spPr>
            <a:xfrm flipH="1">
              <a:off x="3499671" y="1415180"/>
              <a:ext cx="585418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zh-CN"/>
              </a:defPPr>
              <a:lvl1pPr algn="ctr" defTabSz="1216660">
                <a:spcBef>
                  <a:spcPct val="20000"/>
                </a:spcBef>
                <a:defRPr sz="2800" b="1">
                  <a:solidFill>
                    <a:srgbClr val="FDB817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</a:lstStyle>
            <a:p>
              <a:r>
                <a:rPr lang="en-US" dirty="0">
                  <a:solidFill>
                    <a:srgbClr val="445469"/>
                  </a:solidFill>
                  <a:sym typeface="Arial" panose="020B0604020202020204" pitchFamily="34" charset="0"/>
                </a:rPr>
                <a:t>01</a:t>
              </a:r>
            </a:p>
          </p:txBody>
        </p:sp>
        <p:sp>
          <p:nvSpPr>
            <p:cNvPr id="16" name="TextBox 13"/>
            <p:cNvSpPr txBox="1"/>
            <p:nvPr/>
          </p:nvSpPr>
          <p:spPr>
            <a:xfrm>
              <a:off x="1650937" y="2179209"/>
              <a:ext cx="2338080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 defTabSz="1216660">
                <a:spcBef>
                  <a:spcPct val="20000"/>
                </a:spcBef>
                <a:defRPr/>
              </a:pPr>
              <a:r>
                <a:rPr lang="en-US" altLang="zh-CN" sz="1600" b="1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ADD TITLE</a:t>
              </a:r>
              <a:endParaRPr 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TextBox 13"/>
            <p:cNvSpPr txBox="1"/>
            <p:nvPr/>
          </p:nvSpPr>
          <p:spPr>
            <a:xfrm>
              <a:off x="1655018" y="2465114"/>
              <a:ext cx="2333999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 defTabSz="1216660">
                <a:spcBef>
                  <a:spcPct val="20000"/>
                </a:spcBef>
                <a:defRPr/>
              </a:pPr>
              <a:r>
                <a:rPr lang="en-US" altLang="zh-CN" sz="1200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according to your need to draw the text box size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650937" y="4606081"/>
            <a:ext cx="2536212" cy="1649190"/>
            <a:chOff x="1650937" y="4606081"/>
            <a:chExt cx="2536212" cy="1649190"/>
          </a:xfrm>
        </p:grpSpPr>
        <p:cxnSp>
          <p:nvCxnSpPr>
            <p:cNvPr id="19" name="Straight Connector 38"/>
            <p:cNvCxnSpPr/>
            <p:nvPr/>
          </p:nvCxnSpPr>
          <p:spPr>
            <a:xfrm flipH="1">
              <a:off x="4187149" y="4703035"/>
              <a:ext cx="0" cy="1552236"/>
            </a:xfrm>
            <a:prstGeom prst="line">
              <a:avLst/>
            </a:prstGeom>
            <a:noFill/>
            <a:ln w="12700" cap="flat" cmpd="sng" algn="ctr">
              <a:solidFill>
                <a:srgbClr val="ADBACA"/>
              </a:solidFill>
              <a:prstDash val="solid"/>
            </a:ln>
            <a:effectLst/>
          </p:spPr>
        </p:cxnSp>
        <p:cxnSp>
          <p:nvCxnSpPr>
            <p:cNvPr id="20" name="Straight Connector 39"/>
            <p:cNvCxnSpPr/>
            <p:nvPr/>
          </p:nvCxnSpPr>
          <p:spPr>
            <a:xfrm rot="16200000" flipH="1">
              <a:off x="3822578" y="4723802"/>
              <a:ext cx="0" cy="729142"/>
            </a:xfrm>
            <a:prstGeom prst="line">
              <a:avLst/>
            </a:prstGeom>
            <a:noFill/>
            <a:ln w="12700" cap="flat" cmpd="sng" algn="ctr">
              <a:solidFill>
                <a:srgbClr val="ADBACA"/>
              </a:solidFill>
              <a:prstDash val="solid"/>
            </a:ln>
            <a:effectLst/>
          </p:spPr>
        </p:cxnSp>
        <p:sp>
          <p:nvSpPr>
            <p:cNvPr id="21" name="TextBox 37"/>
            <p:cNvSpPr txBox="1"/>
            <p:nvPr/>
          </p:nvSpPr>
          <p:spPr>
            <a:xfrm flipH="1">
              <a:off x="3526922" y="4606081"/>
              <a:ext cx="530915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zh-CN"/>
              </a:defPPr>
              <a:lvl1pPr algn="ctr" defTabSz="1216660">
                <a:spcBef>
                  <a:spcPct val="20000"/>
                </a:spcBef>
                <a:defRPr sz="2800" b="1">
                  <a:solidFill>
                    <a:srgbClr val="FDB817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</a:lstStyle>
            <a:p>
              <a:r>
                <a:rPr lang="en-US" dirty="0">
                  <a:solidFill>
                    <a:srgbClr val="445469"/>
                  </a:solidFill>
                  <a:sym typeface="Arial" panose="020B0604020202020204" pitchFamily="34" charset="0"/>
                </a:rPr>
                <a:t>04</a:t>
              </a:r>
            </a:p>
          </p:txBody>
        </p:sp>
        <p:sp>
          <p:nvSpPr>
            <p:cNvPr id="22" name="TextBox 13"/>
            <p:cNvSpPr txBox="1"/>
            <p:nvPr/>
          </p:nvSpPr>
          <p:spPr>
            <a:xfrm>
              <a:off x="1650937" y="5284759"/>
              <a:ext cx="2338080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 defTabSz="1216660">
                <a:spcBef>
                  <a:spcPct val="20000"/>
                </a:spcBef>
                <a:defRPr/>
              </a:pPr>
              <a:r>
                <a:rPr lang="en-US" altLang="zh-CN" sz="1600" b="1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ADD TITLE</a:t>
              </a:r>
              <a:endParaRPr 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TextBox 13"/>
            <p:cNvSpPr txBox="1"/>
            <p:nvPr/>
          </p:nvSpPr>
          <p:spPr>
            <a:xfrm>
              <a:off x="1655018" y="5570664"/>
              <a:ext cx="2333999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 defTabSz="1216660">
                <a:spcBef>
                  <a:spcPct val="20000"/>
                </a:spcBef>
                <a:defRPr/>
              </a:pPr>
              <a:r>
                <a:rPr lang="en-US" altLang="zh-CN" sz="1200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according to your need to draw the text box size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912123" y="1415180"/>
            <a:ext cx="2421216" cy="1649190"/>
            <a:chOff x="7912123" y="1415180"/>
            <a:chExt cx="2421216" cy="1649190"/>
          </a:xfrm>
        </p:grpSpPr>
        <p:cxnSp>
          <p:nvCxnSpPr>
            <p:cNvPr id="25" name="Straight Connector 14"/>
            <p:cNvCxnSpPr/>
            <p:nvPr/>
          </p:nvCxnSpPr>
          <p:spPr>
            <a:xfrm>
              <a:off x="7912123" y="1512134"/>
              <a:ext cx="0" cy="1552236"/>
            </a:xfrm>
            <a:prstGeom prst="line">
              <a:avLst/>
            </a:prstGeom>
            <a:noFill/>
            <a:ln w="12700" cap="flat" cmpd="sng" algn="ctr">
              <a:solidFill>
                <a:srgbClr val="ADBACA"/>
              </a:solidFill>
              <a:prstDash val="solid"/>
            </a:ln>
            <a:effectLst/>
          </p:spPr>
        </p:cxnSp>
        <p:cxnSp>
          <p:nvCxnSpPr>
            <p:cNvPr id="26" name="Straight Connector 15"/>
            <p:cNvCxnSpPr/>
            <p:nvPr/>
          </p:nvCxnSpPr>
          <p:spPr>
            <a:xfrm rot="5400000">
              <a:off x="8276694" y="1532901"/>
              <a:ext cx="0" cy="729142"/>
            </a:xfrm>
            <a:prstGeom prst="line">
              <a:avLst/>
            </a:prstGeom>
            <a:noFill/>
            <a:ln w="12700" cap="flat" cmpd="sng" algn="ctr">
              <a:solidFill>
                <a:srgbClr val="ADBACA"/>
              </a:solidFill>
              <a:prstDash val="solid"/>
            </a:ln>
            <a:effectLst/>
          </p:spPr>
        </p:cxnSp>
        <p:sp>
          <p:nvSpPr>
            <p:cNvPr id="27" name="TextBox 13"/>
            <p:cNvSpPr txBox="1"/>
            <p:nvPr/>
          </p:nvSpPr>
          <p:spPr>
            <a:xfrm>
              <a:off x="7981038" y="1415180"/>
              <a:ext cx="530915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zh-CN"/>
              </a:defPPr>
              <a:lvl1pPr algn="ctr" defTabSz="1216660">
                <a:spcBef>
                  <a:spcPct val="20000"/>
                </a:spcBef>
                <a:defRPr sz="2800" b="1">
                  <a:solidFill>
                    <a:srgbClr val="FDB817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</a:lstStyle>
            <a:p>
              <a:r>
                <a:rPr lang="en-US" dirty="0">
                  <a:solidFill>
                    <a:srgbClr val="445469"/>
                  </a:solidFill>
                  <a:sym typeface="Arial" panose="020B0604020202020204" pitchFamily="34" charset="0"/>
                </a:rPr>
                <a:t>02</a:t>
              </a:r>
            </a:p>
          </p:txBody>
        </p:sp>
        <p:sp>
          <p:nvSpPr>
            <p:cNvPr id="28" name="TextBox 13"/>
            <p:cNvSpPr txBox="1"/>
            <p:nvPr/>
          </p:nvSpPr>
          <p:spPr>
            <a:xfrm>
              <a:off x="7995259" y="2218893"/>
              <a:ext cx="2338080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spcBef>
                  <a:spcPct val="20000"/>
                </a:spcBef>
                <a:defRPr/>
              </a:pPr>
              <a:r>
                <a:rPr lang="en-US" altLang="zh-CN" sz="1600" b="1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ADD TITLE</a:t>
              </a:r>
              <a:endParaRPr 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" name="TextBox 13"/>
            <p:cNvSpPr txBox="1"/>
            <p:nvPr/>
          </p:nvSpPr>
          <p:spPr>
            <a:xfrm>
              <a:off x="7999340" y="2504798"/>
              <a:ext cx="2333999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spcBef>
                  <a:spcPct val="20000"/>
                </a:spcBef>
                <a:defRPr/>
              </a:pPr>
              <a:r>
                <a:rPr lang="en-US" altLang="zh-CN" sz="1200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according to your need to draw the text box size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912123" y="4606081"/>
            <a:ext cx="2421216" cy="1649190"/>
            <a:chOff x="7912123" y="4606081"/>
            <a:chExt cx="2421216" cy="1649190"/>
          </a:xfrm>
        </p:grpSpPr>
        <p:cxnSp>
          <p:nvCxnSpPr>
            <p:cNvPr id="31" name="Straight Connector 30"/>
            <p:cNvCxnSpPr/>
            <p:nvPr/>
          </p:nvCxnSpPr>
          <p:spPr>
            <a:xfrm>
              <a:off x="7912123" y="4703035"/>
              <a:ext cx="0" cy="1552236"/>
            </a:xfrm>
            <a:prstGeom prst="line">
              <a:avLst/>
            </a:prstGeom>
            <a:noFill/>
            <a:ln w="12700" cap="flat" cmpd="sng" algn="ctr">
              <a:solidFill>
                <a:srgbClr val="ADBACA"/>
              </a:solidFill>
              <a:prstDash val="soli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>
            <a:xfrm rot="5400000">
              <a:off x="8276694" y="4723802"/>
              <a:ext cx="0" cy="729142"/>
            </a:xfrm>
            <a:prstGeom prst="line">
              <a:avLst/>
            </a:prstGeom>
            <a:noFill/>
            <a:ln w="12700" cap="flat" cmpd="sng" algn="ctr">
              <a:solidFill>
                <a:srgbClr val="ADBACA"/>
              </a:solidFill>
              <a:prstDash val="solid"/>
            </a:ln>
            <a:effectLst/>
          </p:spPr>
        </p:cxnSp>
        <p:sp>
          <p:nvSpPr>
            <p:cNvPr id="33" name="TextBox 29"/>
            <p:cNvSpPr txBox="1"/>
            <p:nvPr/>
          </p:nvSpPr>
          <p:spPr>
            <a:xfrm>
              <a:off x="7981038" y="4606081"/>
              <a:ext cx="530915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zh-CN"/>
              </a:defPPr>
              <a:lvl1pPr algn="ctr" defTabSz="1216660">
                <a:spcBef>
                  <a:spcPct val="20000"/>
                </a:spcBef>
                <a:defRPr sz="2800" b="1">
                  <a:solidFill>
                    <a:srgbClr val="FDB817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</a:lstStyle>
            <a:p>
              <a:r>
                <a:rPr lang="en-US" dirty="0">
                  <a:solidFill>
                    <a:srgbClr val="445469"/>
                  </a:solidFill>
                  <a:sym typeface="Arial" panose="020B0604020202020204" pitchFamily="34" charset="0"/>
                </a:rPr>
                <a:t>03</a:t>
              </a:r>
            </a:p>
          </p:txBody>
        </p:sp>
        <p:sp>
          <p:nvSpPr>
            <p:cNvPr id="34" name="TextBox 13"/>
            <p:cNvSpPr txBox="1"/>
            <p:nvPr/>
          </p:nvSpPr>
          <p:spPr>
            <a:xfrm>
              <a:off x="7995259" y="5275681"/>
              <a:ext cx="2338080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spcBef>
                  <a:spcPct val="20000"/>
                </a:spcBef>
                <a:defRPr/>
              </a:pPr>
              <a:r>
                <a:rPr lang="en-US" altLang="zh-CN" sz="1600" b="1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ADD TITLE</a:t>
              </a:r>
              <a:endParaRPr 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5" name="TextBox 13"/>
            <p:cNvSpPr txBox="1"/>
            <p:nvPr/>
          </p:nvSpPr>
          <p:spPr>
            <a:xfrm>
              <a:off x="7999340" y="5561586"/>
              <a:ext cx="2333999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spcBef>
                  <a:spcPct val="20000"/>
                </a:spcBef>
                <a:defRPr/>
              </a:pPr>
              <a:r>
                <a:rPr lang="en-US" altLang="zh-CN" sz="1200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according to your need to draw the text box size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-422671" y="571201"/>
            <a:ext cx="6068291" cy="5664647"/>
            <a:chOff x="2496157" y="237388"/>
            <a:chExt cx="6822015" cy="6383223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99730" y="237388"/>
              <a:ext cx="6818442" cy="6383223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96157" y="237388"/>
              <a:ext cx="6822015" cy="6383065"/>
            </a:xfrm>
            <a:prstGeom prst="rect">
              <a:avLst/>
            </a:prstGeom>
          </p:spPr>
        </p:pic>
      </p:grpSp>
      <p:grpSp>
        <p:nvGrpSpPr>
          <p:cNvPr id="7" name="组合 6"/>
          <p:cNvGrpSpPr/>
          <p:nvPr/>
        </p:nvGrpSpPr>
        <p:grpSpPr>
          <a:xfrm>
            <a:off x="346734" y="829931"/>
            <a:ext cx="5144671" cy="5197160"/>
            <a:chOff x="346734" y="829931"/>
            <a:chExt cx="5144671" cy="519716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6734" y="829931"/>
              <a:ext cx="5144671" cy="5197160"/>
            </a:xfrm>
            <a:prstGeom prst="rect">
              <a:avLst/>
            </a:prstGeom>
          </p:spPr>
        </p:pic>
        <p:sp>
          <p:nvSpPr>
            <p:cNvPr id="3" name="文本框 2"/>
            <p:cNvSpPr txBox="1"/>
            <p:nvPr/>
          </p:nvSpPr>
          <p:spPr>
            <a:xfrm>
              <a:off x="1450931" y="2161083"/>
              <a:ext cx="3844955" cy="2646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1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400083" y="2708275"/>
            <a:ext cx="5726834" cy="2189837"/>
            <a:chOff x="6400083" y="2708275"/>
            <a:chExt cx="5726834" cy="2189837"/>
          </a:xfrm>
        </p:grpSpPr>
        <p:grpSp>
          <p:nvGrpSpPr>
            <p:cNvPr id="13" name="组合 2"/>
            <p:cNvGrpSpPr/>
            <p:nvPr/>
          </p:nvGrpSpPr>
          <p:grpSpPr bwMode="auto">
            <a:xfrm>
              <a:off x="6888163" y="3098800"/>
              <a:ext cx="4900564" cy="646331"/>
              <a:chOff x="322440" y="4184903"/>
              <a:chExt cx="4900847" cy="646549"/>
            </a:xfrm>
          </p:grpSpPr>
          <p:sp>
            <p:nvSpPr>
              <p:cNvPr id="14" name="文本框 13"/>
              <p:cNvSpPr txBox="1"/>
              <p:nvPr/>
            </p:nvSpPr>
            <p:spPr>
              <a:xfrm>
                <a:off x="1198791" y="4184903"/>
                <a:ext cx="4024496" cy="6465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CN" altLang="en-US" sz="3600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单击此处添加标题</a:t>
                </a:r>
              </a:p>
            </p:txBody>
          </p:sp>
          <p:grpSp>
            <p:nvGrpSpPr>
              <p:cNvPr id="15" name="组合 4"/>
              <p:cNvGrpSpPr/>
              <p:nvPr/>
            </p:nvGrpSpPr>
            <p:grpSpPr bwMode="auto">
              <a:xfrm>
                <a:off x="322440" y="4202901"/>
                <a:ext cx="658251" cy="610334"/>
                <a:chOff x="2680724" y="3950006"/>
                <a:chExt cx="863174" cy="800339"/>
              </a:xfrm>
            </p:grpSpPr>
            <p:sp>
              <p:nvSpPr>
                <p:cNvPr id="16" name="任意多边形 15"/>
                <p:cNvSpPr/>
                <p:nvPr/>
              </p:nvSpPr>
              <p:spPr>
                <a:xfrm>
                  <a:off x="2711951" y="3949312"/>
                  <a:ext cx="832733" cy="801728"/>
                </a:xfrm>
                <a:custGeom>
                  <a:avLst/>
                  <a:gdLst>
                    <a:gd name="connsiteX0" fmla="*/ 0 w 637309"/>
                    <a:gd name="connsiteY0" fmla="*/ 235527 h 568036"/>
                    <a:gd name="connsiteX1" fmla="*/ 637309 w 637309"/>
                    <a:gd name="connsiteY1" fmla="*/ 0 h 568036"/>
                    <a:gd name="connsiteX2" fmla="*/ 318655 w 637309"/>
                    <a:gd name="connsiteY2" fmla="*/ 568036 h 568036"/>
                    <a:gd name="connsiteX3" fmla="*/ 318655 w 637309"/>
                    <a:gd name="connsiteY3" fmla="*/ 332509 h 568036"/>
                    <a:gd name="connsiteX4" fmla="*/ 0 w 637309"/>
                    <a:gd name="connsiteY4" fmla="*/ 235527 h 568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37309" h="568036">
                      <a:moveTo>
                        <a:pt x="0" y="235527"/>
                      </a:moveTo>
                      <a:lnTo>
                        <a:pt x="637309" y="0"/>
                      </a:lnTo>
                      <a:lnTo>
                        <a:pt x="318655" y="568036"/>
                      </a:lnTo>
                      <a:lnTo>
                        <a:pt x="318655" y="332509"/>
                      </a:lnTo>
                      <a:lnTo>
                        <a:pt x="0" y="235527"/>
                      </a:lnTo>
                      <a:close/>
                    </a:path>
                  </a:pathLst>
                </a:custGeom>
                <a:solidFill>
                  <a:srgbClr val="0E359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6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" name="任意多边形 16"/>
                <p:cNvSpPr/>
                <p:nvPr/>
              </p:nvSpPr>
              <p:spPr>
                <a:xfrm>
                  <a:off x="2680724" y="3959723"/>
                  <a:ext cx="863960" cy="699691"/>
                </a:xfrm>
                <a:custGeom>
                  <a:avLst/>
                  <a:gdLst>
                    <a:gd name="connsiteX0" fmla="*/ 0 w 637309"/>
                    <a:gd name="connsiteY0" fmla="*/ 235527 h 568036"/>
                    <a:gd name="connsiteX1" fmla="*/ 637309 w 637309"/>
                    <a:gd name="connsiteY1" fmla="*/ 0 h 568036"/>
                    <a:gd name="connsiteX2" fmla="*/ 318655 w 637309"/>
                    <a:gd name="connsiteY2" fmla="*/ 568036 h 568036"/>
                    <a:gd name="connsiteX3" fmla="*/ 318655 w 637309"/>
                    <a:gd name="connsiteY3" fmla="*/ 332509 h 568036"/>
                    <a:gd name="connsiteX4" fmla="*/ 0 w 637309"/>
                    <a:gd name="connsiteY4" fmla="*/ 235527 h 568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37309" h="568036">
                      <a:moveTo>
                        <a:pt x="0" y="235527"/>
                      </a:moveTo>
                      <a:lnTo>
                        <a:pt x="637309" y="0"/>
                      </a:lnTo>
                      <a:lnTo>
                        <a:pt x="318655" y="568036"/>
                      </a:lnTo>
                      <a:lnTo>
                        <a:pt x="318655" y="332509"/>
                      </a:lnTo>
                      <a:lnTo>
                        <a:pt x="0" y="235527"/>
                      </a:lnTo>
                      <a:close/>
                    </a:path>
                  </a:pathLst>
                </a:custGeom>
                <a:solidFill>
                  <a:srgbClr val="8FB3A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600">
                    <a:solidFill>
                      <a:prstClr val="white"/>
                    </a:solidFill>
                  </a:endParaRPr>
                </a:p>
              </p:txBody>
            </p:sp>
          </p:grpSp>
        </p:grpSp>
        <p:sp>
          <p:nvSpPr>
            <p:cNvPr id="18" name="图文框 17"/>
            <p:cNvSpPr/>
            <p:nvPr/>
          </p:nvSpPr>
          <p:spPr>
            <a:xfrm>
              <a:off x="6672263" y="2708275"/>
              <a:ext cx="5289550" cy="1368425"/>
            </a:xfrm>
            <a:prstGeom prst="frame">
              <a:avLst>
                <a:gd name="adj1" fmla="val 1900"/>
              </a:avLst>
            </a:prstGeom>
            <a:gradFill>
              <a:gsLst>
                <a:gs pos="25000">
                  <a:srgbClr val="00D5B5"/>
                </a:gs>
                <a:gs pos="0">
                  <a:srgbClr val="F47508"/>
                </a:gs>
                <a:gs pos="49000">
                  <a:srgbClr val="F47508"/>
                </a:gs>
                <a:gs pos="72000">
                  <a:srgbClr val="0089AB"/>
                </a:gs>
                <a:gs pos="94000">
                  <a:srgbClr val="FEA300"/>
                </a:gs>
              </a:gsLst>
              <a:lin ang="8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矩形 33"/>
            <p:cNvSpPr>
              <a:spLocks noChangeArrowheads="1"/>
            </p:cNvSpPr>
            <p:nvPr/>
          </p:nvSpPr>
          <p:spPr bwMode="auto">
            <a:xfrm>
              <a:off x="6400083" y="4467225"/>
              <a:ext cx="5726834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according to your need to draw the text box size</a:t>
              </a: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。</a:t>
              </a: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read the instructions and more work at the end of the manual template.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/>
          <a:srcRect l="13632" t="9293" r="6710" b="5218"/>
          <a:stretch>
            <a:fillRect/>
          </a:stretch>
        </p:blipFill>
        <p:spPr>
          <a:xfrm>
            <a:off x="261257" y="159659"/>
            <a:ext cx="949376" cy="870856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495189" y="333477"/>
            <a:ext cx="4337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/>
          <a:srcRect t="11669" r="54757" b="12542"/>
          <a:stretch>
            <a:fillRect/>
          </a:stretch>
        </p:blipFill>
        <p:spPr>
          <a:xfrm>
            <a:off x="760748" y="2167859"/>
            <a:ext cx="2648030" cy="3554126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3712982" y="2167861"/>
            <a:ext cx="2453263" cy="3554124"/>
            <a:chOff x="3712982" y="2167861"/>
            <a:chExt cx="2453263" cy="3554124"/>
          </a:xfrm>
        </p:grpSpPr>
        <p:sp>
          <p:nvSpPr>
            <p:cNvPr id="6" name="Rectangle 8"/>
            <p:cNvSpPr/>
            <p:nvPr/>
          </p:nvSpPr>
          <p:spPr>
            <a:xfrm>
              <a:off x="3712982" y="2375733"/>
              <a:ext cx="2453263" cy="3346252"/>
            </a:xfrm>
            <a:prstGeom prst="rect">
              <a:avLst/>
            </a:prstGeom>
            <a:noFill/>
            <a:ln>
              <a:solidFill>
                <a:srgbClr val="ADBAC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0"/>
            </a:p>
          </p:txBody>
        </p:sp>
        <p:sp>
          <p:nvSpPr>
            <p:cNvPr id="7" name="Trapezoid 10@|1FFC:3506772|FBC:16777215|LFC:16777215|LBC:16777215"/>
            <p:cNvSpPr/>
            <p:nvPr/>
          </p:nvSpPr>
          <p:spPr>
            <a:xfrm>
              <a:off x="4191777" y="2168705"/>
              <a:ext cx="1495673" cy="207873"/>
            </a:xfrm>
            <a:prstGeom prst="trapezoid">
              <a:avLst>
                <a:gd name="adj" fmla="val 67927"/>
              </a:avLst>
            </a:prstGeom>
            <a:solidFill>
              <a:srgbClr val="024E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0"/>
            </a:p>
          </p:txBody>
        </p:sp>
        <p:sp>
          <p:nvSpPr>
            <p:cNvPr id="8" name="Pentagon 9@|1FFC:4308095|FBC:16777215|LFC:16777215|LBC:16777215"/>
            <p:cNvSpPr/>
            <p:nvPr/>
          </p:nvSpPr>
          <p:spPr>
            <a:xfrm rot="5400000">
              <a:off x="4442828" y="2056237"/>
              <a:ext cx="993572" cy="1216819"/>
            </a:xfrm>
            <a:prstGeom prst="homePlate">
              <a:avLst>
                <a:gd name="adj" fmla="val 31720"/>
              </a:avLst>
            </a:prstGeom>
            <a:solidFill>
              <a:srgbClr val="0371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0"/>
            </a:p>
          </p:txBody>
        </p:sp>
        <p:sp>
          <p:nvSpPr>
            <p:cNvPr id="9" name="Freeform 62"/>
            <p:cNvSpPr>
              <a:spLocks noChangeAspect="1" noEditPoints="1"/>
            </p:cNvSpPr>
            <p:nvPr/>
          </p:nvSpPr>
          <p:spPr bwMode="auto">
            <a:xfrm>
              <a:off x="4679207" y="2373145"/>
              <a:ext cx="520819" cy="524983"/>
            </a:xfrm>
            <a:custGeom>
              <a:avLst/>
              <a:gdLst/>
              <a:ahLst/>
              <a:cxnLst>
                <a:cxn ang="0">
                  <a:pos x="58" y="33"/>
                </a:cxn>
                <a:cxn ang="0">
                  <a:pos x="57" y="34"/>
                </a:cxn>
                <a:cxn ang="0">
                  <a:pos x="50" y="35"/>
                </a:cxn>
                <a:cxn ang="0">
                  <a:pos x="49" y="39"/>
                </a:cxn>
                <a:cxn ang="0">
                  <a:pos x="53" y="44"/>
                </a:cxn>
                <a:cxn ang="0">
                  <a:pos x="53" y="45"/>
                </a:cxn>
                <a:cxn ang="0">
                  <a:pos x="53" y="46"/>
                </a:cxn>
                <a:cxn ang="0">
                  <a:pos x="45" y="53"/>
                </a:cxn>
                <a:cxn ang="0">
                  <a:pos x="44" y="52"/>
                </a:cxn>
                <a:cxn ang="0">
                  <a:pos x="39" y="48"/>
                </a:cxn>
                <a:cxn ang="0">
                  <a:pos x="36" y="50"/>
                </a:cxn>
                <a:cxn ang="0">
                  <a:pos x="34" y="57"/>
                </a:cxn>
                <a:cxn ang="0">
                  <a:pos x="33" y="58"/>
                </a:cxn>
                <a:cxn ang="0">
                  <a:pos x="25" y="58"/>
                </a:cxn>
                <a:cxn ang="0">
                  <a:pos x="23" y="57"/>
                </a:cxn>
                <a:cxn ang="0">
                  <a:pos x="22" y="50"/>
                </a:cxn>
                <a:cxn ang="0">
                  <a:pos x="19" y="48"/>
                </a:cxn>
                <a:cxn ang="0">
                  <a:pos x="14" y="52"/>
                </a:cxn>
                <a:cxn ang="0">
                  <a:pos x="13" y="53"/>
                </a:cxn>
                <a:cxn ang="0">
                  <a:pos x="12" y="52"/>
                </a:cxn>
                <a:cxn ang="0">
                  <a:pos x="5" y="46"/>
                </a:cxn>
                <a:cxn ang="0">
                  <a:pos x="5" y="45"/>
                </a:cxn>
                <a:cxn ang="0">
                  <a:pos x="5" y="44"/>
                </a:cxn>
                <a:cxn ang="0">
                  <a:pos x="9" y="39"/>
                </a:cxn>
                <a:cxn ang="0">
                  <a:pos x="8" y="35"/>
                </a:cxn>
                <a:cxn ang="0">
                  <a:pos x="1" y="34"/>
                </a:cxn>
                <a:cxn ang="0">
                  <a:pos x="0" y="33"/>
                </a:cxn>
                <a:cxn ang="0">
                  <a:pos x="0" y="24"/>
                </a:cxn>
                <a:cxn ang="0">
                  <a:pos x="1" y="23"/>
                </a:cxn>
                <a:cxn ang="0">
                  <a:pos x="8" y="22"/>
                </a:cxn>
                <a:cxn ang="0">
                  <a:pos x="9" y="18"/>
                </a:cxn>
                <a:cxn ang="0">
                  <a:pos x="5" y="13"/>
                </a:cxn>
                <a:cxn ang="0">
                  <a:pos x="5" y="12"/>
                </a:cxn>
                <a:cxn ang="0">
                  <a:pos x="5" y="11"/>
                </a:cxn>
                <a:cxn ang="0">
                  <a:pos x="13" y="5"/>
                </a:cxn>
                <a:cxn ang="0">
                  <a:pos x="14" y="5"/>
                </a:cxn>
                <a:cxn ang="0">
                  <a:pos x="19" y="9"/>
                </a:cxn>
                <a:cxn ang="0">
                  <a:pos x="22" y="8"/>
                </a:cxn>
                <a:cxn ang="0">
                  <a:pos x="23" y="1"/>
                </a:cxn>
                <a:cxn ang="0">
                  <a:pos x="25" y="0"/>
                </a:cxn>
                <a:cxn ang="0">
                  <a:pos x="33" y="0"/>
                </a:cxn>
                <a:cxn ang="0">
                  <a:pos x="34" y="1"/>
                </a:cxn>
                <a:cxn ang="0">
                  <a:pos x="36" y="8"/>
                </a:cxn>
                <a:cxn ang="0">
                  <a:pos x="39" y="9"/>
                </a:cxn>
                <a:cxn ang="0">
                  <a:pos x="44" y="5"/>
                </a:cxn>
                <a:cxn ang="0">
                  <a:pos x="45" y="5"/>
                </a:cxn>
                <a:cxn ang="0">
                  <a:pos x="46" y="5"/>
                </a:cxn>
                <a:cxn ang="0">
                  <a:pos x="52" y="12"/>
                </a:cxn>
                <a:cxn ang="0">
                  <a:pos x="53" y="12"/>
                </a:cxn>
                <a:cxn ang="0">
                  <a:pos x="52" y="13"/>
                </a:cxn>
                <a:cxn ang="0">
                  <a:pos x="48" y="18"/>
                </a:cxn>
                <a:cxn ang="0">
                  <a:pos x="50" y="22"/>
                </a:cxn>
                <a:cxn ang="0">
                  <a:pos x="57" y="23"/>
                </a:cxn>
                <a:cxn ang="0">
                  <a:pos x="58" y="25"/>
                </a:cxn>
                <a:cxn ang="0">
                  <a:pos x="58" y="33"/>
                </a:cxn>
                <a:cxn ang="0">
                  <a:pos x="29" y="19"/>
                </a:cxn>
                <a:cxn ang="0">
                  <a:pos x="19" y="29"/>
                </a:cxn>
                <a:cxn ang="0">
                  <a:pos x="29" y="38"/>
                </a:cxn>
                <a:cxn ang="0">
                  <a:pos x="39" y="29"/>
                </a:cxn>
                <a:cxn ang="0">
                  <a:pos x="29" y="19"/>
                </a:cxn>
              </a:cxnLst>
              <a:rect l="0" t="0" r="r" b="b"/>
              <a:pathLst>
                <a:path w="58" h="58">
                  <a:moveTo>
                    <a:pt x="58" y="33"/>
                  </a:moveTo>
                  <a:cubicBezTo>
                    <a:pt x="58" y="34"/>
                    <a:pt x="58" y="34"/>
                    <a:pt x="57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7"/>
                    <a:pt x="49" y="38"/>
                    <a:pt x="49" y="39"/>
                  </a:cubicBezTo>
                  <a:cubicBezTo>
                    <a:pt x="50" y="41"/>
                    <a:pt x="51" y="42"/>
                    <a:pt x="53" y="44"/>
                  </a:cubicBezTo>
                  <a:cubicBezTo>
                    <a:pt x="53" y="44"/>
                    <a:pt x="53" y="45"/>
                    <a:pt x="53" y="45"/>
                  </a:cubicBezTo>
                  <a:cubicBezTo>
                    <a:pt x="53" y="45"/>
                    <a:pt x="53" y="46"/>
                    <a:pt x="53" y="46"/>
                  </a:cubicBezTo>
                  <a:cubicBezTo>
                    <a:pt x="52" y="47"/>
                    <a:pt x="47" y="53"/>
                    <a:pt x="45" y="53"/>
                  </a:cubicBezTo>
                  <a:cubicBezTo>
                    <a:pt x="45" y="53"/>
                    <a:pt x="45" y="53"/>
                    <a:pt x="44" y="52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38" y="49"/>
                    <a:pt x="37" y="49"/>
                    <a:pt x="36" y="50"/>
                  </a:cubicBezTo>
                  <a:cubicBezTo>
                    <a:pt x="35" y="52"/>
                    <a:pt x="35" y="55"/>
                    <a:pt x="34" y="57"/>
                  </a:cubicBezTo>
                  <a:cubicBezTo>
                    <a:pt x="34" y="57"/>
                    <a:pt x="34" y="58"/>
                    <a:pt x="33" y="58"/>
                  </a:cubicBezTo>
                  <a:cubicBezTo>
                    <a:pt x="25" y="58"/>
                    <a:pt x="25" y="58"/>
                    <a:pt x="25" y="58"/>
                  </a:cubicBezTo>
                  <a:cubicBezTo>
                    <a:pt x="24" y="58"/>
                    <a:pt x="23" y="57"/>
                    <a:pt x="23" y="57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21" y="49"/>
                    <a:pt x="20" y="49"/>
                    <a:pt x="19" y="48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2" y="53"/>
                    <a:pt x="12" y="53"/>
                    <a:pt x="12" y="52"/>
                  </a:cubicBezTo>
                  <a:cubicBezTo>
                    <a:pt x="10" y="50"/>
                    <a:pt x="7" y="48"/>
                    <a:pt x="5" y="46"/>
                  </a:cubicBezTo>
                  <a:cubicBezTo>
                    <a:pt x="5" y="46"/>
                    <a:pt x="5" y="45"/>
                    <a:pt x="5" y="45"/>
                  </a:cubicBezTo>
                  <a:cubicBezTo>
                    <a:pt x="5" y="45"/>
                    <a:pt x="5" y="44"/>
                    <a:pt x="5" y="44"/>
                  </a:cubicBezTo>
                  <a:cubicBezTo>
                    <a:pt x="7" y="42"/>
                    <a:pt x="8" y="41"/>
                    <a:pt x="9" y="39"/>
                  </a:cubicBezTo>
                  <a:cubicBezTo>
                    <a:pt x="9" y="38"/>
                    <a:pt x="8" y="37"/>
                    <a:pt x="8" y="35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0" y="34"/>
                    <a:pt x="0" y="33"/>
                    <a:pt x="0" y="3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3"/>
                    <a:pt x="1" y="23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1"/>
                    <a:pt x="9" y="20"/>
                    <a:pt x="9" y="18"/>
                  </a:cubicBezTo>
                  <a:cubicBezTo>
                    <a:pt x="8" y="17"/>
                    <a:pt x="7" y="15"/>
                    <a:pt x="5" y="13"/>
                  </a:cubicBezTo>
                  <a:cubicBezTo>
                    <a:pt x="5" y="13"/>
                    <a:pt x="5" y="13"/>
                    <a:pt x="5" y="12"/>
                  </a:cubicBezTo>
                  <a:cubicBezTo>
                    <a:pt x="5" y="12"/>
                    <a:pt x="5" y="12"/>
                    <a:pt x="5" y="11"/>
                  </a:cubicBezTo>
                  <a:cubicBezTo>
                    <a:pt x="6" y="10"/>
                    <a:pt x="11" y="5"/>
                    <a:pt x="13" y="5"/>
                  </a:cubicBezTo>
                  <a:cubicBezTo>
                    <a:pt x="13" y="5"/>
                    <a:pt x="13" y="5"/>
                    <a:pt x="14" y="5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0" y="9"/>
                    <a:pt x="21" y="8"/>
                    <a:pt x="22" y="8"/>
                  </a:cubicBezTo>
                  <a:cubicBezTo>
                    <a:pt x="22" y="5"/>
                    <a:pt x="23" y="3"/>
                    <a:pt x="23" y="1"/>
                  </a:cubicBezTo>
                  <a:cubicBezTo>
                    <a:pt x="23" y="0"/>
                    <a:pt x="24" y="0"/>
                    <a:pt x="25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4" y="0"/>
                    <a:pt x="34" y="0"/>
                    <a:pt x="34" y="1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7" y="8"/>
                    <a:pt x="38" y="9"/>
                    <a:pt x="39" y="9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51" y="9"/>
                    <a:pt x="52" y="12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3" y="13"/>
                    <a:pt x="53" y="13"/>
                    <a:pt x="52" y="13"/>
                  </a:cubicBezTo>
                  <a:cubicBezTo>
                    <a:pt x="51" y="15"/>
                    <a:pt x="50" y="17"/>
                    <a:pt x="48" y="18"/>
                  </a:cubicBezTo>
                  <a:cubicBezTo>
                    <a:pt x="49" y="20"/>
                    <a:pt x="50" y="21"/>
                    <a:pt x="50" y="22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8" y="23"/>
                    <a:pt x="58" y="24"/>
                    <a:pt x="58" y="25"/>
                  </a:cubicBezTo>
                  <a:lnTo>
                    <a:pt x="58" y="33"/>
                  </a:lnTo>
                  <a:close/>
                  <a:moveTo>
                    <a:pt x="29" y="19"/>
                  </a:moveTo>
                  <a:cubicBezTo>
                    <a:pt x="24" y="19"/>
                    <a:pt x="19" y="23"/>
                    <a:pt x="19" y="29"/>
                  </a:cubicBezTo>
                  <a:cubicBezTo>
                    <a:pt x="19" y="34"/>
                    <a:pt x="24" y="38"/>
                    <a:pt x="29" y="38"/>
                  </a:cubicBezTo>
                  <a:cubicBezTo>
                    <a:pt x="34" y="38"/>
                    <a:pt x="39" y="34"/>
                    <a:pt x="39" y="29"/>
                  </a:cubicBezTo>
                  <a:cubicBezTo>
                    <a:pt x="39" y="23"/>
                    <a:pt x="34" y="19"/>
                    <a:pt x="29" y="1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endParaRPr lang="en-US" sz="3190">
                <a:solidFill>
                  <a:schemeClr val="accent4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4044999" y="3687823"/>
              <a:ext cx="1642452" cy="103412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lnSpc>
                  <a:spcPct val="120000"/>
                </a:lnSpc>
                <a:spcBef>
                  <a:spcPct val="20000"/>
                </a:spcBef>
              </a:pPr>
              <a:r>
                <a:rPr lang="en-US" altLang="zh-CN" sz="1400" dirty="0">
                  <a:solidFill>
                    <a:srgbClr val="44546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Add your words here</a:t>
              </a:r>
              <a:r>
                <a:rPr lang="zh-CN" altLang="en-US" sz="1400" dirty="0">
                  <a:solidFill>
                    <a:srgbClr val="44546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，</a:t>
              </a:r>
              <a:r>
                <a:rPr lang="en-US" altLang="zh-CN" sz="1400" dirty="0">
                  <a:solidFill>
                    <a:srgbClr val="44546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according to your need to draw the text box size</a:t>
              </a:r>
              <a:r>
                <a:rPr lang="zh-CN" altLang="en-US" sz="1400" dirty="0">
                  <a:solidFill>
                    <a:srgbClr val="44546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。</a:t>
              </a:r>
              <a:endParaRPr lang="en-US" altLang="zh-CN" sz="1400" dirty="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TextBox 13"/>
            <p:cNvSpPr txBox="1"/>
            <p:nvPr/>
          </p:nvSpPr>
          <p:spPr>
            <a:xfrm>
              <a:off x="4044999" y="3365873"/>
              <a:ext cx="1649440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spcBef>
                  <a:spcPct val="20000"/>
                </a:spcBef>
                <a:defRPr/>
              </a:pPr>
              <a:r>
                <a:rPr lang="en-US" altLang="zh-CN" sz="1600" b="1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ADD TITLE</a:t>
              </a:r>
              <a:endParaRPr 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270509" y="2167861"/>
            <a:ext cx="2453263" cy="3554124"/>
            <a:chOff x="6270509" y="2167861"/>
            <a:chExt cx="2453263" cy="3554124"/>
          </a:xfrm>
        </p:grpSpPr>
        <p:sp>
          <p:nvSpPr>
            <p:cNvPr id="15" name="Rectangle 15"/>
            <p:cNvSpPr/>
            <p:nvPr/>
          </p:nvSpPr>
          <p:spPr>
            <a:xfrm>
              <a:off x="6270509" y="2375733"/>
              <a:ext cx="2453263" cy="3346252"/>
            </a:xfrm>
            <a:prstGeom prst="rect">
              <a:avLst/>
            </a:prstGeom>
            <a:noFill/>
            <a:ln>
              <a:solidFill>
                <a:srgbClr val="ADBAC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0"/>
            </a:p>
          </p:txBody>
        </p:sp>
        <p:sp>
          <p:nvSpPr>
            <p:cNvPr id="16" name="Trapezoid 17@|1FFC:1137349|FBC:16777215|LFC:16777215|LBC:16777215"/>
            <p:cNvSpPr/>
            <p:nvPr/>
          </p:nvSpPr>
          <p:spPr>
            <a:xfrm>
              <a:off x="6749304" y="2168705"/>
              <a:ext cx="1495673" cy="207873"/>
            </a:xfrm>
            <a:prstGeom prst="trapezoid">
              <a:avLst>
                <a:gd name="adj" fmla="val 67927"/>
              </a:avLst>
            </a:prstGeom>
            <a:solidFill>
              <a:srgbClr val="024E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0"/>
            </a:p>
          </p:txBody>
        </p:sp>
        <p:sp>
          <p:nvSpPr>
            <p:cNvPr id="17" name="Pentagon 18@|1FFC:1554685|FBC:16777215|LFC:16777215|LBC:16777215"/>
            <p:cNvSpPr/>
            <p:nvPr/>
          </p:nvSpPr>
          <p:spPr>
            <a:xfrm rot="5400000">
              <a:off x="7000355" y="2056237"/>
              <a:ext cx="993572" cy="1216819"/>
            </a:xfrm>
            <a:prstGeom prst="homePlate">
              <a:avLst>
                <a:gd name="adj" fmla="val 31720"/>
              </a:avLst>
            </a:prstGeom>
            <a:solidFill>
              <a:srgbClr val="0371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0"/>
            </a:p>
          </p:txBody>
        </p:sp>
        <p:sp>
          <p:nvSpPr>
            <p:cNvPr id="18" name="Freeform 245"/>
            <p:cNvSpPr>
              <a:spLocks noChangeAspect="1"/>
            </p:cNvSpPr>
            <p:nvPr/>
          </p:nvSpPr>
          <p:spPr bwMode="auto">
            <a:xfrm>
              <a:off x="7240900" y="2379396"/>
              <a:ext cx="512482" cy="512482"/>
            </a:xfrm>
            <a:custGeom>
              <a:avLst/>
              <a:gdLst/>
              <a:ahLst/>
              <a:cxnLst>
                <a:cxn ang="0">
                  <a:pos x="68" y="3"/>
                </a:cxn>
                <a:cxn ang="0">
                  <a:pos x="58" y="61"/>
                </a:cxn>
                <a:cxn ang="0">
                  <a:pos x="57" y="63"/>
                </a:cxn>
                <a:cxn ang="0">
                  <a:pos x="56" y="63"/>
                </a:cxn>
                <a:cxn ang="0">
                  <a:pos x="55" y="63"/>
                </a:cxn>
                <a:cxn ang="0">
                  <a:pos x="38" y="56"/>
                </a:cxn>
                <a:cxn ang="0">
                  <a:pos x="28" y="67"/>
                </a:cxn>
                <a:cxn ang="0">
                  <a:pos x="26" y="68"/>
                </a:cxn>
                <a:cxn ang="0">
                  <a:pos x="26" y="68"/>
                </a:cxn>
                <a:cxn ang="0">
                  <a:pos x="24" y="65"/>
                </a:cxn>
                <a:cxn ang="0">
                  <a:pos x="24" y="52"/>
                </a:cxn>
                <a:cxn ang="0">
                  <a:pos x="57" y="12"/>
                </a:cxn>
                <a:cxn ang="0">
                  <a:pos x="16" y="47"/>
                </a:cxn>
                <a:cxn ang="0">
                  <a:pos x="1" y="41"/>
                </a:cxn>
                <a:cxn ang="0">
                  <a:pos x="0" y="39"/>
                </a:cxn>
                <a:cxn ang="0">
                  <a:pos x="1" y="36"/>
                </a:cxn>
                <a:cxn ang="0">
                  <a:pos x="64" y="0"/>
                </a:cxn>
                <a:cxn ang="0">
                  <a:pos x="65" y="0"/>
                </a:cxn>
                <a:cxn ang="0">
                  <a:pos x="67" y="0"/>
                </a:cxn>
                <a:cxn ang="0">
                  <a:pos x="68" y="3"/>
                </a:cxn>
              </a:cxnLst>
              <a:rect l="0" t="0" r="r" b="b"/>
              <a:pathLst>
                <a:path w="68" h="68">
                  <a:moveTo>
                    <a:pt x="68" y="3"/>
                  </a:moveTo>
                  <a:cubicBezTo>
                    <a:pt x="58" y="61"/>
                    <a:pt x="58" y="61"/>
                    <a:pt x="58" y="61"/>
                  </a:cubicBezTo>
                  <a:cubicBezTo>
                    <a:pt x="58" y="62"/>
                    <a:pt x="57" y="62"/>
                    <a:pt x="57" y="63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38" y="56"/>
                    <a:pt x="38" y="56"/>
                    <a:pt x="38" y="56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8" y="67"/>
                    <a:pt x="27" y="68"/>
                    <a:pt x="26" y="68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25" y="67"/>
                    <a:pt x="24" y="66"/>
                    <a:pt x="24" y="65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0" y="40"/>
                    <a:pt x="0" y="40"/>
                    <a:pt x="0" y="39"/>
                  </a:cubicBezTo>
                  <a:cubicBezTo>
                    <a:pt x="0" y="38"/>
                    <a:pt x="0" y="37"/>
                    <a:pt x="1" y="36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6" y="0"/>
                    <a:pt x="66" y="0"/>
                    <a:pt x="67" y="0"/>
                  </a:cubicBezTo>
                  <a:cubicBezTo>
                    <a:pt x="68" y="1"/>
                    <a:pt x="68" y="2"/>
                    <a:pt x="68" y="3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endParaRPr lang="en-US" sz="3190">
                <a:solidFill>
                  <a:schemeClr val="accent4"/>
                </a:solidFill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6637007" y="3687823"/>
              <a:ext cx="1642452" cy="103412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lnSpc>
                  <a:spcPct val="120000"/>
                </a:lnSpc>
                <a:spcBef>
                  <a:spcPct val="20000"/>
                </a:spcBef>
              </a:pPr>
              <a:r>
                <a:rPr lang="en-US" altLang="zh-CN" sz="1400" dirty="0">
                  <a:solidFill>
                    <a:srgbClr val="44546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Add your words here</a:t>
              </a:r>
              <a:r>
                <a:rPr lang="zh-CN" altLang="en-US" sz="1400" dirty="0">
                  <a:solidFill>
                    <a:srgbClr val="44546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，</a:t>
              </a:r>
              <a:r>
                <a:rPr lang="en-US" altLang="zh-CN" sz="1400" dirty="0">
                  <a:solidFill>
                    <a:srgbClr val="44546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according to your need to draw the text box size</a:t>
              </a:r>
              <a:r>
                <a:rPr lang="zh-CN" altLang="en-US" sz="1400" dirty="0">
                  <a:solidFill>
                    <a:srgbClr val="44546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。</a:t>
              </a:r>
              <a:endParaRPr lang="en-US" altLang="zh-CN" sz="1400" dirty="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TextBox 13"/>
            <p:cNvSpPr txBox="1"/>
            <p:nvPr/>
          </p:nvSpPr>
          <p:spPr>
            <a:xfrm>
              <a:off x="6637007" y="3365873"/>
              <a:ext cx="1510694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spcBef>
                  <a:spcPct val="20000"/>
                </a:spcBef>
                <a:defRPr/>
              </a:pPr>
              <a:r>
                <a:rPr lang="en-US" altLang="zh-CN" sz="1600" b="1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ADD TITLE</a:t>
              </a:r>
              <a:endParaRPr 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8828036" y="2167861"/>
            <a:ext cx="2453263" cy="3554124"/>
            <a:chOff x="8828036" y="2167861"/>
            <a:chExt cx="2453263" cy="3554124"/>
          </a:xfrm>
        </p:grpSpPr>
        <p:sp>
          <p:nvSpPr>
            <p:cNvPr id="22" name="Rectangle 21"/>
            <p:cNvSpPr/>
            <p:nvPr/>
          </p:nvSpPr>
          <p:spPr>
            <a:xfrm>
              <a:off x="8828036" y="2375733"/>
              <a:ext cx="2453263" cy="3346252"/>
            </a:xfrm>
            <a:prstGeom prst="rect">
              <a:avLst/>
            </a:prstGeom>
            <a:noFill/>
            <a:ln>
              <a:solidFill>
                <a:srgbClr val="ADBAC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0"/>
            </a:p>
          </p:txBody>
        </p:sp>
        <p:sp>
          <p:nvSpPr>
            <p:cNvPr id="23" name="Trapezoid 23@|1FFC:192|FBC:16777215|LFC:16777215|LBC:16777215"/>
            <p:cNvSpPr/>
            <p:nvPr/>
          </p:nvSpPr>
          <p:spPr>
            <a:xfrm>
              <a:off x="9306831" y="2168705"/>
              <a:ext cx="1495673" cy="207873"/>
            </a:xfrm>
            <a:prstGeom prst="trapezoid">
              <a:avLst>
                <a:gd name="adj" fmla="val 67927"/>
              </a:avLst>
            </a:prstGeom>
            <a:solidFill>
              <a:srgbClr val="024E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0"/>
            </a:p>
          </p:txBody>
        </p:sp>
        <p:sp>
          <p:nvSpPr>
            <p:cNvPr id="24" name="Pentagon 24@|1FFC:2381804|FBC:16777215|LFC:16777215|LBC:16777215"/>
            <p:cNvSpPr/>
            <p:nvPr/>
          </p:nvSpPr>
          <p:spPr>
            <a:xfrm rot="5400000">
              <a:off x="9557882" y="2056237"/>
              <a:ext cx="993572" cy="1216819"/>
            </a:xfrm>
            <a:prstGeom prst="homePlate">
              <a:avLst>
                <a:gd name="adj" fmla="val 31720"/>
              </a:avLst>
            </a:prstGeom>
            <a:solidFill>
              <a:srgbClr val="0371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0"/>
            </a:p>
          </p:txBody>
        </p:sp>
        <p:sp>
          <p:nvSpPr>
            <p:cNvPr id="25" name="Freeform 132"/>
            <p:cNvSpPr>
              <a:spLocks noChangeAspect="1" noEditPoints="1"/>
            </p:cNvSpPr>
            <p:nvPr/>
          </p:nvSpPr>
          <p:spPr bwMode="auto">
            <a:xfrm>
              <a:off x="9750462" y="2344658"/>
              <a:ext cx="608412" cy="581957"/>
            </a:xfrm>
            <a:custGeom>
              <a:avLst/>
              <a:gdLst/>
              <a:ahLst/>
              <a:cxnLst>
                <a:cxn ang="0">
                  <a:pos x="62" y="31"/>
                </a:cxn>
                <a:cxn ang="0">
                  <a:pos x="62" y="31"/>
                </a:cxn>
                <a:cxn ang="0">
                  <a:pos x="54" y="27"/>
                </a:cxn>
                <a:cxn ang="0">
                  <a:pos x="45" y="33"/>
                </a:cxn>
                <a:cxn ang="0">
                  <a:pos x="44" y="35"/>
                </a:cxn>
                <a:cxn ang="0">
                  <a:pos x="43" y="35"/>
                </a:cxn>
                <a:cxn ang="0">
                  <a:pos x="42" y="35"/>
                </a:cxn>
                <a:cxn ang="0">
                  <a:pos x="41" y="33"/>
                </a:cxn>
                <a:cxn ang="0">
                  <a:pos x="32" y="27"/>
                </a:cxn>
                <a:cxn ang="0">
                  <a:pos x="23" y="33"/>
                </a:cxn>
                <a:cxn ang="0">
                  <a:pos x="22" y="35"/>
                </a:cxn>
                <a:cxn ang="0">
                  <a:pos x="21" y="35"/>
                </a:cxn>
                <a:cxn ang="0">
                  <a:pos x="20" y="35"/>
                </a:cxn>
                <a:cxn ang="0">
                  <a:pos x="19" y="33"/>
                </a:cxn>
                <a:cxn ang="0">
                  <a:pos x="10" y="27"/>
                </a:cxn>
                <a:cxn ang="0">
                  <a:pos x="3" y="31"/>
                </a:cxn>
                <a:cxn ang="0">
                  <a:pos x="2" y="31"/>
                </a:cxn>
                <a:cxn ang="0">
                  <a:pos x="0" y="30"/>
                </a:cxn>
                <a:cxn ang="0">
                  <a:pos x="0" y="30"/>
                </a:cxn>
                <a:cxn ang="0">
                  <a:pos x="32" y="7"/>
                </a:cxn>
                <a:cxn ang="0">
                  <a:pos x="64" y="30"/>
                </a:cxn>
                <a:cxn ang="0">
                  <a:pos x="64" y="30"/>
                </a:cxn>
                <a:cxn ang="0">
                  <a:pos x="62" y="31"/>
                </a:cxn>
                <a:cxn ang="0">
                  <a:pos x="34" y="51"/>
                </a:cxn>
                <a:cxn ang="0">
                  <a:pos x="25" y="61"/>
                </a:cxn>
                <a:cxn ang="0">
                  <a:pos x="15" y="51"/>
                </a:cxn>
                <a:cxn ang="0">
                  <a:pos x="17" y="49"/>
                </a:cxn>
                <a:cxn ang="0">
                  <a:pos x="20" y="51"/>
                </a:cxn>
                <a:cxn ang="0">
                  <a:pos x="25" y="56"/>
                </a:cxn>
                <a:cxn ang="0">
                  <a:pos x="30" y="51"/>
                </a:cxn>
                <a:cxn ang="0">
                  <a:pos x="30" y="29"/>
                </a:cxn>
                <a:cxn ang="0">
                  <a:pos x="32" y="29"/>
                </a:cxn>
                <a:cxn ang="0">
                  <a:pos x="34" y="29"/>
                </a:cxn>
                <a:cxn ang="0">
                  <a:pos x="34" y="51"/>
                </a:cxn>
                <a:cxn ang="0">
                  <a:pos x="34" y="6"/>
                </a:cxn>
                <a:cxn ang="0">
                  <a:pos x="32" y="6"/>
                </a:cxn>
                <a:cxn ang="0">
                  <a:pos x="30" y="6"/>
                </a:cxn>
                <a:cxn ang="0">
                  <a:pos x="30" y="3"/>
                </a:cxn>
                <a:cxn ang="0">
                  <a:pos x="32" y="0"/>
                </a:cxn>
                <a:cxn ang="0">
                  <a:pos x="34" y="3"/>
                </a:cxn>
                <a:cxn ang="0">
                  <a:pos x="34" y="6"/>
                </a:cxn>
              </a:cxnLst>
              <a:rect l="0" t="0" r="r" b="b"/>
              <a:pathLst>
                <a:path w="64" h="61">
                  <a:moveTo>
                    <a:pt x="62" y="31"/>
                  </a:moveTo>
                  <a:cubicBezTo>
                    <a:pt x="62" y="31"/>
                    <a:pt x="62" y="31"/>
                    <a:pt x="62" y="31"/>
                  </a:cubicBezTo>
                  <a:cubicBezTo>
                    <a:pt x="59" y="29"/>
                    <a:pt x="57" y="27"/>
                    <a:pt x="54" y="27"/>
                  </a:cubicBezTo>
                  <a:cubicBezTo>
                    <a:pt x="51" y="27"/>
                    <a:pt x="47" y="30"/>
                    <a:pt x="45" y="33"/>
                  </a:cubicBezTo>
                  <a:cubicBezTo>
                    <a:pt x="45" y="33"/>
                    <a:pt x="45" y="34"/>
                    <a:pt x="44" y="35"/>
                  </a:cubicBezTo>
                  <a:cubicBezTo>
                    <a:pt x="44" y="35"/>
                    <a:pt x="44" y="35"/>
                    <a:pt x="43" y="35"/>
                  </a:cubicBezTo>
                  <a:cubicBezTo>
                    <a:pt x="43" y="35"/>
                    <a:pt x="42" y="35"/>
                    <a:pt x="42" y="35"/>
                  </a:cubicBezTo>
                  <a:cubicBezTo>
                    <a:pt x="42" y="34"/>
                    <a:pt x="41" y="33"/>
                    <a:pt x="41" y="33"/>
                  </a:cubicBezTo>
                  <a:cubicBezTo>
                    <a:pt x="39" y="30"/>
                    <a:pt x="36" y="27"/>
                    <a:pt x="32" y="27"/>
                  </a:cubicBezTo>
                  <a:cubicBezTo>
                    <a:pt x="28" y="27"/>
                    <a:pt x="25" y="30"/>
                    <a:pt x="23" y="33"/>
                  </a:cubicBezTo>
                  <a:cubicBezTo>
                    <a:pt x="23" y="33"/>
                    <a:pt x="22" y="34"/>
                    <a:pt x="22" y="35"/>
                  </a:cubicBezTo>
                  <a:cubicBezTo>
                    <a:pt x="22" y="35"/>
                    <a:pt x="22" y="35"/>
                    <a:pt x="21" y="35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19" y="34"/>
                    <a:pt x="19" y="33"/>
                    <a:pt x="19" y="33"/>
                  </a:cubicBezTo>
                  <a:cubicBezTo>
                    <a:pt x="17" y="30"/>
                    <a:pt x="14" y="27"/>
                    <a:pt x="10" y="27"/>
                  </a:cubicBezTo>
                  <a:cubicBezTo>
                    <a:pt x="7" y="27"/>
                    <a:pt x="5" y="29"/>
                    <a:pt x="3" y="31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1" y="31"/>
                    <a:pt x="0" y="31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4" y="16"/>
                    <a:pt x="18" y="7"/>
                    <a:pt x="32" y="7"/>
                  </a:cubicBezTo>
                  <a:cubicBezTo>
                    <a:pt x="46" y="7"/>
                    <a:pt x="60" y="16"/>
                    <a:pt x="64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31"/>
                    <a:pt x="63" y="31"/>
                    <a:pt x="62" y="31"/>
                  </a:cubicBezTo>
                  <a:close/>
                  <a:moveTo>
                    <a:pt x="34" y="51"/>
                  </a:moveTo>
                  <a:cubicBezTo>
                    <a:pt x="34" y="56"/>
                    <a:pt x="30" y="61"/>
                    <a:pt x="25" y="61"/>
                  </a:cubicBezTo>
                  <a:cubicBezTo>
                    <a:pt x="19" y="61"/>
                    <a:pt x="15" y="56"/>
                    <a:pt x="15" y="51"/>
                  </a:cubicBezTo>
                  <a:cubicBezTo>
                    <a:pt x="15" y="50"/>
                    <a:pt x="16" y="49"/>
                    <a:pt x="17" y="49"/>
                  </a:cubicBezTo>
                  <a:cubicBezTo>
                    <a:pt x="19" y="49"/>
                    <a:pt x="20" y="50"/>
                    <a:pt x="20" y="51"/>
                  </a:cubicBezTo>
                  <a:cubicBezTo>
                    <a:pt x="20" y="54"/>
                    <a:pt x="22" y="56"/>
                    <a:pt x="25" y="56"/>
                  </a:cubicBezTo>
                  <a:cubicBezTo>
                    <a:pt x="27" y="56"/>
                    <a:pt x="30" y="54"/>
                    <a:pt x="30" y="51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29"/>
                    <a:pt x="31" y="29"/>
                    <a:pt x="32" y="29"/>
                  </a:cubicBezTo>
                  <a:cubicBezTo>
                    <a:pt x="33" y="29"/>
                    <a:pt x="34" y="29"/>
                    <a:pt x="34" y="29"/>
                  </a:cubicBezTo>
                  <a:lnTo>
                    <a:pt x="34" y="51"/>
                  </a:lnTo>
                  <a:close/>
                  <a:moveTo>
                    <a:pt x="34" y="6"/>
                  </a:moveTo>
                  <a:cubicBezTo>
                    <a:pt x="34" y="6"/>
                    <a:pt x="33" y="6"/>
                    <a:pt x="32" y="6"/>
                  </a:cubicBezTo>
                  <a:cubicBezTo>
                    <a:pt x="31" y="6"/>
                    <a:pt x="30" y="6"/>
                    <a:pt x="30" y="6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1"/>
                    <a:pt x="31" y="0"/>
                    <a:pt x="32" y="0"/>
                  </a:cubicBezTo>
                  <a:cubicBezTo>
                    <a:pt x="33" y="0"/>
                    <a:pt x="34" y="1"/>
                    <a:pt x="34" y="3"/>
                  </a:cubicBezTo>
                  <a:lnTo>
                    <a:pt x="34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endParaRPr lang="en-US" sz="3190">
                <a:solidFill>
                  <a:schemeClr val="accent4"/>
                </a:solidFill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9208757" y="3687823"/>
              <a:ext cx="1642452" cy="103412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lnSpc>
                  <a:spcPct val="120000"/>
                </a:lnSpc>
                <a:spcBef>
                  <a:spcPct val="20000"/>
                </a:spcBef>
              </a:pPr>
              <a:r>
                <a:rPr lang="en-US" altLang="zh-CN" sz="1400" dirty="0">
                  <a:solidFill>
                    <a:srgbClr val="44546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Add your words here</a:t>
              </a:r>
              <a:r>
                <a:rPr lang="zh-CN" altLang="en-US" sz="1400" dirty="0">
                  <a:solidFill>
                    <a:srgbClr val="44546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，</a:t>
              </a:r>
              <a:r>
                <a:rPr lang="en-US" altLang="zh-CN" sz="1400" dirty="0">
                  <a:solidFill>
                    <a:srgbClr val="44546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according to your need to draw the text box size</a:t>
              </a:r>
              <a:r>
                <a:rPr lang="zh-CN" altLang="en-US" sz="1400" dirty="0">
                  <a:solidFill>
                    <a:srgbClr val="44546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。</a:t>
              </a:r>
              <a:endParaRPr lang="en-US" altLang="zh-CN" sz="1400" dirty="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TextBox 13"/>
            <p:cNvSpPr txBox="1"/>
            <p:nvPr/>
          </p:nvSpPr>
          <p:spPr>
            <a:xfrm>
              <a:off x="9208757" y="3365873"/>
              <a:ext cx="1454322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spcBef>
                  <a:spcPct val="20000"/>
                </a:spcBef>
                <a:defRPr/>
              </a:pPr>
              <a:r>
                <a:rPr lang="en-US" altLang="zh-CN" sz="1600" b="1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ADD TITLE</a:t>
              </a:r>
              <a:endParaRPr 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922993" y="237388"/>
            <a:ext cx="8346014" cy="6383223"/>
            <a:chOff x="2496157" y="237388"/>
            <a:chExt cx="6822015" cy="6383223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99730" y="237388"/>
              <a:ext cx="6818442" cy="6383223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96157" y="237388"/>
              <a:ext cx="6822015" cy="6383065"/>
            </a:xfrm>
            <a:prstGeom prst="rect">
              <a:avLst/>
            </a:prstGeom>
          </p:spPr>
        </p:pic>
      </p:grpSp>
      <p:sp>
        <p:nvSpPr>
          <p:cNvPr id="7" name="文本框 6"/>
          <p:cNvSpPr txBox="1"/>
          <p:nvPr/>
        </p:nvSpPr>
        <p:spPr>
          <a:xfrm>
            <a:off x="1365781" y="2051431"/>
            <a:ext cx="1135009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5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 YOU</a:t>
            </a:r>
            <a:endParaRPr lang="zh-CN" altLang="en-US" sz="115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056964" y="3646711"/>
            <a:ext cx="6078071" cy="1097752"/>
            <a:chOff x="3056964" y="3646711"/>
            <a:chExt cx="6078071" cy="1097752"/>
          </a:xfrm>
        </p:grpSpPr>
        <p:cxnSp>
          <p:nvCxnSpPr>
            <p:cNvPr id="9" name="直接连接符 8"/>
            <p:cNvCxnSpPr/>
            <p:nvPr/>
          </p:nvCxnSpPr>
          <p:spPr>
            <a:xfrm>
              <a:off x="4093029" y="3646711"/>
              <a:ext cx="3828217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矩形 33"/>
            <p:cNvSpPr>
              <a:spLocks noChangeArrowheads="1"/>
            </p:cNvSpPr>
            <p:nvPr/>
          </p:nvSpPr>
          <p:spPr bwMode="auto">
            <a:xfrm>
              <a:off x="3056964" y="3808064"/>
              <a:ext cx="6078071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en-US" altLang="zh-CN" sz="14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according to your need to draw the text box size</a:t>
              </a:r>
              <a:r>
                <a:rPr lang="zh-CN" altLang="en-US" sz="14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。</a:t>
              </a:r>
              <a:r>
                <a:rPr lang="en-US" altLang="zh-CN" sz="14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read the instructions and more work at the end of the manual template.</a:t>
              </a:r>
            </a:p>
          </p:txBody>
        </p:sp>
        <p:sp>
          <p:nvSpPr>
            <p:cNvPr id="11" name="圆角矩形 10"/>
            <p:cNvSpPr/>
            <p:nvPr/>
          </p:nvSpPr>
          <p:spPr>
            <a:xfrm>
              <a:off x="4210919" y="4302371"/>
              <a:ext cx="3770160" cy="442092"/>
            </a:xfrm>
            <a:prstGeom prst="round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4719929" y="4353024"/>
              <a:ext cx="30189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Mercury</a:t>
              </a:r>
              <a:endParaRPr lang="zh-CN" altLang="en-US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/>
          <a:srcRect l="13632" t="9293" r="6710" b="5218"/>
          <a:stretch>
            <a:fillRect/>
          </a:stretch>
        </p:blipFill>
        <p:spPr>
          <a:xfrm>
            <a:off x="261257" y="159659"/>
            <a:ext cx="949376" cy="870856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495189" y="333477"/>
            <a:ext cx="4337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776801" y="1609001"/>
            <a:ext cx="3498659" cy="3290602"/>
            <a:chOff x="776801" y="1609001"/>
            <a:chExt cx="3498659" cy="3290602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4"/>
            <a:srcRect r="14122"/>
            <a:stretch>
              <a:fillRect/>
            </a:stretch>
          </p:blipFill>
          <p:spPr>
            <a:xfrm>
              <a:off x="892757" y="1609001"/>
              <a:ext cx="3382703" cy="2537211"/>
            </a:xfrm>
            <a:prstGeom prst="rect">
              <a:avLst/>
            </a:prstGeom>
          </p:spPr>
        </p:pic>
        <p:sp>
          <p:nvSpPr>
            <p:cNvPr id="6" name="TextBox 7"/>
            <p:cNvSpPr txBox="1"/>
            <p:nvPr/>
          </p:nvSpPr>
          <p:spPr>
            <a:xfrm>
              <a:off x="776801" y="4183954"/>
              <a:ext cx="1959191" cy="4199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121793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130" b="1" i="0" u="none" strike="noStrike" kern="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</a:rPr>
                <a:t>Average ratings</a:t>
              </a:r>
            </a:p>
          </p:txBody>
        </p:sp>
        <p:sp>
          <p:nvSpPr>
            <p:cNvPr id="7" name="Freeform 153"/>
            <p:cNvSpPr>
              <a:spLocks noEditPoints="1"/>
            </p:cNvSpPr>
            <p:nvPr/>
          </p:nvSpPr>
          <p:spPr bwMode="auto">
            <a:xfrm>
              <a:off x="878209" y="4639761"/>
              <a:ext cx="268292" cy="259842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5" y="37"/>
                </a:cxn>
                <a:cxn ang="0">
                  <a:pos x="48" y="55"/>
                </a:cxn>
                <a:cxn ang="0">
                  <a:pos x="48" y="55"/>
                </a:cxn>
                <a:cxn ang="0">
                  <a:pos x="47" y="57"/>
                </a:cxn>
                <a:cxn ang="0">
                  <a:pos x="45" y="57"/>
                </a:cxn>
                <a:cxn ang="0">
                  <a:pos x="29" y="48"/>
                </a:cxn>
                <a:cxn ang="0">
                  <a:pos x="13" y="57"/>
                </a:cxn>
                <a:cxn ang="0">
                  <a:pos x="12" y="57"/>
                </a:cxn>
                <a:cxn ang="0">
                  <a:pos x="11" y="55"/>
                </a:cxn>
                <a:cxn ang="0">
                  <a:pos x="11" y="55"/>
                </a:cxn>
                <a:cxn ang="0">
                  <a:pos x="14" y="37"/>
                </a:cxn>
                <a:cxn ang="0">
                  <a:pos x="1" y="24"/>
                </a:cxn>
                <a:cxn ang="0">
                  <a:pos x="0" y="22"/>
                </a:cxn>
                <a:cxn ang="0">
                  <a:pos x="2" y="21"/>
                </a:cxn>
                <a:cxn ang="0">
                  <a:pos x="20" y="18"/>
                </a:cxn>
                <a:cxn ang="0">
                  <a:pos x="28" y="2"/>
                </a:cxn>
                <a:cxn ang="0">
                  <a:pos x="29" y="0"/>
                </a:cxn>
                <a:cxn ang="0">
                  <a:pos x="31" y="2"/>
                </a:cxn>
                <a:cxn ang="0">
                  <a:pos x="39" y="18"/>
                </a:cxn>
                <a:cxn ang="0">
                  <a:pos x="57" y="21"/>
                </a:cxn>
                <a:cxn ang="0">
                  <a:pos x="59" y="22"/>
                </a:cxn>
                <a:cxn ang="0">
                  <a:pos x="58" y="24"/>
                </a:cxn>
                <a:cxn ang="0">
                  <a:pos x="51" y="25"/>
                </a:cxn>
                <a:cxn ang="0">
                  <a:pos x="36" y="22"/>
                </a:cxn>
                <a:cxn ang="0">
                  <a:pos x="29" y="9"/>
                </a:cxn>
                <a:cxn ang="0">
                  <a:pos x="23" y="22"/>
                </a:cxn>
                <a:cxn ang="0">
                  <a:pos x="8" y="25"/>
                </a:cxn>
                <a:cxn ang="0">
                  <a:pos x="19" y="35"/>
                </a:cxn>
                <a:cxn ang="0">
                  <a:pos x="16" y="50"/>
                </a:cxn>
                <a:cxn ang="0">
                  <a:pos x="29" y="43"/>
                </a:cxn>
                <a:cxn ang="0">
                  <a:pos x="43" y="50"/>
                </a:cxn>
                <a:cxn ang="0">
                  <a:pos x="40" y="35"/>
                </a:cxn>
                <a:cxn ang="0">
                  <a:pos x="51" y="25"/>
                </a:cxn>
              </a:cxnLst>
              <a:rect l="0" t="0" r="r" b="b"/>
              <a:pathLst>
                <a:path w="59" h="57">
                  <a:moveTo>
                    <a:pt x="58" y="24"/>
                  </a:moveTo>
                  <a:cubicBezTo>
                    <a:pt x="45" y="37"/>
                    <a:pt x="45" y="37"/>
                    <a:pt x="45" y="37"/>
                  </a:cubicBezTo>
                  <a:cubicBezTo>
                    <a:pt x="48" y="55"/>
                    <a:pt x="48" y="55"/>
                    <a:pt x="48" y="55"/>
                  </a:cubicBezTo>
                  <a:cubicBezTo>
                    <a:pt x="48" y="55"/>
                    <a:pt x="48" y="55"/>
                    <a:pt x="48" y="55"/>
                  </a:cubicBezTo>
                  <a:cubicBezTo>
                    <a:pt x="48" y="56"/>
                    <a:pt x="48" y="57"/>
                    <a:pt x="47" y="57"/>
                  </a:cubicBezTo>
                  <a:cubicBezTo>
                    <a:pt x="46" y="57"/>
                    <a:pt x="46" y="57"/>
                    <a:pt x="45" y="57"/>
                  </a:cubicBezTo>
                  <a:cubicBezTo>
                    <a:pt x="29" y="48"/>
                    <a:pt x="29" y="48"/>
                    <a:pt x="29" y="48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3" y="57"/>
                    <a:pt x="13" y="57"/>
                    <a:pt x="12" y="57"/>
                  </a:cubicBezTo>
                  <a:cubicBezTo>
                    <a:pt x="11" y="57"/>
                    <a:pt x="11" y="56"/>
                    <a:pt x="11" y="55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0" y="24"/>
                    <a:pt x="0" y="23"/>
                    <a:pt x="0" y="22"/>
                  </a:cubicBezTo>
                  <a:cubicBezTo>
                    <a:pt x="0" y="21"/>
                    <a:pt x="1" y="21"/>
                    <a:pt x="2" y="21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1"/>
                    <a:pt x="29" y="0"/>
                    <a:pt x="29" y="0"/>
                  </a:cubicBezTo>
                  <a:cubicBezTo>
                    <a:pt x="30" y="0"/>
                    <a:pt x="31" y="1"/>
                    <a:pt x="31" y="2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57" y="21"/>
                    <a:pt x="57" y="21"/>
                    <a:pt x="57" y="21"/>
                  </a:cubicBezTo>
                  <a:cubicBezTo>
                    <a:pt x="58" y="21"/>
                    <a:pt x="59" y="21"/>
                    <a:pt x="59" y="22"/>
                  </a:cubicBezTo>
                  <a:cubicBezTo>
                    <a:pt x="59" y="23"/>
                    <a:pt x="59" y="24"/>
                    <a:pt x="58" y="24"/>
                  </a:cubicBezTo>
                  <a:close/>
                  <a:moveTo>
                    <a:pt x="51" y="25"/>
                  </a:moveTo>
                  <a:cubicBezTo>
                    <a:pt x="36" y="22"/>
                    <a:pt x="36" y="22"/>
                    <a:pt x="36" y="22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40" y="35"/>
                    <a:pt x="40" y="35"/>
                    <a:pt x="40" y="35"/>
                  </a:cubicBezTo>
                  <a:lnTo>
                    <a:pt x="51" y="25"/>
                  </a:lnTo>
                  <a:close/>
                </a:path>
              </a:pathLst>
            </a:custGeom>
            <a:solidFill>
              <a:srgbClr val="E71F3C"/>
            </a:solidFill>
            <a:ln w="9525">
              <a:solidFill>
                <a:srgbClr val="00B050"/>
              </a:solidFill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21793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endParaRPr>
            </a:p>
          </p:txBody>
        </p:sp>
        <p:sp>
          <p:nvSpPr>
            <p:cNvPr id="8" name="Freeform 153"/>
            <p:cNvSpPr>
              <a:spLocks noEditPoints="1"/>
            </p:cNvSpPr>
            <p:nvPr/>
          </p:nvSpPr>
          <p:spPr bwMode="auto">
            <a:xfrm>
              <a:off x="1170489" y="4639761"/>
              <a:ext cx="268292" cy="259842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5" y="37"/>
                </a:cxn>
                <a:cxn ang="0">
                  <a:pos x="48" y="55"/>
                </a:cxn>
                <a:cxn ang="0">
                  <a:pos x="48" y="55"/>
                </a:cxn>
                <a:cxn ang="0">
                  <a:pos x="47" y="57"/>
                </a:cxn>
                <a:cxn ang="0">
                  <a:pos x="45" y="57"/>
                </a:cxn>
                <a:cxn ang="0">
                  <a:pos x="29" y="48"/>
                </a:cxn>
                <a:cxn ang="0">
                  <a:pos x="13" y="57"/>
                </a:cxn>
                <a:cxn ang="0">
                  <a:pos x="12" y="57"/>
                </a:cxn>
                <a:cxn ang="0">
                  <a:pos x="11" y="55"/>
                </a:cxn>
                <a:cxn ang="0">
                  <a:pos x="11" y="55"/>
                </a:cxn>
                <a:cxn ang="0">
                  <a:pos x="14" y="37"/>
                </a:cxn>
                <a:cxn ang="0">
                  <a:pos x="1" y="24"/>
                </a:cxn>
                <a:cxn ang="0">
                  <a:pos x="0" y="22"/>
                </a:cxn>
                <a:cxn ang="0">
                  <a:pos x="2" y="21"/>
                </a:cxn>
                <a:cxn ang="0">
                  <a:pos x="20" y="18"/>
                </a:cxn>
                <a:cxn ang="0">
                  <a:pos x="28" y="2"/>
                </a:cxn>
                <a:cxn ang="0">
                  <a:pos x="29" y="0"/>
                </a:cxn>
                <a:cxn ang="0">
                  <a:pos x="31" y="2"/>
                </a:cxn>
                <a:cxn ang="0">
                  <a:pos x="39" y="18"/>
                </a:cxn>
                <a:cxn ang="0">
                  <a:pos x="57" y="21"/>
                </a:cxn>
                <a:cxn ang="0">
                  <a:pos x="59" y="22"/>
                </a:cxn>
                <a:cxn ang="0">
                  <a:pos x="58" y="24"/>
                </a:cxn>
                <a:cxn ang="0">
                  <a:pos x="51" y="25"/>
                </a:cxn>
                <a:cxn ang="0">
                  <a:pos x="36" y="22"/>
                </a:cxn>
                <a:cxn ang="0">
                  <a:pos x="29" y="9"/>
                </a:cxn>
                <a:cxn ang="0">
                  <a:pos x="23" y="22"/>
                </a:cxn>
                <a:cxn ang="0">
                  <a:pos x="8" y="25"/>
                </a:cxn>
                <a:cxn ang="0">
                  <a:pos x="19" y="35"/>
                </a:cxn>
                <a:cxn ang="0">
                  <a:pos x="16" y="50"/>
                </a:cxn>
                <a:cxn ang="0">
                  <a:pos x="29" y="43"/>
                </a:cxn>
                <a:cxn ang="0">
                  <a:pos x="43" y="50"/>
                </a:cxn>
                <a:cxn ang="0">
                  <a:pos x="40" y="35"/>
                </a:cxn>
                <a:cxn ang="0">
                  <a:pos x="51" y="25"/>
                </a:cxn>
              </a:cxnLst>
              <a:rect l="0" t="0" r="r" b="b"/>
              <a:pathLst>
                <a:path w="59" h="57">
                  <a:moveTo>
                    <a:pt x="58" y="24"/>
                  </a:moveTo>
                  <a:cubicBezTo>
                    <a:pt x="45" y="37"/>
                    <a:pt x="45" y="37"/>
                    <a:pt x="45" y="37"/>
                  </a:cubicBezTo>
                  <a:cubicBezTo>
                    <a:pt x="48" y="55"/>
                    <a:pt x="48" y="55"/>
                    <a:pt x="48" y="55"/>
                  </a:cubicBezTo>
                  <a:cubicBezTo>
                    <a:pt x="48" y="55"/>
                    <a:pt x="48" y="55"/>
                    <a:pt x="48" y="55"/>
                  </a:cubicBezTo>
                  <a:cubicBezTo>
                    <a:pt x="48" y="56"/>
                    <a:pt x="48" y="57"/>
                    <a:pt x="47" y="57"/>
                  </a:cubicBezTo>
                  <a:cubicBezTo>
                    <a:pt x="46" y="57"/>
                    <a:pt x="46" y="57"/>
                    <a:pt x="45" y="57"/>
                  </a:cubicBezTo>
                  <a:cubicBezTo>
                    <a:pt x="29" y="48"/>
                    <a:pt x="29" y="48"/>
                    <a:pt x="29" y="48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3" y="57"/>
                    <a:pt x="13" y="57"/>
                    <a:pt x="12" y="57"/>
                  </a:cubicBezTo>
                  <a:cubicBezTo>
                    <a:pt x="11" y="57"/>
                    <a:pt x="11" y="56"/>
                    <a:pt x="11" y="55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0" y="24"/>
                    <a:pt x="0" y="23"/>
                    <a:pt x="0" y="22"/>
                  </a:cubicBezTo>
                  <a:cubicBezTo>
                    <a:pt x="0" y="21"/>
                    <a:pt x="1" y="21"/>
                    <a:pt x="2" y="21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1"/>
                    <a:pt x="29" y="0"/>
                    <a:pt x="29" y="0"/>
                  </a:cubicBezTo>
                  <a:cubicBezTo>
                    <a:pt x="30" y="0"/>
                    <a:pt x="31" y="1"/>
                    <a:pt x="31" y="2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57" y="21"/>
                    <a:pt x="57" y="21"/>
                    <a:pt x="57" y="21"/>
                  </a:cubicBezTo>
                  <a:cubicBezTo>
                    <a:pt x="58" y="21"/>
                    <a:pt x="59" y="21"/>
                    <a:pt x="59" y="22"/>
                  </a:cubicBezTo>
                  <a:cubicBezTo>
                    <a:pt x="59" y="23"/>
                    <a:pt x="59" y="24"/>
                    <a:pt x="58" y="24"/>
                  </a:cubicBezTo>
                  <a:close/>
                  <a:moveTo>
                    <a:pt x="51" y="25"/>
                  </a:moveTo>
                  <a:cubicBezTo>
                    <a:pt x="36" y="22"/>
                    <a:pt x="36" y="22"/>
                    <a:pt x="36" y="22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40" y="35"/>
                    <a:pt x="40" y="35"/>
                    <a:pt x="40" y="35"/>
                  </a:cubicBezTo>
                  <a:lnTo>
                    <a:pt x="51" y="25"/>
                  </a:lnTo>
                  <a:close/>
                </a:path>
              </a:pathLst>
            </a:custGeom>
            <a:solidFill>
              <a:srgbClr val="E71F3C"/>
            </a:solidFill>
            <a:ln w="9525">
              <a:solidFill>
                <a:srgbClr val="00B050"/>
              </a:solidFill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21793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endParaRPr>
            </a:p>
          </p:txBody>
        </p:sp>
        <p:sp>
          <p:nvSpPr>
            <p:cNvPr id="9" name="Freeform 153"/>
            <p:cNvSpPr>
              <a:spLocks noEditPoints="1"/>
            </p:cNvSpPr>
            <p:nvPr/>
          </p:nvSpPr>
          <p:spPr bwMode="auto">
            <a:xfrm>
              <a:off x="1462769" y="4639761"/>
              <a:ext cx="268292" cy="259842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5" y="37"/>
                </a:cxn>
                <a:cxn ang="0">
                  <a:pos x="48" y="55"/>
                </a:cxn>
                <a:cxn ang="0">
                  <a:pos x="48" y="55"/>
                </a:cxn>
                <a:cxn ang="0">
                  <a:pos x="47" y="57"/>
                </a:cxn>
                <a:cxn ang="0">
                  <a:pos x="45" y="57"/>
                </a:cxn>
                <a:cxn ang="0">
                  <a:pos x="29" y="48"/>
                </a:cxn>
                <a:cxn ang="0">
                  <a:pos x="13" y="57"/>
                </a:cxn>
                <a:cxn ang="0">
                  <a:pos x="12" y="57"/>
                </a:cxn>
                <a:cxn ang="0">
                  <a:pos x="11" y="55"/>
                </a:cxn>
                <a:cxn ang="0">
                  <a:pos x="11" y="55"/>
                </a:cxn>
                <a:cxn ang="0">
                  <a:pos x="14" y="37"/>
                </a:cxn>
                <a:cxn ang="0">
                  <a:pos x="1" y="24"/>
                </a:cxn>
                <a:cxn ang="0">
                  <a:pos x="0" y="22"/>
                </a:cxn>
                <a:cxn ang="0">
                  <a:pos x="2" y="21"/>
                </a:cxn>
                <a:cxn ang="0">
                  <a:pos x="20" y="18"/>
                </a:cxn>
                <a:cxn ang="0">
                  <a:pos x="28" y="2"/>
                </a:cxn>
                <a:cxn ang="0">
                  <a:pos x="29" y="0"/>
                </a:cxn>
                <a:cxn ang="0">
                  <a:pos x="31" y="2"/>
                </a:cxn>
                <a:cxn ang="0">
                  <a:pos x="39" y="18"/>
                </a:cxn>
                <a:cxn ang="0">
                  <a:pos x="57" y="21"/>
                </a:cxn>
                <a:cxn ang="0">
                  <a:pos x="59" y="22"/>
                </a:cxn>
                <a:cxn ang="0">
                  <a:pos x="58" y="24"/>
                </a:cxn>
                <a:cxn ang="0">
                  <a:pos x="51" y="25"/>
                </a:cxn>
                <a:cxn ang="0">
                  <a:pos x="36" y="22"/>
                </a:cxn>
                <a:cxn ang="0">
                  <a:pos x="29" y="9"/>
                </a:cxn>
                <a:cxn ang="0">
                  <a:pos x="23" y="22"/>
                </a:cxn>
                <a:cxn ang="0">
                  <a:pos x="8" y="25"/>
                </a:cxn>
                <a:cxn ang="0">
                  <a:pos x="19" y="35"/>
                </a:cxn>
                <a:cxn ang="0">
                  <a:pos x="16" y="50"/>
                </a:cxn>
                <a:cxn ang="0">
                  <a:pos x="29" y="43"/>
                </a:cxn>
                <a:cxn ang="0">
                  <a:pos x="43" y="50"/>
                </a:cxn>
                <a:cxn ang="0">
                  <a:pos x="40" y="35"/>
                </a:cxn>
                <a:cxn ang="0">
                  <a:pos x="51" y="25"/>
                </a:cxn>
              </a:cxnLst>
              <a:rect l="0" t="0" r="r" b="b"/>
              <a:pathLst>
                <a:path w="59" h="57">
                  <a:moveTo>
                    <a:pt x="58" y="24"/>
                  </a:moveTo>
                  <a:cubicBezTo>
                    <a:pt x="45" y="37"/>
                    <a:pt x="45" y="37"/>
                    <a:pt x="45" y="37"/>
                  </a:cubicBezTo>
                  <a:cubicBezTo>
                    <a:pt x="48" y="55"/>
                    <a:pt x="48" y="55"/>
                    <a:pt x="48" y="55"/>
                  </a:cubicBezTo>
                  <a:cubicBezTo>
                    <a:pt x="48" y="55"/>
                    <a:pt x="48" y="55"/>
                    <a:pt x="48" y="55"/>
                  </a:cubicBezTo>
                  <a:cubicBezTo>
                    <a:pt x="48" y="56"/>
                    <a:pt x="48" y="57"/>
                    <a:pt x="47" y="57"/>
                  </a:cubicBezTo>
                  <a:cubicBezTo>
                    <a:pt x="46" y="57"/>
                    <a:pt x="46" y="57"/>
                    <a:pt x="45" y="57"/>
                  </a:cubicBezTo>
                  <a:cubicBezTo>
                    <a:pt x="29" y="48"/>
                    <a:pt x="29" y="48"/>
                    <a:pt x="29" y="48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3" y="57"/>
                    <a:pt x="13" y="57"/>
                    <a:pt x="12" y="57"/>
                  </a:cubicBezTo>
                  <a:cubicBezTo>
                    <a:pt x="11" y="57"/>
                    <a:pt x="11" y="56"/>
                    <a:pt x="11" y="55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0" y="24"/>
                    <a:pt x="0" y="23"/>
                    <a:pt x="0" y="22"/>
                  </a:cubicBezTo>
                  <a:cubicBezTo>
                    <a:pt x="0" y="21"/>
                    <a:pt x="1" y="21"/>
                    <a:pt x="2" y="21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1"/>
                    <a:pt x="29" y="0"/>
                    <a:pt x="29" y="0"/>
                  </a:cubicBezTo>
                  <a:cubicBezTo>
                    <a:pt x="30" y="0"/>
                    <a:pt x="31" y="1"/>
                    <a:pt x="31" y="2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57" y="21"/>
                    <a:pt x="57" y="21"/>
                    <a:pt x="57" y="21"/>
                  </a:cubicBezTo>
                  <a:cubicBezTo>
                    <a:pt x="58" y="21"/>
                    <a:pt x="59" y="21"/>
                    <a:pt x="59" y="22"/>
                  </a:cubicBezTo>
                  <a:cubicBezTo>
                    <a:pt x="59" y="23"/>
                    <a:pt x="59" y="24"/>
                    <a:pt x="58" y="24"/>
                  </a:cubicBezTo>
                  <a:close/>
                  <a:moveTo>
                    <a:pt x="51" y="25"/>
                  </a:moveTo>
                  <a:cubicBezTo>
                    <a:pt x="36" y="22"/>
                    <a:pt x="36" y="22"/>
                    <a:pt x="36" y="22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40" y="35"/>
                    <a:pt x="40" y="35"/>
                    <a:pt x="40" y="35"/>
                  </a:cubicBezTo>
                  <a:lnTo>
                    <a:pt x="51" y="25"/>
                  </a:lnTo>
                  <a:close/>
                </a:path>
              </a:pathLst>
            </a:custGeom>
            <a:solidFill>
              <a:srgbClr val="E71F3C"/>
            </a:solidFill>
            <a:ln w="9525">
              <a:solidFill>
                <a:srgbClr val="00B050"/>
              </a:solidFill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21793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Freeform 153"/>
            <p:cNvSpPr>
              <a:spLocks noEditPoints="1"/>
            </p:cNvSpPr>
            <p:nvPr/>
          </p:nvSpPr>
          <p:spPr bwMode="auto">
            <a:xfrm>
              <a:off x="1755049" y="4639761"/>
              <a:ext cx="268292" cy="259842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5" y="37"/>
                </a:cxn>
                <a:cxn ang="0">
                  <a:pos x="48" y="55"/>
                </a:cxn>
                <a:cxn ang="0">
                  <a:pos x="48" y="55"/>
                </a:cxn>
                <a:cxn ang="0">
                  <a:pos x="47" y="57"/>
                </a:cxn>
                <a:cxn ang="0">
                  <a:pos x="45" y="57"/>
                </a:cxn>
                <a:cxn ang="0">
                  <a:pos x="29" y="48"/>
                </a:cxn>
                <a:cxn ang="0">
                  <a:pos x="13" y="57"/>
                </a:cxn>
                <a:cxn ang="0">
                  <a:pos x="12" y="57"/>
                </a:cxn>
                <a:cxn ang="0">
                  <a:pos x="11" y="55"/>
                </a:cxn>
                <a:cxn ang="0">
                  <a:pos x="11" y="55"/>
                </a:cxn>
                <a:cxn ang="0">
                  <a:pos x="14" y="37"/>
                </a:cxn>
                <a:cxn ang="0">
                  <a:pos x="1" y="24"/>
                </a:cxn>
                <a:cxn ang="0">
                  <a:pos x="0" y="22"/>
                </a:cxn>
                <a:cxn ang="0">
                  <a:pos x="2" y="21"/>
                </a:cxn>
                <a:cxn ang="0">
                  <a:pos x="20" y="18"/>
                </a:cxn>
                <a:cxn ang="0">
                  <a:pos x="28" y="2"/>
                </a:cxn>
                <a:cxn ang="0">
                  <a:pos x="29" y="0"/>
                </a:cxn>
                <a:cxn ang="0">
                  <a:pos x="31" y="2"/>
                </a:cxn>
                <a:cxn ang="0">
                  <a:pos x="39" y="18"/>
                </a:cxn>
                <a:cxn ang="0">
                  <a:pos x="57" y="21"/>
                </a:cxn>
                <a:cxn ang="0">
                  <a:pos x="59" y="22"/>
                </a:cxn>
                <a:cxn ang="0">
                  <a:pos x="58" y="24"/>
                </a:cxn>
                <a:cxn ang="0">
                  <a:pos x="51" y="25"/>
                </a:cxn>
                <a:cxn ang="0">
                  <a:pos x="36" y="22"/>
                </a:cxn>
                <a:cxn ang="0">
                  <a:pos x="29" y="9"/>
                </a:cxn>
                <a:cxn ang="0">
                  <a:pos x="23" y="22"/>
                </a:cxn>
                <a:cxn ang="0">
                  <a:pos x="8" y="25"/>
                </a:cxn>
                <a:cxn ang="0">
                  <a:pos x="19" y="35"/>
                </a:cxn>
                <a:cxn ang="0">
                  <a:pos x="16" y="50"/>
                </a:cxn>
                <a:cxn ang="0">
                  <a:pos x="29" y="43"/>
                </a:cxn>
                <a:cxn ang="0">
                  <a:pos x="43" y="50"/>
                </a:cxn>
                <a:cxn ang="0">
                  <a:pos x="40" y="35"/>
                </a:cxn>
                <a:cxn ang="0">
                  <a:pos x="51" y="25"/>
                </a:cxn>
              </a:cxnLst>
              <a:rect l="0" t="0" r="r" b="b"/>
              <a:pathLst>
                <a:path w="59" h="57">
                  <a:moveTo>
                    <a:pt x="58" y="24"/>
                  </a:moveTo>
                  <a:cubicBezTo>
                    <a:pt x="45" y="37"/>
                    <a:pt x="45" y="37"/>
                    <a:pt x="45" y="37"/>
                  </a:cubicBezTo>
                  <a:cubicBezTo>
                    <a:pt x="48" y="55"/>
                    <a:pt x="48" y="55"/>
                    <a:pt x="48" y="55"/>
                  </a:cubicBezTo>
                  <a:cubicBezTo>
                    <a:pt x="48" y="55"/>
                    <a:pt x="48" y="55"/>
                    <a:pt x="48" y="55"/>
                  </a:cubicBezTo>
                  <a:cubicBezTo>
                    <a:pt x="48" y="56"/>
                    <a:pt x="48" y="57"/>
                    <a:pt x="47" y="57"/>
                  </a:cubicBezTo>
                  <a:cubicBezTo>
                    <a:pt x="46" y="57"/>
                    <a:pt x="46" y="57"/>
                    <a:pt x="45" y="57"/>
                  </a:cubicBezTo>
                  <a:cubicBezTo>
                    <a:pt x="29" y="48"/>
                    <a:pt x="29" y="48"/>
                    <a:pt x="29" y="48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3" y="57"/>
                    <a:pt x="13" y="57"/>
                    <a:pt x="12" y="57"/>
                  </a:cubicBezTo>
                  <a:cubicBezTo>
                    <a:pt x="11" y="57"/>
                    <a:pt x="11" y="56"/>
                    <a:pt x="11" y="55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0" y="24"/>
                    <a:pt x="0" y="23"/>
                    <a:pt x="0" y="22"/>
                  </a:cubicBezTo>
                  <a:cubicBezTo>
                    <a:pt x="0" y="21"/>
                    <a:pt x="1" y="21"/>
                    <a:pt x="2" y="21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1"/>
                    <a:pt x="29" y="0"/>
                    <a:pt x="29" y="0"/>
                  </a:cubicBezTo>
                  <a:cubicBezTo>
                    <a:pt x="30" y="0"/>
                    <a:pt x="31" y="1"/>
                    <a:pt x="31" y="2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57" y="21"/>
                    <a:pt x="57" y="21"/>
                    <a:pt x="57" y="21"/>
                  </a:cubicBezTo>
                  <a:cubicBezTo>
                    <a:pt x="58" y="21"/>
                    <a:pt x="59" y="21"/>
                    <a:pt x="59" y="22"/>
                  </a:cubicBezTo>
                  <a:cubicBezTo>
                    <a:pt x="59" y="23"/>
                    <a:pt x="59" y="24"/>
                    <a:pt x="58" y="24"/>
                  </a:cubicBezTo>
                  <a:close/>
                  <a:moveTo>
                    <a:pt x="51" y="25"/>
                  </a:moveTo>
                  <a:cubicBezTo>
                    <a:pt x="36" y="22"/>
                    <a:pt x="36" y="22"/>
                    <a:pt x="36" y="22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40" y="35"/>
                    <a:pt x="40" y="35"/>
                    <a:pt x="40" y="35"/>
                  </a:cubicBezTo>
                  <a:lnTo>
                    <a:pt x="51" y="25"/>
                  </a:lnTo>
                  <a:close/>
                </a:path>
              </a:pathLst>
            </a:custGeom>
            <a:solidFill>
              <a:srgbClr val="ADBACA"/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21793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Freeform 153"/>
            <p:cNvSpPr>
              <a:spLocks noEditPoints="1"/>
            </p:cNvSpPr>
            <p:nvPr/>
          </p:nvSpPr>
          <p:spPr bwMode="auto">
            <a:xfrm>
              <a:off x="2047329" y="4639761"/>
              <a:ext cx="268292" cy="259842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5" y="37"/>
                </a:cxn>
                <a:cxn ang="0">
                  <a:pos x="48" y="55"/>
                </a:cxn>
                <a:cxn ang="0">
                  <a:pos x="48" y="55"/>
                </a:cxn>
                <a:cxn ang="0">
                  <a:pos x="47" y="57"/>
                </a:cxn>
                <a:cxn ang="0">
                  <a:pos x="45" y="57"/>
                </a:cxn>
                <a:cxn ang="0">
                  <a:pos x="29" y="48"/>
                </a:cxn>
                <a:cxn ang="0">
                  <a:pos x="13" y="57"/>
                </a:cxn>
                <a:cxn ang="0">
                  <a:pos x="12" y="57"/>
                </a:cxn>
                <a:cxn ang="0">
                  <a:pos x="11" y="55"/>
                </a:cxn>
                <a:cxn ang="0">
                  <a:pos x="11" y="55"/>
                </a:cxn>
                <a:cxn ang="0">
                  <a:pos x="14" y="37"/>
                </a:cxn>
                <a:cxn ang="0">
                  <a:pos x="1" y="24"/>
                </a:cxn>
                <a:cxn ang="0">
                  <a:pos x="0" y="22"/>
                </a:cxn>
                <a:cxn ang="0">
                  <a:pos x="2" y="21"/>
                </a:cxn>
                <a:cxn ang="0">
                  <a:pos x="20" y="18"/>
                </a:cxn>
                <a:cxn ang="0">
                  <a:pos x="28" y="2"/>
                </a:cxn>
                <a:cxn ang="0">
                  <a:pos x="29" y="0"/>
                </a:cxn>
                <a:cxn ang="0">
                  <a:pos x="31" y="2"/>
                </a:cxn>
                <a:cxn ang="0">
                  <a:pos x="39" y="18"/>
                </a:cxn>
                <a:cxn ang="0">
                  <a:pos x="57" y="21"/>
                </a:cxn>
                <a:cxn ang="0">
                  <a:pos x="59" y="22"/>
                </a:cxn>
                <a:cxn ang="0">
                  <a:pos x="58" y="24"/>
                </a:cxn>
                <a:cxn ang="0">
                  <a:pos x="51" y="25"/>
                </a:cxn>
                <a:cxn ang="0">
                  <a:pos x="36" y="22"/>
                </a:cxn>
                <a:cxn ang="0">
                  <a:pos x="29" y="9"/>
                </a:cxn>
                <a:cxn ang="0">
                  <a:pos x="23" y="22"/>
                </a:cxn>
                <a:cxn ang="0">
                  <a:pos x="8" y="25"/>
                </a:cxn>
                <a:cxn ang="0">
                  <a:pos x="19" y="35"/>
                </a:cxn>
                <a:cxn ang="0">
                  <a:pos x="16" y="50"/>
                </a:cxn>
                <a:cxn ang="0">
                  <a:pos x="29" y="43"/>
                </a:cxn>
                <a:cxn ang="0">
                  <a:pos x="43" y="50"/>
                </a:cxn>
                <a:cxn ang="0">
                  <a:pos x="40" y="35"/>
                </a:cxn>
                <a:cxn ang="0">
                  <a:pos x="51" y="25"/>
                </a:cxn>
              </a:cxnLst>
              <a:rect l="0" t="0" r="r" b="b"/>
              <a:pathLst>
                <a:path w="59" h="57">
                  <a:moveTo>
                    <a:pt x="58" y="24"/>
                  </a:moveTo>
                  <a:cubicBezTo>
                    <a:pt x="45" y="37"/>
                    <a:pt x="45" y="37"/>
                    <a:pt x="45" y="37"/>
                  </a:cubicBezTo>
                  <a:cubicBezTo>
                    <a:pt x="48" y="55"/>
                    <a:pt x="48" y="55"/>
                    <a:pt x="48" y="55"/>
                  </a:cubicBezTo>
                  <a:cubicBezTo>
                    <a:pt x="48" y="55"/>
                    <a:pt x="48" y="55"/>
                    <a:pt x="48" y="55"/>
                  </a:cubicBezTo>
                  <a:cubicBezTo>
                    <a:pt x="48" y="56"/>
                    <a:pt x="48" y="57"/>
                    <a:pt x="47" y="57"/>
                  </a:cubicBezTo>
                  <a:cubicBezTo>
                    <a:pt x="46" y="57"/>
                    <a:pt x="46" y="57"/>
                    <a:pt x="45" y="57"/>
                  </a:cubicBezTo>
                  <a:cubicBezTo>
                    <a:pt x="29" y="48"/>
                    <a:pt x="29" y="48"/>
                    <a:pt x="29" y="48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3" y="57"/>
                    <a:pt x="13" y="57"/>
                    <a:pt x="12" y="57"/>
                  </a:cubicBezTo>
                  <a:cubicBezTo>
                    <a:pt x="11" y="57"/>
                    <a:pt x="11" y="56"/>
                    <a:pt x="11" y="55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0" y="24"/>
                    <a:pt x="0" y="23"/>
                    <a:pt x="0" y="22"/>
                  </a:cubicBezTo>
                  <a:cubicBezTo>
                    <a:pt x="0" y="21"/>
                    <a:pt x="1" y="21"/>
                    <a:pt x="2" y="21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1"/>
                    <a:pt x="29" y="0"/>
                    <a:pt x="29" y="0"/>
                  </a:cubicBezTo>
                  <a:cubicBezTo>
                    <a:pt x="30" y="0"/>
                    <a:pt x="31" y="1"/>
                    <a:pt x="31" y="2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57" y="21"/>
                    <a:pt x="57" y="21"/>
                    <a:pt x="57" y="21"/>
                  </a:cubicBezTo>
                  <a:cubicBezTo>
                    <a:pt x="58" y="21"/>
                    <a:pt x="59" y="21"/>
                    <a:pt x="59" y="22"/>
                  </a:cubicBezTo>
                  <a:cubicBezTo>
                    <a:pt x="59" y="23"/>
                    <a:pt x="59" y="24"/>
                    <a:pt x="58" y="24"/>
                  </a:cubicBezTo>
                  <a:close/>
                  <a:moveTo>
                    <a:pt x="51" y="25"/>
                  </a:moveTo>
                  <a:cubicBezTo>
                    <a:pt x="36" y="22"/>
                    <a:pt x="36" y="22"/>
                    <a:pt x="36" y="22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40" y="35"/>
                    <a:pt x="40" y="35"/>
                    <a:pt x="40" y="35"/>
                  </a:cubicBezTo>
                  <a:lnTo>
                    <a:pt x="51" y="25"/>
                  </a:lnTo>
                  <a:close/>
                </a:path>
              </a:pathLst>
            </a:custGeom>
            <a:solidFill>
              <a:srgbClr val="ADBACA"/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21793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7774120" y="1609001"/>
            <a:ext cx="3513226" cy="3290602"/>
            <a:chOff x="7774120" y="1609001"/>
            <a:chExt cx="3513226" cy="3290602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4"/>
            <a:srcRect r="14122"/>
            <a:stretch>
              <a:fillRect/>
            </a:stretch>
          </p:blipFill>
          <p:spPr>
            <a:xfrm>
              <a:off x="7904643" y="1609001"/>
              <a:ext cx="3382703" cy="2537211"/>
            </a:xfrm>
            <a:prstGeom prst="rect">
              <a:avLst/>
            </a:prstGeom>
          </p:spPr>
        </p:pic>
        <p:sp>
          <p:nvSpPr>
            <p:cNvPr id="16" name="TextBox 38"/>
            <p:cNvSpPr txBox="1"/>
            <p:nvPr/>
          </p:nvSpPr>
          <p:spPr>
            <a:xfrm>
              <a:off x="7774120" y="4183954"/>
              <a:ext cx="1959191" cy="4199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121793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130" b="1" i="0" u="none" strike="noStrike" kern="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</a:rPr>
                <a:t>Average ratings</a:t>
              </a:r>
            </a:p>
          </p:txBody>
        </p:sp>
        <p:sp>
          <p:nvSpPr>
            <p:cNvPr id="17" name="Freeform 153"/>
            <p:cNvSpPr>
              <a:spLocks noEditPoints="1"/>
            </p:cNvSpPr>
            <p:nvPr/>
          </p:nvSpPr>
          <p:spPr bwMode="auto">
            <a:xfrm>
              <a:off x="7875528" y="4639761"/>
              <a:ext cx="268292" cy="259842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5" y="37"/>
                </a:cxn>
                <a:cxn ang="0">
                  <a:pos x="48" y="55"/>
                </a:cxn>
                <a:cxn ang="0">
                  <a:pos x="48" y="55"/>
                </a:cxn>
                <a:cxn ang="0">
                  <a:pos x="47" y="57"/>
                </a:cxn>
                <a:cxn ang="0">
                  <a:pos x="45" y="57"/>
                </a:cxn>
                <a:cxn ang="0">
                  <a:pos x="29" y="48"/>
                </a:cxn>
                <a:cxn ang="0">
                  <a:pos x="13" y="57"/>
                </a:cxn>
                <a:cxn ang="0">
                  <a:pos x="12" y="57"/>
                </a:cxn>
                <a:cxn ang="0">
                  <a:pos x="11" y="55"/>
                </a:cxn>
                <a:cxn ang="0">
                  <a:pos x="11" y="55"/>
                </a:cxn>
                <a:cxn ang="0">
                  <a:pos x="14" y="37"/>
                </a:cxn>
                <a:cxn ang="0">
                  <a:pos x="1" y="24"/>
                </a:cxn>
                <a:cxn ang="0">
                  <a:pos x="0" y="22"/>
                </a:cxn>
                <a:cxn ang="0">
                  <a:pos x="2" y="21"/>
                </a:cxn>
                <a:cxn ang="0">
                  <a:pos x="20" y="18"/>
                </a:cxn>
                <a:cxn ang="0">
                  <a:pos x="28" y="2"/>
                </a:cxn>
                <a:cxn ang="0">
                  <a:pos x="29" y="0"/>
                </a:cxn>
                <a:cxn ang="0">
                  <a:pos x="31" y="2"/>
                </a:cxn>
                <a:cxn ang="0">
                  <a:pos x="39" y="18"/>
                </a:cxn>
                <a:cxn ang="0">
                  <a:pos x="57" y="21"/>
                </a:cxn>
                <a:cxn ang="0">
                  <a:pos x="59" y="22"/>
                </a:cxn>
                <a:cxn ang="0">
                  <a:pos x="58" y="24"/>
                </a:cxn>
                <a:cxn ang="0">
                  <a:pos x="51" y="25"/>
                </a:cxn>
                <a:cxn ang="0">
                  <a:pos x="36" y="22"/>
                </a:cxn>
                <a:cxn ang="0">
                  <a:pos x="29" y="9"/>
                </a:cxn>
                <a:cxn ang="0">
                  <a:pos x="23" y="22"/>
                </a:cxn>
                <a:cxn ang="0">
                  <a:pos x="8" y="25"/>
                </a:cxn>
                <a:cxn ang="0">
                  <a:pos x="19" y="35"/>
                </a:cxn>
                <a:cxn ang="0">
                  <a:pos x="16" y="50"/>
                </a:cxn>
                <a:cxn ang="0">
                  <a:pos x="29" y="43"/>
                </a:cxn>
                <a:cxn ang="0">
                  <a:pos x="43" y="50"/>
                </a:cxn>
                <a:cxn ang="0">
                  <a:pos x="40" y="35"/>
                </a:cxn>
                <a:cxn ang="0">
                  <a:pos x="51" y="25"/>
                </a:cxn>
              </a:cxnLst>
              <a:rect l="0" t="0" r="r" b="b"/>
              <a:pathLst>
                <a:path w="59" h="57">
                  <a:moveTo>
                    <a:pt x="58" y="24"/>
                  </a:moveTo>
                  <a:cubicBezTo>
                    <a:pt x="45" y="37"/>
                    <a:pt x="45" y="37"/>
                    <a:pt x="45" y="37"/>
                  </a:cubicBezTo>
                  <a:cubicBezTo>
                    <a:pt x="48" y="55"/>
                    <a:pt x="48" y="55"/>
                    <a:pt x="48" y="55"/>
                  </a:cubicBezTo>
                  <a:cubicBezTo>
                    <a:pt x="48" y="55"/>
                    <a:pt x="48" y="55"/>
                    <a:pt x="48" y="55"/>
                  </a:cubicBezTo>
                  <a:cubicBezTo>
                    <a:pt x="48" y="56"/>
                    <a:pt x="48" y="57"/>
                    <a:pt x="47" y="57"/>
                  </a:cubicBezTo>
                  <a:cubicBezTo>
                    <a:pt x="46" y="57"/>
                    <a:pt x="46" y="57"/>
                    <a:pt x="45" y="57"/>
                  </a:cubicBezTo>
                  <a:cubicBezTo>
                    <a:pt x="29" y="48"/>
                    <a:pt x="29" y="48"/>
                    <a:pt x="29" y="48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3" y="57"/>
                    <a:pt x="13" y="57"/>
                    <a:pt x="12" y="57"/>
                  </a:cubicBezTo>
                  <a:cubicBezTo>
                    <a:pt x="11" y="57"/>
                    <a:pt x="11" y="56"/>
                    <a:pt x="11" y="55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0" y="24"/>
                    <a:pt x="0" y="23"/>
                    <a:pt x="0" y="22"/>
                  </a:cubicBezTo>
                  <a:cubicBezTo>
                    <a:pt x="0" y="21"/>
                    <a:pt x="1" y="21"/>
                    <a:pt x="2" y="21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1"/>
                    <a:pt x="29" y="0"/>
                    <a:pt x="29" y="0"/>
                  </a:cubicBezTo>
                  <a:cubicBezTo>
                    <a:pt x="30" y="0"/>
                    <a:pt x="31" y="1"/>
                    <a:pt x="31" y="2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57" y="21"/>
                    <a:pt x="57" y="21"/>
                    <a:pt x="57" y="21"/>
                  </a:cubicBezTo>
                  <a:cubicBezTo>
                    <a:pt x="58" y="21"/>
                    <a:pt x="59" y="21"/>
                    <a:pt x="59" y="22"/>
                  </a:cubicBezTo>
                  <a:cubicBezTo>
                    <a:pt x="59" y="23"/>
                    <a:pt x="59" y="24"/>
                    <a:pt x="58" y="24"/>
                  </a:cubicBezTo>
                  <a:close/>
                  <a:moveTo>
                    <a:pt x="51" y="25"/>
                  </a:moveTo>
                  <a:cubicBezTo>
                    <a:pt x="36" y="22"/>
                    <a:pt x="36" y="22"/>
                    <a:pt x="36" y="22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40" y="35"/>
                    <a:pt x="40" y="35"/>
                    <a:pt x="40" y="35"/>
                  </a:cubicBezTo>
                  <a:lnTo>
                    <a:pt x="51" y="25"/>
                  </a:lnTo>
                  <a:close/>
                </a:path>
              </a:pathLst>
            </a:custGeom>
            <a:solidFill>
              <a:srgbClr val="E71F3C"/>
            </a:solidFill>
            <a:ln w="9525">
              <a:solidFill>
                <a:srgbClr val="00B050"/>
              </a:solidFill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21793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Freeform 153"/>
            <p:cNvSpPr>
              <a:spLocks noEditPoints="1"/>
            </p:cNvSpPr>
            <p:nvPr/>
          </p:nvSpPr>
          <p:spPr bwMode="auto">
            <a:xfrm>
              <a:off x="8167808" y="4639761"/>
              <a:ext cx="268292" cy="259842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5" y="37"/>
                </a:cxn>
                <a:cxn ang="0">
                  <a:pos x="48" y="55"/>
                </a:cxn>
                <a:cxn ang="0">
                  <a:pos x="48" y="55"/>
                </a:cxn>
                <a:cxn ang="0">
                  <a:pos x="47" y="57"/>
                </a:cxn>
                <a:cxn ang="0">
                  <a:pos x="45" y="57"/>
                </a:cxn>
                <a:cxn ang="0">
                  <a:pos x="29" y="48"/>
                </a:cxn>
                <a:cxn ang="0">
                  <a:pos x="13" y="57"/>
                </a:cxn>
                <a:cxn ang="0">
                  <a:pos x="12" y="57"/>
                </a:cxn>
                <a:cxn ang="0">
                  <a:pos x="11" y="55"/>
                </a:cxn>
                <a:cxn ang="0">
                  <a:pos x="11" y="55"/>
                </a:cxn>
                <a:cxn ang="0">
                  <a:pos x="14" y="37"/>
                </a:cxn>
                <a:cxn ang="0">
                  <a:pos x="1" y="24"/>
                </a:cxn>
                <a:cxn ang="0">
                  <a:pos x="0" y="22"/>
                </a:cxn>
                <a:cxn ang="0">
                  <a:pos x="2" y="21"/>
                </a:cxn>
                <a:cxn ang="0">
                  <a:pos x="20" y="18"/>
                </a:cxn>
                <a:cxn ang="0">
                  <a:pos x="28" y="2"/>
                </a:cxn>
                <a:cxn ang="0">
                  <a:pos x="29" y="0"/>
                </a:cxn>
                <a:cxn ang="0">
                  <a:pos x="31" y="2"/>
                </a:cxn>
                <a:cxn ang="0">
                  <a:pos x="39" y="18"/>
                </a:cxn>
                <a:cxn ang="0">
                  <a:pos x="57" y="21"/>
                </a:cxn>
                <a:cxn ang="0">
                  <a:pos x="59" y="22"/>
                </a:cxn>
                <a:cxn ang="0">
                  <a:pos x="58" y="24"/>
                </a:cxn>
                <a:cxn ang="0">
                  <a:pos x="51" y="25"/>
                </a:cxn>
                <a:cxn ang="0">
                  <a:pos x="36" y="22"/>
                </a:cxn>
                <a:cxn ang="0">
                  <a:pos x="29" y="9"/>
                </a:cxn>
                <a:cxn ang="0">
                  <a:pos x="23" y="22"/>
                </a:cxn>
                <a:cxn ang="0">
                  <a:pos x="8" y="25"/>
                </a:cxn>
                <a:cxn ang="0">
                  <a:pos x="19" y="35"/>
                </a:cxn>
                <a:cxn ang="0">
                  <a:pos x="16" y="50"/>
                </a:cxn>
                <a:cxn ang="0">
                  <a:pos x="29" y="43"/>
                </a:cxn>
                <a:cxn ang="0">
                  <a:pos x="43" y="50"/>
                </a:cxn>
                <a:cxn ang="0">
                  <a:pos x="40" y="35"/>
                </a:cxn>
                <a:cxn ang="0">
                  <a:pos x="51" y="25"/>
                </a:cxn>
              </a:cxnLst>
              <a:rect l="0" t="0" r="r" b="b"/>
              <a:pathLst>
                <a:path w="59" h="57">
                  <a:moveTo>
                    <a:pt x="58" y="24"/>
                  </a:moveTo>
                  <a:cubicBezTo>
                    <a:pt x="45" y="37"/>
                    <a:pt x="45" y="37"/>
                    <a:pt x="45" y="37"/>
                  </a:cubicBezTo>
                  <a:cubicBezTo>
                    <a:pt x="48" y="55"/>
                    <a:pt x="48" y="55"/>
                    <a:pt x="48" y="55"/>
                  </a:cubicBezTo>
                  <a:cubicBezTo>
                    <a:pt x="48" y="55"/>
                    <a:pt x="48" y="55"/>
                    <a:pt x="48" y="55"/>
                  </a:cubicBezTo>
                  <a:cubicBezTo>
                    <a:pt x="48" y="56"/>
                    <a:pt x="48" y="57"/>
                    <a:pt x="47" y="57"/>
                  </a:cubicBezTo>
                  <a:cubicBezTo>
                    <a:pt x="46" y="57"/>
                    <a:pt x="46" y="57"/>
                    <a:pt x="45" y="57"/>
                  </a:cubicBezTo>
                  <a:cubicBezTo>
                    <a:pt x="29" y="48"/>
                    <a:pt x="29" y="48"/>
                    <a:pt x="29" y="48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3" y="57"/>
                    <a:pt x="13" y="57"/>
                    <a:pt x="12" y="57"/>
                  </a:cubicBezTo>
                  <a:cubicBezTo>
                    <a:pt x="11" y="57"/>
                    <a:pt x="11" y="56"/>
                    <a:pt x="11" y="55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0" y="24"/>
                    <a:pt x="0" y="23"/>
                    <a:pt x="0" y="22"/>
                  </a:cubicBezTo>
                  <a:cubicBezTo>
                    <a:pt x="0" y="21"/>
                    <a:pt x="1" y="21"/>
                    <a:pt x="2" y="21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1"/>
                    <a:pt x="29" y="0"/>
                    <a:pt x="29" y="0"/>
                  </a:cubicBezTo>
                  <a:cubicBezTo>
                    <a:pt x="30" y="0"/>
                    <a:pt x="31" y="1"/>
                    <a:pt x="31" y="2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57" y="21"/>
                    <a:pt x="57" y="21"/>
                    <a:pt x="57" y="21"/>
                  </a:cubicBezTo>
                  <a:cubicBezTo>
                    <a:pt x="58" y="21"/>
                    <a:pt x="59" y="21"/>
                    <a:pt x="59" y="22"/>
                  </a:cubicBezTo>
                  <a:cubicBezTo>
                    <a:pt x="59" y="23"/>
                    <a:pt x="59" y="24"/>
                    <a:pt x="58" y="24"/>
                  </a:cubicBezTo>
                  <a:close/>
                  <a:moveTo>
                    <a:pt x="51" y="25"/>
                  </a:moveTo>
                  <a:cubicBezTo>
                    <a:pt x="36" y="22"/>
                    <a:pt x="36" y="22"/>
                    <a:pt x="36" y="22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40" y="35"/>
                    <a:pt x="40" y="35"/>
                    <a:pt x="40" y="35"/>
                  </a:cubicBezTo>
                  <a:lnTo>
                    <a:pt x="51" y="25"/>
                  </a:lnTo>
                  <a:close/>
                </a:path>
              </a:pathLst>
            </a:custGeom>
            <a:solidFill>
              <a:srgbClr val="E71F3C"/>
            </a:solidFill>
            <a:ln w="9525">
              <a:solidFill>
                <a:srgbClr val="00B050"/>
              </a:solidFill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21793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Freeform 153"/>
            <p:cNvSpPr>
              <a:spLocks noEditPoints="1"/>
            </p:cNvSpPr>
            <p:nvPr/>
          </p:nvSpPr>
          <p:spPr bwMode="auto">
            <a:xfrm>
              <a:off x="8460088" y="4639761"/>
              <a:ext cx="268292" cy="259842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5" y="37"/>
                </a:cxn>
                <a:cxn ang="0">
                  <a:pos x="48" y="55"/>
                </a:cxn>
                <a:cxn ang="0">
                  <a:pos x="48" y="55"/>
                </a:cxn>
                <a:cxn ang="0">
                  <a:pos x="47" y="57"/>
                </a:cxn>
                <a:cxn ang="0">
                  <a:pos x="45" y="57"/>
                </a:cxn>
                <a:cxn ang="0">
                  <a:pos x="29" y="48"/>
                </a:cxn>
                <a:cxn ang="0">
                  <a:pos x="13" y="57"/>
                </a:cxn>
                <a:cxn ang="0">
                  <a:pos x="12" y="57"/>
                </a:cxn>
                <a:cxn ang="0">
                  <a:pos x="11" y="55"/>
                </a:cxn>
                <a:cxn ang="0">
                  <a:pos x="11" y="55"/>
                </a:cxn>
                <a:cxn ang="0">
                  <a:pos x="14" y="37"/>
                </a:cxn>
                <a:cxn ang="0">
                  <a:pos x="1" y="24"/>
                </a:cxn>
                <a:cxn ang="0">
                  <a:pos x="0" y="22"/>
                </a:cxn>
                <a:cxn ang="0">
                  <a:pos x="2" y="21"/>
                </a:cxn>
                <a:cxn ang="0">
                  <a:pos x="20" y="18"/>
                </a:cxn>
                <a:cxn ang="0">
                  <a:pos x="28" y="2"/>
                </a:cxn>
                <a:cxn ang="0">
                  <a:pos x="29" y="0"/>
                </a:cxn>
                <a:cxn ang="0">
                  <a:pos x="31" y="2"/>
                </a:cxn>
                <a:cxn ang="0">
                  <a:pos x="39" y="18"/>
                </a:cxn>
                <a:cxn ang="0">
                  <a:pos x="57" y="21"/>
                </a:cxn>
                <a:cxn ang="0">
                  <a:pos x="59" y="22"/>
                </a:cxn>
                <a:cxn ang="0">
                  <a:pos x="58" y="24"/>
                </a:cxn>
                <a:cxn ang="0">
                  <a:pos x="51" y="25"/>
                </a:cxn>
                <a:cxn ang="0">
                  <a:pos x="36" y="22"/>
                </a:cxn>
                <a:cxn ang="0">
                  <a:pos x="29" y="9"/>
                </a:cxn>
                <a:cxn ang="0">
                  <a:pos x="23" y="22"/>
                </a:cxn>
                <a:cxn ang="0">
                  <a:pos x="8" y="25"/>
                </a:cxn>
                <a:cxn ang="0">
                  <a:pos x="19" y="35"/>
                </a:cxn>
                <a:cxn ang="0">
                  <a:pos x="16" y="50"/>
                </a:cxn>
                <a:cxn ang="0">
                  <a:pos x="29" y="43"/>
                </a:cxn>
                <a:cxn ang="0">
                  <a:pos x="43" y="50"/>
                </a:cxn>
                <a:cxn ang="0">
                  <a:pos x="40" y="35"/>
                </a:cxn>
                <a:cxn ang="0">
                  <a:pos x="51" y="25"/>
                </a:cxn>
              </a:cxnLst>
              <a:rect l="0" t="0" r="r" b="b"/>
              <a:pathLst>
                <a:path w="59" h="57">
                  <a:moveTo>
                    <a:pt x="58" y="24"/>
                  </a:moveTo>
                  <a:cubicBezTo>
                    <a:pt x="45" y="37"/>
                    <a:pt x="45" y="37"/>
                    <a:pt x="45" y="37"/>
                  </a:cubicBezTo>
                  <a:cubicBezTo>
                    <a:pt x="48" y="55"/>
                    <a:pt x="48" y="55"/>
                    <a:pt x="48" y="55"/>
                  </a:cubicBezTo>
                  <a:cubicBezTo>
                    <a:pt x="48" y="55"/>
                    <a:pt x="48" y="55"/>
                    <a:pt x="48" y="55"/>
                  </a:cubicBezTo>
                  <a:cubicBezTo>
                    <a:pt x="48" y="56"/>
                    <a:pt x="48" y="57"/>
                    <a:pt x="47" y="57"/>
                  </a:cubicBezTo>
                  <a:cubicBezTo>
                    <a:pt x="46" y="57"/>
                    <a:pt x="46" y="57"/>
                    <a:pt x="45" y="57"/>
                  </a:cubicBezTo>
                  <a:cubicBezTo>
                    <a:pt x="29" y="48"/>
                    <a:pt x="29" y="48"/>
                    <a:pt x="29" y="48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3" y="57"/>
                    <a:pt x="13" y="57"/>
                    <a:pt x="12" y="57"/>
                  </a:cubicBezTo>
                  <a:cubicBezTo>
                    <a:pt x="11" y="57"/>
                    <a:pt x="11" y="56"/>
                    <a:pt x="11" y="55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0" y="24"/>
                    <a:pt x="0" y="23"/>
                    <a:pt x="0" y="22"/>
                  </a:cubicBezTo>
                  <a:cubicBezTo>
                    <a:pt x="0" y="21"/>
                    <a:pt x="1" y="21"/>
                    <a:pt x="2" y="21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1"/>
                    <a:pt x="29" y="0"/>
                    <a:pt x="29" y="0"/>
                  </a:cubicBezTo>
                  <a:cubicBezTo>
                    <a:pt x="30" y="0"/>
                    <a:pt x="31" y="1"/>
                    <a:pt x="31" y="2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57" y="21"/>
                    <a:pt x="57" y="21"/>
                    <a:pt x="57" y="21"/>
                  </a:cubicBezTo>
                  <a:cubicBezTo>
                    <a:pt x="58" y="21"/>
                    <a:pt x="59" y="21"/>
                    <a:pt x="59" y="22"/>
                  </a:cubicBezTo>
                  <a:cubicBezTo>
                    <a:pt x="59" y="23"/>
                    <a:pt x="59" y="24"/>
                    <a:pt x="58" y="24"/>
                  </a:cubicBezTo>
                  <a:close/>
                  <a:moveTo>
                    <a:pt x="51" y="25"/>
                  </a:moveTo>
                  <a:cubicBezTo>
                    <a:pt x="36" y="22"/>
                    <a:pt x="36" y="22"/>
                    <a:pt x="36" y="22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40" y="35"/>
                    <a:pt x="40" y="35"/>
                    <a:pt x="40" y="35"/>
                  </a:cubicBezTo>
                  <a:lnTo>
                    <a:pt x="51" y="25"/>
                  </a:lnTo>
                  <a:close/>
                </a:path>
              </a:pathLst>
            </a:custGeom>
            <a:solidFill>
              <a:srgbClr val="E71F3C"/>
            </a:solidFill>
            <a:ln w="9525">
              <a:solidFill>
                <a:srgbClr val="00B050"/>
              </a:solidFill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21793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Freeform 153"/>
            <p:cNvSpPr>
              <a:spLocks noEditPoints="1"/>
            </p:cNvSpPr>
            <p:nvPr/>
          </p:nvSpPr>
          <p:spPr bwMode="auto">
            <a:xfrm>
              <a:off x="8752368" y="4639761"/>
              <a:ext cx="268292" cy="259842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5" y="37"/>
                </a:cxn>
                <a:cxn ang="0">
                  <a:pos x="48" y="55"/>
                </a:cxn>
                <a:cxn ang="0">
                  <a:pos x="48" y="55"/>
                </a:cxn>
                <a:cxn ang="0">
                  <a:pos x="47" y="57"/>
                </a:cxn>
                <a:cxn ang="0">
                  <a:pos x="45" y="57"/>
                </a:cxn>
                <a:cxn ang="0">
                  <a:pos x="29" y="48"/>
                </a:cxn>
                <a:cxn ang="0">
                  <a:pos x="13" y="57"/>
                </a:cxn>
                <a:cxn ang="0">
                  <a:pos x="12" y="57"/>
                </a:cxn>
                <a:cxn ang="0">
                  <a:pos x="11" y="55"/>
                </a:cxn>
                <a:cxn ang="0">
                  <a:pos x="11" y="55"/>
                </a:cxn>
                <a:cxn ang="0">
                  <a:pos x="14" y="37"/>
                </a:cxn>
                <a:cxn ang="0">
                  <a:pos x="1" y="24"/>
                </a:cxn>
                <a:cxn ang="0">
                  <a:pos x="0" y="22"/>
                </a:cxn>
                <a:cxn ang="0">
                  <a:pos x="2" y="21"/>
                </a:cxn>
                <a:cxn ang="0">
                  <a:pos x="20" y="18"/>
                </a:cxn>
                <a:cxn ang="0">
                  <a:pos x="28" y="2"/>
                </a:cxn>
                <a:cxn ang="0">
                  <a:pos x="29" y="0"/>
                </a:cxn>
                <a:cxn ang="0">
                  <a:pos x="31" y="2"/>
                </a:cxn>
                <a:cxn ang="0">
                  <a:pos x="39" y="18"/>
                </a:cxn>
                <a:cxn ang="0">
                  <a:pos x="57" y="21"/>
                </a:cxn>
                <a:cxn ang="0">
                  <a:pos x="59" y="22"/>
                </a:cxn>
                <a:cxn ang="0">
                  <a:pos x="58" y="24"/>
                </a:cxn>
                <a:cxn ang="0">
                  <a:pos x="51" y="25"/>
                </a:cxn>
                <a:cxn ang="0">
                  <a:pos x="36" y="22"/>
                </a:cxn>
                <a:cxn ang="0">
                  <a:pos x="29" y="9"/>
                </a:cxn>
                <a:cxn ang="0">
                  <a:pos x="23" y="22"/>
                </a:cxn>
                <a:cxn ang="0">
                  <a:pos x="8" y="25"/>
                </a:cxn>
                <a:cxn ang="0">
                  <a:pos x="19" y="35"/>
                </a:cxn>
                <a:cxn ang="0">
                  <a:pos x="16" y="50"/>
                </a:cxn>
                <a:cxn ang="0">
                  <a:pos x="29" y="43"/>
                </a:cxn>
                <a:cxn ang="0">
                  <a:pos x="43" y="50"/>
                </a:cxn>
                <a:cxn ang="0">
                  <a:pos x="40" y="35"/>
                </a:cxn>
                <a:cxn ang="0">
                  <a:pos x="51" y="25"/>
                </a:cxn>
              </a:cxnLst>
              <a:rect l="0" t="0" r="r" b="b"/>
              <a:pathLst>
                <a:path w="59" h="57">
                  <a:moveTo>
                    <a:pt x="58" y="24"/>
                  </a:moveTo>
                  <a:cubicBezTo>
                    <a:pt x="45" y="37"/>
                    <a:pt x="45" y="37"/>
                    <a:pt x="45" y="37"/>
                  </a:cubicBezTo>
                  <a:cubicBezTo>
                    <a:pt x="48" y="55"/>
                    <a:pt x="48" y="55"/>
                    <a:pt x="48" y="55"/>
                  </a:cubicBezTo>
                  <a:cubicBezTo>
                    <a:pt x="48" y="55"/>
                    <a:pt x="48" y="55"/>
                    <a:pt x="48" y="55"/>
                  </a:cubicBezTo>
                  <a:cubicBezTo>
                    <a:pt x="48" y="56"/>
                    <a:pt x="48" y="57"/>
                    <a:pt x="47" y="57"/>
                  </a:cubicBezTo>
                  <a:cubicBezTo>
                    <a:pt x="46" y="57"/>
                    <a:pt x="46" y="57"/>
                    <a:pt x="45" y="57"/>
                  </a:cubicBezTo>
                  <a:cubicBezTo>
                    <a:pt x="29" y="48"/>
                    <a:pt x="29" y="48"/>
                    <a:pt x="29" y="48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3" y="57"/>
                    <a:pt x="13" y="57"/>
                    <a:pt x="12" y="57"/>
                  </a:cubicBezTo>
                  <a:cubicBezTo>
                    <a:pt x="11" y="57"/>
                    <a:pt x="11" y="56"/>
                    <a:pt x="11" y="55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0" y="24"/>
                    <a:pt x="0" y="23"/>
                    <a:pt x="0" y="22"/>
                  </a:cubicBezTo>
                  <a:cubicBezTo>
                    <a:pt x="0" y="21"/>
                    <a:pt x="1" y="21"/>
                    <a:pt x="2" y="21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1"/>
                    <a:pt x="29" y="0"/>
                    <a:pt x="29" y="0"/>
                  </a:cubicBezTo>
                  <a:cubicBezTo>
                    <a:pt x="30" y="0"/>
                    <a:pt x="31" y="1"/>
                    <a:pt x="31" y="2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57" y="21"/>
                    <a:pt x="57" y="21"/>
                    <a:pt x="57" y="21"/>
                  </a:cubicBezTo>
                  <a:cubicBezTo>
                    <a:pt x="58" y="21"/>
                    <a:pt x="59" y="21"/>
                    <a:pt x="59" y="22"/>
                  </a:cubicBezTo>
                  <a:cubicBezTo>
                    <a:pt x="59" y="23"/>
                    <a:pt x="59" y="24"/>
                    <a:pt x="58" y="24"/>
                  </a:cubicBezTo>
                  <a:close/>
                  <a:moveTo>
                    <a:pt x="51" y="25"/>
                  </a:moveTo>
                  <a:cubicBezTo>
                    <a:pt x="36" y="22"/>
                    <a:pt x="36" y="22"/>
                    <a:pt x="36" y="22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40" y="35"/>
                    <a:pt x="40" y="35"/>
                    <a:pt x="40" y="35"/>
                  </a:cubicBezTo>
                  <a:lnTo>
                    <a:pt x="51" y="25"/>
                  </a:lnTo>
                  <a:close/>
                </a:path>
              </a:pathLst>
            </a:custGeom>
            <a:solidFill>
              <a:srgbClr val="ADBACA"/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21793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Freeform 153"/>
            <p:cNvSpPr>
              <a:spLocks noEditPoints="1"/>
            </p:cNvSpPr>
            <p:nvPr/>
          </p:nvSpPr>
          <p:spPr bwMode="auto">
            <a:xfrm>
              <a:off x="9044648" y="4639761"/>
              <a:ext cx="268292" cy="259842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5" y="37"/>
                </a:cxn>
                <a:cxn ang="0">
                  <a:pos x="48" y="55"/>
                </a:cxn>
                <a:cxn ang="0">
                  <a:pos x="48" y="55"/>
                </a:cxn>
                <a:cxn ang="0">
                  <a:pos x="47" y="57"/>
                </a:cxn>
                <a:cxn ang="0">
                  <a:pos x="45" y="57"/>
                </a:cxn>
                <a:cxn ang="0">
                  <a:pos x="29" y="48"/>
                </a:cxn>
                <a:cxn ang="0">
                  <a:pos x="13" y="57"/>
                </a:cxn>
                <a:cxn ang="0">
                  <a:pos x="12" y="57"/>
                </a:cxn>
                <a:cxn ang="0">
                  <a:pos x="11" y="55"/>
                </a:cxn>
                <a:cxn ang="0">
                  <a:pos x="11" y="55"/>
                </a:cxn>
                <a:cxn ang="0">
                  <a:pos x="14" y="37"/>
                </a:cxn>
                <a:cxn ang="0">
                  <a:pos x="1" y="24"/>
                </a:cxn>
                <a:cxn ang="0">
                  <a:pos x="0" y="22"/>
                </a:cxn>
                <a:cxn ang="0">
                  <a:pos x="2" y="21"/>
                </a:cxn>
                <a:cxn ang="0">
                  <a:pos x="20" y="18"/>
                </a:cxn>
                <a:cxn ang="0">
                  <a:pos x="28" y="2"/>
                </a:cxn>
                <a:cxn ang="0">
                  <a:pos x="29" y="0"/>
                </a:cxn>
                <a:cxn ang="0">
                  <a:pos x="31" y="2"/>
                </a:cxn>
                <a:cxn ang="0">
                  <a:pos x="39" y="18"/>
                </a:cxn>
                <a:cxn ang="0">
                  <a:pos x="57" y="21"/>
                </a:cxn>
                <a:cxn ang="0">
                  <a:pos x="59" y="22"/>
                </a:cxn>
                <a:cxn ang="0">
                  <a:pos x="58" y="24"/>
                </a:cxn>
                <a:cxn ang="0">
                  <a:pos x="51" y="25"/>
                </a:cxn>
                <a:cxn ang="0">
                  <a:pos x="36" y="22"/>
                </a:cxn>
                <a:cxn ang="0">
                  <a:pos x="29" y="9"/>
                </a:cxn>
                <a:cxn ang="0">
                  <a:pos x="23" y="22"/>
                </a:cxn>
                <a:cxn ang="0">
                  <a:pos x="8" y="25"/>
                </a:cxn>
                <a:cxn ang="0">
                  <a:pos x="19" y="35"/>
                </a:cxn>
                <a:cxn ang="0">
                  <a:pos x="16" y="50"/>
                </a:cxn>
                <a:cxn ang="0">
                  <a:pos x="29" y="43"/>
                </a:cxn>
                <a:cxn ang="0">
                  <a:pos x="43" y="50"/>
                </a:cxn>
                <a:cxn ang="0">
                  <a:pos x="40" y="35"/>
                </a:cxn>
                <a:cxn ang="0">
                  <a:pos x="51" y="25"/>
                </a:cxn>
              </a:cxnLst>
              <a:rect l="0" t="0" r="r" b="b"/>
              <a:pathLst>
                <a:path w="59" h="57">
                  <a:moveTo>
                    <a:pt x="58" y="24"/>
                  </a:moveTo>
                  <a:cubicBezTo>
                    <a:pt x="45" y="37"/>
                    <a:pt x="45" y="37"/>
                    <a:pt x="45" y="37"/>
                  </a:cubicBezTo>
                  <a:cubicBezTo>
                    <a:pt x="48" y="55"/>
                    <a:pt x="48" y="55"/>
                    <a:pt x="48" y="55"/>
                  </a:cubicBezTo>
                  <a:cubicBezTo>
                    <a:pt x="48" y="55"/>
                    <a:pt x="48" y="55"/>
                    <a:pt x="48" y="55"/>
                  </a:cubicBezTo>
                  <a:cubicBezTo>
                    <a:pt x="48" y="56"/>
                    <a:pt x="48" y="57"/>
                    <a:pt x="47" y="57"/>
                  </a:cubicBezTo>
                  <a:cubicBezTo>
                    <a:pt x="46" y="57"/>
                    <a:pt x="46" y="57"/>
                    <a:pt x="45" y="57"/>
                  </a:cubicBezTo>
                  <a:cubicBezTo>
                    <a:pt x="29" y="48"/>
                    <a:pt x="29" y="48"/>
                    <a:pt x="29" y="48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3" y="57"/>
                    <a:pt x="13" y="57"/>
                    <a:pt x="12" y="57"/>
                  </a:cubicBezTo>
                  <a:cubicBezTo>
                    <a:pt x="11" y="57"/>
                    <a:pt x="11" y="56"/>
                    <a:pt x="11" y="55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0" y="24"/>
                    <a:pt x="0" y="23"/>
                    <a:pt x="0" y="22"/>
                  </a:cubicBezTo>
                  <a:cubicBezTo>
                    <a:pt x="0" y="21"/>
                    <a:pt x="1" y="21"/>
                    <a:pt x="2" y="21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1"/>
                    <a:pt x="29" y="0"/>
                    <a:pt x="29" y="0"/>
                  </a:cubicBezTo>
                  <a:cubicBezTo>
                    <a:pt x="30" y="0"/>
                    <a:pt x="31" y="1"/>
                    <a:pt x="31" y="2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57" y="21"/>
                    <a:pt x="57" y="21"/>
                    <a:pt x="57" y="21"/>
                  </a:cubicBezTo>
                  <a:cubicBezTo>
                    <a:pt x="58" y="21"/>
                    <a:pt x="59" y="21"/>
                    <a:pt x="59" y="22"/>
                  </a:cubicBezTo>
                  <a:cubicBezTo>
                    <a:pt x="59" y="23"/>
                    <a:pt x="59" y="24"/>
                    <a:pt x="58" y="24"/>
                  </a:cubicBezTo>
                  <a:close/>
                  <a:moveTo>
                    <a:pt x="51" y="25"/>
                  </a:moveTo>
                  <a:cubicBezTo>
                    <a:pt x="36" y="22"/>
                    <a:pt x="36" y="22"/>
                    <a:pt x="36" y="22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40" y="35"/>
                    <a:pt x="40" y="35"/>
                    <a:pt x="40" y="35"/>
                  </a:cubicBezTo>
                  <a:lnTo>
                    <a:pt x="51" y="25"/>
                  </a:lnTo>
                  <a:close/>
                </a:path>
              </a:pathLst>
            </a:custGeom>
            <a:solidFill>
              <a:srgbClr val="ADBACA"/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21793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275460" y="1609001"/>
            <a:ext cx="3505943" cy="3290602"/>
            <a:chOff x="4275460" y="1609001"/>
            <a:chExt cx="3505943" cy="3290602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4"/>
            <a:srcRect r="14122"/>
            <a:stretch>
              <a:fillRect/>
            </a:stretch>
          </p:blipFill>
          <p:spPr>
            <a:xfrm>
              <a:off x="4398700" y="1609001"/>
              <a:ext cx="3382703" cy="2537211"/>
            </a:xfrm>
            <a:prstGeom prst="rect">
              <a:avLst/>
            </a:prstGeom>
          </p:spPr>
        </p:pic>
        <p:sp>
          <p:nvSpPr>
            <p:cNvPr id="24" name="TextBox 48"/>
            <p:cNvSpPr txBox="1"/>
            <p:nvPr/>
          </p:nvSpPr>
          <p:spPr>
            <a:xfrm>
              <a:off x="4275460" y="4183954"/>
              <a:ext cx="1959191" cy="4199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121793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130" b="1" i="0" u="none" strike="noStrike" kern="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</a:rPr>
                <a:t>Average ratings</a:t>
              </a:r>
            </a:p>
          </p:txBody>
        </p:sp>
        <p:sp>
          <p:nvSpPr>
            <p:cNvPr id="25" name="Freeform 153"/>
            <p:cNvSpPr>
              <a:spLocks noEditPoints="1"/>
            </p:cNvSpPr>
            <p:nvPr/>
          </p:nvSpPr>
          <p:spPr bwMode="auto">
            <a:xfrm>
              <a:off x="4376868" y="4639761"/>
              <a:ext cx="268292" cy="259842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5" y="37"/>
                </a:cxn>
                <a:cxn ang="0">
                  <a:pos x="48" y="55"/>
                </a:cxn>
                <a:cxn ang="0">
                  <a:pos x="48" y="55"/>
                </a:cxn>
                <a:cxn ang="0">
                  <a:pos x="47" y="57"/>
                </a:cxn>
                <a:cxn ang="0">
                  <a:pos x="45" y="57"/>
                </a:cxn>
                <a:cxn ang="0">
                  <a:pos x="29" y="48"/>
                </a:cxn>
                <a:cxn ang="0">
                  <a:pos x="13" y="57"/>
                </a:cxn>
                <a:cxn ang="0">
                  <a:pos x="12" y="57"/>
                </a:cxn>
                <a:cxn ang="0">
                  <a:pos x="11" y="55"/>
                </a:cxn>
                <a:cxn ang="0">
                  <a:pos x="11" y="55"/>
                </a:cxn>
                <a:cxn ang="0">
                  <a:pos x="14" y="37"/>
                </a:cxn>
                <a:cxn ang="0">
                  <a:pos x="1" y="24"/>
                </a:cxn>
                <a:cxn ang="0">
                  <a:pos x="0" y="22"/>
                </a:cxn>
                <a:cxn ang="0">
                  <a:pos x="2" y="21"/>
                </a:cxn>
                <a:cxn ang="0">
                  <a:pos x="20" y="18"/>
                </a:cxn>
                <a:cxn ang="0">
                  <a:pos x="28" y="2"/>
                </a:cxn>
                <a:cxn ang="0">
                  <a:pos x="29" y="0"/>
                </a:cxn>
                <a:cxn ang="0">
                  <a:pos x="31" y="2"/>
                </a:cxn>
                <a:cxn ang="0">
                  <a:pos x="39" y="18"/>
                </a:cxn>
                <a:cxn ang="0">
                  <a:pos x="57" y="21"/>
                </a:cxn>
                <a:cxn ang="0">
                  <a:pos x="59" y="22"/>
                </a:cxn>
                <a:cxn ang="0">
                  <a:pos x="58" y="24"/>
                </a:cxn>
                <a:cxn ang="0">
                  <a:pos x="51" y="25"/>
                </a:cxn>
                <a:cxn ang="0">
                  <a:pos x="36" y="22"/>
                </a:cxn>
                <a:cxn ang="0">
                  <a:pos x="29" y="9"/>
                </a:cxn>
                <a:cxn ang="0">
                  <a:pos x="23" y="22"/>
                </a:cxn>
                <a:cxn ang="0">
                  <a:pos x="8" y="25"/>
                </a:cxn>
                <a:cxn ang="0">
                  <a:pos x="19" y="35"/>
                </a:cxn>
                <a:cxn ang="0">
                  <a:pos x="16" y="50"/>
                </a:cxn>
                <a:cxn ang="0">
                  <a:pos x="29" y="43"/>
                </a:cxn>
                <a:cxn ang="0">
                  <a:pos x="43" y="50"/>
                </a:cxn>
                <a:cxn ang="0">
                  <a:pos x="40" y="35"/>
                </a:cxn>
                <a:cxn ang="0">
                  <a:pos x="51" y="25"/>
                </a:cxn>
              </a:cxnLst>
              <a:rect l="0" t="0" r="r" b="b"/>
              <a:pathLst>
                <a:path w="59" h="57">
                  <a:moveTo>
                    <a:pt x="58" y="24"/>
                  </a:moveTo>
                  <a:cubicBezTo>
                    <a:pt x="45" y="37"/>
                    <a:pt x="45" y="37"/>
                    <a:pt x="45" y="37"/>
                  </a:cubicBezTo>
                  <a:cubicBezTo>
                    <a:pt x="48" y="55"/>
                    <a:pt x="48" y="55"/>
                    <a:pt x="48" y="55"/>
                  </a:cubicBezTo>
                  <a:cubicBezTo>
                    <a:pt x="48" y="55"/>
                    <a:pt x="48" y="55"/>
                    <a:pt x="48" y="55"/>
                  </a:cubicBezTo>
                  <a:cubicBezTo>
                    <a:pt x="48" y="56"/>
                    <a:pt x="48" y="57"/>
                    <a:pt x="47" y="57"/>
                  </a:cubicBezTo>
                  <a:cubicBezTo>
                    <a:pt x="46" y="57"/>
                    <a:pt x="46" y="57"/>
                    <a:pt x="45" y="57"/>
                  </a:cubicBezTo>
                  <a:cubicBezTo>
                    <a:pt x="29" y="48"/>
                    <a:pt x="29" y="48"/>
                    <a:pt x="29" y="48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3" y="57"/>
                    <a:pt x="13" y="57"/>
                    <a:pt x="12" y="57"/>
                  </a:cubicBezTo>
                  <a:cubicBezTo>
                    <a:pt x="11" y="57"/>
                    <a:pt x="11" y="56"/>
                    <a:pt x="11" y="55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0" y="24"/>
                    <a:pt x="0" y="23"/>
                    <a:pt x="0" y="22"/>
                  </a:cubicBezTo>
                  <a:cubicBezTo>
                    <a:pt x="0" y="21"/>
                    <a:pt x="1" y="21"/>
                    <a:pt x="2" y="21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1"/>
                    <a:pt x="29" y="0"/>
                    <a:pt x="29" y="0"/>
                  </a:cubicBezTo>
                  <a:cubicBezTo>
                    <a:pt x="30" y="0"/>
                    <a:pt x="31" y="1"/>
                    <a:pt x="31" y="2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57" y="21"/>
                    <a:pt x="57" y="21"/>
                    <a:pt x="57" y="21"/>
                  </a:cubicBezTo>
                  <a:cubicBezTo>
                    <a:pt x="58" y="21"/>
                    <a:pt x="59" y="21"/>
                    <a:pt x="59" y="22"/>
                  </a:cubicBezTo>
                  <a:cubicBezTo>
                    <a:pt x="59" y="23"/>
                    <a:pt x="59" y="24"/>
                    <a:pt x="58" y="24"/>
                  </a:cubicBezTo>
                  <a:close/>
                  <a:moveTo>
                    <a:pt x="51" y="25"/>
                  </a:moveTo>
                  <a:cubicBezTo>
                    <a:pt x="36" y="22"/>
                    <a:pt x="36" y="22"/>
                    <a:pt x="36" y="22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40" y="35"/>
                    <a:pt x="40" y="35"/>
                    <a:pt x="40" y="35"/>
                  </a:cubicBezTo>
                  <a:lnTo>
                    <a:pt x="51" y="25"/>
                  </a:lnTo>
                  <a:close/>
                </a:path>
              </a:pathLst>
            </a:custGeom>
            <a:solidFill>
              <a:srgbClr val="E71F3C"/>
            </a:solidFill>
            <a:ln w="9525">
              <a:solidFill>
                <a:srgbClr val="00B050"/>
              </a:solidFill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21793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Freeform 153"/>
            <p:cNvSpPr>
              <a:spLocks noEditPoints="1"/>
            </p:cNvSpPr>
            <p:nvPr/>
          </p:nvSpPr>
          <p:spPr bwMode="auto">
            <a:xfrm>
              <a:off x="4669148" y="4639761"/>
              <a:ext cx="268292" cy="259842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5" y="37"/>
                </a:cxn>
                <a:cxn ang="0">
                  <a:pos x="48" y="55"/>
                </a:cxn>
                <a:cxn ang="0">
                  <a:pos x="48" y="55"/>
                </a:cxn>
                <a:cxn ang="0">
                  <a:pos x="47" y="57"/>
                </a:cxn>
                <a:cxn ang="0">
                  <a:pos x="45" y="57"/>
                </a:cxn>
                <a:cxn ang="0">
                  <a:pos x="29" y="48"/>
                </a:cxn>
                <a:cxn ang="0">
                  <a:pos x="13" y="57"/>
                </a:cxn>
                <a:cxn ang="0">
                  <a:pos x="12" y="57"/>
                </a:cxn>
                <a:cxn ang="0">
                  <a:pos x="11" y="55"/>
                </a:cxn>
                <a:cxn ang="0">
                  <a:pos x="11" y="55"/>
                </a:cxn>
                <a:cxn ang="0">
                  <a:pos x="14" y="37"/>
                </a:cxn>
                <a:cxn ang="0">
                  <a:pos x="1" y="24"/>
                </a:cxn>
                <a:cxn ang="0">
                  <a:pos x="0" y="22"/>
                </a:cxn>
                <a:cxn ang="0">
                  <a:pos x="2" y="21"/>
                </a:cxn>
                <a:cxn ang="0">
                  <a:pos x="20" y="18"/>
                </a:cxn>
                <a:cxn ang="0">
                  <a:pos x="28" y="2"/>
                </a:cxn>
                <a:cxn ang="0">
                  <a:pos x="29" y="0"/>
                </a:cxn>
                <a:cxn ang="0">
                  <a:pos x="31" y="2"/>
                </a:cxn>
                <a:cxn ang="0">
                  <a:pos x="39" y="18"/>
                </a:cxn>
                <a:cxn ang="0">
                  <a:pos x="57" y="21"/>
                </a:cxn>
                <a:cxn ang="0">
                  <a:pos x="59" y="22"/>
                </a:cxn>
                <a:cxn ang="0">
                  <a:pos x="58" y="24"/>
                </a:cxn>
                <a:cxn ang="0">
                  <a:pos x="51" y="25"/>
                </a:cxn>
                <a:cxn ang="0">
                  <a:pos x="36" y="22"/>
                </a:cxn>
                <a:cxn ang="0">
                  <a:pos x="29" y="9"/>
                </a:cxn>
                <a:cxn ang="0">
                  <a:pos x="23" y="22"/>
                </a:cxn>
                <a:cxn ang="0">
                  <a:pos x="8" y="25"/>
                </a:cxn>
                <a:cxn ang="0">
                  <a:pos x="19" y="35"/>
                </a:cxn>
                <a:cxn ang="0">
                  <a:pos x="16" y="50"/>
                </a:cxn>
                <a:cxn ang="0">
                  <a:pos x="29" y="43"/>
                </a:cxn>
                <a:cxn ang="0">
                  <a:pos x="43" y="50"/>
                </a:cxn>
                <a:cxn ang="0">
                  <a:pos x="40" y="35"/>
                </a:cxn>
                <a:cxn ang="0">
                  <a:pos x="51" y="25"/>
                </a:cxn>
              </a:cxnLst>
              <a:rect l="0" t="0" r="r" b="b"/>
              <a:pathLst>
                <a:path w="59" h="57">
                  <a:moveTo>
                    <a:pt x="58" y="24"/>
                  </a:moveTo>
                  <a:cubicBezTo>
                    <a:pt x="45" y="37"/>
                    <a:pt x="45" y="37"/>
                    <a:pt x="45" y="37"/>
                  </a:cubicBezTo>
                  <a:cubicBezTo>
                    <a:pt x="48" y="55"/>
                    <a:pt x="48" y="55"/>
                    <a:pt x="48" y="55"/>
                  </a:cubicBezTo>
                  <a:cubicBezTo>
                    <a:pt x="48" y="55"/>
                    <a:pt x="48" y="55"/>
                    <a:pt x="48" y="55"/>
                  </a:cubicBezTo>
                  <a:cubicBezTo>
                    <a:pt x="48" y="56"/>
                    <a:pt x="48" y="57"/>
                    <a:pt x="47" y="57"/>
                  </a:cubicBezTo>
                  <a:cubicBezTo>
                    <a:pt x="46" y="57"/>
                    <a:pt x="46" y="57"/>
                    <a:pt x="45" y="57"/>
                  </a:cubicBezTo>
                  <a:cubicBezTo>
                    <a:pt x="29" y="48"/>
                    <a:pt x="29" y="48"/>
                    <a:pt x="29" y="48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3" y="57"/>
                    <a:pt x="13" y="57"/>
                    <a:pt x="12" y="57"/>
                  </a:cubicBezTo>
                  <a:cubicBezTo>
                    <a:pt x="11" y="57"/>
                    <a:pt x="11" y="56"/>
                    <a:pt x="11" y="55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0" y="24"/>
                    <a:pt x="0" y="23"/>
                    <a:pt x="0" y="22"/>
                  </a:cubicBezTo>
                  <a:cubicBezTo>
                    <a:pt x="0" y="21"/>
                    <a:pt x="1" y="21"/>
                    <a:pt x="2" y="21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1"/>
                    <a:pt x="29" y="0"/>
                    <a:pt x="29" y="0"/>
                  </a:cubicBezTo>
                  <a:cubicBezTo>
                    <a:pt x="30" y="0"/>
                    <a:pt x="31" y="1"/>
                    <a:pt x="31" y="2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57" y="21"/>
                    <a:pt x="57" y="21"/>
                    <a:pt x="57" y="21"/>
                  </a:cubicBezTo>
                  <a:cubicBezTo>
                    <a:pt x="58" y="21"/>
                    <a:pt x="59" y="21"/>
                    <a:pt x="59" y="22"/>
                  </a:cubicBezTo>
                  <a:cubicBezTo>
                    <a:pt x="59" y="23"/>
                    <a:pt x="59" y="24"/>
                    <a:pt x="58" y="24"/>
                  </a:cubicBezTo>
                  <a:close/>
                  <a:moveTo>
                    <a:pt x="51" y="25"/>
                  </a:moveTo>
                  <a:cubicBezTo>
                    <a:pt x="36" y="22"/>
                    <a:pt x="36" y="22"/>
                    <a:pt x="36" y="22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40" y="35"/>
                    <a:pt x="40" y="35"/>
                    <a:pt x="40" y="35"/>
                  </a:cubicBezTo>
                  <a:lnTo>
                    <a:pt x="51" y="25"/>
                  </a:lnTo>
                  <a:close/>
                </a:path>
              </a:pathLst>
            </a:custGeom>
            <a:solidFill>
              <a:srgbClr val="E71F3C"/>
            </a:solidFill>
            <a:ln w="9525">
              <a:solidFill>
                <a:srgbClr val="00B050"/>
              </a:solidFill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21793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Freeform 153"/>
            <p:cNvSpPr>
              <a:spLocks noEditPoints="1"/>
            </p:cNvSpPr>
            <p:nvPr/>
          </p:nvSpPr>
          <p:spPr bwMode="auto">
            <a:xfrm>
              <a:off x="4961428" y="4639761"/>
              <a:ext cx="268292" cy="259842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5" y="37"/>
                </a:cxn>
                <a:cxn ang="0">
                  <a:pos x="48" y="55"/>
                </a:cxn>
                <a:cxn ang="0">
                  <a:pos x="48" y="55"/>
                </a:cxn>
                <a:cxn ang="0">
                  <a:pos x="47" y="57"/>
                </a:cxn>
                <a:cxn ang="0">
                  <a:pos x="45" y="57"/>
                </a:cxn>
                <a:cxn ang="0">
                  <a:pos x="29" y="48"/>
                </a:cxn>
                <a:cxn ang="0">
                  <a:pos x="13" y="57"/>
                </a:cxn>
                <a:cxn ang="0">
                  <a:pos x="12" y="57"/>
                </a:cxn>
                <a:cxn ang="0">
                  <a:pos x="11" y="55"/>
                </a:cxn>
                <a:cxn ang="0">
                  <a:pos x="11" y="55"/>
                </a:cxn>
                <a:cxn ang="0">
                  <a:pos x="14" y="37"/>
                </a:cxn>
                <a:cxn ang="0">
                  <a:pos x="1" y="24"/>
                </a:cxn>
                <a:cxn ang="0">
                  <a:pos x="0" y="22"/>
                </a:cxn>
                <a:cxn ang="0">
                  <a:pos x="2" y="21"/>
                </a:cxn>
                <a:cxn ang="0">
                  <a:pos x="20" y="18"/>
                </a:cxn>
                <a:cxn ang="0">
                  <a:pos x="28" y="2"/>
                </a:cxn>
                <a:cxn ang="0">
                  <a:pos x="29" y="0"/>
                </a:cxn>
                <a:cxn ang="0">
                  <a:pos x="31" y="2"/>
                </a:cxn>
                <a:cxn ang="0">
                  <a:pos x="39" y="18"/>
                </a:cxn>
                <a:cxn ang="0">
                  <a:pos x="57" y="21"/>
                </a:cxn>
                <a:cxn ang="0">
                  <a:pos x="59" y="22"/>
                </a:cxn>
                <a:cxn ang="0">
                  <a:pos x="58" y="24"/>
                </a:cxn>
                <a:cxn ang="0">
                  <a:pos x="51" y="25"/>
                </a:cxn>
                <a:cxn ang="0">
                  <a:pos x="36" y="22"/>
                </a:cxn>
                <a:cxn ang="0">
                  <a:pos x="29" y="9"/>
                </a:cxn>
                <a:cxn ang="0">
                  <a:pos x="23" y="22"/>
                </a:cxn>
                <a:cxn ang="0">
                  <a:pos x="8" y="25"/>
                </a:cxn>
                <a:cxn ang="0">
                  <a:pos x="19" y="35"/>
                </a:cxn>
                <a:cxn ang="0">
                  <a:pos x="16" y="50"/>
                </a:cxn>
                <a:cxn ang="0">
                  <a:pos x="29" y="43"/>
                </a:cxn>
                <a:cxn ang="0">
                  <a:pos x="43" y="50"/>
                </a:cxn>
                <a:cxn ang="0">
                  <a:pos x="40" y="35"/>
                </a:cxn>
                <a:cxn ang="0">
                  <a:pos x="51" y="25"/>
                </a:cxn>
              </a:cxnLst>
              <a:rect l="0" t="0" r="r" b="b"/>
              <a:pathLst>
                <a:path w="59" h="57">
                  <a:moveTo>
                    <a:pt x="58" y="24"/>
                  </a:moveTo>
                  <a:cubicBezTo>
                    <a:pt x="45" y="37"/>
                    <a:pt x="45" y="37"/>
                    <a:pt x="45" y="37"/>
                  </a:cubicBezTo>
                  <a:cubicBezTo>
                    <a:pt x="48" y="55"/>
                    <a:pt x="48" y="55"/>
                    <a:pt x="48" y="55"/>
                  </a:cubicBezTo>
                  <a:cubicBezTo>
                    <a:pt x="48" y="55"/>
                    <a:pt x="48" y="55"/>
                    <a:pt x="48" y="55"/>
                  </a:cubicBezTo>
                  <a:cubicBezTo>
                    <a:pt x="48" y="56"/>
                    <a:pt x="48" y="57"/>
                    <a:pt x="47" y="57"/>
                  </a:cubicBezTo>
                  <a:cubicBezTo>
                    <a:pt x="46" y="57"/>
                    <a:pt x="46" y="57"/>
                    <a:pt x="45" y="57"/>
                  </a:cubicBezTo>
                  <a:cubicBezTo>
                    <a:pt x="29" y="48"/>
                    <a:pt x="29" y="48"/>
                    <a:pt x="29" y="48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3" y="57"/>
                    <a:pt x="13" y="57"/>
                    <a:pt x="12" y="57"/>
                  </a:cubicBezTo>
                  <a:cubicBezTo>
                    <a:pt x="11" y="57"/>
                    <a:pt x="11" y="56"/>
                    <a:pt x="11" y="55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0" y="24"/>
                    <a:pt x="0" y="23"/>
                    <a:pt x="0" y="22"/>
                  </a:cubicBezTo>
                  <a:cubicBezTo>
                    <a:pt x="0" y="21"/>
                    <a:pt x="1" y="21"/>
                    <a:pt x="2" y="21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1"/>
                    <a:pt x="29" y="0"/>
                    <a:pt x="29" y="0"/>
                  </a:cubicBezTo>
                  <a:cubicBezTo>
                    <a:pt x="30" y="0"/>
                    <a:pt x="31" y="1"/>
                    <a:pt x="31" y="2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57" y="21"/>
                    <a:pt x="57" y="21"/>
                    <a:pt x="57" y="21"/>
                  </a:cubicBezTo>
                  <a:cubicBezTo>
                    <a:pt x="58" y="21"/>
                    <a:pt x="59" y="21"/>
                    <a:pt x="59" y="22"/>
                  </a:cubicBezTo>
                  <a:cubicBezTo>
                    <a:pt x="59" y="23"/>
                    <a:pt x="59" y="24"/>
                    <a:pt x="58" y="24"/>
                  </a:cubicBezTo>
                  <a:close/>
                  <a:moveTo>
                    <a:pt x="51" y="25"/>
                  </a:moveTo>
                  <a:cubicBezTo>
                    <a:pt x="36" y="22"/>
                    <a:pt x="36" y="22"/>
                    <a:pt x="36" y="22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40" y="35"/>
                    <a:pt x="40" y="35"/>
                    <a:pt x="40" y="35"/>
                  </a:cubicBezTo>
                  <a:lnTo>
                    <a:pt x="51" y="25"/>
                  </a:lnTo>
                  <a:close/>
                </a:path>
              </a:pathLst>
            </a:custGeom>
            <a:solidFill>
              <a:srgbClr val="E71F3C"/>
            </a:solidFill>
            <a:ln w="9525">
              <a:solidFill>
                <a:srgbClr val="00B050"/>
              </a:solidFill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21793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Freeform 153"/>
            <p:cNvSpPr>
              <a:spLocks noEditPoints="1"/>
            </p:cNvSpPr>
            <p:nvPr/>
          </p:nvSpPr>
          <p:spPr bwMode="auto">
            <a:xfrm>
              <a:off x="5253708" y="4639761"/>
              <a:ext cx="268292" cy="259842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5" y="37"/>
                </a:cxn>
                <a:cxn ang="0">
                  <a:pos x="48" y="55"/>
                </a:cxn>
                <a:cxn ang="0">
                  <a:pos x="48" y="55"/>
                </a:cxn>
                <a:cxn ang="0">
                  <a:pos x="47" y="57"/>
                </a:cxn>
                <a:cxn ang="0">
                  <a:pos x="45" y="57"/>
                </a:cxn>
                <a:cxn ang="0">
                  <a:pos x="29" y="48"/>
                </a:cxn>
                <a:cxn ang="0">
                  <a:pos x="13" y="57"/>
                </a:cxn>
                <a:cxn ang="0">
                  <a:pos x="12" y="57"/>
                </a:cxn>
                <a:cxn ang="0">
                  <a:pos x="11" y="55"/>
                </a:cxn>
                <a:cxn ang="0">
                  <a:pos x="11" y="55"/>
                </a:cxn>
                <a:cxn ang="0">
                  <a:pos x="14" y="37"/>
                </a:cxn>
                <a:cxn ang="0">
                  <a:pos x="1" y="24"/>
                </a:cxn>
                <a:cxn ang="0">
                  <a:pos x="0" y="22"/>
                </a:cxn>
                <a:cxn ang="0">
                  <a:pos x="2" y="21"/>
                </a:cxn>
                <a:cxn ang="0">
                  <a:pos x="20" y="18"/>
                </a:cxn>
                <a:cxn ang="0">
                  <a:pos x="28" y="2"/>
                </a:cxn>
                <a:cxn ang="0">
                  <a:pos x="29" y="0"/>
                </a:cxn>
                <a:cxn ang="0">
                  <a:pos x="31" y="2"/>
                </a:cxn>
                <a:cxn ang="0">
                  <a:pos x="39" y="18"/>
                </a:cxn>
                <a:cxn ang="0">
                  <a:pos x="57" y="21"/>
                </a:cxn>
                <a:cxn ang="0">
                  <a:pos x="59" y="22"/>
                </a:cxn>
                <a:cxn ang="0">
                  <a:pos x="58" y="24"/>
                </a:cxn>
                <a:cxn ang="0">
                  <a:pos x="51" y="25"/>
                </a:cxn>
                <a:cxn ang="0">
                  <a:pos x="36" y="22"/>
                </a:cxn>
                <a:cxn ang="0">
                  <a:pos x="29" y="9"/>
                </a:cxn>
                <a:cxn ang="0">
                  <a:pos x="23" y="22"/>
                </a:cxn>
                <a:cxn ang="0">
                  <a:pos x="8" y="25"/>
                </a:cxn>
                <a:cxn ang="0">
                  <a:pos x="19" y="35"/>
                </a:cxn>
                <a:cxn ang="0">
                  <a:pos x="16" y="50"/>
                </a:cxn>
                <a:cxn ang="0">
                  <a:pos x="29" y="43"/>
                </a:cxn>
                <a:cxn ang="0">
                  <a:pos x="43" y="50"/>
                </a:cxn>
                <a:cxn ang="0">
                  <a:pos x="40" y="35"/>
                </a:cxn>
                <a:cxn ang="0">
                  <a:pos x="51" y="25"/>
                </a:cxn>
              </a:cxnLst>
              <a:rect l="0" t="0" r="r" b="b"/>
              <a:pathLst>
                <a:path w="59" h="57">
                  <a:moveTo>
                    <a:pt x="58" y="24"/>
                  </a:moveTo>
                  <a:cubicBezTo>
                    <a:pt x="45" y="37"/>
                    <a:pt x="45" y="37"/>
                    <a:pt x="45" y="37"/>
                  </a:cubicBezTo>
                  <a:cubicBezTo>
                    <a:pt x="48" y="55"/>
                    <a:pt x="48" y="55"/>
                    <a:pt x="48" y="55"/>
                  </a:cubicBezTo>
                  <a:cubicBezTo>
                    <a:pt x="48" y="55"/>
                    <a:pt x="48" y="55"/>
                    <a:pt x="48" y="55"/>
                  </a:cubicBezTo>
                  <a:cubicBezTo>
                    <a:pt x="48" y="56"/>
                    <a:pt x="48" y="57"/>
                    <a:pt x="47" y="57"/>
                  </a:cubicBezTo>
                  <a:cubicBezTo>
                    <a:pt x="46" y="57"/>
                    <a:pt x="46" y="57"/>
                    <a:pt x="45" y="57"/>
                  </a:cubicBezTo>
                  <a:cubicBezTo>
                    <a:pt x="29" y="48"/>
                    <a:pt x="29" y="48"/>
                    <a:pt x="29" y="48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3" y="57"/>
                    <a:pt x="13" y="57"/>
                    <a:pt x="12" y="57"/>
                  </a:cubicBezTo>
                  <a:cubicBezTo>
                    <a:pt x="11" y="57"/>
                    <a:pt x="11" y="56"/>
                    <a:pt x="11" y="55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0" y="24"/>
                    <a:pt x="0" y="23"/>
                    <a:pt x="0" y="22"/>
                  </a:cubicBezTo>
                  <a:cubicBezTo>
                    <a:pt x="0" y="21"/>
                    <a:pt x="1" y="21"/>
                    <a:pt x="2" y="21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1"/>
                    <a:pt x="29" y="0"/>
                    <a:pt x="29" y="0"/>
                  </a:cubicBezTo>
                  <a:cubicBezTo>
                    <a:pt x="30" y="0"/>
                    <a:pt x="31" y="1"/>
                    <a:pt x="31" y="2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57" y="21"/>
                    <a:pt x="57" y="21"/>
                    <a:pt x="57" y="21"/>
                  </a:cubicBezTo>
                  <a:cubicBezTo>
                    <a:pt x="58" y="21"/>
                    <a:pt x="59" y="21"/>
                    <a:pt x="59" y="22"/>
                  </a:cubicBezTo>
                  <a:cubicBezTo>
                    <a:pt x="59" y="23"/>
                    <a:pt x="59" y="24"/>
                    <a:pt x="58" y="24"/>
                  </a:cubicBezTo>
                  <a:close/>
                  <a:moveTo>
                    <a:pt x="51" y="25"/>
                  </a:moveTo>
                  <a:cubicBezTo>
                    <a:pt x="36" y="22"/>
                    <a:pt x="36" y="22"/>
                    <a:pt x="36" y="22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40" y="35"/>
                    <a:pt x="40" y="35"/>
                    <a:pt x="40" y="35"/>
                  </a:cubicBezTo>
                  <a:lnTo>
                    <a:pt x="51" y="25"/>
                  </a:lnTo>
                  <a:close/>
                </a:path>
              </a:pathLst>
            </a:custGeom>
            <a:solidFill>
              <a:srgbClr val="ADBACA"/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21793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Freeform 153"/>
            <p:cNvSpPr>
              <a:spLocks noEditPoints="1"/>
            </p:cNvSpPr>
            <p:nvPr/>
          </p:nvSpPr>
          <p:spPr bwMode="auto">
            <a:xfrm>
              <a:off x="5545988" y="4639761"/>
              <a:ext cx="268292" cy="259842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5" y="37"/>
                </a:cxn>
                <a:cxn ang="0">
                  <a:pos x="48" y="55"/>
                </a:cxn>
                <a:cxn ang="0">
                  <a:pos x="48" y="55"/>
                </a:cxn>
                <a:cxn ang="0">
                  <a:pos x="47" y="57"/>
                </a:cxn>
                <a:cxn ang="0">
                  <a:pos x="45" y="57"/>
                </a:cxn>
                <a:cxn ang="0">
                  <a:pos x="29" y="48"/>
                </a:cxn>
                <a:cxn ang="0">
                  <a:pos x="13" y="57"/>
                </a:cxn>
                <a:cxn ang="0">
                  <a:pos x="12" y="57"/>
                </a:cxn>
                <a:cxn ang="0">
                  <a:pos x="11" y="55"/>
                </a:cxn>
                <a:cxn ang="0">
                  <a:pos x="11" y="55"/>
                </a:cxn>
                <a:cxn ang="0">
                  <a:pos x="14" y="37"/>
                </a:cxn>
                <a:cxn ang="0">
                  <a:pos x="1" y="24"/>
                </a:cxn>
                <a:cxn ang="0">
                  <a:pos x="0" y="22"/>
                </a:cxn>
                <a:cxn ang="0">
                  <a:pos x="2" y="21"/>
                </a:cxn>
                <a:cxn ang="0">
                  <a:pos x="20" y="18"/>
                </a:cxn>
                <a:cxn ang="0">
                  <a:pos x="28" y="2"/>
                </a:cxn>
                <a:cxn ang="0">
                  <a:pos x="29" y="0"/>
                </a:cxn>
                <a:cxn ang="0">
                  <a:pos x="31" y="2"/>
                </a:cxn>
                <a:cxn ang="0">
                  <a:pos x="39" y="18"/>
                </a:cxn>
                <a:cxn ang="0">
                  <a:pos x="57" y="21"/>
                </a:cxn>
                <a:cxn ang="0">
                  <a:pos x="59" y="22"/>
                </a:cxn>
                <a:cxn ang="0">
                  <a:pos x="58" y="24"/>
                </a:cxn>
                <a:cxn ang="0">
                  <a:pos x="51" y="25"/>
                </a:cxn>
                <a:cxn ang="0">
                  <a:pos x="36" y="22"/>
                </a:cxn>
                <a:cxn ang="0">
                  <a:pos x="29" y="9"/>
                </a:cxn>
                <a:cxn ang="0">
                  <a:pos x="23" y="22"/>
                </a:cxn>
                <a:cxn ang="0">
                  <a:pos x="8" y="25"/>
                </a:cxn>
                <a:cxn ang="0">
                  <a:pos x="19" y="35"/>
                </a:cxn>
                <a:cxn ang="0">
                  <a:pos x="16" y="50"/>
                </a:cxn>
                <a:cxn ang="0">
                  <a:pos x="29" y="43"/>
                </a:cxn>
                <a:cxn ang="0">
                  <a:pos x="43" y="50"/>
                </a:cxn>
                <a:cxn ang="0">
                  <a:pos x="40" y="35"/>
                </a:cxn>
                <a:cxn ang="0">
                  <a:pos x="51" y="25"/>
                </a:cxn>
              </a:cxnLst>
              <a:rect l="0" t="0" r="r" b="b"/>
              <a:pathLst>
                <a:path w="59" h="57">
                  <a:moveTo>
                    <a:pt x="58" y="24"/>
                  </a:moveTo>
                  <a:cubicBezTo>
                    <a:pt x="45" y="37"/>
                    <a:pt x="45" y="37"/>
                    <a:pt x="45" y="37"/>
                  </a:cubicBezTo>
                  <a:cubicBezTo>
                    <a:pt x="48" y="55"/>
                    <a:pt x="48" y="55"/>
                    <a:pt x="48" y="55"/>
                  </a:cubicBezTo>
                  <a:cubicBezTo>
                    <a:pt x="48" y="55"/>
                    <a:pt x="48" y="55"/>
                    <a:pt x="48" y="55"/>
                  </a:cubicBezTo>
                  <a:cubicBezTo>
                    <a:pt x="48" y="56"/>
                    <a:pt x="48" y="57"/>
                    <a:pt x="47" y="57"/>
                  </a:cubicBezTo>
                  <a:cubicBezTo>
                    <a:pt x="46" y="57"/>
                    <a:pt x="46" y="57"/>
                    <a:pt x="45" y="57"/>
                  </a:cubicBezTo>
                  <a:cubicBezTo>
                    <a:pt x="29" y="48"/>
                    <a:pt x="29" y="48"/>
                    <a:pt x="29" y="48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3" y="57"/>
                    <a:pt x="13" y="57"/>
                    <a:pt x="12" y="57"/>
                  </a:cubicBezTo>
                  <a:cubicBezTo>
                    <a:pt x="11" y="57"/>
                    <a:pt x="11" y="56"/>
                    <a:pt x="11" y="55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0" y="24"/>
                    <a:pt x="0" y="23"/>
                    <a:pt x="0" y="22"/>
                  </a:cubicBezTo>
                  <a:cubicBezTo>
                    <a:pt x="0" y="21"/>
                    <a:pt x="1" y="21"/>
                    <a:pt x="2" y="21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1"/>
                    <a:pt x="29" y="0"/>
                    <a:pt x="29" y="0"/>
                  </a:cubicBezTo>
                  <a:cubicBezTo>
                    <a:pt x="30" y="0"/>
                    <a:pt x="31" y="1"/>
                    <a:pt x="31" y="2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57" y="21"/>
                    <a:pt x="57" y="21"/>
                    <a:pt x="57" y="21"/>
                  </a:cubicBezTo>
                  <a:cubicBezTo>
                    <a:pt x="58" y="21"/>
                    <a:pt x="59" y="21"/>
                    <a:pt x="59" y="22"/>
                  </a:cubicBezTo>
                  <a:cubicBezTo>
                    <a:pt x="59" y="23"/>
                    <a:pt x="59" y="24"/>
                    <a:pt x="58" y="24"/>
                  </a:cubicBezTo>
                  <a:close/>
                  <a:moveTo>
                    <a:pt x="51" y="25"/>
                  </a:moveTo>
                  <a:cubicBezTo>
                    <a:pt x="36" y="22"/>
                    <a:pt x="36" y="22"/>
                    <a:pt x="36" y="22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40" y="35"/>
                    <a:pt x="40" y="35"/>
                    <a:pt x="40" y="35"/>
                  </a:cubicBezTo>
                  <a:lnTo>
                    <a:pt x="51" y="25"/>
                  </a:lnTo>
                  <a:close/>
                </a:path>
              </a:pathLst>
            </a:custGeom>
            <a:solidFill>
              <a:srgbClr val="ADBACA"/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21793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endParaRPr>
            </a:p>
          </p:txBody>
        </p:sp>
      </p:grpSp>
      <p:cxnSp>
        <p:nvCxnSpPr>
          <p:cNvPr id="30" name="Straight Connector 56"/>
          <p:cNvCxnSpPr/>
          <p:nvPr/>
        </p:nvCxnSpPr>
        <p:spPr>
          <a:xfrm>
            <a:off x="895109" y="5068325"/>
            <a:ext cx="10394271" cy="0"/>
          </a:xfrm>
          <a:prstGeom prst="line">
            <a:avLst/>
          </a:prstGeom>
          <a:noFill/>
          <a:ln w="9525" cap="flat" cmpd="sng" algn="ctr">
            <a:solidFill>
              <a:srgbClr val="ADBACA"/>
            </a:solidFill>
            <a:prstDash val="solid"/>
          </a:ln>
          <a:effectLst/>
        </p:spPr>
      </p:cxnSp>
      <p:grpSp>
        <p:nvGrpSpPr>
          <p:cNvPr id="31" name="组合 30"/>
          <p:cNvGrpSpPr/>
          <p:nvPr/>
        </p:nvGrpSpPr>
        <p:grpSpPr>
          <a:xfrm>
            <a:off x="878209" y="5237048"/>
            <a:ext cx="10348750" cy="517065"/>
            <a:chOff x="878209" y="5237048"/>
            <a:chExt cx="10348750" cy="517065"/>
          </a:xfrm>
        </p:grpSpPr>
        <p:sp>
          <p:nvSpPr>
            <p:cNvPr id="32" name="矩形 31"/>
            <p:cNvSpPr/>
            <p:nvPr/>
          </p:nvSpPr>
          <p:spPr>
            <a:xfrm>
              <a:off x="878209" y="5237048"/>
              <a:ext cx="3322316" cy="517065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lnSpc>
                  <a:spcPct val="120000"/>
                </a:lnSpc>
                <a:spcBef>
                  <a:spcPct val="20000"/>
                </a:spcBef>
              </a:pPr>
              <a:r>
                <a:rPr lang="en-US" altLang="zh-CN" sz="1400" dirty="0">
                  <a:solidFill>
                    <a:srgbClr val="44546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Add your words here</a:t>
              </a:r>
              <a:r>
                <a:rPr lang="zh-CN" altLang="en-US" sz="1400" dirty="0">
                  <a:solidFill>
                    <a:srgbClr val="44546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，</a:t>
              </a:r>
              <a:r>
                <a:rPr lang="en-US" altLang="zh-CN" sz="1400" dirty="0">
                  <a:solidFill>
                    <a:srgbClr val="44546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according to your need to draw the text box size</a:t>
              </a:r>
              <a:r>
                <a:rPr lang="zh-CN" altLang="en-US" sz="1400" dirty="0">
                  <a:solidFill>
                    <a:srgbClr val="44546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。</a:t>
              </a:r>
              <a:endParaRPr lang="en-US" altLang="zh-CN" sz="1400" dirty="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4376868" y="5237048"/>
              <a:ext cx="3322316" cy="517065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lnSpc>
                  <a:spcPct val="120000"/>
                </a:lnSpc>
                <a:spcBef>
                  <a:spcPct val="20000"/>
                </a:spcBef>
              </a:pPr>
              <a:r>
                <a:rPr lang="en-US" altLang="zh-CN" sz="1400" dirty="0">
                  <a:solidFill>
                    <a:srgbClr val="44546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Add your words here</a:t>
              </a:r>
              <a:r>
                <a:rPr lang="zh-CN" altLang="en-US" sz="1400" dirty="0">
                  <a:solidFill>
                    <a:srgbClr val="44546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，</a:t>
              </a:r>
              <a:r>
                <a:rPr lang="en-US" altLang="zh-CN" sz="1400" dirty="0">
                  <a:solidFill>
                    <a:srgbClr val="44546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according to your need to draw the text box size</a:t>
              </a:r>
              <a:r>
                <a:rPr lang="zh-CN" altLang="en-US" sz="1400" dirty="0">
                  <a:solidFill>
                    <a:srgbClr val="44546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。</a:t>
              </a:r>
              <a:endParaRPr lang="en-US" altLang="zh-CN" sz="1400" dirty="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7904643" y="5237048"/>
              <a:ext cx="3322316" cy="517065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lnSpc>
                  <a:spcPct val="120000"/>
                </a:lnSpc>
                <a:spcBef>
                  <a:spcPct val="20000"/>
                </a:spcBef>
              </a:pPr>
              <a:r>
                <a:rPr lang="en-US" altLang="zh-CN" sz="1400" dirty="0">
                  <a:solidFill>
                    <a:srgbClr val="44546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Add your words here</a:t>
              </a:r>
              <a:r>
                <a:rPr lang="zh-CN" altLang="en-US" sz="1400" dirty="0">
                  <a:solidFill>
                    <a:srgbClr val="44546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，</a:t>
              </a:r>
              <a:r>
                <a:rPr lang="en-US" altLang="zh-CN" sz="1400" dirty="0">
                  <a:solidFill>
                    <a:srgbClr val="44546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according to your need to draw the text box size</a:t>
              </a:r>
              <a:r>
                <a:rPr lang="zh-CN" altLang="en-US" sz="1400" dirty="0">
                  <a:solidFill>
                    <a:srgbClr val="44546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。</a:t>
              </a:r>
              <a:endParaRPr lang="en-US" altLang="zh-CN" sz="1400" dirty="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/>
          <a:srcRect l="13632" t="9293" r="6710" b="5218"/>
          <a:stretch>
            <a:fillRect/>
          </a:stretch>
        </p:blipFill>
        <p:spPr>
          <a:xfrm>
            <a:off x="261257" y="159659"/>
            <a:ext cx="949376" cy="870856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495189" y="333477"/>
            <a:ext cx="4337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/>
          <a:srcRect t="49988" b="12123"/>
          <a:stretch>
            <a:fillRect/>
          </a:stretch>
        </p:blipFill>
        <p:spPr>
          <a:xfrm>
            <a:off x="1236861" y="3732391"/>
            <a:ext cx="10322917" cy="2434451"/>
          </a:xfrm>
          <a:prstGeom prst="rect">
            <a:avLst/>
          </a:prstGeom>
        </p:spPr>
      </p:pic>
      <p:sp>
        <p:nvSpPr>
          <p:cNvPr id="5" name="Rectangle 3"/>
          <p:cNvSpPr/>
          <p:nvPr/>
        </p:nvSpPr>
        <p:spPr bwMode="auto">
          <a:xfrm>
            <a:off x="0" y="3733204"/>
            <a:ext cx="1014016" cy="2433638"/>
          </a:xfrm>
          <a:prstGeom prst="rect">
            <a:avLst/>
          </a:prstGeom>
          <a:solidFill>
            <a:srgbClr val="03715B"/>
          </a:solidFill>
          <a:ln w="9525">
            <a:noFill/>
            <a:round/>
          </a:ln>
        </p:spPr>
        <p:txBody>
          <a:bodyPr vert="horz" wrap="square" lIns="121682" tIns="60841" rIns="121682" bIns="60841" numCol="1" rtlCol="0" anchor="t" anchorCtr="0" compatLnSpc="1"/>
          <a:lstStyle/>
          <a:p>
            <a:pPr marL="0" marR="0" lvl="0" indent="0" algn="ctr" defTabSz="12179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236862" y="1397001"/>
            <a:ext cx="10307438" cy="2032000"/>
            <a:chOff x="1236862" y="1397001"/>
            <a:chExt cx="10307438" cy="2032000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5"/>
            <a:srcRect r="14325"/>
            <a:stretch>
              <a:fillRect/>
            </a:stretch>
          </p:blipFill>
          <p:spPr>
            <a:xfrm>
              <a:off x="9328944" y="1397001"/>
              <a:ext cx="2215356" cy="2032000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6"/>
            <a:srcRect r="14673"/>
            <a:stretch>
              <a:fillRect/>
            </a:stretch>
          </p:blipFill>
          <p:spPr>
            <a:xfrm>
              <a:off x="6895307" y="1397001"/>
              <a:ext cx="2223293" cy="2032000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1236862" y="2025202"/>
              <a:ext cx="5078214" cy="77559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lnSpc>
                  <a:spcPct val="120000"/>
                </a:lnSpc>
                <a:spcBef>
                  <a:spcPct val="20000"/>
                </a:spcBef>
              </a:pPr>
              <a:r>
                <a:rPr lang="en-US" altLang="zh-CN" sz="1400" dirty="0">
                  <a:solidFill>
                    <a:srgbClr val="44546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Add your words here</a:t>
              </a:r>
              <a:r>
                <a:rPr lang="zh-CN" altLang="en-US" sz="1400" dirty="0">
                  <a:solidFill>
                    <a:srgbClr val="44546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，</a:t>
              </a:r>
              <a:r>
                <a:rPr lang="en-US" altLang="zh-CN" sz="1400" dirty="0">
                  <a:solidFill>
                    <a:srgbClr val="44546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according to your need to draw the text box size</a:t>
              </a:r>
              <a:r>
                <a:rPr lang="zh-CN" altLang="en-US" sz="1400" dirty="0">
                  <a:solidFill>
                    <a:srgbClr val="44546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。</a:t>
              </a:r>
              <a:r>
                <a:rPr lang="en-US" altLang="zh-CN" sz="1400" dirty="0">
                  <a:solidFill>
                    <a:srgbClr val="44546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Please read the instructions and more work at the end of the manual template.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/>
          <a:srcRect l="13632" t="9293" r="6710" b="5218"/>
          <a:stretch>
            <a:fillRect/>
          </a:stretch>
        </p:blipFill>
        <p:spPr>
          <a:xfrm>
            <a:off x="261257" y="159659"/>
            <a:ext cx="949376" cy="870856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495189" y="333477"/>
            <a:ext cx="4337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4"/>
          <a:srcRect r="12330"/>
          <a:stretch>
            <a:fillRect/>
          </a:stretch>
        </p:blipFill>
        <p:spPr>
          <a:xfrm>
            <a:off x="1722001" y="1971599"/>
            <a:ext cx="3247939" cy="2395579"/>
          </a:xfrm>
          <a:prstGeom prst="rect">
            <a:avLst/>
          </a:prstGeom>
        </p:spPr>
      </p:pic>
      <p:sp>
        <p:nvSpPr>
          <p:cNvPr id="36" name="矩形 35"/>
          <p:cNvSpPr/>
          <p:nvPr/>
        </p:nvSpPr>
        <p:spPr>
          <a:xfrm>
            <a:off x="1722001" y="4786621"/>
            <a:ext cx="8825349" cy="51706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en-US" altLang="zh-CN" sz="1400" dirty="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Add your words here</a:t>
            </a:r>
            <a:r>
              <a:rPr lang="zh-CN" altLang="en-US" sz="1400" dirty="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1400" dirty="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according to your need to draw the text box size</a:t>
            </a:r>
            <a:r>
              <a:rPr lang="zh-CN" altLang="en-US" sz="1400" dirty="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r>
              <a:rPr lang="en-US" altLang="zh-CN" sz="1400" dirty="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Please read the instructions and more work at the end of the manual template.</a:t>
            </a:r>
          </a:p>
        </p:txBody>
      </p:sp>
      <p:grpSp>
        <p:nvGrpSpPr>
          <p:cNvPr id="37" name="组合 36"/>
          <p:cNvGrpSpPr/>
          <p:nvPr/>
        </p:nvGrpSpPr>
        <p:grpSpPr>
          <a:xfrm>
            <a:off x="5366017" y="2167365"/>
            <a:ext cx="4958989" cy="2048502"/>
            <a:chOff x="5366017" y="2167365"/>
            <a:chExt cx="4958989" cy="2048502"/>
          </a:xfrm>
        </p:grpSpPr>
        <p:sp>
          <p:nvSpPr>
            <p:cNvPr id="38" name="Oval 13"/>
            <p:cNvSpPr/>
            <p:nvPr/>
          </p:nvSpPr>
          <p:spPr>
            <a:xfrm>
              <a:off x="5366017" y="3373983"/>
              <a:ext cx="774193" cy="772838"/>
            </a:xfrm>
            <a:prstGeom prst="ellipse">
              <a:avLst/>
            </a:prstGeom>
            <a:solidFill>
              <a:srgbClr val="03715B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793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pic>
          <p:nvPicPr>
            <p:cNvPr id="39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4879" y="3518352"/>
              <a:ext cx="416471" cy="363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0" name="Oval 17"/>
            <p:cNvSpPr/>
            <p:nvPr/>
          </p:nvSpPr>
          <p:spPr>
            <a:xfrm>
              <a:off x="5366017" y="2167365"/>
              <a:ext cx="774193" cy="772838"/>
            </a:xfrm>
            <a:prstGeom prst="ellipse">
              <a:avLst/>
            </a:prstGeom>
            <a:solidFill>
              <a:srgbClr val="03715B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793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pic>
          <p:nvPicPr>
            <p:cNvPr id="41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0643" y="2330327"/>
              <a:ext cx="440082" cy="439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2" name="TextBox 13"/>
            <p:cNvSpPr txBox="1"/>
            <p:nvPr/>
          </p:nvSpPr>
          <p:spPr>
            <a:xfrm>
              <a:off x="6387173" y="2634270"/>
              <a:ext cx="3937833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spcBef>
                  <a:spcPct val="20000"/>
                </a:spcBef>
                <a:defRPr/>
              </a:pPr>
              <a:r>
                <a:rPr lang="en-US" altLang="zh-CN" sz="1200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add your words here</a:t>
              </a:r>
              <a:r>
                <a:rPr lang="zh-CN" altLang="en-US" sz="1200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</a:t>
              </a:r>
              <a:r>
                <a:rPr lang="en-US" altLang="zh-CN" sz="1200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according to your need to draw the text box size</a:t>
              </a:r>
            </a:p>
          </p:txBody>
        </p:sp>
        <p:sp>
          <p:nvSpPr>
            <p:cNvPr id="43" name="TextBox 13"/>
            <p:cNvSpPr txBox="1"/>
            <p:nvPr/>
          </p:nvSpPr>
          <p:spPr>
            <a:xfrm>
              <a:off x="6383092" y="3560630"/>
              <a:ext cx="1952995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spcBef>
                  <a:spcPct val="20000"/>
                </a:spcBef>
                <a:defRPr/>
              </a:pPr>
              <a:r>
                <a:rPr lang="en-US" altLang="zh-CN" sz="1600" b="1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ADD TITLE</a:t>
              </a:r>
              <a:endParaRPr 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4" name="TextBox 13"/>
            <p:cNvSpPr txBox="1"/>
            <p:nvPr/>
          </p:nvSpPr>
          <p:spPr>
            <a:xfrm>
              <a:off x="6387173" y="3846535"/>
              <a:ext cx="3937833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spcBef>
                  <a:spcPct val="20000"/>
                </a:spcBef>
                <a:defRPr/>
              </a:pPr>
              <a:r>
                <a:rPr lang="en-US" altLang="zh-CN" sz="1200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add your words here</a:t>
              </a:r>
              <a:r>
                <a:rPr lang="zh-CN" altLang="en-US" sz="1200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</a:t>
              </a:r>
              <a:r>
                <a:rPr lang="en-US" altLang="zh-CN" sz="1200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according to your need to draw the text box size</a:t>
              </a:r>
            </a:p>
          </p:txBody>
        </p:sp>
        <p:sp>
          <p:nvSpPr>
            <p:cNvPr id="45" name="TextBox 13"/>
            <p:cNvSpPr txBox="1"/>
            <p:nvPr/>
          </p:nvSpPr>
          <p:spPr>
            <a:xfrm>
              <a:off x="6383092" y="2388049"/>
              <a:ext cx="1952995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spcBef>
                  <a:spcPct val="20000"/>
                </a:spcBef>
                <a:defRPr/>
              </a:pPr>
              <a:r>
                <a:rPr lang="en-US" altLang="zh-CN" sz="1600" b="1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ADD TITLE</a:t>
              </a:r>
              <a:endParaRPr 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/>
          <a:srcRect l="13632" t="9293" r="6710" b="5218"/>
          <a:stretch>
            <a:fillRect/>
          </a:stretch>
        </p:blipFill>
        <p:spPr>
          <a:xfrm>
            <a:off x="261257" y="159659"/>
            <a:ext cx="949376" cy="870856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495189" y="333477"/>
            <a:ext cx="4337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20"/>
          <p:cNvSpPr txBox="1"/>
          <p:nvPr/>
        </p:nvSpPr>
        <p:spPr>
          <a:xfrm>
            <a:off x="8715487" y="4268974"/>
            <a:ext cx="380232" cy="9114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7930"/>
            <a:r>
              <a:rPr lang="en-US" sz="5325" dirty="0">
                <a:latin typeface="Roboto" pitchFamily="2" charset="0"/>
                <a:ea typeface="Roboto" pitchFamily="2" charset="0"/>
              </a:rPr>
              <a:t>”</a:t>
            </a:r>
            <a:endParaRPr lang="en-US" sz="3190" dirty="0">
              <a:latin typeface="Roboto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603536" y="1181308"/>
            <a:ext cx="8785846" cy="2177407"/>
            <a:chOff x="603536" y="1181308"/>
            <a:chExt cx="8785846" cy="2177407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536" y="1791458"/>
              <a:ext cx="1279949" cy="1311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9"/>
            <p:cNvSpPr/>
            <p:nvPr/>
          </p:nvSpPr>
          <p:spPr>
            <a:xfrm>
              <a:off x="1972211" y="1791458"/>
              <a:ext cx="101400" cy="1311579"/>
            </a:xfrm>
            <a:prstGeom prst="rect">
              <a:avLst/>
            </a:prstGeom>
            <a:solidFill>
              <a:srgbClr val="03715B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793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/>
              </a:endParaRPr>
            </a:p>
          </p:txBody>
        </p:sp>
        <p:sp>
          <p:nvSpPr>
            <p:cNvPr id="8" name="TextBox 20"/>
            <p:cNvSpPr txBox="1"/>
            <p:nvPr/>
          </p:nvSpPr>
          <p:spPr>
            <a:xfrm rot="10800000">
              <a:off x="2073611" y="1181308"/>
              <a:ext cx="390447" cy="9114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7930"/>
              <a:r>
                <a:rPr lang="en-US" sz="5325" dirty="0">
                  <a:solidFill>
                    <a:srgbClr val="445469"/>
                  </a:solidFill>
                  <a:latin typeface="Roboto" pitchFamily="2" charset="0"/>
                  <a:ea typeface="Roboto" pitchFamily="2" charset="0"/>
                </a:rPr>
                <a:t>”</a:t>
              </a:r>
              <a:endParaRPr lang="en-US" sz="3190" dirty="0">
                <a:solidFill>
                  <a:srgbClr val="445469"/>
                </a:solidFill>
                <a:latin typeface="Roboto"/>
              </a:endParaRPr>
            </a:p>
          </p:txBody>
        </p:sp>
        <p:sp>
          <p:nvSpPr>
            <p:cNvPr id="9" name="TextBox 22"/>
            <p:cNvSpPr txBox="1"/>
            <p:nvPr/>
          </p:nvSpPr>
          <p:spPr>
            <a:xfrm>
              <a:off x="8512699" y="2447247"/>
              <a:ext cx="441146" cy="9114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7930"/>
              <a:r>
                <a:rPr lang="en-US" sz="5325" dirty="0">
                  <a:solidFill>
                    <a:srgbClr val="445469"/>
                  </a:solidFill>
                  <a:latin typeface="Roboto" pitchFamily="2" charset="0"/>
                  <a:ea typeface="Roboto" pitchFamily="2" charset="0"/>
                </a:rPr>
                <a:t>”</a:t>
              </a:r>
              <a:endParaRPr lang="en-US" sz="3190" dirty="0">
                <a:solidFill>
                  <a:srgbClr val="445469"/>
                </a:solidFill>
                <a:latin typeface="Roboto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2311784" y="2114709"/>
              <a:ext cx="7077598" cy="517065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lnSpc>
                  <a:spcPct val="120000"/>
                </a:lnSpc>
                <a:spcBef>
                  <a:spcPct val="20000"/>
                </a:spcBef>
              </a:pPr>
              <a:r>
                <a:rPr lang="en-US" altLang="zh-CN" sz="1400" dirty="0">
                  <a:solidFill>
                    <a:srgbClr val="44546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Add your words here</a:t>
              </a:r>
              <a:r>
                <a:rPr lang="zh-CN" altLang="en-US" sz="1400" dirty="0">
                  <a:solidFill>
                    <a:srgbClr val="44546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，</a:t>
              </a:r>
              <a:r>
                <a:rPr lang="en-US" altLang="zh-CN" sz="1400" dirty="0">
                  <a:solidFill>
                    <a:srgbClr val="44546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according to your need to draw the text box size</a:t>
              </a:r>
              <a:r>
                <a:rPr lang="zh-CN" altLang="en-US" sz="1400" dirty="0">
                  <a:solidFill>
                    <a:srgbClr val="44546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。</a:t>
              </a:r>
              <a:r>
                <a:rPr lang="en-US" altLang="zh-CN" sz="1400" dirty="0">
                  <a:solidFill>
                    <a:srgbClr val="44546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Please read the instructions and more work at the end of the manual template.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788097" y="3102314"/>
            <a:ext cx="9761583" cy="1513728"/>
            <a:chOff x="1788097" y="3102314"/>
            <a:chExt cx="9761583" cy="1513728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731" y="3304463"/>
              <a:ext cx="1279949" cy="1311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17"/>
            <p:cNvSpPr/>
            <p:nvPr/>
          </p:nvSpPr>
          <p:spPr>
            <a:xfrm>
              <a:off x="9995610" y="3304463"/>
              <a:ext cx="101400" cy="1311579"/>
            </a:xfrm>
            <a:prstGeom prst="rect">
              <a:avLst/>
            </a:prstGeom>
            <a:solidFill>
              <a:srgbClr val="03715B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793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/>
              </a:endParaRPr>
            </a:p>
          </p:txBody>
        </p:sp>
        <p:sp>
          <p:nvSpPr>
            <p:cNvPr id="16" name="TextBox 24"/>
            <p:cNvSpPr txBox="1"/>
            <p:nvPr/>
          </p:nvSpPr>
          <p:spPr>
            <a:xfrm rot="10800000">
              <a:off x="1788097" y="3102314"/>
              <a:ext cx="441146" cy="9114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7930"/>
              <a:r>
                <a:rPr lang="en-US" sz="5325" dirty="0">
                  <a:solidFill>
                    <a:srgbClr val="445469"/>
                  </a:solidFill>
                  <a:latin typeface="Roboto" pitchFamily="2" charset="0"/>
                  <a:ea typeface="Roboto" pitchFamily="2" charset="0"/>
                </a:rPr>
                <a:t>”</a:t>
              </a:r>
              <a:endParaRPr lang="en-US" sz="3190" dirty="0">
                <a:solidFill>
                  <a:srgbClr val="445469"/>
                </a:solidFill>
                <a:latin typeface="Roboto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2311784" y="3768215"/>
              <a:ext cx="7077598" cy="517065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lnSpc>
                  <a:spcPct val="120000"/>
                </a:lnSpc>
                <a:spcBef>
                  <a:spcPct val="20000"/>
                </a:spcBef>
              </a:pPr>
              <a:r>
                <a:rPr lang="en-US" altLang="zh-CN" sz="1400" dirty="0">
                  <a:solidFill>
                    <a:srgbClr val="44546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Add your words here</a:t>
              </a:r>
              <a:r>
                <a:rPr lang="zh-CN" altLang="en-US" sz="1400" dirty="0">
                  <a:solidFill>
                    <a:srgbClr val="44546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，</a:t>
              </a:r>
              <a:r>
                <a:rPr lang="en-US" altLang="zh-CN" sz="1400" dirty="0">
                  <a:solidFill>
                    <a:srgbClr val="44546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according to your need to draw the text box size</a:t>
              </a:r>
              <a:r>
                <a:rPr lang="zh-CN" altLang="en-US" sz="1400" dirty="0">
                  <a:solidFill>
                    <a:srgbClr val="44546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。</a:t>
              </a:r>
              <a:r>
                <a:rPr lang="en-US" altLang="zh-CN" sz="1400" dirty="0">
                  <a:solidFill>
                    <a:srgbClr val="44546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Please read the instructions and more work at the end of the manual template.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03536" y="4226786"/>
            <a:ext cx="8785846" cy="2401791"/>
            <a:chOff x="603536" y="4226786"/>
            <a:chExt cx="8785846" cy="2401791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536" y="4724085"/>
              <a:ext cx="1279949" cy="1311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Rectangle 13"/>
            <p:cNvSpPr/>
            <p:nvPr/>
          </p:nvSpPr>
          <p:spPr>
            <a:xfrm>
              <a:off x="1972211" y="4724085"/>
              <a:ext cx="101400" cy="1311579"/>
            </a:xfrm>
            <a:prstGeom prst="rect">
              <a:avLst/>
            </a:prstGeom>
            <a:solidFill>
              <a:srgbClr val="03715B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793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/>
              </a:endParaRPr>
            </a:p>
          </p:txBody>
        </p:sp>
        <p:sp>
          <p:nvSpPr>
            <p:cNvPr id="21" name="TextBox 23"/>
            <p:cNvSpPr txBox="1"/>
            <p:nvPr/>
          </p:nvSpPr>
          <p:spPr>
            <a:xfrm>
              <a:off x="8542439" y="5717109"/>
              <a:ext cx="441146" cy="9114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7930"/>
              <a:r>
                <a:rPr lang="en-US" sz="5325" dirty="0">
                  <a:solidFill>
                    <a:srgbClr val="445469"/>
                  </a:solidFill>
                  <a:latin typeface="Roboto" pitchFamily="2" charset="0"/>
                  <a:ea typeface="Roboto" pitchFamily="2" charset="0"/>
                </a:rPr>
                <a:t>”</a:t>
              </a:r>
              <a:endParaRPr lang="en-US" sz="3190" dirty="0">
                <a:solidFill>
                  <a:srgbClr val="445469"/>
                </a:solidFill>
                <a:latin typeface="Roboto"/>
              </a:endParaRPr>
            </a:p>
          </p:txBody>
        </p:sp>
        <p:sp>
          <p:nvSpPr>
            <p:cNvPr id="22" name="TextBox 25"/>
            <p:cNvSpPr txBox="1"/>
            <p:nvPr/>
          </p:nvSpPr>
          <p:spPr>
            <a:xfrm rot="10800000">
              <a:off x="2022911" y="4226786"/>
              <a:ext cx="441146" cy="9114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7930"/>
              <a:r>
                <a:rPr lang="en-US" sz="5325" dirty="0">
                  <a:solidFill>
                    <a:srgbClr val="445469"/>
                  </a:solidFill>
                  <a:latin typeface="Roboto" pitchFamily="2" charset="0"/>
                  <a:ea typeface="Roboto" pitchFamily="2" charset="0"/>
                </a:rPr>
                <a:t>”</a:t>
              </a:r>
              <a:endParaRPr lang="en-US" sz="3190" dirty="0">
                <a:solidFill>
                  <a:srgbClr val="445469"/>
                </a:solidFill>
                <a:latin typeface="Roboto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2311784" y="5240402"/>
              <a:ext cx="7077598" cy="517065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lnSpc>
                  <a:spcPct val="120000"/>
                </a:lnSpc>
                <a:spcBef>
                  <a:spcPct val="20000"/>
                </a:spcBef>
              </a:pPr>
              <a:r>
                <a:rPr lang="en-US" altLang="zh-CN" sz="1400" dirty="0">
                  <a:solidFill>
                    <a:srgbClr val="44546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Add your words here</a:t>
              </a:r>
              <a:r>
                <a:rPr lang="zh-CN" altLang="en-US" sz="1400" dirty="0">
                  <a:solidFill>
                    <a:srgbClr val="44546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，</a:t>
              </a:r>
              <a:r>
                <a:rPr lang="en-US" altLang="zh-CN" sz="1400" dirty="0">
                  <a:solidFill>
                    <a:srgbClr val="44546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according to your need to draw the text box size</a:t>
              </a:r>
              <a:r>
                <a:rPr lang="zh-CN" altLang="en-US" sz="1400" dirty="0">
                  <a:solidFill>
                    <a:srgbClr val="44546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。</a:t>
              </a:r>
              <a:r>
                <a:rPr lang="en-US" altLang="zh-CN" sz="1400" dirty="0">
                  <a:solidFill>
                    <a:srgbClr val="44546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Please read the instructions and more work at the end of the manual template.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/>
          <a:srcRect l="13632" t="9293" r="6710" b="5218"/>
          <a:stretch>
            <a:fillRect/>
          </a:stretch>
        </p:blipFill>
        <p:spPr>
          <a:xfrm>
            <a:off x="261257" y="159659"/>
            <a:ext cx="949376" cy="870856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495189" y="333477"/>
            <a:ext cx="4337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6193868" y="2085975"/>
            <a:ext cx="5112306" cy="2924174"/>
            <a:chOff x="6193868" y="2085975"/>
            <a:chExt cx="5112306" cy="2924174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4"/>
            <a:srcRect t="13652"/>
            <a:stretch>
              <a:fillRect/>
            </a:stretch>
          </p:blipFill>
          <p:spPr>
            <a:xfrm>
              <a:off x="6193868" y="2085975"/>
              <a:ext cx="5112306" cy="2924174"/>
            </a:xfrm>
            <a:prstGeom prst="rect">
              <a:avLst/>
            </a:prstGeom>
          </p:spPr>
        </p:pic>
        <p:sp>
          <p:nvSpPr>
            <p:cNvPr id="6" name="Oval 5"/>
            <p:cNvSpPr/>
            <p:nvPr/>
          </p:nvSpPr>
          <p:spPr>
            <a:xfrm>
              <a:off x="8179315" y="2950091"/>
              <a:ext cx="1148317" cy="1148317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THE </a:t>
              </a:r>
            </a:p>
            <a:p>
              <a:pPr algn="ctr"/>
              <a:r>
                <a:rPr lang="en-US" sz="14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CLEAN</a:t>
              </a:r>
            </a:p>
            <a:p>
              <a:pPr algn="ctr"/>
              <a:r>
                <a:rPr lang="en-US" sz="9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TEMPLATE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867095" y="2716008"/>
            <a:ext cx="4590731" cy="1709836"/>
            <a:chOff x="867095" y="2716008"/>
            <a:chExt cx="4590731" cy="1709836"/>
          </a:xfrm>
        </p:grpSpPr>
        <p:sp>
          <p:nvSpPr>
            <p:cNvPr id="8" name="矩形 7"/>
            <p:cNvSpPr/>
            <p:nvPr/>
          </p:nvSpPr>
          <p:spPr>
            <a:xfrm>
              <a:off x="1200470" y="3277678"/>
              <a:ext cx="3923980" cy="9787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216660">
                <a:lnSpc>
                  <a:spcPct val="120000"/>
                </a:lnSpc>
                <a:spcBef>
                  <a:spcPct val="20000"/>
                </a:spcBef>
              </a:pPr>
              <a:r>
                <a:rPr lang="en-US" altLang="zh-CN" sz="1200" dirty="0">
                  <a:solidFill>
                    <a:srgbClr val="44546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Add your words here</a:t>
              </a:r>
              <a:r>
                <a:rPr lang="zh-CN" altLang="en-US" sz="1200" dirty="0">
                  <a:solidFill>
                    <a:srgbClr val="44546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，</a:t>
              </a:r>
              <a:r>
                <a:rPr lang="en-US" altLang="zh-CN" sz="1200" dirty="0">
                  <a:solidFill>
                    <a:srgbClr val="44546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according to your need to draw the text box size</a:t>
              </a:r>
              <a:r>
                <a:rPr lang="zh-CN" altLang="en-US" sz="1200" dirty="0">
                  <a:solidFill>
                    <a:srgbClr val="44546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。</a:t>
              </a:r>
              <a:r>
                <a:rPr lang="en-US" altLang="zh-CN" sz="1200" dirty="0">
                  <a:solidFill>
                    <a:srgbClr val="44546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Please read the instructions and more work at the end of the manual template.</a:t>
              </a:r>
            </a:p>
          </p:txBody>
        </p:sp>
        <p:sp>
          <p:nvSpPr>
            <p:cNvPr id="9" name="圆角矩形 8"/>
            <p:cNvSpPr/>
            <p:nvPr/>
          </p:nvSpPr>
          <p:spPr>
            <a:xfrm>
              <a:off x="867095" y="2950091"/>
              <a:ext cx="4590731" cy="1475753"/>
            </a:xfrm>
            <a:prstGeom prst="roundRect">
              <a:avLst>
                <a:gd name="adj" fmla="val 9083"/>
              </a:avLst>
            </a:prstGeom>
            <a:noFill/>
            <a:ln>
              <a:solidFill>
                <a:srgbClr val="ADBAC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1522701" y="2716008"/>
              <a:ext cx="3279515" cy="462161"/>
            </a:xfrm>
            <a:prstGeom prst="roundRect">
              <a:avLst/>
            </a:prstGeom>
            <a:solidFill>
              <a:srgbClr val="0371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753947" y="2765806"/>
              <a:ext cx="279797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1216660">
                <a:spcBef>
                  <a:spcPct val="20000"/>
                </a:spcBef>
                <a:defRPr/>
              </a:pPr>
              <a:r>
                <a:rPr lang="en-US" altLang="zh-CN" sz="1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ADD TITLE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-422671" y="571201"/>
            <a:ext cx="6068291" cy="5664647"/>
            <a:chOff x="2496157" y="237388"/>
            <a:chExt cx="6822015" cy="6383223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99730" y="237388"/>
              <a:ext cx="6818442" cy="6383223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96157" y="237388"/>
              <a:ext cx="6822015" cy="6383065"/>
            </a:xfrm>
            <a:prstGeom prst="rect">
              <a:avLst/>
            </a:prstGeom>
          </p:spPr>
        </p:pic>
      </p:grpSp>
      <p:grpSp>
        <p:nvGrpSpPr>
          <p:cNvPr id="7" name="组合 6"/>
          <p:cNvGrpSpPr/>
          <p:nvPr/>
        </p:nvGrpSpPr>
        <p:grpSpPr>
          <a:xfrm>
            <a:off x="346734" y="829931"/>
            <a:ext cx="5144671" cy="5197160"/>
            <a:chOff x="346734" y="829931"/>
            <a:chExt cx="5144671" cy="519716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6734" y="829931"/>
              <a:ext cx="5144671" cy="5197160"/>
            </a:xfrm>
            <a:prstGeom prst="rect">
              <a:avLst/>
            </a:prstGeom>
          </p:spPr>
        </p:pic>
        <p:sp>
          <p:nvSpPr>
            <p:cNvPr id="3" name="文本框 2"/>
            <p:cNvSpPr txBox="1"/>
            <p:nvPr/>
          </p:nvSpPr>
          <p:spPr>
            <a:xfrm>
              <a:off x="1450931" y="2161083"/>
              <a:ext cx="3844955" cy="2646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1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400083" y="2708275"/>
            <a:ext cx="5726834" cy="2189837"/>
            <a:chOff x="6400083" y="2708275"/>
            <a:chExt cx="5726834" cy="2189837"/>
          </a:xfrm>
        </p:grpSpPr>
        <p:grpSp>
          <p:nvGrpSpPr>
            <p:cNvPr id="13" name="组合 2"/>
            <p:cNvGrpSpPr/>
            <p:nvPr/>
          </p:nvGrpSpPr>
          <p:grpSpPr bwMode="auto">
            <a:xfrm>
              <a:off x="6888163" y="3098800"/>
              <a:ext cx="4900564" cy="646331"/>
              <a:chOff x="322440" y="4184903"/>
              <a:chExt cx="4900847" cy="646549"/>
            </a:xfrm>
          </p:grpSpPr>
          <p:sp>
            <p:nvSpPr>
              <p:cNvPr id="14" name="文本框 13"/>
              <p:cNvSpPr txBox="1"/>
              <p:nvPr/>
            </p:nvSpPr>
            <p:spPr>
              <a:xfrm>
                <a:off x="1198791" y="4184903"/>
                <a:ext cx="4024496" cy="6465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CN" altLang="en-US" sz="3600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单击此处添加标题</a:t>
                </a:r>
              </a:p>
            </p:txBody>
          </p:sp>
          <p:grpSp>
            <p:nvGrpSpPr>
              <p:cNvPr id="15" name="组合 4"/>
              <p:cNvGrpSpPr/>
              <p:nvPr/>
            </p:nvGrpSpPr>
            <p:grpSpPr bwMode="auto">
              <a:xfrm>
                <a:off x="322440" y="4202901"/>
                <a:ext cx="658251" cy="610334"/>
                <a:chOff x="2680724" y="3950006"/>
                <a:chExt cx="863174" cy="800339"/>
              </a:xfrm>
            </p:grpSpPr>
            <p:sp>
              <p:nvSpPr>
                <p:cNvPr id="16" name="任意多边形 15"/>
                <p:cNvSpPr/>
                <p:nvPr/>
              </p:nvSpPr>
              <p:spPr>
                <a:xfrm>
                  <a:off x="2711951" y="3949312"/>
                  <a:ext cx="832733" cy="801728"/>
                </a:xfrm>
                <a:custGeom>
                  <a:avLst/>
                  <a:gdLst>
                    <a:gd name="connsiteX0" fmla="*/ 0 w 637309"/>
                    <a:gd name="connsiteY0" fmla="*/ 235527 h 568036"/>
                    <a:gd name="connsiteX1" fmla="*/ 637309 w 637309"/>
                    <a:gd name="connsiteY1" fmla="*/ 0 h 568036"/>
                    <a:gd name="connsiteX2" fmla="*/ 318655 w 637309"/>
                    <a:gd name="connsiteY2" fmla="*/ 568036 h 568036"/>
                    <a:gd name="connsiteX3" fmla="*/ 318655 w 637309"/>
                    <a:gd name="connsiteY3" fmla="*/ 332509 h 568036"/>
                    <a:gd name="connsiteX4" fmla="*/ 0 w 637309"/>
                    <a:gd name="connsiteY4" fmla="*/ 235527 h 568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37309" h="568036">
                      <a:moveTo>
                        <a:pt x="0" y="235527"/>
                      </a:moveTo>
                      <a:lnTo>
                        <a:pt x="637309" y="0"/>
                      </a:lnTo>
                      <a:lnTo>
                        <a:pt x="318655" y="568036"/>
                      </a:lnTo>
                      <a:lnTo>
                        <a:pt x="318655" y="332509"/>
                      </a:lnTo>
                      <a:lnTo>
                        <a:pt x="0" y="235527"/>
                      </a:lnTo>
                      <a:close/>
                    </a:path>
                  </a:pathLst>
                </a:custGeom>
                <a:solidFill>
                  <a:srgbClr val="0E359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6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" name="任意多边形 16"/>
                <p:cNvSpPr/>
                <p:nvPr/>
              </p:nvSpPr>
              <p:spPr>
                <a:xfrm>
                  <a:off x="2680724" y="3959723"/>
                  <a:ext cx="863960" cy="699691"/>
                </a:xfrm>
                <a:custGeom>
                  <a:avLst/>
                  <a:gdLst>
                    <a:gd name="connsiteX0" fmla="*/ 0 w 637309"/>
                    <a:gd name="connsiteY0" fmla="*/ 235527 h 568036"/>
                    <a:gd name="connsiteX1" fmla="*/ 637309 w 637309"/>
                    <a:gd name="connsiteY1" fmla="*/ 0 h 568036"/>
                    <a:gd name="connsiteX2" fmla="*/ 318655 w 637309"/>
                    <a:gd name="connsiteY2" fmla="*/ 568036 h 568036"/>
                    <a:gd name="connsiteX3" fmla="*/ 318655 w 637309"/>
                    <a:gd name="connsiteY3" fmla="*/ 332509 h 568036"/>
                    <a:gd name="connsiteX4" fmla="*/ 0 w 637309"/>
                    <a:gd name="connsiteY4" fmla="*/ 235527 h 568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37309" h="568036">
                      <a:moveTo>
                        <a:pt x="0" y="235527"/>
                      </a:moveTo>
                      <a:lnTo>
                        <a:pt x="637309" y="0"/>
                      </a:lnTo>
                      <a:lnTo>
                        <a:pt x="318655" y="568036"/>
                      </a:lnTo>
                      <a:lnTo>
                        <a:pt x="318655" y="332509"/>
                      </a:lnTo>
                      <a:lnTo>
                        <a:pt x="0" y="235527"/>
                      </a:lnTo>
                      <a:close/>
                    </a:path>
                  </a:pathLst>
                </a:custGeom>
                <a:solidFill>
                  <a:srgbClr val="8FB3A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600">
                    <a:solidFill>
                      <a:prstClr val="white"/>
                    </a:solidFill>
                  </a:endParaRPr>
                </a:p>
              </p:txBody>
            </p:sp>
          </p:grpSp>
        </p:grpSp>
        <p:sp>
          <p:nvSpPr>
            <p:cNvPr id="18" name="图文框 17"/>
            <p:cNvSpPr/>
            <p:nvPr/>
          </p:nvSpPr>
          <p:spPr>
            <a:xfrm>
              <a:off x="6672263" y="2708275"/>
              <a:ext cx="5289550" cy="1368425"/>
            </a:xfrm>
            <a:prstGeom prst="frame">
              <a:avLst>
                <a:gd name="adj1" fmla="val 1900"/>
              </a:avLst>
            </a:prstGeom>
            <a:gradFill>
              <a:gsLst>
                <a:gs pos="25000">
                  <a:srgbClr val="00D5B5"/>
                </a:gs>
                <a:gs pos="0">
                  <a:srgbClr val="F47508"/>
                </a:gs>
                <a:gs pos="49000">
                  <a:srgbClr val="F47508"/>
                </a:gs>
                <a:gs pos="72000">
                  <a:srgbClr val="0089AB"/>
                </a:gs>
                <a:gs pos="94000">
                  <a:srgbClr val="FEA300"/>
                </a:gs>
              </a:gsLst>
              <a:lin ang="8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矩形 33"/>
            <p:cNvSpPr>
              <a:spLocks noChangeArrowheads="1"/>
            </p:cNvSpPr>
            <p:nvPr/>
          </p:nvSpPr>
          <p:spPr bwMode="auto">
            <a:xfrm>
              <a:off x="6400083" y="4467225"/>
              <a:ext cx="5726834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according to your need to draw the text box size</a:t>
              </a: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。</a:t>
              </a: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read the instructions and more work at the end of the manual template.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1604</Words>
  <Application>Microsoft Office PowerPoint</Application>
  <PresentationFormat>宽屏</PresentationFormat>
  <Paragraphs>235</Paragraphs>
  <Slides>31</Slides>
  <Notes>31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38" baseType="lpstr">
      <vt:lpstr>Open Sans</vt:lpstr>
      <vt:lpstr>Roboto</vt:lpstr>
      <vt:lpstr>微软雅黑</vt:lpstr>
      <vt:lpstr>Arial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天 下</cp:lastModifiedBy>
  <cp:revision>6</cp:revision>
  <dcterms:created xsi:type="dcterms:W3CDTF">2015-09-01T03:04:00Z</dcterms:created>
  <dcterms:modified xsi:type="dcterms:W3CDTF">2021-01-06T01:04:33Z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