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64" r:id="rId2"/>
    <p:sldId id="274" r:id="rId3"/>
    <p:sldId id="275" r:id="rId4"/>
    <p:sldId id="277" r:id="rId5"/>
    <p:sldId id="257" r:id="rId6"/>
    <p:sldId id="286" r:id="rId7"/>
    <p:sldId id="287" r:id="rId8"/>
    <p:sldId id="283" r:id="rId9"/>
    <p:sldId id="307" r:id="rId10"/>
    <p:sldId id="301" r:id="rId11"/>
    <p:sldId id="278" r:id="rId12"/>
    <p:sldId id="285" r:id="rId13"/>
    <p:sldId id="284" r:id="rId14"/>
    <p:sldId id="292" r:id="rId15"/>
    <p:sldId id="290" r:id="rId16"/>
    <p:sldId id="288" r:id="rId17"/>
    <p:sldId id="308" r:id="rId18"/>
    <p:sldId id="293" r:id="rId19"/>
    <p:sldId id="256" r:id="rId20"/>
    <p:sldId id="279" r:id="rId21"/>
    <p:sldId id="300" r:id="rId22"/>
    <p:sldId id="295" r:id="rId23"/>
    <p:sldId id="296" r:id="rId24"/>
    <p:sldId id="302" r:id="rId25"/>
    <p:sldId id="299" r:id="rId26"/>
    <p:sldId id="280" r:id="rId27"/>
    <p:sldId id="294" r:id="rId28"/>
    <p:sldId id="298" r:id="rId29"/>
    <p:sldId id="304" r:id="rId30"/>
    <p:sldId id="297" r:id="rId31"/>
    <p:sldId id="303" r:id="rId32"/>
    <p:sldId id="306" r:id="rId33"/>
    <p:sldId id="291" r:id="rId34"/>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4F9"/>
    <a:srgbClr val="FEFEFE"/>
    <a:srgbClr val="F6F5FA"/>
    <a:srgbClr val="B8B5F7"/>
    <a:srgbClr val="C1C0F8"/>
    <a:srgbClr val="9D9DB6"/>
    <a:srgbClr val="0DB0FF"/>
    <a:srgbClr val="BACDFA"/>
    <a:srgbClr val="BCEBFE"/>
    <a:srgbClr val="BBE5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31" autoAdjust="0"/>
    <p:restoredTop sz="94439" autoAdjust="0"/>
  </p:normalViewPr>
  <p:slideViewPr>
    <p:cSldViewPr snapToGrid="0">
      <p:cViewPr varScale="1">
        <p:scale>
          <a:sx n="69" d="100"/>
          <a:sy n="69" d="100"/>
        </p:scale>
        <p:origin x="768" y="72"/>
      </p:cViewPr>
      <p:guideLst/>
    </p:cSldViewPr>
  </p:slideViewPr>
  <p:notesTextViewPr>
    <p:cViewPr>
      <p:scale>
        <a:sx n="1" d="1"/>
        <a:sy n="1" d="1"/>
      </p:scale>
      <p:origin x="0" y="0"/>
    </p:cViewPr>
  </p:notesTextViewPr>
  <p:sorterViewPr>
    <p:cViewPr varScale="1">
      <p:scale>
        <a:sx n="100" d="100"/>
        <a:sy n="100" d="100"/>
      </p:scale>
      <p:origin x="0" y="-1319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27.jpeg"/><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image" Target="../media/image27.jpeg"/><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image" Target="../media/image27.jpeg"/><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image" Target="../media/image27.jpeg"/><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a:ln>
              <a:noFill/>
            </a:ln>
          </c:spPr>
          <c:dPt>
            <c:idx val="0"/>
            <c:bubble3D val="0"/>
            <c:spPr>
              <a:solidFill>
                <a:srgbClr val="D8D8D8"/>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1-C75C-40C4-9E34-BCCB56C23F3D}"/>
              </c:ext>
            </c:extLst>
          </c:dPt>
          <c:dPt>
            <c:idx val="1"/>
            <c:bubble3D val="0"/>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3-C75C-40C4-9E34-BCCB56C23F3D}"/>
              </c:ext>
            </c:extLst>
          </c:dPt>
          <c:cat>
            <c:strRef>
              <c:f>Sheet1!$A$2:$A$3</c:f>
              <c:strCache>
                <c:ptCount val="2"/>
                <c:pt idx="0">
                  <c:v>第一季度</c:v>
                </c:pt>
                <c:pt idx="1">
                  <c:v>第二季度</c:v>
                </c:pt>
              </c:strCache>
            </c:strRef>
          </c:cat>
          <c:val>
            <c:numRef>
              <c:f>Sheet1!$B$2:$B$3</c:f>
              <c:numCache>
                <c:formatCode>General</c:formatCode>
                <c:ptCount val="2"/>
                <c:pt idx="0">
                  <c:v>75</c:v>
                </c:pt>
                <c:pt idx="1">
                  <c:v>45</c:v>
                </c:pt>
              </c:numCache>
            </c:numRef>
          </c:val>
          <c:extLst>
            <c:ext xmlns:c16="http://schemas.microsoft.com/office/drawing/2014/chart" uri="{C3380CC4-5D6E-409C-BE32-E72D297353CC}">
              <c16:uniqueId val="{00000004-C75C-40C4-9E34-BCCB56C23F3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a:innerShdw blurRad="114300">
        <a:prstClr val="black"/>
      </a:innerShdw>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a:ln>
              <a:noFill/>
            </a:ln>
          </c:spPr>
          <c:dPt>
            <c:idx val="0"/>
            <c:bubble3D val="0"/>
            <c:spPr>
              <a:solidFill>
                <a:srgbClr val="D8D8D8"/>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1-5FF1-4B62-9A37-DDEB9C3972C0}"/>
              </c:ext>
            </c:extLst>
          </c:dPt>
          <c:dPt>
            <c:idx val="1"/>
            <c:bubble3D val="0"/>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3-5FF1-4B62-9A37-DDEB9C3972C0}"/>
              </c:ext>
            </c:extLst>
          </c:dPt>
          <c:cat>
            <c:strRef>
              <c:f>Sheet1!$A$2:$A$3</c:f>
              <c:strCache>
                <c:ptCount val="2"/>
                <c:pt idx="0">
                  <c:v>第一季度</c:v>
                </c:pt>
                <c:pt idx="1">
                  <c:v>第二季度</c:v>
                </c:pt>
              </c:strCache>
            </c:strRef>
          </c:cat>
          <c:val>
            <c:numRef>
              <c:f>Sheet1!$B$2:$B$3</c:f>
              <c:numCache>
                <c:formatCode>General</c:formatCode>
                <c:ptCount val="2"/>
                <c:pt idx="0">
                  <c:v>15</c:v>
                </c:pt>
                <c:pt idx="1">
                  <c:v>85</c:v>
                </c:pt>
              </c:numCache>
            </c:numRef>
          </c:val>
          <c:extLst>
            <c:ext xmlns:c16="http://schemas.microsoft.com/office/drawing/2014/chart" uri="{C3380CC4-5D6E-409C-BE32-E72D297353CC}">
              <c16:uniqueId val="{00000004-5FF1-4B62-9A37-DDEB9C3972C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a:innerShdw blurRad="114300">
        <a:prstClr val="black"/>
      </a:innerShdw>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a:ln>
              <a:noFill/>
            </a:ln>
          </c:spPr>
          <c:dPt>
            <c:idx val="0"/>
            <c:bubble3D val="0"/>
            <c:spPr>
              <a:solidFill>
                <a:srgbClr val="D8D8D8"/>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1-01D3-414E-8989-3348EB5B14FC}"/>
              </c:ext>
            </c:extLst>
          </c:dPt>
          <c:dPt>
            <c:idx val="1"/>
            <c:bubble3D val="0"/>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3-01D3-414E-8989-3348EB5B14FC}"/>
              </c:ext>
            </c:extLst>
          </c:dPt>
          <c:cat>
            <c:strRef>
              <c:f>Sheet1!$A$2:$A$3</c:f>
              <c:strCache>
                <c:ptCount val="2"/>
                <c:pt idx="0">
                  <c:v>第一季度</c:v>
                </c:pt>
                <c:pt idx="1">
                  <c:v>第二季度</c:v>
                </c:pt>
              </c:strCache>
            </c:strRef>
          </c:cat>
          <c:val>
            <c:numRef>
              <c:f>Sheet1!$B$2:$B$3</c:f>
              <c:numCache>
                <c:formatCode>General</c:formatCode>
                <c:ptCount val="2"/>
                <c:pt idx="0">
                  <c:v>25</c:v>
                </c:pt>
                <c:pt idx="1">
                  <c:v>70</c:v>
                </c:pt>
              </c:numCache>
            </c:numRef>
          </c:val>
          <c:extLst>
            <c:ext xmlns:c16="http://schemas.microsoft.com/office/drawing/2014/chart" uri="{C3380CC4-5D6E-409C-BE32-E72D297353CC}">
              <c16:uniqueId val="{00000004-01D3-414E-8989-3348EB5B14F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a:innerShdw blurRad="114300">
        <a:prstClr val="black"/>
      </a:innerShdw>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a:ln>
              <a:noFill/>
            </a:ln>
          </c:spPr>
          <c:dPt>
            <c:idx val="0"/>
            <c:bubble3D val="0"/>
            <c:spPr>
              <a:solidFill>
                <a:srgbClr val="D8D8D8"/>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1-AB28-4A9B-AE71-D60643C3D7ED}"/>
              </c:ext>
            </c:extLst>
          </c:dPt>
          <c:dPt>
            <c:idx val="1"/>
            <c:bubble3D val="0"/>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3-AB28-4A9B-AE71-D60643C3D7ED}"/>
              </c:ext>
            </c:extLst>
          </c:dPt>
          <c:cat>
            <c:strRef>
              <c:f>Sheet1!$A$2:$A$3</c:f>
              <c:strCache>
                <c:ptCount val="2"/>
                <c:pt idx="0">
                  <c:v>第一季度</c:v>
                </c:pt>
                <c:pt idx="1">
                  <c:v>第二季度</c:v>
                </c:pt>
              </c:strCache>
            </c:strRef>
          </c:cat>
          <c:val>
            <c:numRef>
              <c:f>Sheet1!$B$2:$B$3</c:f>
              <c:numCache>
                <c:formatCode>General</c:formatCode>
                <c:ptCount val="2"/>
                <c:pt idx="0">
                  <c:v>75</c:v>
                </c:pt>
                <c:pt idx="1">
                  <c:v>78</c:v>
                </c:pt>
              </c:numCache>
            </c:numRef>
          </c:val>
          <c:extLst>
            <c:ext xmlns:c16="http://schemas.microsoft.com/office/drawing/2014/chart" uri="{C3380CC4-5D6E-409C-BE32-E72D297353CC}">
              <c16:uniqueId val="{00000004-AB28-4A9B-AE71-D60643C3D7E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a:innerShdw blurRad="114300">
        <a:prstClr val="black"/>
      </a:innerShdw>
    </a:effectLst>
  </c:spPr>
  <c:txPr>
    <a:bodyPr/>
    <a:lstStyle/>
    <a:p>
      <a:pPr>
        <a:defRPr lang="zh-CN"/>
      </a:pPr>
      <a:endParaRPr lang="zh-CN"/>
    </a:p>
  </c:txPr>
  <c:externalData r:id="rId3">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99C8EE-6677-4C19-AC22-C0B90E19EE1F}"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725E2D-3DB3-4162-8469-1953DF5689D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725E2D-3DB3-4162-8469-1953DF5689D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725E2D-3DB3-4162-8469-1953DF5689D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A3C2DB-250F-46F1-8C3B-77E3E5BE78AC}"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725E2D-3DB3-4162-8469-1953DF5689D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725E2D-3DB3-4162-8469-1953DF5689D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725E2D-3DB3-4162-8469-1953DF5689D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725E2D-3DB3-4162-8469-1953DF5689D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725E2D-3DB3-4162-8469-1953DF5689D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725E2D-3DB3-4162-8469-1953DF5689D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725E2D-3DB3-4162-8469-1953DF5689D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725E2D-3DB3-4162-8469-1953DF5689D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A3C2DB-250F-46F1-8C3B-77E3E5BE78AC}"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A3C2DB-250F-46F1-8C3B-77E3E5BE78AC}"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725E2D-3DB3-4162-8469-1953DF5689D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725E2D-3DB3-4162-8469-1953DF5689D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725E2D-3DB3-4162-8469-1953DF5689DF}"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725E2D-3DB3-4162-8469-1953DF5689DF}"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725E2D-3DB3-4162-8469-1953DF5689DF}"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A3C2DB-250F-46F1-8C3B-77E3E5BE78AC}" type="slidenum">
              <a:rPr lang="en-US" smtClean="0"/>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725E2D-3DB3-4162-8469-1953DF5689DF}"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725E2D-3DB3-4162-8469-1953DF5689DF}"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725E2D-3DB3-4162-8469-1953DF5689DF}"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725E2D-3DB3-4162-8469-1953DF5689DF}"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725E2D-3DB3-4162-8469-1953DF5689DF}"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725E2D-3DB3-4162-8469-1953DF5689DF}"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725E2D-3DB3-4162-8469-1953DF5689DF}"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725E2D-3DB3-4162-8469-1953DF5689DF}" type="slidenum">
              <a:rPr lang="zh-CN" altLang="en-US" smtClean="0"/>
              <a:t>33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A3C2DB-250F-46F1-8C3B-77E3E5BE78AC}"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725E2D-3DB3-4162-8469-1953DF5689D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725E2D-3DB3-4162-8469-1953DF5689D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725E2D-3DB3-4162-8469-1953DF5689D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725E2D-3DB3-4162-8469-1953DF5689D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725E2D-3DB3-4162-8469-1953DF5689D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65AE303-29EE-4BBD-B653-AD08A183E90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E47C78-F0B6-443F-BF6C-328663DACEF3}"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65AE303-29EE-4BBD-B653-AD08A183E90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E47C78-F0B6-443F-BF6C-328663DACEF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65AE303-29EE-4BBD-B653-AD08A183E90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E47C78-F0B6-443F-BF6C-328663DACEF3}"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65AE303-29EE-4BBD-B653-AD08A183E90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E47C78-F0B6-443F-BF6C-328663DACEF3}"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9380737" y="617371"/>
            <a:ext cx="2811264" cy="5623258"/>
          </a:xfrm>
          <a:custGeom>
            <a:avLst/>
            <a:gdLst>
              <a:gd name="connsiteX0" fmla="*/ 5623260 w 5623260"/>
              <a:gd name="connsiteY0" fmla="*/ 0 h 11246516"/>
              <a:gd name="connsiteX1" fmla="*/ 5623260 w 5623260"/>
              <a:gd name="connsiteY1" fmla="*/ 11246516 h 11246516"/>
              <a:gd name="connsiteX2" fmla="*/ 0 w 5623260"/>
              <a:gd name="connsiteY2" fmla="*/ 5623258 h 11246516"/>
              <a:gd name="connsiteX3" fmla="*/ 5623260 w 5623260"/>
              <a:gd name="connsiteY3" fmla="*/ 0 h 11246516"/>
            </a:gdLst>
            <a:ahLst/>
            <a:cxnLst>
              <a:cxn ang="0">
                <a:pos x="connsiteX0" y="connsiteY0"/>
              </a:cxn>
              <a:cxn ang="0">
                <a:pos x="connsiteX1" y="connsiteY1"/>
              </a:cxn>
              <a:cxn ang="0">
                <a:pos x="connsiteX2" y="connsiteY2"/>
              </a:cxn>
              <a:cxn ang="0">
                <a:pos x="connsiteX3" y="connsiteY3"/>
              </a:cxn>
            </a:cxnLst>
            <a:rect l="l" t="t" r="r" b="b"/>
            <a:pathLst>
              <a:path w="5623260" h="11246516">
                <a:moveTo>
                  <a:pt x="5623260" y="0"/>
                </a:moveTo>
                <a:lnTo>
                  <a:pt x="5623260" y="11246516"/>
                </a:lnTo>
                <a:cubicBezTo>
                  <a:pt x="2517620" y="11246516"/>
                  <a:pt x="0" y="8728898"/>
                  <a:pt x="0" y="5623258"/>
                </a:cubicBezTo>
                <a:cubicBezTo>
                  <a:pt x="0" y="2517618"/>
                  <a:pt x="2517620" y="0"/>
                  <a:pt x="5623260" y="0"/>
                </a:cubicBezTo>
                <a:close/>
              </a:path>
            </a:pathLst>
          </a:custGeom>
        </p:spPr>
        <p:txBody>
          <a:bodyPr wrap="square">
            <a:noAutofit/>
          </a:bodyPr>
          <a:lstStyle/>
          <a:p>
            <a:pPr lvl="0"/>
            <a:endParaRPr lang="en-US" noProof="0"/>
          </a:p>
        </p:txBody>
      </p:sp>
      <p:sp>
        <p:nvSpPr>
          <p:cNvPr id="6" name="Picture Placeholder 5"/>
          <p:cNvSpPr>
            <a:spLocks noGrp="1"/>
          </p:cNvSpPr>
          <p:nvPr>
            <p:ph type="pic" sz="quarter" idx="10"/>
          </p:nvPr>
        </p:nvSpPr>
        <p:spPr>
          <a:xfrm>
            <a:off x="5763463" y="0"/>
            <a:ext cx="6428538" cy="6858000"/>
          </a:xfrm>
          <a:custGeom>
            <a:avLst/>
            <a:gdLst>
              <a:gd name="connsiteX0" fmla="*/ 1983584 w 12858750"/>
              <a:gd name="connsiteY0" fmla="*/ 0 h 13716000"/>
              <a:gd name="connsiteX1" fmla="*/ 12858750 w 12858750"/>
              <a:gd name="connsiteY1" fmla="*/ 0 h 13716000"/>
              <a:gd name="connsiteX2" fmla="*/ 12858750 w 12858750"/>
              <a:gd name="connsiteY2" fmla="*/ 428627 h 13716000"/>
              <a:gd name="connsiteX3" fmla="*/ 6429374 w 12858750"/>
              <a:gd name="connsiteY3" fmla="*/ 6858000 h 13716000"/>
              <a:gd name="connsiteX4" fmla="*/ 12858750 w 12858750"/>
              <a:gd name="connsiteY4" fmla="*/ 13287375 h 13716000"/>
              <a:gd name="connsiteX5" fmla="*/ 12858750 w 12858750"/>
              <a:gd name="connsiteY5" fmla="*/ 13716000 h 13716000"/>
              <a:gd name="connsiteX6" fmla="*/ 1983585 w 12858750"/>
              <a:gd name="connsiteY6" fmla="*/ 13716000 h 13716000"/>
              <a:gd name="connsiteX7" fmla="*/ 1861605 w 12858750"/>
              <a:gd name="connsiteY7" fmla="*/ 13525730 h 13716000"/>
              <a:gd name="connsiteX8" fmla="*/ 0 w 12858750"/>
              <a:gd name="connsiteY8" fmla="*/ 6858000 h 13716000"/>
              <a:gd name="connsiteX9" fmla="*/ 1861604 w 12858750"/>
              <a:gd name="connsiteY9" fmla="*/ 190271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58750" h="13716000">
                <a:moveTo>
                  <a:pt x="1983584" y="0"/>
                </a:moveTo>
                <a:lnTo>
                  <a:pt x="12858750" y="0"/>
                </a:lnTo>
                <a:lnTo>
                  <a:pt x="12858750" y="428627"/>
                </a:lnTo>
                <a:cubicBezTo>
                  <a:pt x="9307902" y="428627"/>
                  <a:pt x="6429374" y="3307155"/>
                  <a:pt x="6429374" y="6858000"/>
                </a:cubicBezTo>
                <a:cubicBezTo>
                  <a:pt x="6429374" y="10408846"/>
                  <a:pt x="9307902" y="13287375"/>
                  <a:pt x="12858750" y="13287375"/>
                </a:cubicBezTo>
                <a:lnTo>
                  <a:pt x="12858750" y="13716000"/>
                </a:lnTo>
                <a:lnTo>
                  <a:pt x="1983585" y="13716000"/>
                </a:lnTo>
                <a:lnTo>
                  <a:pt x="1861605" y="13525730"/>
                </a:lnTo>
                <a:cubicBezTo>
                  <a:pt x="680278" y="11581526"/>
                  <a:pt x="0" y="9299207"/>
                  <a:pt x="0" y="6858000"/>
                </a:cubicBezTo>
                <a:cubicBezTo>
                  <a:pt x="0" y="4416794"/>
                  <a:pt x="680277" y="2134475"/>
                  <a:pt x="1861604" y="190271"/>
                </a:cubicBezTo>
                <a:close/>
              </a:path>
            </a:pathLst>
          </a:custGeom>
        </p:spPr>
        <p:txBody>
          <a:bodyPr wrap="square">
            <a:noAutofit/>
          </a:bodyPr>
          <a:lstStyle/>
          <a:p>
            <a:pPr lvl="0"/>
            <a:endParaRPr 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形 6"/>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648" t="8458" r="10993" b="2365"/>
          <a:stretch>
            <a:fillRect/>
          </a:stretch>
        </p:blipFill>
        <p:spPr>
          <a:xfrm rot="16200000" flipH="1">
            <a:off x="2666998" y="-2666999"/>
            <a:ext cx="6858000" cy="1219200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265AE303-29EE-4BBD-B653-AD08A183E90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E47C78-F0B6-443F-BF6C-328663DACEF3}"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65AE303-29EE-4BBD-B653-AD08A183E90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E47C78-F0B6-443F-BF6C-328663DACEF3}"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65AE303-29EE-4BBD-B653-AD08A183E902}"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5E47C78-F0B6-443F-BF6C-328663DACEF3}"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65AE303-29EE-4BBD-B653-AD08A183E90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5E47C78-F0B6-443F-BF6C-328663DACEF3}"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65AE303-29EE-4BBD-B653-AD08A183E902}"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5E47C78-F0B6-443F-BF6C-328663DACEF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65AE303-29EE-4BBD-B653-AD08A183E90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E47C78-F0B6-443F-BF6C-328663DACEF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5AE303-29EE-4BBD-B653-AD08A183E902}"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47C78-F0B6-443F-BF6C-328663DACEF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2.xml"/><Relationship Id="rId7" Type="http://schemas.openxmlformats.org/officeDocument/2006/relationships/image" Target="../media/image5.jpe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2.png"/><Relationship Id="rId5" Type="http://schemas.openxmlformats.org/officeDocument/2006/relationships/image" Target="../media/image5.jpeg"/><Relationship Id="rId10" Type="http://schemas.openxmlformats.org/officeDocument/2006/relationships/image" Target="../media/image8.png"/><Relationship Id="rId4" Type="http://schemas.openxmlformats.org/officeDocument/2006/relationships/notesSlide" Target="../notesSlides/notesSlide11.xml"/><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26.png"/><Relationship Id="rId7" Type="http://schemas.openxmlformats.org/officeDocument/2006/relationships/chart" Target="../charts/chart3.xml"/><Relationship Id="rId12"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chart" Target="../charts/chart2.xml"/><Relationship Id="rId11" Type="http://schemas.microsoft.com/office/2007/relationships/hdphoto" Target="../media/hdphoto2.wdp"/><Relationship Id="rId5" Type="http://schemas.openxmlformats.org/officeDocument/2006/relationships/chart" Target="../charts/chart1.xml"/><Relationship Id="rId10" Type="http://schemas.openxmlformats.org/officeDocument/2006/relationships/image" Target="../media/image28.png"/><Relationship Id="rId4" Type="http://schemas.openxmlformats.org/officeDocument/2006/relationships/image" Target="../media/image6.jpe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31.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6.jpeg"/><Relationship Id="rId7"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34.jpeg"/><Relationship Id="rId5" Type="http://schemas.openxmlformats.org/officeDocument/2006/relationships/image" Target="../media/image33.jpeg"/><Relationship Id="rId10" Type="http://schemas.openxmlformats.org/officeDocument/2006/relationships/image" Target="../media/image8.png"/><Relationship Id="rId4" Type="http://schemas.openxmlformats.org/officeDocument/2006/relationships/image" Target="../media/image32.png"/><Relationship Id="rId9" Type="http://schemas.openxmlformats.org/officeDocument/2006/relationships/image" Target="../media/image37.jpeg"/></Relationships>
</file>

<file path=ppt/slides/_rels/slide17.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8.jpeg"/><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6.jpeg"/><Relationship Id="rId5" Type="http://schemas.openxmlformats.org/officeDocument/2006/relationships/image" Target="../media/image40.jpeg"/><Relationship Id="rId4" Type="http://schemas.openxmlformats.org/officeDocument/2006/relationships/image" Target="../media/image39.jpeg"/><Relationship Id="rId9" Type="http://schemas.openxmlformats.org/officeDocument/2006/relationships/image" Target="../media/image42.jpeg"/></Relationships>
</file>

<file path=ppt/slides/_rels/slide18.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3.jpeg"/><Relationship Id="rId7"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44.jpeg"/><Relationship Id="rId5" Type="http://schemas.openxmlformats.org/officeDocument/2006/relationships/image" Target="../media/image6.jpeg"/><Relationship Id="rId4" Type="http://schemas.openxmlformats.org/officeDocument/2006/relationships/image" Target="../media/image8.png"/><Relationship Id="rId9" Type="http://schemas.openxmlformats.org/officeDocument/2006/relationships/image" Target="../media/image47.jpeg"/></Relationships>
</file>

<file path=ppt/slides/_rels/slide1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6.jpeg"/><Relationship Id="rId7" Type="http://schemas.openxmlformats.org/officeDocument/2006/relationships/image" Target="../media/image49.jpe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27.jpeg"/><Relationship Id="rId5" Type="http://schemas.openxmlformats.org/officeDocument/2006/relationships/image" Target="../media/image48.jpeg"/><Relationship Id="rId10" Type="http://schemas.openxmlformats.org/officeDocument/2006/relationships/image" Target="../media/image8.png"/><Relationship Id="rId4" Type="http://schemas.openxmlformats.org/officeDocument/2006/relationships/image" Target="../media/image5.jpeg"/><Relationship Id="rId9"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2.png"/><Relationship Id="rId5" Type="http://schemas.openxmlformats.org/officeDocument/2006/relationships/image" Target="../media/image5.jpeg"/><Relationship Id="rId10" Type="http://schemas.openxmlformats.org/officeDocument/2006/relationships/image" Target="../media/image8.png"/><Relationship Id="rId4" Type="http://schemas.openxmlformats.org/officeDocument/2006/relationships/notesSlide" Target="../notesSlides/notesSlide20.xml"/><Relationship Id="rId9"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6.jpe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2.png"/><Relationship Id="rId7" Type="http://schemas.openxmlformats.org/officeDocument/2006/relationships/image" Target="../media/image54.jpe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53.jpeg"/><Relationship Id="rId5" Type="http://schemas.openxmlformats.org/officeDocument/2006/relationships/image" Target="../media/image6.jpeg"/><Relationship Id="rId4" Type="http://schemas.openxmlformats.org/officeDocument/2006/relationships/image" Target="../media/image8.png"/><Relationship Id="rId9" Type="http://schemas.openxmlformats.org/officeDocument/2006/relationships/image" Target="../media/image56.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media/image6.jpe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6.jpeg"/><Relationship Id="rId7"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4.png"/><Relationship Id="rId4" Type="http://schemas.openxmlformats.org/officeDocument/2006/relationships/image" Target="../media/image5.jpeg"/><Relationship Id="rId9"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6.jpe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2.png"/><Relationship Id="rId5" Type="http://schemas.openxmlformats.org/officeDocument/2006/relationships/image" Target="../media/image5.jpeg"/><Relationship Id="rId10" Type="http://schemas.openxmlformats.org/officeDocument/2006/relationships/image" Target="../media/image8.png"/><Relationship Id="rId4" Type="http://schemas.openxmlformats.org/officeDocument/2006/relationships/notesSlide" Target="../notesSlides/notesSlide26.xml"/><Relationship Id="rId9"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27.jpeg"/><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6.jpeg"/><Relationship Id="rId7"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 Id="rId9"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63.jpeg"/><Relationship Id="rId4" Type="http://schemas.openxmlformats.org/officeDocument/2006/relationships/image" Target="../media/image62.jpe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5.jpe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6.jpeg"/><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jpeg"/><Relationship Id="rId7" Type="http://schemas.openxmlformats.org/officeDocument/2006/relationships/image" Target="../media/image67.jpeg"/><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image" Target="../media/image5.jpeg"/><Relationship Id="rId5" Type="http://schemas.openxmlformats.org/officeDocument/2006/relationships/image" Target="../media/image66.jpeg"/><Relationship Id="rId4" Type="http://schemas.openxmlformats.org/officeDocument/2006/relationships/image" Target="../media/image65.jpeg"/><Relationship Id="rId9" Type="http://schemas.openxmlformats.org/officeDocument/2006/relationships/image" Target="../media/image8.png"/></Relationships>
</file>

<file path=ppt/slides/_rels/slide32.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jpeg"/><Relationship Id="rId7" Type="http://schemas.openxmlformats.org/officeDocument/2006/relationships/image" Target="../media/image71.jpeg"/><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image" Target="../media/image70.jpeg"/><Relationship Id="rId5" Type="http://schemas.openxmlformats.org/officeDocument/2006/relationships/image" Target="../media/image69.jpeg"/><Relationship Id="rId10" Type="http://schemas.openxmlformats.org/officeDocument/2006/relationships/image" Target="../media/image73.png"/><Relationship Id="rId4" Type="http://schemas.openxmlformats.org/officeDocument/2006/relationships/image" Target="../media/image5.jpeg"/><Relationship Id="rId9"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2.png"/><Relationship Id="rId5" Type="http://schemas.openxmlformats.org/officeDocument/2006/relationships/image" Target="../media/image5.jpeg"/><Relationship Id="rId10" Type="http://schemas.openxmlformats.org/officeDocument/2006/relationships/image" Target="../media/image8.png"/><Relationship Id="rId4" Type="http://schemas.openxmlformats.org/officeDocument/2006/relationships/notesSlide" Target="../notesSlides/notesSlide4.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6.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jpe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图片 15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7909" y="2636412"/>
            <a:ext cx="1295400" cy="1295400"/>
          </a:xfrm>
          <a:prstGeom prst="rect">
            <a:avLst/>
          </a:prstGeom>
        </p:spPr>
      </p:pic>
      <p:sp>
        <p:nvSpPr>
          <p:cNvPr id="103" name="任意多边形: 形状 102"/>
          <p:cNvSpPr/>
          <p:nvPr/>
        </p:nvSpPr>
        <p:spPr>
          <a:xfrm flipV="1">
            <a:off x="3283527" y="1235364"/>
            <a:ext cx="5624946" cy="4849091"/>
          </a:xfrm>
          <a:custGeom>
            <a:avLst/>
            <a:gdLst>
              <a:gd name="connsiteX0" fmla="*/ 721869 w 5624946"/>
              <a:gd name="connsiteY0" fmla="*/ 3604490 h 4849091"/>
              <a:gd name="connsiteX1" fmla="*/ 1020224 w 5624946"/>
              <a:gd name="connsiteY1" fmla="*/ 3604490 h 4849091"/>
              <a:gd name="connsiteX2" fmla="*/ 425283 w 5624946"/>
              <a:gd name="connsiteY2" fmla="*/ 4630249 h 4849091"/>
              <a:gd name="connsiteX3" fmla="*/ 5199662 w 5624946"/>
              <a:gd name="connsiteY3" fmla="*/ 4630249 h 4849091"/>
              <a:gd name="connsiteX4" fmla="*/ 4604722 w 5624946"/>
              <a:gd name="connsiteY4" fmla="*/ 3604490 h 4849091"/>
              <a:gd name="connsiteX5" fmla="*/ 4903077 w 5624946"/>
              <a:gd name="connsiteY5" fmla="*/ 3604490 h 4849091"/>
              <a:gd name="connsiteX6" fmla="*/ 5624946 w 5624946"/>
              <a:gd name="connsiteY6" fmla="*/ 4849091 h 4849091"/>
              <a:gd name="connsiteX7" fmla="*/ 0 w 5624946"/>
              <a:gd name="connsiteY7" fmla="*/ 4849091 h 4849091"/>
              <a:gd name="connsiteX8" fmla="*/ 2812473 w 5624946"/>
              <a:gd name="connsiteY8" fmla="*/ 0 h 4849091"/>
              <a:gd name="connsiteX9" fmla="*/ 3895945 w 5624946"/>
              <a:gd name="connsiteY9" fmla="*/ 1868054 h 4849091"/>
              <a:gd name="connsiteX10" fmla="*/ 3597590 w 5624946"/>
              <a:gd name="connsiteY10" fmla="*/ 1868054 h 4849091"/>
              <a:gd name="connsiteX11" fmla="*/ 2812473 w 5624946"/>
              <a:gd name="connsiteY11" fmla="*/ 514405 h 4849091"/>
              <a:gd name="connsiteX12" fmla="*/ 2027357 w 5624946"/>
              <a:gd name="connsiteY12" fmla="*/ 1868054 h 4849091"/>
              <a:gd name="connsiteX13" fmla="*/ 1729002 w 5624946"/>
              <a:gd name="connsiteY13" fmla="*/ 1868054 h 484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24946" h="4849091">
                <a:moveTo>
                  <a:pt x="721869" y="3604490"/>
                </a:moveTo>
                <a:lnTo>
                  <a:pt x="1020224" y="3604490"/>
                </a:lnTo>
                <a:lnTo>
                  <a:pt x="425283" y="4630249"/>
                </a:lnTo>
                <a:lnTo>
                  <a:pt x="5199662" y="4630249"/>
                </a:lnTo>
                <a:lnTo>
                  <a:pt x="4604722" y="3604490"/>
                </a:lnTo>
                <a:lnTo>
                  <a:pt x="4903077" y="3604490"/>
                </a:lnTo>
                <a:lnTo>
                  <a:pt x="5624946" y="4849091"/>
                </a:lnTo>
                <a:lnTo>
                  <a:pt x="0" y="4849091"/>
                </a:lnTo>
                <a:close/>
                <a:moveTo>
                  <a:pt x="2812473" y="0"/>
                </a:moveTo>
                <a:lnTo>
                  <a:pt x="3895945" y="1868054"/>
                </a:lnTo>
                <a:lnTo>
                  <a:pt x="3597590" y="1868054"/>
                </a:lnTo>
                <a:lnTo>
                  <a:pt x="2812473" y="514405"/>
                </a:lnTo>
                <a:lnTo>
                  <a:pt x="2027357" y="1868054"/>
                </a:lnTo>
                <a:lnTo>
                  <a:pt x="1729002" y="1868054"/>
                </a:lnTo>
                <a:close/>
              </a:path>
            </a:pathLst>
          </a:custGeom>
          <a:gradFill>
            <a:gsLst>
              <a:gs pos="0">
                <a:srgbClr val="B8B5F7"/>
              </a:gs>
              <a:gs pos="100000">
                <a:srgbClr val="00B0FF"/>
              </a:gs>
            </a:gsLst>
            <a:lin ang="2700000" scaled="1"/>
          </a:gradFill>
          <a:ln w="254000">
            <a:noFill/>
          </a:ln>
          <a:effectLst>
            <a:outerShdw blurRad="254000" sx="102000" sy="102000" algn="ctr" rotWithShape="0">
              <a:srgbClr val="9D9DB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文本框 103"/>
          <p:cNvSpPr txBox="1"/>
          <p:nvPr/>
        </p:nvSpPr>
        <p:spPr>
          <a:xfrm>
            <a:off x="3737345" y="1779386"/>
            <a:ext cx="4717311" cy="829945"/>
          </a:xfrm>
          <a:prstGeom prst="rect">
            <a:avLst/>
          </a:prstGeom>
          <a:noFill/>
        </p:spPr>
        <p:txBody>
          <a:bodyPr wrap="square" rtlCol="0">
            <a:spAutoFit/>
          </a:bodyPr>
          <a:lstStyle/>
          <a:p>
            <a:pPr algn="ctr"/>
            <a:r>
              <a:rPr lang="en-US" altLang="zh-CN" sz="4800" b="1" spc="300" dirty="0">
                <a:gradFill>
                  <a:gsLst>
                    <a:gs pos="0">
                      <a:srgbClr val="B8B5F7"/>
                    </a:gs>
                    <a:gs pos="100000">
                      <a:srgbClr val="00B0FF"/>
                    </a:gs>
                  </a:gsLst>
                  <a:lin ang="2700000" scaled="1"/>
                </a:gradFill>
                <a:effectLst>
                  <a:outerShdw blurRad="254000" dist="38100" dir="8100000" algn="tr" rotWithShape="0">
                    <a:srgbClr val="C1C0F8">
                      <a:alpha val="40000"/>
                    </a:srgbClr>
                  </a:outerShdw>
                </a:effectLst>
                <a:latin typeface="Arial Black" panose="020B0A04020102020204" pitchFamily="34" charset="0"/>
                <a:ea typeface="微软雅黑" panose="020B0503020204020204" pitchFamily="34" charset="-122"/>
                <a:cs typeface="Aharoni" panose="02010803020104030203" pitchFamily="2" charset="-79"/>
              </a:rPr>
              <a:t>202X</a:t>
            </a:r>
          </a:p>
        </p:txBody>
      </p:sp>
      <p:sp>
        <p:nvSpPr>
          <p:cNvPr id="105" name="文本框 104"/>
          <p:cNvSpPr txBox="1">
            <a:spLocks noChangeArrowheads="1"/>
          </p:cNvSpPr>
          <p:nvPr/>
        </p:nvSpPr>
        <p:spPr bwMode="auto">
          <a:xfrm>
            <a:off x="5347909" y="4041586"/>
            <a:ext cx="147919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000" dirty="0">
                <a:gradFill flip="none" rotWithShape="1">
                  <a:gsLst>
                    <a:gs pos="0">
                      <a:srgbClr val="B8B5F7"/>
                    </a:gs>
                    <a:gs pos="100000">
                      <a:srgbClr val="00B0FF"/>
                    </a:gs>
                  </a:gsLst>
                  <a:lin ang="2700000" scaled="1"/>
                  <a:tileRect/>
                </a:gradFill>
                <a:effectLst>
                  <a:outerShdw blurRad="254000" dist="38100" dir="8100000" algn="tr" rotWithShape="0">
                    <a:srgbClr val="C1C0F8">
                      <a:alpha val="40000"/>
                    </a:srgbClr>
                  </a:outerShdw>
                </a:effectLst>
                <a:ea typeface="微软雅黑" panose="020B0503020204020204" pitchFamily="34" charset="-122"/>
              </a:rPr>
              <a:t>Electrical and</a:t>
            </a:r>
          </a:p>
          <a:p>
            <a:pPr algn="ctr"/>
            <a:r>
              <a:rPr lang="en-US" altLang="zh-CN" sz="1000" dirty="0">
                <a:gradFill flip="none" rotWithShape="1">
                  <a:gsLst>
                    <a:gs pos="0">
                      <a:srgbClr val="B8B5F7"/>
                    </a:gs>
                    <a:gs pos="100000">
                      <a:srgbClr val="00B0FF"/>
                    </a:gs>
                  </a:gsLst>
                  <a:lin ang="2700000" scaled="1"/>
                  <a:tileRect/>
                </a:gradFill>
                <a:effectLst>
                  <a:outerShdw blurRad="254000" dist="38100" dir="8100000" algn="tr" rotWithShape="0">
                    <a:srgbClr val="C1C0F8">
                      <a:alpha val="40000"/>
                    </a:srgbClr>
                  </a:outerShdw>
                </a:effectLst>
                <a:ea typeface="微软雅黑" panose="020B0503020204020204" pitchFamily="34" charset="-122"/>
              </a:rPr>
              <a:t> Mechanical Equipment Co., Ltd</a:t>
            </a:r>
            <a:endParaRPr lang="zh-CN" altLang="en-US" sz="1000" dirty="0">
              <a:gradFill flip="none" rotWithShape="1">
                <a:gsLst>
                  <a:gs pos="0">
                    <a:srgbClr val="B8B5F7"/>
                  </a:gs>
                  <a:gs pos="100000">
                    <a:srgbClr val="00B0FF"/>
                  </a:gs>
                </a:gsLst>
                <a:lin ang="2700000" scaled="1"/>
                <a:tileRect/>
              </a:gradFill>
              <a:effectLst>
                <a:outerShdw blurRad="254000" dist="38100" dir="8100000" algn="tr" rotWithShape="0">
                  <a:srgbClr val="C1C0F8">
                    <a:alpha val="40000"/>
                  </a:srgbClr>
                </a:outerShdw>
              </a:effectLst>
              <a:ea typeface="微软雅黑" panose="020B0503020204020204" pitchFamily="34" charset="-122"/>
            </a:endParaRPr>
          </a:p>
        </p:txBody>
      </p:sp>
      <p:sp>
        <p:nvSpPr>
          <p:cNvPr id="3" name="文本框 2"/>
          <p:cNvSpPr txBox="1"/>
          <p:nvPr/>
        </p:nvSpPr>
        <p:spPr>
          <a:xfrm>
            <a:off x="2824016" y="2522308"/>
            <a:ext cx="6543962" cy="1323439"/>
          </a:xfrm>
          <a:prstGeom prst="rect">
            <a:avLst/>
          </a:prstGeom>
          <a:noFill/>
        </p:spPr>
        <p:txBody>
          <a:bodyPr wrap="square" rtlCol="0">
            <a:spAutoFit/>
          </a:bodyPr>
          <a:lstStyle/>
          <a:p>
            <a:pPr algn="ctr"/>
            <a:r>
              <a:rPr lang="zh-CN" altLang="en-US" sz="8000" b="1" dirty="0">
                <a:solidFill>
                  <a:schemeClr val="bg1"/>
                </a:solidFill>
                <a:effectLst>
                  <a:outerShdw blurRad="254000" dist="254000" dir="8100000" algn="tr" rotWithShape="0">
                    <a:srgbClr val="7030A0">
                      <a:alpha val="40000"/>
                    </a:srgbClr>
                  </a:outerShdw>
                </a:effectLst>
                <a:latin typeface="汉仪菱心体简" panose="02010609000101010101" pitchFamily="49" charset="-122"/>
                <a:ea typeface="汉仪菱心体简" panose="02010609000101010101" pitchFamily="49" charset="-122"/>
              </a:rPr>
              <a:t>商务工作总结</a:t>
            </a:r>
          </a:p>
        </p:txBody>
      </p:sp>
      <p:sp>
        <p:nvSpPr>
          <p:cNvPr id="132" name="文本框 131"/>
          <p:cNvSpPr txBox="1"/>
          <p:nvPr/>
        </p:nvSpPr>
        <p:spPr>
          <a:xfrm>
            <a:off x="9814561" y="6221650"/>
            <a:ext cx="1769040" cy="2527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2  0  2  X  .  1  2  .  0  4</a:t>
            </a:r>
            <a:endParaRPr kumimoji="0" lang="zh-CN" altLang="en-US"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35" name="矩形 134"/>
          <p:cNvSpPr/>
          <p:nvPr/>
        </p:nvSpPr>
        <p:spPr>
          <a:xfrm>
            <a:off x="699840" y="6318547"/>
            <a:ext cx="436880" cy="58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Light 8"/>
              <a:ea typeface="微软雅黑 Light" panose="020B0502040204020203" charset="-122"/>
              <a:cs typeface="+mn-cs"/>
            </a:endParaRPr>
          </a:p>
        </p:txBody>
      </p:sp>
      <p:sp>
        <p:nvSpPr>
          <p:cNvPr id="136" name="文本框 135"/>
          <p:cNvSpPr txBox="1"/>
          <p:nvPr/>
        </p:nvSpPr>
        <p:spPr>
          <a:xfrm>
            <a:off x="598240" y="5604405"/>
            <a:ext cx="1645194" cy="707886"/>
          </a:xfrm>
          <a:prstGeom prst="rect">
            <a:avLst/>
          </a:prstGeom>
          <a:noFill/>
        </p:spPr>
        <p:txBody>
          <a:bodyPr wrap="none" rtlCol="0">
            <a:spAutoFit/>
          </a:bodyPr>
          <a:lstStyle/>
          <a:p>
            <a:pPr lvl="0">
              <a:defRPr/>
            </a:pPr>
            <a:r>
              <a:rPr lang="en-US" altLang="zh-CN" sz="2000" b="1" dirty="0">
                <a:solidFill>
                  <a:prstClr val="white"/>
                </a:solidFill>
                <a:latin typeface="思源黑体 CN Heavy" panose="020B0A00000000000000" pitchFamily="34" charset="-122"/>
                <a:ea typeface="思源黑体 CN Heavy" panose="020B0A00000000000000" pitchFamily="34" charset="-122"/>
              </a:rPr>
              <a:t>WORK</a:t>
            </a:r>
          </a:p>
          <a:p>
            <a:pPr lvl="0">
              <a:defRPr/>
            </a:pPr>
            <a:r>
              <a:rPr lang="en-US" altLang="zh-CN" sz="2000" b="1" dirty="0">
                <a:solidFill>
                  <a:prstClr val="white"/>
                </a:solidFill>
                <a:latin typeface="思源黑体 CN Heavy" panose="020B0A00000000000000" pitchFamily="34" charset="-122"/>
                <a:ea typeface="思源黑体 CN Heavy" panose="020B0A00000000000000" pitchFamily="34" charset="-122"/>
              </a:rPr>
              <a:t>SUMMARY</a:t>
            </a:r>
            <a:r>
              <a:rPr kumimoji="0" lang="en-US" altLang="zh-CN" sz="2000" b="1" i="0" u="none" strike="noStrike" kern="1200" cap="none" spc="0" normalizeH="0" baseline="0" noProof="0" dirty="0">
                <a:ln>
                  <a:noFill/>
                </a:ln>
                <a:solidFill>
                  <a:prstClr val="white"/>
                </a:solidFill>
                <a:effectLst/>
                <a:uLnTx/>
                <a:uFillTx/>
                <a:latin typeface="思源黑体 CN Heavy" panose="020B0A00000000000000" pitchFamily="34" charset="-122"/>
                <a:ea typeface="思源黑体 CN Heavy" panose="020B0A00000000000000" pitchFamily="34" charset="-122"/>
                <a:cs typeface="+mn-cs"/>
              </a:rPr>
              <a:t>.</a:t>
            </a:r>
            <a:endParaRPr kumimoji="0" lang="zh-CN" altLang="en-US" sz="2000" b="1" i="0" u="none" strike="noStrike" kern="1200" cap="none" spc="0" normalizeH="0" baseline="0" noProof="0" dirty="0">
              <a:ln>
                <a:noFill/>
              </a:ln>
              <a:solidFill>
                <a:prstClr val="white"/>
              </a:solidFill>
              <a:effectLst/>
              <a:uLnTx/>
              <a:uFillTx/>
              <a:latin typeface="思源黑体 CN Heavy" panose="020B0A00000000000000" pitchFamily="34" charset="-122"/>
              <a:ea typeface="思源黑体 CN Heavy" panose="020B0A00000000000000" pitchFamily="34" charset="-122"/>
              <a:cs typeface="+mn-cs"/>
            </a:endParaRPr>
          </a:p>
        </p:txBody>
      </p:sp>
      <p:sp>
        <p:nvSpPr>
          <p:cNvPr id="137" name="文本框 136"/>
          <p:cNvSpPr txBox="1"/>
          <p:nvPr/>
        </p:nvSpPr>
        <p:spPr>
          <a:xfrm rot="5400000">
            <a:off x="9756876" y="3595233"/>
            <a:ext cx="325638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6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B  U  S  I  N  E  S  </a:t>
            </a:r>
            <a:r>
              <a:rPr kumimoji="0" lang="en-US" altLang="zh-CN" sz="1200" b="0" i="0" u="none" strike="noStrike" kern="1200" cap="none" spc="600" normalizeH="0" baseline="0" noProof="0" dirty="0" err="1">
                <a:ln>
                  <a:noFill/>
                </a:ln>
                <a:solidFill>
                  <a:prstClr val="white"/>
                </a:solidFill>
                <a:effectLst/>
                <a:uLnTx/>
                <a:uFillTx/>
                <a:latin typeface="微软雅黑" panose="020B0503020204020204" pitchFamily="34" charset="-122"/>
                <a:ea typeface="微软雅黑" panose="020B0503020204020204" pitchFamily="34" charset="-122"/>
              </a:rPr>
              <a:t>S</a:t>
            </a:r>
            <a:endParaRPr kumimoji="0" lang="zh-CN" altLang="en-US" sz="1200" b="0" i="0" u="none" strike="noStrike" kern="1200" cap="none" spc="6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pic>
        <p:nvPicPr>
          <p:cNvPr id="162" name="图片 161"/>
          <p:cNvPicPr>
            <a:picLocks noChangeAspect="1"/>
          </p:cNvPicPr>
          <p:nvPr/>
        </p:nvPicPr>
        <p:blipFill rotWithShape="1">
          <a:blip r:embed="rId6">
            <a:extLst>
              <a:ext uri="{28A0092B-C50C-407E-A947-70E740481C1C}">
                <a14:useLocalDpi xmlns:a14="http://schemas.microsoft.com/office/drawing/2010/main" val="0"/>
              </a:ext>
            </a:extLst>
          </a:blip>
          <a:srcRect l="71640" t="16551" r="3808" b="58161"/>
          <a:stretch>
            <a:fillRect/>
          </a:stretch>
        </p:blipFill>
        <p:spPr>
          <a:xfrm>
            <a:off x="9523288" y="1365164"/>
            <a:ext cx="1387106" cy="1428667"/>
          </a:xfrm>
          <a:prstGeom prst="rect">
            <a:avLst/>
          </a:prstGeom>
        </p:spPr>
      </p:pic>
      <p:pic>
        <p:nvPicPr>
          <p:cNvPr id="163" name="图片 162"/>
          <p:cNvPicPr>
            <a:picLocks noChangeAspect="1"/>
          </p:cNvPicPr>
          <p:nvPr/>
        </p:nvPicPr>
        <p:blipFill rotWithShape="1">
          <a:blip r:embed="rId6">
            <a:extLst>
              <a:ext uri="{28A0092B-C50C-407E-A947-70E740481C1C}">
                <a14:useLocalDpi xmlns:a14="http://schemas.microsoft.com/office/drawing/2010/main" val="0"/>
              </a:ext>
            </a:extLst>
          </a:blip>
          <a:srcRect l="10123" t="37609" r="68912" b="42535"/>
          <a:stretch>
            <a:fillRect/>
          </a:stretch>
        </p:blipFill>
        <p:spPr>
          <a:xfrm>
            <a:off x="8160224" y="5396517"/>
            <a:ext cx="1028769" cy="974324"/>
          </a:xfrm>
          <a:prstGeom prst="rect">
            <a:avLst/>
          </a:prstGeom>
        </p:spPr>
      </p:pic>
      <p:pic>
        <p:nvPicPr>
          <p:cNvPr id="164" name="图片 163"/>
          <p:cNvPicPr>
            <a:picLocks noChangeAspect="1"/>
          </p:cNvPicPr>
          <p:nvPr/>
        </p:nvPicPr>
        <p:blipFill rotWithShape="1">
          <a:blip r:embed="rId6">
            <a:extLst>
              <a:ext uri="{28A0092B-C50C-407E-A947-70E740481C1C}">
                <a14:useLocalDpi xmlns:a14="http://schemas.microsoft.com/office/drawing/2010/main" val="0"/>
              </a:ext>
            </a:extLst>
          </a:blip>
          <a:srcRect l="71640" t="16551" r="3808" b="58161"/>
          <a:stretch>
            <a:fillRect/>
          </a:stretch>
        </p:blipFill>
        <p:spPr>
          <a:xfrm>
            <a:off x="1491017" y="4478774"/>
            <a:ext cx="1051937" cy="1083455"/>
          </a:xfrm>
          <a:prstGeom prst="rect">
            <a:avLst/>
          </a:prstGeom>
        </p:spPr>
      </p:pic>
      <p:sp>
        <p:nvSpPr>
          <p:cNvPr id="134" name="文本框 133"/>
          <p:cNvSpPr txBox="1"/>
          <p:nvPr/>
        </p:nvSpPr>
        <p:spPr>
          <a:xfrm>
            <a:off x="1038839" y="572415"/>
            <a:ext cx="934166" cy="400110"/>
          </a:xfrm>
          <a:prstGeom prst="rect">
            <a:avLst/>
          </a:prstGeom>
          <a:noFill/>
        </p:spPr>
        <p:txBody>
          <a:bodyPr wrap="none" rtlCol="0">
            <a:spAutoFit/>
          </a:bodyPr>
          <a:lstStyle/>
          <a:p>
            <a:pPr lvl="0">
              <a:defRPr/>
            </a:pPr>
            <a:r>
              <a:rPr lang="en-US" altLang="zh-CN" sz="2000" b="1" dirty="0">
                <a:blipFill dpi="0" rotWithShape="1">
                  <a:blip r:embed="rId7">
                    <a:extLst>
                      <a:ext uri="{28A0092B-C50C-407E-A947-70E740481C1C}">
                        <a14:useLocalDpi xmlns:a14="http://schemas.microsoft.com/office/drawing/2010/main" val="0"/>
                      </a:ext>
                    </a:extLst>
                  </a:blip>
                  <a:srcRect/>
                  <a:stretch>
                    <a:fillRect/>
                  </a:stretch>
                </a:blipFill>
                <a:latin typeface="思源黑体 CN Heavy" panose="020B0A00000000000000" pitchFamily="34" charset="-122"/>
                <a:ea typeface="思源黑体 CN Heavy" panose="020B0A00000000000000" pitchFamily="34" charset="-122"/>
              </a:rPr>
              <a:t>LOGO</a:t>
            </a:r>
          </a:p>
        </p:txBody>
      </p:sp>
      <p:pic>
        <p:nvPicPr>
          <p:cNvPr id="22" name="图片占位符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3504" y="405876"/>
            <a:ext cx="708413" cy="689655"/>
          </a:xfrm>
          <a:custGeom>
            <a:avLst/>
            <a:gdLst>
              <a:gd name="connsiteX0" fmla="*/ 5932623 w 6477824"/>
              <a:gd name="connsiteY0" fmla="*/ 3607719 h 6138697"/>
              <a:gd name="connsiteX1" fmla="*/ 6012372 w 6477824"/>
              <a:gd name="connsiteY1" fmla="*/ 3612113 h 6138697"/>
              <a:gd name="connsiteX2" fmla="*/ 6185932 w 6477824"/>
              <a:gd name="connsiteY2" fmla="*/ 3700778 h 6138697"/>
              <a:gd name="connsiteX3" fmla="*/ 6193779 w 6477824"/>
              <a:gd name="connsiteY3" fmla="*/ 4172177 h 6138697"/>
              <a:gd name="connsiteX4" fmla="*/ 4873800 w 6477824"/>
              <a:gd name="connsiteY4" fmla="*/ 5536846 h 6138697"/>
              <a:gd name="connsiteX5" fmla="*/ 4402401 w 6477824"/>
              <a:gd name="connsiteY5" fmla="*/ 5544693 h 6138697"/>
              <a:gd name="connsiteX6" fmla="*/ 4394553 w 6477824"/>
              <a:gd name="connsiteY6" fmla="*/ 5073294 h 6138697"/>
              <a:gd name="connsiteX7" fmla="*/ 5714533 w 6477824"/>
              <a:gd name="connsiteY7" fmla="*/ 3708625 h 6138697"/>
              <a:gd name="connsiteX8" fmla="*/ 5932623 w 6477824"/>
              <a:gd name="connsiteY8" fmla="*/ 3607719 h 6138697"/>
              <a:gd name="connsiteX9" fmla="*/ 6044597 w 6477824"/>
              <a:gd name="connsiteY9" fmla="*/ 2394725 h 6138697"/>
              <a:gd name="connsiteX10" fmla="*/ 6124347 w 6477824"/>
              <a:gd name="connsiteY10" fmla="*/ 2399119 h 6138697"/>
              <a:gd name="connsiteX11" fmla="*/ 6297906 w 6477824"/>
              <a:gd name="connsiteY11" fmla="*/ 2487783 h 6138697"/>
              <a:gd name="connsiteX12" fmla="*/ 6305753 w 6477824"/>
              <a:gd name="connsiteY12" fmla="*/ 2959182 h 6138697"/>
              <a:gd name="connsiteX13" fmla="*/ 3328634 w 6477824"/>
              <a:gd name="connsiteY13" fmla="*/ 6037097 h 6138697"/>
              <a:gd name="connsiteX14" fmla="*/ 2857235 w 6477824"/>
              <a:gd name="connsiteY14" fmla="*/ 6044945 h 6138697"/>
              <a:gd name="connsiteX15" fmla="*/ 2849389 w 6477824"/>
              <a:gd name="connsiteY15" fmla="*/ 5573545 h 6138697"/>
              <a:gd name="connsiteX16" fmla="*/ 5826508 w 6477824"/>
              <a:gd name="connsiteY16" fmla="*/ 2495631 h 6138697"/>
              <a:gd name="connsiteX17" fmla="*/ 6044597 w 6477824"/>
              <a:gd name="connsiteY17" fmla="*/ 2394725 h 6138697"/>
              <a:gd name="connsiteX18" fmla="*/ 4383852 w 6477824"/>
              <a:gd name="connsiteY18" fmla="*/ 1911046 h 6138697"/>
              <a:gd name="connsiteX19" fmla="*/ 4463601 w 6477824"/>
              <a:gd name="connsiteY19" fmla="*/ 1915440 h 6138697"/>
              <a:gd name="connsiteX20" fmla="*/ 4637161 w 6477824"/>
              <a:gd name="connsiteY20" fmla="*/ 2004106 h 6138697"/>
              <a:gd name="connsiteX21" fmla="*/ 4645008 w 6477824"/>
              <a:gd name="connsiteY21" fmla="*/ 2475503 h 6138697"/>
              <a:gd name="connsiteX22" fmla="*/ 1631011 w 6477824"/>
              <a:gd name="connsiteY22" fmla="*/ 5591545 h 6138697"/>
              <a:gd name="connsiteX23" fmla="*/ 1159613 w 6477824"/>
              <a:gd name="connsiteY23" fmla="*/ 5599392 h 6138697"/>
              <a:gd name="connsiteX24" fmla="*/ 1151765 w 6477824"/>
              <a:gd name="connsiteY24" fmla="*/ 5127994 h 6138697"/>
              <a:gd name="connsiteX25" fmla="*/ 4165763 w 6477824"/>
              <a:gd name="connsiteY25" fmla="*/ 2011953 h 6138697"/>
              <a:gd name="connsiteX26" fmla="*/ 4383852 w 6477824"/>
              <a:gd name="connsiteY26" fmla="*/ 1911046 h 6138697"/>
              <a:gd name="connsiteX27" fmla="*/ 6122918 w 6477824"/>
              <a:gd name="connsiteY27" fmla="*/ 1219120 h 6138697"/>
              <a:gd name="connsiteX28" fmla="*/ 6202668 w 6477824"/>
              <a:gd name="connsiteY28" fmla="*/ 1223516 h 6138697"/>
              <a:gd name="connsiteX29" fmla="*/ 6376226 w 6477824"/>
              <a:gd name="connsiteY29" fmla="*/ 1312179 h 6138697"/>
              <a:gd name="connsiteX30" fmla="*/ 6384072 w 6477824"/>
              <a:gd name="connsiteY30" fmla="*/ 1783575 h 6138697"/>
              <a:gd name="connsiteX31" fmla="*/ 2905912 w 6477824"/>
              <a:gd name="connsiteY31" fmla="*/ 5379497 h 6138697"/>
              <a:gd name="connsiteX32" fmla="*/ 2434514 w 6477824"/>
              <a:gd name="connsiteY32" fmla="*/ 5387345 h 6138697"/>
              <a:gd name="connsiteX33" fmla="*/ 2426667 w 6477824"/>
              <a:gd name="connsiteY33" fmla="*/ 4915946 h 6138697"/>
              <a:gd name="connsiteX34" fmla="*/ 5904827 w 6477824"/>
              <a:gd name="connsiteY34" fmla="*/ 1320025 h 6138697"/>
              <a:gd name="connsiteX35" fmla="*/ 6122918 w 6477824"/>
              <a:gd name="connsiteY35" fmla="*/ 1219120 h 6138697"/>
              <a:gd name="connsiteX36" fmla="*/ 2630391 w 6477824"/>
              <a:gd name="connsiteY36" fmla="*/ 437382 h 6138697"/>
              <a:gd name="connsiteX37" fmla="*/ 2710140 w 6477824"/>
              <a:gd name="connsiteY37" fmla="*/ 441778 h 6138697"/>
              <a:gd name="connsiteX38" fmla="*/ 2883699 w 6477824"/>
              <a:gd name="connsiteY38" fmla="*/ 530441 h 6138697"/>
              <a:gd name="connsiteX39" fmla="*/ 2891546 w 6477824"/>
              <a:gd name="connsiteY39" fmla="*/ 1001840 h 6138697"/>
              <a:gd name="connsiteX40" fmla="*/ 572999 w 6477824"/>
              <a:gd name="connsiteY40" fmla="*/ 3398885 h 6138697"/>
              <a:gd name="connsiteX41" fmla="*/ 101600 w 6477824"/>
              <a:gd name="connsiteY41" fmla="*/ 3406733 h 6138697"/>
              <a:gd name="connsiteX42" fmla="*/ 93753 w 6477824"/>
              <a:gd name="connsiteY42" fmla="*/ 2935335 h 6138697"/>
              <a:gd name="connsiteX43" fmla="*/ 2412301 w 6477824"/>
              <a:gd name="connsiteY43" fmla="*/ 538287 h 6138697"/>
              <a:gd name="connsiteX44" fmla="*/ 2630391 w 6477824"/>
              <a:gd name="connsiteY44" fmla="*/ 437382 h 6138697"/>
              <a:gd name="connsiteX45" fmla="*/ 3711683 w 6477824"/>
              <a:gd name="connsiteY45" fmla="*/ 414113 h 6138697"/>
              <a:gd name="connsiteX46" fmla="*/ 3791432 w 6477824"/>
              <a:gd name="connsiteY46" fmla="*/ 418507 h 6138697"/>
              <a:gd name="connsiteX47" fmla="*/ 3964992 w 6477824"/>
              <a:gd name="connsiteY47" fmla="*/ 507172 h 6138697"/>
              <a:gd name="connsiteX48" fmla="*/ 3972839 w 6477824"/>
              <a:gd name="connsiteY48" fmla="*/ 978571 h 6138697"/>
              <a:gd name="connsiteX49" fmla="*/ 995720 w 6477824"/>
              <a:gd name="connsiteY49" fmla="*/ 4056485 h 6138697"/>
              <a:gd name="connsiteX50" fmla="*/ 524322 w 6477824"/>
              <a:gd name="connsiteY50" fmla="*/ 4064333 h 6138697"/>
              <a:gd name="connsiteX51" fmla="*/ 516475 w 6477824"/>
              <a:gd name="connsiteY51" fmla="*/ 3592934 h 6138697"/>
              <a:gd name="connsiteX52" fmla="*/ 3493594 w 6477824"/>
              <a:gd name="connsiteY52" fmla="*/ 515018 h 6138697"/>
              <a:gd name="connsiteX53" fmla="*/ 3711683 w 6477824"/>
              <a:gd name="connsiteY53" fmla="*/ 414113 h 6138697"/>
              <a:gd name="connsiteX54" fmla="*/ 5172859 w 6477824"/>
              <a:gd name="connsiteY54" fmla="*/ 694 h 6138697"/>
              <a:gd name="connsiteX55" fmla="*/ 5252608 w 6477824"/>
              <a:gd name="connsiteY55" fmla="*/ 5089 h 6138697"/>
              <a:gd name="connsiteX56" fmla="*/ 5426166 w 6477824"/>
              <a:gd name="connsiteY56" fmla="*/ 93754 h 6138697"/>
              <a:gd name="connsiteX57" fmla="*/ 5434014 w 6477824"/>
              <a:gd name="connsiteY57" fmla="*/ 565153 h 6138697"/>
              <a:gd name="connsiteX58" fmla="*/ 1151991 w 6477824"/>
              <a:gd name="connsiteY58" fmla="*/ 4992151 h 6138697"/>
              <a:gd name="connsiteX59" fmla="*/ 680593 w 6477824"/>
              <a:gd name="connsiteY59" fmla="*/ 4999999 h 6138697"/>
              <a:gd name="connsiteX60" fmla="*/ 672745 w 6477824"/>
              <a:gd name="connsiteY60" fmla="*/ 4528600 h 6138697"/>
              <a:gd name="connsiteX61" fmla="*/ 4954768 w 6477824"/>
              <a:gd name="connsiteY61" fmla="*/ 101601 h 6138697"/>
              <a:gd name="connsiteX62" fmla="*/ 5172859 w 6477824"/>
              <a:gd name="connsiteY62" fmla="*/ 694 h 613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477824" h="6138697">
                <a:moveTo>
                  <a:pt x="5932623" y="3607719"/>
                </a:moveTo>
                <a:cubicBezTo>
                  <a:pt x="5959235" y="3606004"/>
                  <a:pt x="5986024" y="3607466"/>
                  <a:pt x="6012372" y="3612113"/>
                </a:cubicBezTo>
                <a:cubicBezTo>
                  <a:pt x="6075607" y="3623268"/>
                  <a:pt x="6136303" y="3652776"/>
                  <a:pt x="6185932" y="3700778"/>
                </a:cubicBezTo>
                <a:cubicBezTo>
                  <a:pt x="6318271" y="3828785"/>
                  <a:pt x="6321784" y="4039836"/>
                  <a:pt x="6193779" y="4172177"/>
                </a:cubicBezTo>
                <a:lnTo>
                  <a:pt x="4873800" y="5536846"/>
                </a:lnTo>
                <a:cubicBezTo>
                  <a:pt x="4745794" y="5669186"/>
                  <a:pt x="4534741" y="5672699"/>
                  <a:pt x="4402401" y="5544693"/>
                </a:cubicBezTo>
                <a:cubicBezTo>
                  <a:pt x="4270061" y="5416686"/>
                  <a:pt x="4266548" y="5205635"/>
                  <a:pt x="4394553" y="5073294"/>
                </a:cubicBezTo>
                <a:lnTo>
                  <a:pt x="5714533" y="3708625"/>
                </a:lnTo>
                <a:cubicBezTo>
                  <a:pt x="5774535" y="3646590"/>
                  <a:pt x="5852786" y="3612863"/>
                  <a:pt x="5932623" y="3607719"/>
                </a:cubicBezTo>
                <a:close/>
                <a:moveTo>
                  <a:pt x="6044597" y="2394725"/>
                </a:moveTo>
                <a:cubicBezTo>
                  <a:pt x="6071210" y="2393010"/>
                  <a:pt x="6097999" y="2394472"/>
                  <a:pt x="6124347" y="2399119"/>
                </a:cubicBezTo>
                <a:cubicBezTo>
                  <a:pt x="6187581" y="2410275"/>
                  <a:pt x="6248277" y="2439781"/>
                  <a:pt x="6297906" y="2487783"/>
                </a:cubicBezTo>
                <a:cubicBezTo>
                  <a:pt x="6430246" y="2615790"/>
                  <a:pt x="6433758" y="2826841"/>
                  <a:pt x="6305753" y="2959182"/>
                </a:cubicBezTo>
                <a:lnTo>
                  <a:pt x="3328634" y="6037097"/>
                </a:lnTo>
                <a:cubicBezTo>
                  <a:pt x="3200628" y="6169437"/>
                  <a:pt x="2989577" y="6172951"/>
                  <a:pt x="2857235" y="6044945"/>
                </a:cubicBezTo>
                <a:cubicBezTo>
                  <a:pt x="2724896" y="5916938"/>
                  <a:pt x="2721383" y="5705886"/>
                  <a:pt x="2849389" y="5573545"/>
                </a:cubicBezTo>
                <a:lnTo>
                  <a:pt x="5826508" y="2495631"/>
                </a:lnTo>
                <a:cubicBezTo>
                  <a:pt x="5886509" y="2433596"/>
                  <a:pt x="5964760" y="2399869"/>
                  <a:pt x="6044597" y="2394725"/>
                </a:cubicBezTo>
                <a:close/>
                <a:moveTo>
                  <a:pt x="4383852" y="1911046"/>
                </a:moveTo>
                <a:cubicBezTo>
                  <a:pt x="4410464" y="1909332"/>
                  <a:pt x="4437253" y="1910793"/>
                  <a:pt x="4463601" y="1915440"/>
                </a:cubicBezTo>
                <a:cubicBezTo>
                  <a:pt x="4526835" y="1926595"/>
                  <a:pt x="4587532" y="1956102"/>
                  <a:pt x="4637161" y="2004106"/>
                </a:cubicBezTo>
                <a:cubicBezTo>
                  <a:pt x="4769501" y="2132111"/>
                  <a:pt x="4773013" y="2343163"/>
                  <a:pt x="4645008" y="2475503"/>
                </a:cubicBezTo>
                <a:lnTo>
                  <a:pt x="1631011" y="5591545"/>
                </a:lnTo>
                <a:cubicBezTo>
                  <a:pt x="1503004" y="5723885"/>
                  <a:pt x="1291952" y="5727398"/>
                  <a:pt x="1159613" y="5599392"/>
                </a:cubicBezTo>
                <a:cubicBezTo>
                  <a:pt x="1027273" y="5471386"/>
                  <a:pt x="1023759" y="5260334"/>
                  <a:pt x="1151765" y="5127994"/>
                </a:cubicBezTo>
                <a:lnTo>
                  <a:pt x="4165763" y="2011953"/>
                </a:lnTo>
                <a:cubicBezTo>
                  <a:pt x="4225765" y="1949918"/>
                  <a:pt x="4304015" y="1916191"/>
                  <a:pt x="4383852" y="1911046"/>
                </a:cubicBezTo>
                <a:close/>
                <a:moveTo>
                  <a:pt x="6122918" y="1219120"/>
                </a:moveTo>
                <a:cubicBezTo>
                  <a:pt x="6149531" y="1217406"/>
                  <a:pt x="6176319" y="1218868"/>
                  <a:pt x="6202668" y="1223516"/>
                </a:cubicBezTo>
                <a:cubicBezTo>
                  <a:pt x="6265901" y="1234669"/>
                  <a:pt x="6326597" y="1264176"/>
                  <a:pt x="6376226" y="1312179"/>
                </a:cubicBezTo>
                <a:cubicBezTo>
                  <a:pt x="6508565" y="1440185"/>
                  <a:pt x="6512078" y="1651236"/>
                  <a:pt x="6384072" y="1783575"/>
                </a:cubicBezTo>
                <a:lnTo>
                  <a:pt x="2905912" y="5379497"/>
                </a:lnTo>
                <a:cubicBezTo>
                  <a:pt x="2777906" y="5511837"/>
                  <a:pt x="2566854" y="5515350"/>
                  <a:pt x="2434514" y="5387345"/>
                </a:cubicBezTo>
                <a:cubicBezTo>
                  <a:pt x="2302174" y="5259339"/>
                  <a:pt x="2298660" y="5048287"/>
                  <a:pt x="2426667" y="4915946"/>
                </a:cubicBezTo>
                <a:lnTo>
                  <a:pt x="5904827" y="1320025"/>
                </a:lnTo>
                <a:cubicBezTo>
                  <a:pt x="5964831" y="1257990"/>
                  <a:pt x="6043080" y="1224263"/>
                  <a:pt x="6122918" y="1219120"/>
                </a:cubicBezTo>
                <a:close/>
                <a:moveTo>
                  <a:pt x="2630391" y="437382"/>
                </a:moveTo>
                <a:cubicBezTo>
                  <a:pt x="2657004" y="435667"/>
                  <a:pt x="2683792" y="437129"/>
                  <a:pt x="2710140" y="441778"/>
                </a:cubicBezTo>
                <a:cubicBezTo>
                  <a:pt x="2773374" y="452932"/>
                  <a:pt x="2834071" y="482439"/>
                  <a:pt x="2883699" y="530441"/>
                </a:cubicBezTo>
                <a:cubicBezTo>
                  <a:pt x="3016038" y="658447"/>
                  <a:pt x="3019551" y="869501"/>
                  <a:pt x="2891546" y="1001840"/>
                </a:cubicBezTo>
                <a:lnTo>
                  <a:pt x="572999" y="3398885"/>
                </a:lnTo>
                <a:cubicBezTo>
                  <a:pt x="444992" y="3531226"/>
                  <a:pt x="233940" y="3534739"/>
                  <a:pt x="101600" y="3406733"/>
                </a:cubicBezTo>
                <a:cubicBezTo>
                  <a:pt x="-30740" y="3278727"/>
                  <a:pt x="-34253" y="3067675"/>
                  <a:pt x="93753" y="2935335"/>
                </a:cubicBezTo>
                <a:lnTo>
                  <a:pt x="2412301" y="538287"/>
                </a:lnTo>
                <a:cubicBezTo>
                  <a:pt x="2472303" y="476254"/>
                  <a:pt x="2550554" y="442525"/>
                  <a:pt x="2630391" y="437382"/>
                </a:cubicBezTo>
                <a:close/>
                <a:moveTo>
                  <a:pt x="3711683" y="414113"/>
                </a:moveTo>
                <a:cubicBezTo>
                  <a:pt x="3738295" y="412399"/>
                  <a:pt x="3765084" y="413859"/>
                  <a:pt x="3791432" y="418507"/>
                </a:cubicBezTo>
                <a:cubicBezTo>
                  <a:pt x="3854667" y="429662"/>
                  <a:pt x="3915363" y="459171"/>
                  <a:pt x="3964992" y="507172"/>
                </a:cubicBezTo>
                <a:cubicBezTo>
                  <a:pt x="4097331" y="635177"/>
                  <a:pt x="4100845" y="846230"/>
                  <a:pt x="3972839" y="978571"/>
                </a:cubicBezTo>
                <a:lnTo>
                  <a:pt x="995720" y="4056485"/>
                </a:lnTo>
                <a:cubicBezTo>
                  <a:pt x="867714" y="4188825"/>
                  <a:pt x="656662" y="4192338"/>
                  <a:pt x="524322" y="4064333"/>
                </a:cubicBezTo>
                <a:cubicBezTo>
                  <a:pt x="391982" y="3936326"/>
                  <a:pt x="388469" y="3725274"/>
                  <a:pt x="516475" y="3592934"/>
                </a:cubicBezTo>
                <a:lnTo>
                  <a:pt x="3493594" y="515018"/>
                </a:lnTo>
                <a:cubicBezTo>
                  <a:pt x="3553596" y="452985"/>
                  <a:pt x="3631846" y="419258"/>
                  <a:pt x="3711683" y="414113"/>
                </a:cubicBezTo>
                <a:close/>
                <a:moveTo>
                  <a:pt x="5172859" y="694"/>
                </a:moveTo>
                <a:cubicBezTo>
                  <a:pt x="5199471" y="-1020"/>
                  <a:pt x="5226260" y="442"/>
                  <a:pt x="5252608" y="5089"/>
                </a:cubicBezTo>
                <a:cubicBezTo>
                  <a:pt x="5315842" y="16244"/>
                  <a:pt x="5376539" y="45750"/>
                  <a:pt x="5426166" y="93754"/>
                </a:cubicBezTo>
                <a:cubicBezTo>
                  <a:pt x="5558506" y="221760"/>
                  <a:pt x="5562019" y="432812"/>
                  <a:pt x="5434014" y="565153"/>
                </a:cubicBezTo>
                <a:lnTo>
                  <a:pt x="1151991" y="4992151"/>
                </a:lnTo>
                <a:cubicBezTo>
                  <a:pt x="1023985" y="5124491"/>
                  <a:pt x="812933" y="5128005"/>
                  <a:pt x="680593" y="4999999"/>
                </a:cubicBezTo>
                <a:cubicBezTo>
                  <a:pt x="548253" y="4871992"/>
                  <a:pt x="544740" y="4660940"/>
                  <a:pt x="672745" y="4528600"/>
                </a:cubicBezTo>
                <a:lnTo>
                  <a:pt x="4954768" y="101601"/>
                </a:lnTo>
                <a:cubicBezTo>
                  <a:pt x="5014770" y="39567"/>
                  <a:pt x="5093021" y="5839"/>
                  <a:pt x="5172859" y="694"/>
                </a:cubicBezTo>
                <a:close/>
              </a:path>
            </a:pathLst>
          </a:custGeom>
        </p:spPr>
      </p:pic>
      <p:pic>
        <p:nvPicPr>
          <p:cNvPr id="24" name="13.mp3">
            <a:hlinkClick r:id="" action="ppaction://media"/>
          </p:cNvPr>
          <p:cNvPicPr>
            <a:picLocks noChangeAspect="1"/>
          </p:cNvPicPr>
          <p:nvPr>
            <a:audioFile r:link="rId1"/>
            <p:extLst>
              <p:ext uri="{DAA4B4D4-6D71-4841-9C94-3DE7FCFB9230}">
                <p14:media xmlns:p14="http://schemas.microsoft.com/office/powerpoint/2010/main" r:embed="rId2">
                  <p14:trim end="4614"/>
                </p14:media>
              </p:ext>
            </p:extLst>
          </p:nvPr>
        </p:nvPicPr>
        <p:blipFill>
          <a:blip r:embed="rId9"/>
          <a:stretch>
            <a:fillRect/>
          </a:stretch>
        </p:blipFill>
        <p:spPr>
          <a:xfrm>
            <a:off x="-769051" y="58928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4"/>
                                            </p:tgtEl>
                                          </p:cBhvr>
                                        </p:cmd>
                                      </p:childTnLst>
                                    </p:cTn>
                                  </p:par>
                                  <p:par>
                                    <p:cTn id="7" presetID="21" presetClass="entr" presetSubtype="2" fill="hold" grpId="0" nodeType="withEffect">
                                      <p:stCondLst>
                                        <p:cond delay="0"/>
                                      </p:stCondLst>
                                      <p:childTnLst>
                                        <p:set>
                                          <p:cBhvr>
                                            <p:cTn id="8" dur="1" fill="hold">
                                              <p:stCondLst>
                                                <p:cond delay="0"/>
                                              </p:stCondLst>
                                            </p:cTn>
                                            <p:tgtEl>
                                              <p:spTgt spid="103"/>
                                            </p:tgtEl>
                                            <p:attrNameLst>
                                              <p:attrName>style.visibility</p:attrName>
                                            </p:attrNameLst>
                                          </p:cBhvr>
                                          <p:to>
                                            <p:strVal val="visible"/>
                                          </p:to>
                                        </p:set>
                                        <p:animEffect transition="in" filter="wheel(2)">
                                          <p:cBhvr>
                                            <p:cTn id="9" dur="500"/>
                                            <p:tgtEl>
                                              <p:spTgt spid="103"/>
                                            </p:tgtEl>
                                          </p:cBhvr>
                                        </p:animEffect>
                                      </p:childTnLst>
                                    </p:cTn>
                                  </p:par>
                                  <p:par>
                                    <p:cTn id="10" presetID="45" presetClass="entr" presetSubtype="0" fill="hold" nodeType="withEffect">
                                      <p:stCondLst>
                                        <p:cond delay="0"/>
                                      </p:stCondLst>
                                      <p:childTnLst>
                                        <p:set>
                                          <p:cBhvr>
                                            <p:cTn id="11" dur="1" fill="hold">
                                              <p:stCondLst>
                                                <p:cond delay="0"/>
                                              </p:stCondLst>
                                            </p:cTn>
                                            <p:tgtEl>
                                              <p:spTgt spid="151"/>
                                            </p:tgtEl>
                                            <p:attrNameLst>
                                              <p:attrName>style.visibility</p:attrName>
                                            </p:attrNameLst>
                                          </p:cBhvr>
                                          <p:to>
                                            <p:strVal val="visible"/>
                                          </p:to>
                                        </p:set>
                                        <p:animEffect transition="in" filter="fade">
                                          <p:cBhvr>
                                            <p:cTn id="12" dur="2000"/>
                                            <p:tgtEl>
                                              <p:spTgt spid="151"/>
                                            </p:tgtEl>
                                          </p:cBhvr>
                                        </p:animEffect>
                                        <p:anim calcmode="lin" valueType="num">
                                          <p:cBhvr>
                                            <p:cTn id="13" dur="2000" fill="hold"/>
                                            <p:tgtEl>
                                              <p:spTgt spid="151"/>
                                            </p:tgtEl>
                                            <p:attrNameLst>
                                              <p:attrName>ppt_w</p:attrName>
                                            </p:attrNameLst>
                                          </p:cBhvr>
                                          <p:tavLst>
                                            <p:tav tm="0" fmla="#ppt_w*sin(2.5*pi*$)">
                                              <p:val>
                                                <p:fltVal val="0"/>
                                              </p:val>
                                            </p:tav>
                                            <p:tav tm="100000">
                                              <p:val>
                                                <p:fltVal val="1"/>
                                              </p:val>
                                            </p:tav>
                                          </p:tavLst>
                                        </p:anim>
                                        <p:anim calcmode="lin" valueType="num">
                                          <p:cBhvr>
                                            <p:cTn id="14" dur="2000" fill="hold"/>
                                            <p:tgtEl>
                                              <p:spTgt spid="151"/>
                                            </p:tgtEl>
                                            <p:attrNameLst>
                                              <p:attrName>ppt_h</p:attrName>
                                            </p:attrNameLst>
                                          </p:cBhvr>
                                          <p:tavLst>
                                            <p:tav tm="0">
                                              <p:val>
                                                <p:strVal val="#ppt_h"/>
                                              </p:val>
                                            </p:tav>
                                            <p:tav tm="100000">
                                              <p:val>
                                                <p:strVal val="#ppt_h"/>
                                              </p:val>
                                            </p:tav>
                                          </p:tavLst>
                                        </p:anim>
                                      </p:childTnLst>
                                    </p:cTn>
                                  </p:par>
                                </p:childTnLst>
                              </p:cTn>
                            </p:par>
                            <p:par>
                              <p:cTn id="15" fill="hold">
                                <p:stCondLst>
                                  <p:cond delay="0"/>
                                </p:stCondLst>
                                <p:childTnLst>
                                  <p:par>
                                    <p:cTn id="16" presetID="2" presetClass="entr" presetSubtype="4" fill="hold" grpId="0" nodeType="afterEffect">
                                      <p:stCondLst>
                                        <p:cond delay="0"/>
                                      </p:stCondLst>
                                      <p:iterate type="lt">
                                        <p:tmPct val="10000"/>
                                      </p:iterate>
                                      <p:childTnLst>
                                        <p:set>
                                          <p:cBhvr>
                                            <p:cTn id="17" dur="1" fill="hold">
                                              <p:stCondLst>
                                                <p:cond delay="0"/>
                                              </p:stCondLst>
                                            </p:cTn>
                                            <p:tgtEl>
                                              <p:spTgt spid="104"/>
                                            </p:tgtEl>
                                            <p:attrNameLst>
                                              <p:attrName>style.visibility</p:attrName>
                                            </p:attrNameLst>
                                          </p:cBhvr>
                                          <p:to>
                                            <p:strVal val="visible"/>
                                          </p:to>
                                        </p:set>
                                        <p:anim calcmode="lin" valueType="num">
                                          <p:cBhvr>
                                            <p:cTn id="18" dur="500" fill="hold"/>
                                            <p:tgtEl>
                                              <p:spTgt spid="104"/>
                                            </p:tgtEl>
                                            <p:attrNameLst>
                                              <p:attrName>ppt_x</p:attrName>
                                            </p:attrNameLst>
                                          </p:cBhvr>
                                          <p:tavLst>
                                            <p:tav tm="0">
                                              <p:val>
                                                <p:strVal val="#ppt_x"/>
                                              </p:val>
                                            </p:tav>
                                            <p:tav tm="100000">
                                              <p:val>
                                                <p:strVal val="#ppt_x"/>
                                              </p:val>
                                            </p:tav>
                                          </p:tavLst>
                                        </p:anim>
                                        <p:anim calcmode="lin" valueType="num">
                                          <p:cBhvr>
                                            <p:cTn id="19" dur="500" fill="hold"/>
                                            <p:tgtEl>
                                              <p:spTgt spid="104"/>
                                            </p:tgtEl>
                                            <p:attrNameLst>
                                              <p:attrName>ppt_y</p:attrName>
                                            </p:attrNameLst>
                                          </p:cBhvr>
                                          <p:tavLst>
                                            <p:tav tm="0">
                                              <p:val>
                                                <p:strVal val="1+#ppt_h/2"/>
                                              </p:val>
                                            </p:tav>
                                            <p:tav tm="100000">
                                              <p:val>
                                                <p:strVal val="#ppt_y"/>
                                              </p:val>
                                            </p:tav>
                                          </p:tavLst>
                                        </p:anim>
                                      </p:childTnLst>
                                    </p:cTn>
                                  </p:par>
                                </p:childTnLst>
                              </p:cTn>
                            </p:par>
                            <p:par>
                              <p:cTn id="20" fill="hold">
                                <p:stCondLst>
                                  <p:cond delay="649"/>
                                </p:stCondLst>
                                <p:childTnLst>
                                  <p:par>
                                    <p:cTn id="21" presetID="2" presetClass="entr" presetSubtype="8" fill="hold" grpId="0" nodeType="afterEffect">
                                      <p:stCondLst>
                                        <p:cond delay="0"/>
                                      </p:stCondLst>
                                      <p:iterate type="lt">
                                        <p:tmPct val="10000"/>
                                      </p:iterate>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ppt_x</p:attrName>
                                            </p:attrNameLst>
                                          </p:cBhvr>
                                          <p:tavLst>
                                            <p:tav tm="0">
                                              <p:val>
                                                <p:strVal val="0-#ppt_w/2"/>
                                              </p:val>
                                            </p:tav>
                                            <p:tav tm="100000">
                                              <p:val>
                                                <p:strVal val="#ppt_x"/>
                                              </p:val>
                                            </p:tav>
                                          </p:tavLst>
                                        </p:anim>
                                        <p:anim calcmode="lin" valueType="num">
                                          <p:cBhvr>
                                            <p:cTn id="24" dur="500" fill="hold"/>
                                            <p:tgtEl>
                                              <p:spTgt spid="3"/>
                                            </p:tgtEl>
                                            <p:attrNameLst>
                                              <p:attrName>ppt_y</p:attrName>
                                            </p:attrNameLst>
                                          </p:cBhvr>
                                          <p:tavLst>
                                            <p:tav tm="0">
                                              <p:val>
                                                <p:strVal val="#ppt_y"/>
                                              </p:val>
                                            </p:tav>
                                            <p:tav tm="100000">
                                              <p:val>
                                                <p:strVal val="#ppt_y"/>
                                              </p:val>
                                            </p:tav>
                                          </p:tavLst>
                                        </p:anim>
                                      </p:childTnLst>
                                    </p:cTn>
                                  </p:par>
                                  <p:par>
                                    <p:cTn id="25" presetID="26" presetClass="emph" presetSubtype="0" fill="hold" grpId="1" nodeType="withEffect">
                                      <p:stCondLst>
                                        <p:cond delay="500"/>
                                      </p:stCondLst>
                                      <p:iterate type="lt">
                                        <p:tmPct val="10000"/>
                                      </p:iterate>
                                      <p:childTnLst>
                                        <p:animEffect transition="out" filter="fade">
                                          <p:cBhvr>
                                            <p:cTn id="26" dur="500" tmFilter="0, 0; .2, .5; .8, .5; 1, 0"/>
                                            <p:tgtEl>
                                              <p:spTgt spid="3"/>
                                            </p:tgtEl>
                                          </p:cBhvr>
                                        </p:animEffect>
                                        <p:animScale>
                                          <p:cBhvr>
                                            <p:cTn id="27" dur="250" autoRev="1" fill="hold"/>
                                            <p:tgtEl>
                                              <p:spTgt spid="3"/>
                                            </p:tgtEl>
                                          </p:cBhvr>
                                          <p:by x="105000" y="105000"/>
                                        </p:animScale>
                                      </p:childTnLst>
                                    </p:cTn>
                                  </p:par>
                                </p:childTnLst>
                              </p:cTn>
                            </p:par>
                            <p:par>
                              <p:cTn id="28" fill="hold">
                                <p:stCondLst>
                                  <p:cond delay="1899"/>
                                </p:stCondLst>
                                <p:childTnLst>
                                  <p:par>
                                    <p:cTn id="29" presetID="2" presetClass="entr" presetSubtype="8" fill="hold" grpId="0" nodeType="afterEffect" p14:presetBounceEnd="67000">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14:bounceEnd="67000">
                                          <p:cBhvr additive="base">
                                            <p:cTn id="31" dur="2000" fill="hold"/>
                                            <p:tgtEl>
                                              <p:spTgt spid="105"/>
                                            </p:tgtEl>
                                            <p:attrNameLst>
                                              <p:attrName>ppt_x</p:attrName>
                                            </p:attrNameLst>
                                          </p:cBhvr>
                                          <p:tavLst>
                                            <p:tav tm="0">
                                              <p:val>
                                                <p:strVal val="0-#ppt_w/2"/>
                                              </p:val>
                                            </p:tav>
                                            <p:tav tm="100000">
                                              <p:val>
                                                <p:strVal val="#ppt_x"/>
                                              </p:val>
                                            </p:tav>
                                          </p:tavLst>
                                        </p:anim>
                                        <p:anim calcmode="lin" valueType="num" p14:bounceEnd="67000">
                                          <p:cBhvr additive="base">
                                            <p:cTn id="32" dur="2000" fill="hold"/>
                                            <p:tgtEl>
                                              <p:spTgt spid="105"/>
                                            </p:tgtEl>
                                            <p:attrNameLst>
                                              <p:attrName>ppt_y</p:attrName>
                                            </p:attrNameLst>
                                          </p:cBhvr>
                                          <p:tavLst>
                                            <p:tav tm="0">
                                              <p:val>
                                                <p:strVal val="#ppt_y"/>
                                              </p:val>
                                            </p:tav>
                                            <p:tav tm="100000">
                                              <p:val>
                                                <p:strVal val="#ppt_y"/>
                                              </p:val>
                                            </p:tav>
                                          </p:tavLst>
                                        </p:anim>
                                      </p:childTnLst>
                                    </p:cTn>
                                  </p:par>
                                </p:childTnLst>
                              </p:cTn>
                            </p:par>
                            <p:par>
                              <p:cTn id="33" fill="hold">
                                <p:stCondLst>
                                  <p:cond delay="3899"/>
                                </p:stCondLst>
                                <p:childTnLst>
                                  <p:par>
                                    <p:cTn id="34" presetID="2" presetClass="entr" presetSubtype="4" fill="hold" nodeType="afterEffect" p14:presetBounceEnd="67000">
                                      <p:stCondLst>
                                        <p:cond delay="0"/>
                                      </p:stCondLst>
                                      <p:childTnLst>
                                        <p:set>
                                          <p:cBhvr>
                                            <p:cTn id="35" dur="1" fill="hold">
                                              <p:stCondLst>
                                                <p:cond delay="0"/>
                                              </p:stCondLst>
                                            </p:cTn>
                                            <p:tgtEl>
                                              <p:spTgt spid="162"/>
                                            </p:tgtEl>
                                            <p:attrNameLst>
                                              <p:attrName>style.visibility</p:attrName>
                                            </p:attrNameLst>
                                          </p:cBhvr>
                                          <p:to>
                                            <p:strVal val="visible"/>
                                          </p:to>
                                        </p:set>
                                        <p:anim calcmode="lin" valueType="num" p14:bounceEnd="67000">
                                          <p:cBhvr additive="base">
                                            <p:cTn id="36" dur="2000" fill="hold"/>
                                            <p:tgtEl>
                                              <p:spTgt spid="162"/>
                                            </p:tgtEl>
                                            <p:attrNameLst>
                                              <p:attrName>ppt_x</p:attrName>
                                            </p:attrNameLst>
                                          </p:cBhvr>
                                          <p:tavLst>
                                            <p:tav tm="0">
                                              <p:val>
                                                <p:strVal val="#ppt_x"/>
                                              </p:val>
                                            </p:tav>
                                            <p:tav tm="100000">
                                              <p:val>
                                                <p:strVal val="#ppt_x"/>
                                              </p:val>
                                            </p:tav>
                                          </p:tavLst>
                                        </p:anim>
                                        <p:anim calcmode="lin" valueType="num" p14:bounceEnd="67000">
                                          <p:cBhvr additive="base">
                                            <p:cTn id="37" dur="2000" fill="hold"/>
                                            <p:tgtEl>
                                              <p:spTgt spid="162"/>
                                            </p:tgtEl>
                                            <p:attrNameLst>
                                              <p:attrName>ppt_y</p:attrName>
                                            </p:attrNameLst>
                                          </p:cBhvr>
                                          <p:tavLst>
                                            <p:tav tm="0">
                                              <p:val>
                                                <p:strVal val="1+#ppt_h/2"/>
                                              </p:val>
                                            </p:tav>
                                            <p:tav tm="100000">
                                              <p:val>
                                                <p:strVal val="#ppt_y"/>
                                              </p:val>
                                            </p:tav>
                                          </p:tavLst>
                                        </p:anim>
                                      </p:childTnLst>
                                    </p:cTn>
                                  </p:par>
                                  <p:par>
                                    <p:cTn id="38" presetID="8" presetClass="emph" presetSubtype="0" repeatCount="indefinite" fill="hold" nodeType="withEffect">
                                      <p:stCondLst>
                                        <p:cond delay="0"/>
                                      </p:stCondLst>
                                      <p:childTnLst>
                                        <p:animRot by="21600000">
                                          <p:cBhvr>
                                            <p:cTn id="39" dur="2000" fill="hold"/>
                                            <p:tgtEl>
                                              <p:spTgt spid="162"/>
                                            </p:tgtEl>
                                            <p:attrNameLst>
                                              <p:attrName>r</p:attrName>
                                            </p:attrNameLst>
                                          </p:cBhvr>
                                        </p:animRot>
                                      </p:childTnLst>
                                    </p:cTn>
                                  </p:par>
                                  <p:par>
                                    <p:cTn id="40" presetID="2" presetClass="entr" presetSubtype="4" fill="hold" nodeType="withEffect" p14:presetBounceEnd="67000">
                                      <p:stCondLst>
                                        <p:cond delay="200"/>
                                      </p:stCondLst>
                                      <p:childTnLst>
                                        <p:set>
                                          <p:cBhvr>
                                            <p:cTn id="41" dur="1" fill="hold">
                                              <p:stCondLst>
                                                <p:cond delay="0"/>
                                              </p:stCondLst>
                                            </p:cTn>
                                            <p:tgtEl>
                                              <p:spTgt spid="163"/>
                                            </p:tgtEl>
                                            <p:attrNameLst>
                                              <p:attrName>style.visibility</p:attrName>
                                            </p:attrNameLst>
                                          </p:cBhvr>
                                          <p:to>
                                            <p:strVal val="visible"/>
                                          </p:to>
                                        </p:set>
                                        <p:anim calcmode="lin" valueType="num" p14:bounceEnd="67000">
                                          <p:cBhvr additive="base">
                                            <p:cTn id="42" dur="2000" fill="hold"/>
                                            <p:tgtEl>
                                              <p:spTgt spid="163"/>
                                            </p:tgtEl>
                                            <p:attrNameLst>
                                              <p:attrName>ppt_x</p:attrName>
                                            </p:attrNameLst>
                                          </p:cBhvr>
                                          <p:tavLst>
                                            <p:tav tm="0">
                                              <p:val>
                                                <p:strVal val="#ppt_x"/>
                                              </p:val>
                                            </p:tav>
                                            <p:tav tm="100000">
                                              <p:val>
                                                <p:strVal val="#ppt_x"/>
                                              </p:val>
                                            </p:tav>
                                          </p:tavLst>
                                        </p:anim>
                                        <p:anim calcmode="lin" valueType="num" p14:bounceEnd="67000">
                                          <p:cBhvr additive="base">
                                            <p:cTn id="43" dur="2000" fill="hold"/>
                                            <p:tgtEl>
                                              <p:spTgt spid="163"/>
                                            </p:tgtEl>
                                            <p:attrNameLst>
                                              <p:attrName>ppt_y</p:attrName>
                                            </p:attrNameLst>
                                          </p:cBhvr>
                                          <p:tavLst>
                                            <p:tav tm="0">
                                              <p:val>
                                                <p:strVal val="1+#ppt_h/2"/>
                                              </p:val>
                                            </p:tav>
                                            <p:tav tm="100000">
                                              <p:val>
                                                <p:strVal val="#ppt_y"/>
                                              </p:val>
                                            </p:tav>
                                          </p:tavLst>
                                        </p:anim>
                                      </p:childTnLst>
                                    </p:cTn>
                                  </p:par>
                                  <p:par>
                                    <p:cTn id="44" presetID="8" presetClass="emph" presetSubtype="0" repeatCount="indefinite" fill="hold" nodeType="withEffect">
                                      <p:stCondLst>
                                        <p:cond delay="200"/>
                                      </p:stCondLst>
                                      <p:childTnLst>
                                        <p:animRot by="21600000">
                                          <p:cBhvr>
                                            <p:cTn id="45" dur="2000" fill="hold"/>
                                            <p:tgtEl>
                                              <p:spTgt spid="163"/>
                                            </p:tgtEl>
                                            <p:attrNameLst>
                                              <p:attrName>r</p:attrName>
                                            </p:attrNameLst>
                                          </p:cBhvr>
                                        </p:animRot>
                                      </p:childTnLst>
                                    </p:cTn>
                                  </p:par>
                                  <p:par>
                                    <p:cTn id="46" presetID="2" presetClass="entr" presetSubtype="4" fill="hold" nodeType="withEffect" p14:presetBounceEnd="67000">
                                      <p:stCondLst>
                                        <p:cond delay="500"/>
                                      </p:stCondLst>
                                      <p:childTnLst>
                                        <p:set>
                                          <p:cBhvr>
                                            <p:cTn id="47" dur="1" fill="hold">
                                              <p:stCondLst>
                                                <p:cond delay="0"/>
                                              </p:stCondLst>
                                            </p:cTn>
                                            <p:tgtEl>
                                              <p:spTgt spid="164"/>
                                            </p:tgtEl>
                                            <p:attrNameLst>
                                              <p:attrName>style.visibility</p:attrName>
                                            </p:attrNameLst>
                                          </p:cBhvr>
                                          <p:to>
                                            <p:strVal val="visible"/>
                                          </p:to>
                                        </p:set>
                                        <p:anim calcmode="lin" valueType="num" p14:bounceEnd="67000">
                                          <p:cBhvr additive="base">
                                            <p:cTn id="48" dur="2000" fill="hold"/>
                                            <p:tgtEl>
                                              <p:spTgt spid="164"/>
                                            </p:tgtEl>
                                            <p:attrNameLst>
                                              <p:attrName>ppt_x</p:attrName>
                                            </p:attrNameLst>
                                          </p:cBhvr>
                                          <p:tavLst>
                                            <p:tav tm="0">
                                              <p:val>
                                                <p:strVal val="#ppt_x"/>
                                              </p:val>
                                            </p:tav>
                                            <p:tav tm="100000">
                                              <p:val>
                                                <p:strVal val="#ppt_x"/>
                                              </p:val>
                                            </p:tav>
                                          </p:tavLst>
                                        </p:anim>
                                        <p:anim calcmode="lin" valueType="num" p14:bounceEnd="67000">
                                          <p:cBhvr additive="base">
                                            <p:cTn id="49" dur="2000" fill="hold"/>
                                            <p:tgtEl>
                                              <p:spTgt spid="164"/>
                                            </p:tgtEl>
                                            <p:attrNameLst>
                                              <p:attrName>ppt_y</p:attrName>
                                            </p:attrNameLst>
                                          </p:cBhvr>
                                          <p:tavLst>
                                            <p:tav tm="0">
                                              <p:val>
                                                <p:strVal val="1+#ppt_h/2"/>
                                              </p:val>
                                            </p:tav>
                                            <p:tav tm="100000">
                                              <p:val>
                                                <p:strVal val="#ppt_y"/>
                                              </p:val>
                                            </p:tav>
                                          </p:tavLst>
                                        </p:anim>
                                      </p:childTnLst>
                                    </p:cTn>
                                  </p:par>
                                  <p:par>
                                    <p:cTn id="50" presetID="8" presetClass="emph" presetSubtype="0" repeatCount="indefinite" fill="hold" nodeType="withEffect">
                                      <p:stCondLst>
                                        <p:cond delay="500"/>
                                      </p:stCondLst>
                                      <p:childTnLst>
                                        <p:animRot by="21600000">
                                          <p:cBhvr>
                                            <p:cTn id="51" dur="2000" fill="hold"/>
                                            <p:tgtEl>
                                              <p:spTgt spid="164"/>
                                            </p:tgtEl>
                                            <p:attrNameLst>
                                              <p:attrName>r</p:attrName>
                                            </p:attrNameLst>
                                          </p:cBhvr>
                                        </p:animRot>
                                      </p:childTnLst>
                                    </p:cTn>
                                  </p:par>
                                </p:childTnLst>
                              </p:cTn>
                            </p:par>
                            <p:par>
                              <p:cTn id="52" fill="hold">
                                <p:stCondLst>
                                  <p:cond delay="5899"/>
                                </p:stCondLst>
                                <p:childTnLst>
                                  <p:par>
                                    <p:cTn id="53" presetID="47" presetClass="entr" presetSubtype="0" fill="hold"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000"/>
                                            <p:tgtEl>
                                              <p:spTgt spid="22"/>
                                            </p:tgtEl>
                                          </p:cBhvr>
                                        </p:animEffect>
                                        <p:anim calcmode="lin" valueType="num">
                                          <p:cBhvr>
                                            <p:cTn id="56" dur="1000" fill="hold"/>
                                            <p:tgtEl>
                                              <p:spTgt spid="22"/>
                                            </p:tgtEl>
                                            <p:attrNameLst>
                                              <p:attrName>ppt_x</p:attrName>
                                            </p:attrNameLst>
                                          </p:cBhvr>
                                          <p:tavLst>
                                            <p:tav tm="0">
                                              <p:val>
                                                <p:strVal val="#ppt_x"/>
                                              </p:val>
                                            </p:tav>
                                            <p:tav tm="100000">
                                              <p:val>
                                                <p:strVal val="#ppt_x"/>
                                              </p:val>
                                            </p:tav>
                                          </p:tavLst>
                                        </p:anim>
                                        <p:anim calcmode="lin" valueType="num">
                                          <p:cBhvr>
                                            <p:cTn id="57" dur="1000" fill="hold"/>
                                            <p:tgtEl>
                                              <p:spTgt spid="22"/>
                                            </p:tgtEl>
                                            <p:attrNameLst>
                                              <p:attrName>ppt_y</p:attrName>
                                            </p:attrNameLst>
                                          </p:cBhvr>
                                          <p:tavLst>
                                            <p:tav tm="0">
                                              <p:val>
                                                <p:strVal val="#ppt_y-.1"/>
                                              </p:val>
                                            </p:tav>
                                            <p:tav tm="100000">
                                              <p:val>
                                                <p:strVal val="#ppt_y"/>
                                              </p:val>
                                            </p:tav>
                                          </p:tavLst>
                                        </p:anim>
                                      </p:childTnLst>
                                    </p:cTn>
                                  </p:par>
                                  <p:par>
                                    <p:cTn id="58" presetID="2" presetClass="entr" presetSubtype="8" fill="hold" grpId="0" nodeType="withEffect" p14:presetBounceEnd="67000">
                                      <p:stCondLst>
                                        <p:cond delay="0"/>
                                      </p:stCondLst>
                                      <p:childTnLst>
                                        <p:set>
                                          <p:cBhvr>
                                            <p:cTn id="59" dur="1" fill="hold">
                                              <p:stCondLst>
                                                <p:cond delay="0"/>
                                              </p:stCondLst>
                                            </p:cTn>
                                            <p:tgtEl>
                                              <p:spTgt spid="134"/>
                                            </p:tgtEl>
                                            <p:attrNameLst>
                                              <p:attrName>style.visibility</p:attrName>
                                            </p:attrNameLst>
                                          </p:cBhvr>
                                          <p:to>
                                            <p:strVal val="visible"/>
                                          </p:to>
                                        </p:set>
                                        <p:anim calcmode="lin" valueType="num" p14:bounceEnd="67000">
                                          <p:cBhvr additive="base">
                                            <p:cTn id="60" dur="2000" fill="hold"/>
                                            <p:tgtEl>
                                              <p:spTgt spid="134"/>
                                            </p:tgtEl>
                                            <p:attrNameLst>
                                              <p:attrName>ppt_x</p:attrName>
                                            </p:attrNameLst>
                                          </p:cBhvr>
                                          <p:tavLst>
                                            <p:tav tm="0">
                                              <p:val>
                                                <p:strVal val="0-#ppt_w/2"/>
                                              </p:val>
                                            </p:tav>
                                            <p:tav tm="100000">
                                              <p:val>
                                                <p:strVal val="#ppt_x"/>
                                              </p:val>
                                            </p:tav>
                                          </p:tavLst>
                                        </p:anim>
                                        <p:anim calcmode="lin" valueType="num" p14:bounceEnd="67000">
                                          <p:cBhvr additive="base">
                                            <p:cTn id="61" dur="2000" fill="hold"/>
                                            <p:tgtEl>
                                              <p:spTgt spid="134"/>
                                            </p:tgtEl>
                                            <p:attrNameLst>
                                              <p:attrName>ppt_y</p:attrName>
                                            </p:attrNameLst>
                                          </p:cBhvr>
                                          <p:tavLst>
                                            <p:tav tm="0">
                                              <p:val>
                                                <p:strVal val="#ppt_y"/>
                                              </p:val>
                                            </p:tav>
                                            <p:tav tm="100000">
                                              <p:val>
                                                <p:strVal val="#ppt_y"/>
                                              </p:val>
                                            </p:tav>
                                          </p:tavLst>
                                        </p:anim>
                                      </p:childTnLst>
                                    </p:cTn>
                                  </p:par>
                                </p:childTnLst>
                              </p:cTn>
                            </p:par>
                            <p:par>
                              <p:cTn id="62" fill="hold">
                                <p:stCondLst>
                                  <p:cond delay="6899"/>
                                </p:stCondLst>
                                <p:childTnLst>
                                  <p:par>
                                    <p:cTn id="63" presetID="42" presetClass="entr" presetSubtype="0" fill="hold" grpId="0" nodeType="afterEffect">
                                      <p:stCondLst>
                                        <p:cond delay="0"/>
                                      </p:stCondLst>
                                      <p:childTnLst>
                                        <p:set>
                                          <p:cBhvr>
                                            <p:cTn id="64" dur="1" fill="hold">
                                              <p:stCondLst>
                                                <p:cond delay="0"/>
                                              </p:stCondLst>
                                            </p:cTn>
                                            <p:tgtEl>
                                              <p:spTgt spid="137"/>
                                            </p:tgtEl>
                                            <p:attrNameLst>
                                              <p:attrName>style.visibility</p:attrName>
                                            </p:attrNameLst>
                                          </p:cBhvr>
                                          <p:to>
                                            <p:strVal val="visible"/>
                                          </p:to>
                                        </p:set>
                                        <p:animEffect transition="in" filter="fade">
                                          <p:cBhvr>
                                            <p:cTn id="65" dur="1000"/>
                                            <p:tgtEl>
                                              <p:spTgt spid="137"/>
                                            </p:tgtEl>
                                          </p:cBhvr>
                                        </p:animEffect>
                                        <p:anim calcmode="lin" valueType="num">
                                          <p:cBhvr>
                                            <p:cTn id="66" dur="1000" fill="hold"/>
                                            <p:tgtEl>
                                              <p:spTgt spid="137"/>
                                            </p:tgtEl>
                                            <p:attrNameLst>
                                              <p:attrName>ppt_x</p:attrName>
                                            </p:attrNameLst>
                                          </p:cBhvr>
                                          <p:tavLst>
                                            <p:tav tm="0">
                                              <p:val>
                                                <p:strVal val="#ppt_x"/>
                                              </p:val>
                                            </p:tav>
                                            <p:tav tm="100000">
                                              <p:val>
                                                <p:strVal val="#ppt_x"/>
                                              </p:val>
                                            </p:tav>
                                          </p:tavLst>
                                        </p:anim>
                                        <p:anim calcmode="lin" valueType="num">
                                          <p:cBhvr>
                                            <p:cTn id="67" dur="1000" fill="hold"/>
                                            <p:tgtEl>
                                              <p:spTgt spid="137"/>
                                            </p:tgtEl>
                                            <p:attrNameLst>
                                              <p:attrName>ppt_y</p:attrName>
                                            </p:attrNameLst>
                                          </p:cBhvr>
                                          <p:tavLst>
                                            <p:tav tm="0">
                                              <p:val>
                                                <p:strVal val="#ppt_y+.1"/>
                                              </p:val>
                                            </p:tav>
                                            <p:tav tm="100000">
                                              <p:val>
                                                <p:strVal val="#ppt_y"/>
                                              </p:val>
                                            </p:tav>
                                          </p:tavLst>
                                        </p:anim>
                                      </p:childTnLst>
                                    </p:cTn>
                                  </p:par>
                                </p:childTnLst>
                              </p:cTn>
                            </p:par>
                            <p:par>
                              <p:cTn id="68" fill="hold">
                                <p:stCondLst>
                                  <p:cond delay="7899"/>
                                </p:stCondLst>
                                <p:childTnLst>
                                  <p:par>
                                    <p:cTn id="69" presetID="55" presetClass="entr" presetSubtype="0" fill="hold" grpId="0" nodeType="afterEffect">
                                      <p:stCondLst>
                                        <p:cond delay="0"/>
                                      </p:stCondLst>
                                      <p:childTnLst>
                                        <p:set>
                                          <p:cBhvr>
                                            <p:cTn id="70" dur="1" fill="hold">
                                              <p:stCondLst>
                                                <p:cond delay="0"/>
                                              </p:stCondLst>
                                            </p:cTn>
                                            <p:tgtEl>
                                              <p:spTgt spid="136"/>
                                            </p:tgtEl>
                                            <p:attrNameLst>
                                              <p:attrName>style.visibility</p:attrName>
                                            </p:attrNameLst>
                                          </p:cBhvr>
                                          <p:to>
                                            <p:strVal val="visible"/>
                                          </p:to>
                                        </p:set>
                                        <p:anim calcmode="lin" valueType="num">
                                          <p:cBhvr>
                                            <p:cTn id="71" dur="1000" fill="hold"/>
                                            <p:tgtEl>
                                              <p:spTgt spid="136"/>
                                            </p:tgtEl>
                                            <p:attrNameLst>
                                              <p:attrName>ppt_w</p:attrName>
                                            </p:attrNameLst>
                                          </p:cBhvr>
                                          <p:tavLst>
                                            <p:tav tm="0">
                                              <p:val>
                                                <p:strVal val="#ppt_w*0.70"/>
                                              </p:val>
                                            </p:tav>
                                            <p:tav tm="100000">
                                              <p:val>
                                                <p:strVal val="#ppt_w"/>
                                              </p:val>
                                            </p:tav>
                                          </p:tavLst>
                                        </p:anim>
                                        <p:anim calcmode="lin" valueType="num">
                                          <p:cBhvr>
                                            <p:cTn id="72" dur="1000" fill="hold"/>
                                            <p:tgtEl>
                                              <p:spTgt spid="136"/>
                                            </p:tgtEl>
                                            <p:attrNameLst>
                                              <p:attrName>ppt_h</p:attrName>
                                            </p:attrNameLst>
                                          </p:cBhvr>
                                          <p:tavLst>
                                            <p:tav tm="0">
                                              <p:val>
                                                <p:strVal val="#ppt_h"/>
                                              </p:val>
                                            </p:tav>
                                            <p:tav tm="100000">
                                              <p:val>
                                                <p:strVal val="#ppt_h"/>
                                              </p:val>
                                            </p:tav>
                                          </p:tavLst>
                                        </p:anim>
                                        <p:animEffect transition="in" filter="fade">
                                          <p:cBhvr>
                                            <p:cTn id="73" dur="1000"/>
                                            <p:tgtEl>
                                              <p:spTgt spid="136"/>
                                            </p:tgtEl>
                                          </p:cBhvr>
                                        </p:animEffect>
                                      </p:childTnLst>
                                    </p:cTn>
                                  </p:par>
                                  <p:par>
                                    <p:cTn id="74" presetID="55" presetClass="entr" presetSubtype="0" fill="hold" grpId="0" nodeType="withEffect">
                                      <p:stCondLst>
                                        <p:cond delay="0"/>
                                      </p:stCondLst>
                                      <p:childTnLst>
                                        <p:set>
                                          <p:cBhvr>
                                            <p:cTn id="75" dur="1" fill="hold">
                                              <p:stCondLst>
                                                <p:cond delay="0"/>
                                              </p:stCondLst>
                                            </p:cTn>
                                            <p:tgtEl>
                                              <p:spTgt spid="135"/>
                                            </p:tgtEl>
                                            <p:attrNameLst>
                                              <p:attrName>style.visibility</p:attrName>
                                            </p:attrNameLst>
                                          </p:cBhvr>
                                          <p:to>
                                            <p:strVal val="visible"/>
                                          </p:to>
                                        </p:set>
                                        <p:anim calcmode="lin" valueType="num">
                                          <p:cBhvr>
                                            <p:cTn id="76" dur="1000" fill="hold"/>
                                            <p:tgtEl>
                                              <p:spTgt spid="135"/>
                                            </p:tgtEl>
                                            <p:attrNameLst>
                                              <p:attrName>ppt_w</p:attrName>
                                            </p:attrNameLst>
                                          </p:cBhvr>
                                          <p:tavLst>
                                            <p:tav tm="0">
                                              <p:val>
                                                <p:strVal val="#ppt_w*0.70"/>
                                              </p:val>
                                            </p:tav>
                                            <p:tav tm="100000">
                                              <p:val>
                                                <p:strVal val="#ppt_w"/>
                                              </p:val>
                                            </p:tav>
                                          </p:tavLst>
                                        </p:anim>
                                        <p:anim calcmode="lin" valueType="num">
                                          <p:cBhvr>
                                            <p:cTn id="77" dur="1000" fill="hold"/>
                                            <p:tgtEl>
                                              <p:spTgt spid="135"/>
                                            </p:tgtEl>
                                            <p:attrNameLst>
                                              <p:attrName>ppt_h</p:attrName>
                                            </p:attrNameLst>
                                          </p:cBhvr>
                                          <p:tavLst>
                                            <p:tav tm="0">
                                              <p:val>
                                                <p:strVal val="#ppt_h"/>
                                              </p:val>
                                            </p:tav>
                                            <p:tav tm="100000">
                                              <p:val>
                                                <p:strVal val="#ppt_h"/>
                                              </p:val>
                                            </p:tav>
                                          </p:tavLst>
                                        </p:anim>
                                        <p:animEffect transition="in" filter="fade">
                                          <p:cBhvr>
                                            <p:cTn id="78" dur="1000"/>
                                            <p:tgtEl>
                                              <p:spTgt spid="135"/>
                                            </p:tgtEl>
                                          </p:cBhvr>
                                        </p:animEffect>
                                      </p:childTnLst>
                                    </p:cTn>
                                  </p:par>
                                </p:childTnLst>
                              </p:cTn>
                            </p:par>
                            <p:par>
                              <p:cTn id="79" fill="hold">
                                <p:stCondLst>
                                  <p:cond delay="8899"/>
                                </p:stCondLst>
                                <p:childTnLst>
                                  <p:par>
                                    <p:cTn id="80" presetID="2" presetClass="entr" presetSubtype="2" fill="hold" grpId="0" nodeType="afterEffect" p14:presetBounceEnd="67000">
                                      <p:stCondLst>
                                        <p:cond delay="0"/>
                                      </p:stCondLst>
                                      <p:childTnLst>
                                        <p:set>
                                          <p:cBhvr>
                                            <p:cTn id="81" dur="1" fill="hold">
                                              <p:stCondLst>
                                                <p:cond delay="0"/>
                                              </p:stCondLst>
                                            </p:cTn>
                                            <p:tgtEl>
                                              <p:spTgt spid="132"/>
                                            </p:tgtEl>
                                            <p:attrNameLst>
                                              <p:attrName>style.visibility</p:attrName>
                                            </p:attrNameLst>
                                          </p:cBhvr>
                                          <p:to>
                                            <p:strVal val="visible"/>
                                          </p:to>
                                        </p:set>
                                        <p:anim calcmode="lin" valueType="num" p14:bounceEnd="67000">
                                          <p:cBhvr additive="base">
                                            <p:cTn id="82" dur="2000" fill="hold"/>
                                            <p:tgtEl>
                                              <p:spTgt spid="132"/>
                                            </p:tgtEl>
                                            <p:attrNameLst>
                                              <p:attrName>ppt_x</p:attrName>
                                            </p:attrNameLst>
                                          </p:cBhvr>
                                          <p:tavLst>
                                            <p:tav tm="0">
                                              <p:val>
                                                <p:strVal val="1+#ppt_w/2"/>
                                              </p:val>
                                            </p:tav>
                                            <p:tav tm="100000">
                                              <p:val>
                                                <p:strVal val="#ppt_x"/>
                                              </p:val>
                                            </p:tav>
                                          </p:tavLst>
                                        </p:anim>
                                        <p:anim calcmode="lin" valueType="num" p14:bounceEnd="67000">
                                          <p:cBhvr additive="base">
                                            <p:cTn id="83" dur="2000" fill="hold"/>
                                            <p:tgtEl>
                                              <p:spTgt spid="1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p:cTn id="84" repeatCount="indefinite" fill="hold" display="0">
                      <p:stCondLst>
                        <p:cond delay="indefinite"/>
                      </p:stCondLst>
                      <p:endCondLst>
                        <p:cond evt="onStopAudio" delay="0">
                          <p:tgtEl>
                            <p:sldTgt/>
                          </p:tgtEl>
                        </p:cond>
                      </p:endCondLst>
                    </p:cTn>
                    <p:tgtEl>
                      <p:spTgt spid="24"/>
                    </p:tgtEl>
                  </p:cMediaNode>
                </p:audio>
              </p:childTnLst>
            </p:cTn>
          </p:par>
        </p:tnLst>
        <p:bldLst>
          <p:bldP spid="103" grpId="0" animBg="1"/>
          <p:bldP spid="104" grpId="0"/>
          <p:bldP spid="105" grpId="0"/>
          <p:bldP spid="3" grpId="0"/>
          <p:bldP spid="3" grpId="1"/>
          <p:bldP spid="132" grpId="0"/>
          <p:bldP spid="135" grpId="0" animBg="1"/>
          <p:bldP spid="136" grpId="0"/>
          <p:bldP spid="137" grpId="0"/>
          <p:bldP spid="1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4"/>
                                            </p:tgtEl>
                                          </p:cBhvr>
                                        </p:cmd>
                                      </p:childTnLst>
                                    </p:cTn>
                                  </p:par>
                                  <p:par>
                                    <p:cTn id="7" presetID="21" presetClass="entr" presetSubtype="2" fill="hold" grpId="0" nodeType="withEffect">
                                      <p:stCondLst>
                                        <p:cond delay="0"/>
                                      </p:stCondLst>
                                      <p:childTnLst>
                                        <p:set>
                                          <p:cBhvr>
                                            <p:cTn id="8" dur="1" fill="hold">
                                              <p:stCondLst>
                                                <p:cond delay="0"/>
                                              </p:stCondLst>
                                            </p:cTn>
                                            <p:tgtEl>
                                              <p:spTgt spid="103"/>
                                            </p:tgtEl>
                                            <p:attrNameLst>
                                              <p:attrName>style.visibility</p:attrName>
                                            </p:attrNameLst>
                                          </p:cBhvr>
                                          <p:to>
                                            <p:strVal val="visible"/>
                                          </p:to>
                                        </p:set>
                                        <p:animEffect transition="in" filter="wheel(2)">
                                          <p:cBhvr>
                                            <p:cTn id="9" dur="500"/>
                                            <p:tgtEl>
                                              <p:spTgt spid="103"/>
                                            </p:tgtEl>
                                          </p:cBhvr>
                                        </p:animEffect>
                                      </p:childTnLst>
                                    </p:cTn>
                                  </p:par>
                                  <p:par>
                                    <p:cTn id="10" presetID="45" presetClass="entr" presetSubtype="0" fill="hold" nodeType="withEffect">
                                      <p:stCondLst>
                                        <p:cond delay="0"/>
                                      </p:stCondLst>
                                      <p:childTnLst>
                                        <p:set>
                                          <p:cBhvr>
                                            <p:cTn id="11" dur="1" fill="hold">
                                              <p:stCondLst>
                                                <p:cond delay="0"/>
                                              </p:stCondLst>
                                            </p:cTn>
                                            <p:tgtEl>
                                              <p:spTgt spid="151"/>
                                            </p:tgtEl>
                                            <p:attrNameLst>
                                              <p:attrName>style.visibility</p:attrName>
                                            </p:attrNameLst>
                                          </p:cBhvr>
                                          <p:to>
                                            <p:strVal val="visible"/>
                                          </p:to>
                                        </p:set>
                                        <p:animEffect transition="in" filter="fade">
                                          <p:cBhvr>
                                            <p:cTn id="12" dur="2000"/>
                                            <p:tgtEl>
                                              <p:spTgt spid="151"/>
                                            </p:tgtEl>
                                          </p:cBhvr>
                                        </p:animEffect>
                                        <p:anim calcmode="lin" valueType="num">
                                          <p:cBhvr>
                                            <p:cTn id="13" dur="2000" fill="hold"/>
                                            <p:tgtEl>
                                              <p:spTgt spid="151"/>
                                            </p:tgtEl>
                                            <p:attrNameLst>
                                              <p:attrName>ppt_w</p:attrName>
                                            </p:attrNameLst>
                                          </p:cBhvr>
                                          <p:tavLst>
                                            <p:tav tm="0" fmla="#ppt_w*sin(2.5*pi*$)">
                                              <p:val>
                                                <p:fltVal val="0"/>
                                              </p:val>
                                            </p:tav>
                                            <p:tav tm="100000">
                                              <p:val>
                                                <p:fltVal val="1"/>
                                              </p:val>
                                            </p:tav>
                                          </p:tavLst>
                                        </p:anim>
                                        <p:anim calcmode="lin" valueType="num">
                                          <p:cBhvr>
                                            <p:cTn id="14" dur="2000" fill="hold"/>
                                            <p:tgtEl>
                                              <p:spTgt spid="151"/>
                                            </p:tgtEl>
                                            <p:attrNameLst>
                                              <p:attrName>ppt_h</p:attrName>
                                            </p:attrNameLst>
                                          </p:cBhvr>
                                          <p:tavLst>
                                            <p:tav tm="0">
                                              <p:val>
                                                <p:strVal val="#ppt_h"/>
                                              </p:val>
                                            </p:tav>
                                            <p:tav tm="100000">
                                              <p:val>
                                                <p:strVal val="#ppt_h"/>
                                              </p:val>
                                            </p:tav>
                                          </p:tavLst>
                                        </p:anim>
                                      </p:childTnLst>
                                    </p:cTn>
                                  </p:par>
                                </p:childTnLst>
                              </p:cTn>
                            </p:par>
                            <p:par>
                              <p:cTn id="15" fill="hold">
                                <p:stCondLst>
                                  <p:cond delay="0"/>
                                </p:stCondLst>
                                <p:childTnLst>
                                  <p:par>
                                    <p:cTn id="16" presetID="2" presetClass="entr" presetSubtype="4" fill="hold" grpId="0" nodeType="afterEffect">
                                      <p:stCondLst>
                                        <p:cond delay="0"/>
                                      </p:stCondLst>
                                      <p:iterate type="lt">
                                        <p:tmPct val="10000"/>
                                      </p:iterate>
                                      <p:childTnLst>
                                        <p:set>
                                          <p:cBhvr>
                                            <p:cTn id="17" dur="1" fill="hold">
                                              <p:stCondLst>
                                                <p:cond delay="0"/>
                                              </p:stCondLst>
                                            </p:cTn>
                                            <p:tgtEl>
                                              <p:spTgt spid="104"/>
                                            </p:tgtEl>
                                            <p:attrNameLst>
                                              <p:attrName>style.visibility</p:attrName>
                                            </p:attrNameLst>
                                          </p:cBhvr>
                                          <p:to>
                                            <p:strVal val="visible"/>
                                          </p:to>
                                        </p:set>
                                        <p:anim calcmode="lin" valueType="num">
                                          <p:cBhvr>
                                            <p:cTn id="18" dur="500" fill="hold"/>
                                            <p:tgtEl>
                                              <p:spTgt spid="104"/>
                                            </p:tgtEl>
                                            <p:attrNameLst>
                                              <p:attrName>ppt_x</p:attrName>
                                            </p:attrNameLst>
                                          </p:cBhvr>
                                          <p:tavLst>
                                            <p:tav tm="0">
                                              <p:val>
                                                <p:strVal val="#ppt_x"/>
                                              </p:val>
                                            </p:tav>
                                            <p:tav tm="100000">
                                              <p:val>
                                                <p:strVal val="#ppt_x"/>
                                              </p:val>
                                            </p:tav>
                                          </p:tavLst>
                                        </p:anim>
                                        <p:anim calcmode="lin" valueType="num">
                                          <p:cBhvr>
                                            <p:cTn id="19" dur="500" fill="hold"/>
                                            <p:tgtEl>
                                              <p:spTgt spid="104"/>
                                            </p:tgtEl>
                                            <p:attrNameLst>
                                              <p:attrName>ppt_y</p:attrName>
                                            </p:attrNameLst>
                                          </p:cBhvr>
                                          <p:tavLst>
                                            <p:tav tm="0">
                                              <p:val>
                                                <p:strVal val="1+#ppt_h/2"/>
                                              </p:val>
                                            </p:tav>
                                            <p:tav tm="100000">
                                              <p:val>
                                                <p:strVal val="#ppt_y"/>
                                              </p:val>
                                            </p:tav>
                                          </p:tavLst>
                                        </p:anim>
                                      </p:childTnLst>
                                    </p:cTn>
                                  </p:par>
                                </p:childTnLst>
                              </p:cTn>
                            </p:par>
                            <p:par>
                              <p:cTn id="20" fill="hold">
                                <p:stCondLst>
                                  <p:cond delay="649"/>
                                </p:stCondLst>
                                <p:childTnLst>
                                  <p:par>
                                    <p:cTn id="21" presetID="2" presetClass="entr" presetSubtype="8" fill="hold" grpId="0" nodeType="afterEffect">
                                      <p:stCondLst>
                                        <p:cond delay="0"/>
                                      </p:stCondLst>
                                      <p:iterate type="lt">
                                        <p:tmPct val="10000"/>
                                      </p:iterate>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ppt_x</p:attrName>
                                            </p:attrNameLst>
                                          </p:cBhvr>
                                          <p:tavLst>
                                            <p:tav tm="0">
                                              <p:val>
                                                <p:strVal val="0-#ppt_w/2"/>
                                              </p:val>
                                            </p:tav>
                                            <p:tav tm="100000">
                                              <p:val>
                                                <p:strVal val="#ppt_x"/>
                                              </p:val>
                                            </p:tav>
                                          </p:tavLst>
                                        </p:anim>
                                        <p:anim calcmode="lin" valueType="num">
                                          <p:cBhvr>
                                            <p:cTn id="24" dur="500" fill="hold"/>
                                            <p:tgtEl>
                                              <p:spTgt spid="3"/>
                                            </p:tgtEl>
                                            <p:attrNameLst>
                                              <p:attrName>ppt_y</p:attrName>
                                            </p:attrNameLst>
                                          </p:cBhvr>
                                          <p:tavLst>
                                            <p:tav tm="0">
                                              <p:val>
                                                <p:strVal val="#ppt_y"/>
                                              </p:val>
                                            </p:tav>
                                            <p:tav tm="100000">
                                              <p:val>
                                                <p:strVal val="#ppt_y"/>
                                              </p:val>
                                            </p:tav>
                                          </p:tavLst>
                                        </p:anim>
                                      </p:childTnLst>
                                    </p:cTn>
                                  </p:par>
                                  <p:par>
                                    <p:cTn id="25" presetID="26" presetClass="emph" presetSubtype="0" fill="hold" grpId="1" nodeType="withEffect">
                                      <p:stCondLst>
                                        <p:cond delay="500"/>
                                      </p:stCondLst>
                                      <p:iterate type="lt">
                                        <p:tmPct val="10000"/>
                                      </p:iterate>
                                      <p:childTnLst>
                                        <p:animEffect transition="out" filter="fade">
                                          <p:cBhvr>
                                            <p:cTn id="26" dur="500" tmFilter="0, 0; .2, .5; .8, .5; 1, 0"/>
                                            <p:tgtEl>
                                              <p:spTgt spid="3"/>
                                            </p:tgtEl>
                                          </p:cBhvr>
                                        </p:animEffect>
                                        <p:animScale>
                                          <p:cBhvr>
                                            <p:cTn id="27" dur="250" autoRev="1" fill="hold"/>
                                            <p:tgtEl>
                                              <p:spTgt spid="3"/>
                                            </p:tgtEl>
                                          </p:cBhvr>
                                          <p:by x="105000" y="105000"/>
                                        </p:animScale>
                                      </p:childTnLst>
                                    </p:cTn>
                                  </p:par>
                                </p:childTnLst>
                              </p:cTn>
                            </p:par>
                            <p:par>
                              <p:cTn id="28" fill="hold">
                                <p:stCondLst>
                                  <p:cond delay="1899"/>
                                </p:stCondLst>
                                <p:childTnLst>
                                  <p:par>
                                    <p:cTn id="29" presetID="2" presetClass="entr" presetSubtype="8"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additive="base">
                                            <p:cTn id="31" dur="2000" fill="hold"/>
                                            <p:tgtEl>
                                              <p:spTgt spid="105"/>
                                            </p:tgtEl>
                                            <p:attrNameLst>
                                              <p:attrName>ppt_x</p:attrName>
                                            </p:attrNameLst>
                                          </p:cBhvr>
                                          <p:tavLst>
                                            <p:tav tm="0">
                                              <p:val>
                                                <p:strVal val="0-#ppt_w/2"/>
                                              </p:val>
                                            </p:tav>
                                            <p:tav tm="100000">
                                              <p:val>
                                                <p:strVal val="#ppt_x"/>
                                              </p:val>
                                            </p:tav>
                                          </p:tavLst>
                                        </p:anim>
                                        <p:anim calcmode="lin" valueType="num">
                                          <p:cBhvr additive="base">
                                            <p:cTn id="32" dur="2000" fill="hold"/>
                                            <p:tgtEl>
                                              <p:spTgt spid="105"/>
                                            </p:tgtEl>
                                            <p:attrNameLst>
                                              <p:attrName>ppt_y</p:attrName>
                                            </p:attrNameLst>
                                          </p:cBhvr>
                                          <p:tavLst>
                                            <p:tav tm="0">
                                              <p:val>
                                                <p:strVal val="#ppt_y"/>
                                              </p:val>
                                            </p:tav>
                                            <p:tav tm="100000">
                                              <p:val>
                                                <p:strVal val="#ppt_y"/>
                                              </p:val>
                                            </p:tav>
                                          </p:tavLst>
                                        </p:anim>
                                      </p:childTnLst>
                                    </p:cTn>
                                  </p:par>
                                </p:childTnLst>
                              </p:cTn>
                            </p:par>
                            <p:par>
                              <p:cTn id="33" fill="hold">
                                <p:stCondLst>
                                  <p:cond delay="3899"/>
                                </p:stCondLst>
                                <p:childTnLst>
                                  <p:par>
                                    <p:cTn id="34" presetID="2" presetClass="entr" presetSubtype="4" fill="hold" nodeType="afterEffect">
                                      <p:stCondLst>
                                        <p:cond delay="0"/>
                                      </p:stCondLst>
                                      <p:childTnLst>
                                        <p:set>
                                          <p:cBhvr>
                                            <p:cTn id="35" dur="1" fill="hold">
                                              <p:stCondLst>
                                                <p:cond delay="0"/>
                                              </p:stCondLst>
                                            </p:cTn>
                                            <p:tgtEl>
                                              <p:spTgt spid="162"/>
                                            </p:tgtEl>
                                            <p:attrNameLst>
                                              <p:attrName>style.visibility</p:attrName>
                                            </p:attrNameLst>
                                          </p:cBhvr>
                                          <p:to>
                                            <p:strVal val="visible"/>
                                          </p:to>
                                        </p:set>
                                        <p:anim calcmode="lin" valueType="num">
                                          <p:cBhvr additive="base">
                                            <p:cTn id="36" dur="2000" fill="hold"/>
                                            <p:tgtEl>
                                              <p:spTgt spid="162"/>
                                            </p:tgtEl>
                                            <p:attrNameLst>
                                              <p:attrName>ppt_x</p:attrName>
                                            </p:attrNameLst>
                                          </p:cBhvr>
                                          <p:tavLst>
                                            <p:tav tm="0">
                                              <p:val>
                                                <p:strVal val="#ppt_x"/>
                                              </p:val>
                                            </p:tav>
                                            <p:tav tm="100000">
                                              <p:val>
                                                <p:strVal val="#ppt_x"/>
                                              </p:val>
                                            </p:tav>
                                          </p:tavLst>
                                        </p:anim>
                                        <p:anim calcmode="lin" valueType="num">
                                          <p:cBhvr additive="base">
                                            <p:cTn id="37" dur="2000" fill="hold"/>
                                            <p:tgtEl>
                                              <p:spTgt spid="162"/>
                                            </p:tgtEl>
                                            <p:attrNameLst>
                                              <p:attrName>ppt_y</p:attrName>
                                            </p:attrNameLst>
                                          </p:cBhvr>
                                          <p:tavLst>
                                            <p:tav tm="0">
                                              <p:val>
                                                <p:strVal val="1+#ppt_h/2"/>
                                              </p:val>
                                            </p:tav>
                                            <p:tav tm="100000">
                                              <p:val>
                                                <p:strVal val="#ppt_y"/>
                                              </p:val>
                                            </p:tav>
                                          </p:tavLst>
                                        </p:anim>
                                      </p:childTnLst>
                                    </p:cTn>
                                  </p:par>
                                  <p:par>
                                    <p:cTn id="38" presetID="8" presetClass="emph" presetSubtype="0" repeatCount="indefinite" fill="hold" nodeType="withEffect">
                                      <p:stCondLst>
                                        <p:cond delay="0"/>
                                      </p:stCondLst>
                                      <p:childTnLst>
                                        <p:animRot by="21600000">
                                          <p:cBhvr>
                                            <p:cTn id="39" dur="2000" fill="hold"/>
                                            <p:tgtEl>
                                              <p:spTgt spid="162"/>
                                            </p:tgtEl>
                                            <p:attrNameLst>
                                              <p:attrName>r</p:attrName>
                                            </p:attrNameLst>
                                          </p:cBhvr>
                                        </p:animRot>
                                      </p:childTnLst>
                                    </p:cTn>
                                  </p:par>
                                  <p:par>
                                    <p:cTn id="40" presetID="2" presetClass="entr" presetSubtype="4" fill="hold" nodeType="withEffect">
                                      <p:stCondLst>
                                        <p:cond delay="200"/>
                                      </p:stCondLst>
                                      <p:childTnLst>
                                        <p:set>
                                          <p:cBhvr>
                                            <p:cTn id="41" dur="1" fill="hold">
                                              <p:stCondLst>
                                                <p:cond delay="0"/>
                                              </p:stCondLst>
                                            </p:cTn>
                                            <p:tgtEl>
                                              <p:spTgt spid="163"/>
                                            </p:tgtEl>
                                            <p:attrNameLst>
                                              <p:attrName>style.visibility</p:attrName>
                                            </p:attrNameLst>
                                          </p:cBhvr>
                                          <p:to>
                                            <p:strVal val="visible"/>
                                          </p:to>
                                        </p:set>
                                        <p:anim calcmode="lin" valueType="num">
                                          <p:cBhvr additive="base">
                                            <p:cTn id="42" dur="2000" fill="hold"/>
                                            <p:tgtEl>
                                              <p:spTgt spid="163"/>
                                            </p:tgtEl>
                                            <p:attrNameLst>
                                              <p:attrName>ppt_x</p:attrName>
                                            </p:attrNameLst>
                                          </p:cBhvr>
                                          <p:tavLst>
                                            <p:tav tm="0">
                                              <p:val>
                                                <p:strVal val="#ppt_x"/>
                                              </p:val>
                                            </p:tav>
                                            <p:tav tm="100000">
                                              <p:val>
                                                <p:strVal val="#ppt_x"/>
                                              </p:val>
                                            </p:tav>
                                          </p:tavLst>
                                        </p:anim>
                                        <p:anim calcmode="lin" valueType="num">
                                          <p:cBhvr additive="base">
                                            <p:cTn id="43" dur="2000" fill="hold"/>
                                            <p:tgtEl>
                                              <p:spTgt spid="163"/>
                                            </p:tgtEl>
                                            <p:attrNameLst>
                                              <p:attrName>ppt_y</p:attrName>
                                            </p:attrNameLst>
                                          </p:cBhvr>
                                          <p:tavLst>
                                            <p:tav tm="0">
                                              <p:val>
                                                <p:strVal val="1+#ppt_h/2"/>
                                              </p:val>
                                            </p:tav>
                                            <p:tav tm="100000">
                                              <p:val>
                                                <p:strVal val="#ppt_y"/>
                                              </p:val>
                                            </p:tav>
                                          </p:tavLst>
                                        </p:anim>
                                      </p:childTnLst>
                                    </p:cTn>
                                  </p:par>
                                  <p:par>
                                    <p:cTn id="44" presetID="8" presetClass="emph" presetSubtype="0" repeatCount="indefinite" fill="hold" nodeType="withEffect">
                                      <p:stCondLst>
                                        <p:cond delay="200"/>
                                      </p:stCondLst>
                                      <p:childTnLst>
                                        <p:animRot by="21600000">
                                          <p:cBhvr>
                                            <p:cTn id="45" dur="2000" fill="hold"/>
                                            <p:tgtEl>
                                              <p:spTgt spid="163"/>
                                            </p:tgtEl>
                                            <p:attrNameLst>
                                              <p:attrName>r</p:attrName>
                                            </p:attrNameLst>
                                          </p:cBhvr>
                                        </p:animRot>
                                      </p:childTnLst>
                                    </p:cTn>
                                  </p:par>
                                  <p:par>
                                    <p:cTn id="46" presetID="2" presetClass="entr" presetSubtype="4" fill="hold" nodeType="withEffect">
                                      <p:stCondLst>
                                        <p:cond delay="500"/>
                                      </p:stCondLst>
                                      <p:childTnLst>
                                        <p:set>
                                          <p:cBhvr>
                                            <p:cTn id="47" dur="1" fill="hold">
                                              <p:stCondLst>
                                                <p:cond delay="0"/>
                                              </p:stCondLst>
                                            </p:cTn>
                                            <p:tgtEl>
                                              <p:spTgt spid="164"/>
                                            </p:tgtEl>
                                            <p:attrNameLst>
                                              <p:attrName>style.visibility</p:attrName>
                                            </p:attrNameLst>
                                          </p:cBhvr>
                                          <p:to>
                                            <p:strVal val="visible"/>
                                          </p:to>
                                        </p:set>
                                        <p:anim calcmode="lin" valueType="num">
                                          <p:cBhvr additive="base">
                                            <p:cTn id="48" dur="2000" fill="hold"/>
                                            <p:tgtEl>
                                              <p:spTgt spid="164"/>
                                            </p:tgtEl>
                                            <p:attrNameLst>
                                              <p:attrName>ppt_x</p:attrName>
                                            </p:attrNameLst>
                                          </p:cBhvr>
                                          <p:tavLst>
                                            <p:tav tm="0">
                                              <p:val>
                                                <p:strVal val="#ppt_x"/>
                                              </p:val>
                                            </p:tav>
                                            <p:tav tm="100000">
                                              <p:val>
                                                <p:strVal val="#ppt_x"/>
                                              </p:val>
                                            </p:tav>
                                          </p:tavLst>
                                        </p:anim>
                                        <p:anim calcmode="lin" valueType="num">
                                          <p:cBhvr additive="base">
                                            <p:cTn id="49" dur="2000" fill="hold"/>
                                            <p:tgtEl>
                                              <p:spTgt spid="164"/>
                                            </p:tgtEl>
                                            <p:attrNameLst>
                                              <p:attrName>ppt_y</p:attrName>
                                            </p:attrNameLst>
                                          </p:cBhvr>
                                          <p:tavLst>
                                            <p:tav tm="0">
                                              <p:val>
                                                <p:strVal val="1+#ppt_h/2"/>
                                              </p:val>
                                            </p:tav>
                                            <p:tav tm="100000">
                                              <p:val>
                                                <p:strVal val="#ppt_y"/>
                                              </p:val>
                                            </p:tav>
                                          </p:tavLst>
                                        </p:anim>
                                      </p:childTnLst>
                                    </p:cTn>
                                  </p:par>
                                  <p:par>
                                    <p:cTn id="50" presetID="8" presetClass="emph" presetSubtype="0" repeatCount="indefinite" fill="hold" nodeType="withEffect">
                                      <p:stCondLst>
                                        <p:cond delay="500"/>
                                      </p:stCondLst>
                                      <p:childTnLst>
                                        <p:animRot by="21600000">
                                          <p:cBhvr>
                                            <p:cTn id="51" dur="2000" fill="hold"/>
                                            <p:tgtEl>
                                              <p:spTgt spid="164"/>
                                            </p:tgtEl>
                                            <p:attrNameLst>
                                              <p:attrName>r</p:attrName>
                                            </p:attrNameLst>
                                          </p:cBhvr>
                                        </p:animRot>
                                      </p:childTnLst>
                                    </p:cTn>
                                  </p:par>
                                </p:childTnLst>
                              </p:cTn>
                            </p:par>
                            <p:par>
                              <p:cTn id="52" fill="hold">
                                <p:stCondLst>
                                  <p:cond delay="5899"/>
                                </p:stCondLst>
                                <p:childTnLst>
                                  <p:par>
                                    <p:cTn id="53" presetID="47" presetClass="entr" presetSubtype="0" fill="hold"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000"/>
                                            <p:tgtEl>
                                              <p:spTgt spid="22"/>
                                            </p:tgtEl>
                                          </p:cBhvr>
                                        </p:animEffect>
                                        <p:anim calcmode="lin" valueType="num">
                                          <p:cBhvr>
                                            <p:cTn id="56" dur="1000" fill="hold"/>
                                            <p:tgtEl>
                                              <p:spTgt spid="22"/>
                                            </p:tgtEl>
                                            <p:attrNameLst>
                                              <p:attrName>ppt_x</p:attrName>
                                            </p:attrNameLst>
                                          </p:cBhvr>
                                          <p:tavLst>
                                            <p:tav tm="0">
                                              <p:val>
                                                <p:strVal val="#ppt_x"/>
                                              </p:val>
                                            </p:tav>
                                            <p:tav tm="100000">
                                              <p:val>
                                                <p:strVal val="#ppt_x"/>
                                              </p:val>
                                            </p:tav>
                                          </p:tavLst>
                                        </p:anim>
                                        <p:anim calcmode="lin" valueType="num">
                                          <p:cBhvr>
                                            <p:cTn id="57" dur="1000" fill="hold"/>
                                            <p:tgtEl>
                                              <p:spTgt spid="22"/>
                                            </p:tgtEl>
                                            <p:attrNameLst>
                                              <p:attrName>ppt_y</p:attrName>
                                            </p:attrNameLst>
                                          </p:cBhvr>
                                          <p:tavLst>
                                            <p:tav tm="0">
                                              <p:val>
                                                <p:strVal val="#ppt_y-.1"/>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134"/>
                                            </p:tgtEl>
                                            <p:attrNameLst>
                                              <p:attrName>style.visibility</p:attrName>
                                            </p:attrNameLst>
                                          </p:cBhvr>
                                          <p:to>
                                            <p:strVal val="visible"/>
                                          </p:to>
                                        </p:set>
                                        <p:anim calcmode="lin" valueType="num">
                                          <p:cBhvr additive="base">
                                            <p:cTn id="60" dur="2000" fill="hold"/>
                                            <p:tgtEl>
                                              <p:spTgt spid="134"/>
                                            </p:tgtEl>
                                            <p:attrNameLst>
                                              <p:attrName>ppt_x</p:attrName>
                                            </p:attrNameLst>
                                          </p:cBhvr>
                                          <p:tavLst>
                                            <p:tav tm="0">
                                              <p:val>
                                                <p:strVal val="0-#ppt_w/2"/>
                                              </p:val>
                                            </p:tav>
                                            <p:tav tm="100000">
                                              <p:val>
                                                <p:strVal val="#ppt_x"/>
                                              </p:val>
                                            </p:tav>
                                          </p:tavLst>
                                        </p:anim>
                                        <p:anim calcmode="lin" valueType="num">
                                          <p:cBhvr additive="base">
                                            <p:cTn id="61" dur="2000" fill="hold"/>
                                            <p:tgtEl>
                                              <p:spTgt spid="134"/>
                                            </p:tgtEl>
                                            <p:attrNameLst>
                                              <p:attrName>ppt_y</p:attrName>
                                            </p:attrNameLst>
                                          </p:cBhvr>
                                          <p:tavLst>
                                            <p:tav tm="0">
                                              <p:val>
                                                <p:strVal val="#ppt_y"/>
                                              </p:val>
                                            </p:tav>
                                            <p:tav tm="100000">
                                              <p:val>
                                                <p:strVal val="#ppt_y"/>
                                              </p:val>
                                            </p:tav>
                                          </p:tavLst>
                                        </p:anim>
                                      </p:childTnLst>
                                    </p:cTn>
                                  </p:par>
                                </p:childTnLst>
                              </p:cTn>
                            </p:par>
                            <p:par>
                              <p:cTn id="62" fill="hold">
                                <p:stCondLst>
                                  <p:cond delay="6899"/>
                                </p:stCondLst>
                                <p:childTnLst>
                                  <p:par>
                                    <p:cTn id="63" presetID="42" presetClass="entr" presetSubtype="0" fill="hold" grpId="0" nodeType="afterEffect">
                                      <p:stCondLst>
                                        <p:cond delay="0"/>
                                      </p:stCondLst>
                                      <p:childTnLst>
                                        <p:set>
                                          <p:cBhvr>
                                            <p:cTn id="64" dur="1" fill="hold">
                                              <p:stCondLst>
                                                <p:cond delay="0"/>
                                              </p:stCondLst>
                                            </p:cTn>
                                            <p:tgtEl>
                                              <p:spTgt spid="137"/>
                                            </p:tgtEl>
                                            <p:attrNameLst>
                                              <p:attrName>style.visibility</p:attrName>
                                            </p:attrNameLst>
                                          </p:cBhvr>
                                          <p:to>
                                            <p:strVal val="visible"/>
                                          </p:to>
                                        </p:set>
                                        <p:animEffect transition="in" filter="fade">
                                          <p:cBhvr>
                                            <p:cTn id="65" dur="1000"/>
                                            <p:tgtEl>
                                              <p:spTgt spid="137"/>
                                            </p:tgtEl>
                                          </p:cBhvr>
                                        </p:animEffect>
                                        <p:anim calcmode="lin" valueType="num">
                                          <p:cBhvr>
                                            <p:cTn id="66" dur="1000" fill="hold"/>
                                            <p:tgtEl>
                                              <p:spTgt spid="137"/>
                                            </p:tgtEl>
                                            <p:attrNameLst>
                                              <p:attrName>ppt_x</p:attrName>
                                            </p:attrNameLst>
                                          </p:cBhvr>
                                          <p:tavLst>
                                            <p:tav tm="0">
                                              <p:val>
                                                <p:strVal val="#ppt_x"/>
                                              </p:val>
                                            </p:tav>
                                            <p:tav tm="100000">
                                              <p:val>
                                                <p:strVal val="#ppt_x"/>
                                              </p:val>
                                            </p:tav>
                                          </p:tavLst>
                                        </p:anim>
                                        <p:anim calcmode="lin" valueType="num">
                                          <p:cBhvr>
                                            <p:cTn id="67" dur="1000" fill="hold"/>
                                            <p:tgtEl>
                                              <p:spTgt spid="137"/>
                                            </p:tgtEl>
                                            <p:attrNameLst>
                                              <p:attrName>ppt_y</p:attrName>
                                            </p:attrNameLst>
                                          </p:cBhvr>
                                          <p:tavLst>
                                            <p:tav tm="0">
                                              <p:val>
                                                <p:strVal val="#ppt_y+.1"/>
                                              </p:val>
                                            </p:tav>
                                            <p:tav tm="100000">
                                              <p:val>
                                                <p:strVal val="#ppt_y"/>
                                              </p:val>
                                            </p:tav>
                                          </p:tavLst>
                                        </p:anim>
                                      </p:childTnLst>
                                    </p:cTn>
                                  </p:par>
                                </p:childTnLst>
                              </p:cTn>
                            </p:par>
                            <p:par>
                              <p:cTn id="68" fill="hold">
                                <p:stCondLst>
                                  <p:cond delay="7899"/>
                                </p:stCondLst>
                                <p:childTnLst>
                                  <p:par>
                                    <p:cTn id="69" presetID="55" presetClass="entr" presetSubtype="0" fill="hold" grpId="0" nodeType="afterEffect">
                                      <p:stCondLst>
                                        <p:cond delay="0"/>
                                      </p:stCondLst>
                                      <p:childTnLst>
                                        <p:set>
                                          <p:cBhvr>
                                            <p:cTn id="70" dur="1" fill="hold">
                                              <p:stCondLst>
                                                <p:cond delay="0"/>
                                              </p:stCondLst>
                                            </p:cTn>
                                            <p:tgtEl>
                                              <p:spTgt spid="136"/>
                                            </p:tgtEl>
                                            <p:attrNameLst>
                                              <p:attrName>style.visibility</p:attrName>
                                            </p:attrNameLst>
                                          </p:cBhvr>
                                          <p:to>
                                            <p:strVal val="visible"/>
                                          </p:to>
                                        </p:set>
                                        <p:anim calcmode="lin" valueType="num">
                                          <p:cBhvr>
                                            <p:cTn id="71" dur="1000" fill="hold"/>
                                            <p:tgtEl>
                                              <p:spTgt spid="136"/>
                                            </p:tgtEl>
                                            <p:attrNameLst>
                                              <p:attrName>ppt_w</p:attrName>
                                            </p:attrNameLst>
                                          </p:cBhvr>
                                          <p:tavLst>
                                            <p:tav tm="0">
                                              <p:val>
                                                <p:strVal val="#ppt_w*0.70"/>
                                              </p:val>
                                            </p:tav>
                                            <p:tav tm="100000">
                                              <p:val>
                                                <p:strVal val="#ppt_w"/>
                                              </p:val>
                                            </p:tav>
                                          </p:tavLst>
                                        </p:anim>
                                        <p:anim calcmode="lin" valueType="num">
                                          <p:cBhvr>
                                            <p:cTn id="72" dur="1000" fill="hold"/>
                                            <p:tgtEl>
                                              <p:spTgt spid="136"/>
                                            </p:tgtEl>
                                            <p:attrNameLst>
                                              <p:attrName>ppt_h</p:attrName>
                                            </p:attrNameLst>
                                          </p:cBhvr>
                                          <p:tavLst>
                                            <p:tav tm="0">
                                              <p:val>
                                                <p:strVal val="#ppt_h"/>
                                              </p:val>
                                            </p:tav>
                                            <p:tav tm="100000">
                                              <p:val>
                                                <p:strVal val="#ppt_h"/>
                                              </p:val>
                                            </p:tav>
                                          </p:tavLst>
                                        </p:anim>
                                        <p:animEffect transition="in" filter="fade">
                                          <p:cBhvr>
                                            <p:cTn id="73" dur="1000"/>
                                            <p:tgtEl>
                                              <p:spTgt spid="136"/>
                                            </p:tgtEl>
                                          </p:cBhvr>
                                        </p:animEffect>
                                      </p:childTnLst>
                                    </p:cTn>
                                  </p:par>
                                  <p:par>
                                    <p:cTn id="74" presetID="55" presetClass="entr" presetSubtype="0" fill="hold" grpId="0" nodeType="withEffect">
                                      <p:stCondLst>
                                        <p:cond delay="0"/>
                                      </p:stCondLst>
                                      <p:childTnLst>
                                        <p:set>
                                          <p:cBhvr>
                                            <p:cTn id="75" dur="1" fill="hold">
                                              <p:stCondLst>
                                                <p:cond delay="0"/>
                                              </p:stCondLst>
                                            </p:cTn>
                                            <p:tgtEl>
                                              <p:spTgt spid="135"/>
                                            </p:tgtEl>
                                            <p:attrNameLst>
                                              <p:attrName>style.visibility</p:attrName>
                                            </p:attrNameLst>
                                          </p:cBhvr>
                                          <p:to>
                                            <p:strVal val="visible"/>
                                          </p:to>
                                        </p:set>
                                        <p:anim calcmode="lin" valueType="num">
                                          <p:cBhvr>
                                            <p:cTn id="76" dur="1000" fill="hold"/>
                                            <p:tgtEl>
                                              <p:spTgt spid="135"/>
                                            </p:tgtEl>
                                            <p:attrNameLst>
                                              <p:attrName>ppt_w</p:attrName>
                                            </p:attrNameLst>
                                          </p:cBhvr>
                                          <p:tavLst>
                                            <p:tav tm="0">
                                              <p:val>
                                                <p:strVal val="#ppt_w*0.70"/>
                                              </p:val>
                                            </p:tav>
                                            <p:tav tm="100000">
                                              <p:val>
                                                <p:strVal val="#ppt_w"/>
                                              </p:val>
                                            </p:tav>
                                          </p:tavLst>
                                        </p:anim>
                                        <p:anim calcmode="lin" valueType="num">
                                          <p:cBhvr>
                                            <p:cTn id="77" dur="1000" fill="hold"/>
                                            <p:tgtEl>
                                              <p:spTgt spid="135"/>
                                            </p:tgtEl>
                                            <p:attrNameLst>
                                              <p:attrName>ppt_h</p:attrName>
                                            </p:attrNameLst>
                                          </p:cBhvr>
                                          <p:tavLst>
                                            <p:tav tm="0">
                                              <p:val>
                                                <p:strVal val="#ppt_h"/>
                                              </p:val>
                                            </p:tav>
                                            <p:tav tm="100000">
                                              <p:val>
                                                <p:strVal val="#ppt_h"/>
                                              </p:val>
                                            </p:tav>
                                          </p:tavLst>
                                        </p:anim>
                                        <p:animEffect transition="in" filter="fade">
                                          <p:cBhvr>
                                            <p:cTn id="78" dur="1000"/>
                                            <p:tgtEl>
                                              <p:spTgt spid="135"/>
                                            </p:tgtEl>
                                          </p:cBhvr>
                                        </p:animEffect>
                                      </p:childTnLst>
                                    </p:cTn>
                                  </p:par>
                                </p:childTnLst>
                              </p:cTn>
                            </p:par>
                            <p:par>
                              <p:cTn id="79" fill="hold">
                                <p:stCondLst>
                                  <p:cond delay="8899"/>
                                </p:stCondLst>
                                <p:childTnLst>
                                  <p:par>
                                    <p:cTn id="80" presetID="2" presetClass="entr" presetSubtype="2" fill="hold" grpId="0" nodeType="afterEffect">
                                      <p:stCondLst>
                                        <p:cond delay="0"/>
                                      </p:stCondLst>
                                      <p:childTnLst>
                                        <p:set>
                                          <p:cBhvr>
                                            <p:cTn id="81" dur="1" fill="hold">
                                              <p:stCondLst>
                                                <p:cond delay="0"/>
                                              </p:stCondLst>
                                            </p:cTn>
                                            <p:tgtEl>
                                              <p:spTgt spid="132"/>
                                            </p:tgtEl>
                                            <p:attrNameLst>
                                              <p:attrName>style.visibility</p:attrName>
                                            </p:attrNameLst>
                                          </p:cBhvr>
                                          <p:to>
                                            <p:strVal val="visible"/>
                                          </p:to>
                                        </p:set>
                                        <p:anim calcmode="lin" valueType="num">
                                          <p:cBhvr additive="base">
                                            <p:cTn id="82" dur="2000" fill="hold"/>
                                            <p:tgtEl>
                                              <p:spTgt spid="132"/>
                                            </p:tgtEl>
                                            <p:attrNameLst>
                                              <p:attrName>ppt_x</p:attrName>
                                            </p:attrNameLst>
                                          </p:cBhvr>
                                          <p:tavLst>
                                            <p:tav tm="0">
                                              <p:val>
                                                <p:strVal val="1+#ppt_w/2"/>
                                              </p:val>
                                            </p:tav>
                                            <p:tav tm="100000">
                                              <p:val>
                                                <p:strVal val="#ppt_x"/>
                                              </p:val>
                                            </p:tav>
                                          </p:tavLst>
                                        </p:anim>
                                        <p:anim calcmode="lin" valueType="num">
                                          <p:cBhvr additive="base">
                                            <p:cTn id="83" dur="2000" fill="hold"/>
                                            <p:tgtEl>
                                              <p:spTgt spid="1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p:cTn id="84" repeatCount="indefinite" fill="hold" display="0">
                      <p:stCondLst>
                        <p:cond delay="indefinite"/>
                      </p:stCondLst>
                      <p:endCondLst>
                        <p:cond evt="onStopAudio" delay="0">
                          <p:tgtEl>
                            <p:sldTgt/>
                          </p:tgtEl>
                        </p:cond>
                      </p:endCondLst>
                    </p:cTn>
                    <p:tgtEl>
                      <p:spTgt spid="24"/>
                    </p:tgtEl>
                  </p:cMediaNode>
                </p:audio>
              </p:childTnLst>
            </p:cTn>
          </p:par>
        </p:tnLst>
        <p:bldLst>
          <p:bldP spid="103" grpId="0" animBg="1"/>
          <p:bldP spid="104" grpId="0"/>
          <p:bldP spid="105" grpId="0"/>
          <p:bldP spid="3" grpId="0"/>
          <p:bldP spid="3" grpId="1"/>
          <p:bldP spid="132" grpId="0"/>
          <p:bldP spid="135" grpId="0" animBg="1"/>
          <p:bldP spid="136" grpId="0"/>
          <p:bldP spid="137" grpId="0"/>
          <p:bldP spid="134"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文本框 11"/>
          <p:cNvSpPr txBox="1"/>
          <p:nvPr/>
        </p:nvSpPr>
        <p:spPr>
          <a:xfrm>
            <a:off x="1217882" y="572507"/>
            <a:ext cx="3139707" cy="646331"/>
          </a:xfrm>
          <a:prstGeom prst="rect">
            <a:avLst/>
          </a:prstGeom>
          <a:noFill/>
        </p:spPr>
        <p:txBody>
          <a:bodyPr wrap="square" rtlCol="0">
            <a:spAutoFit/>
          </a:bodyPr>
          <a:lstStyle/>
          <a:p>
            <a:r>
              <a:rPr lang="zh-CN" altLang="en-US" sz="3600" b="1" dirty="0">
                <a:gradFill>
                  <a:gsLst>
                    <a:gs pos="0">
                      <a:srgbClr val="B8B5F7"/>
                    </a:gs>
                    <a:gs pos="100000">
                      <a:srgbClr val="00B0FF">
                        <a:alpha val="70000"/>
                      </a:srgbClr>
                    </a:gs>
                  </a:gsLst>
                  <a:lin ang="2700000" scaled="1"/>
                </a:gradFill>
                <a:effectLst>
                  <a:outerShdw blurRad="254000" dist="38100" dir="8100000" algn="tr" rotWithShape="0">
                    <a:srgbClr val="C1C0F8">
                      <a:alpha val="40000"/>
                    </a:srgbClr>
                  </a:outerShdw>
                </a:effectLst>
                <a:latin typeface="微软雅黑" panose="020B0503020204020204" pitchFamily="34" charset="-122"/>
                <a:ea typeface="微软雅黑" panose="020B0503020204020204" pitchFamily="34" charset="-122"/>
              </a:rPr>
              <a:t>团队建设情况</a:t>
            </a:r>
          </a:p>
        </p:txBody>
      </p:sp>
      <p:pic>
        <p:nvPicPr>
          <p:cNvPr id="13" name="图片占位符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469" y="525694"/>
            <a:ext cx="708413" cy="689655"/>
          </a:xfrm>
          <a:custGeom>
            <a:avLst/>
            <a:gdLst>
              <a:gd name="connsiteX0" fmla="*/ 5932623 w 6477824"/>
              <a:gd name="connsiteY0" fmla="*/ 3607719 h 6138697"/>
              <a:gd name="connsiteX1" fmla="*/ 6012372 w 6477824"/>
              <a:gd name="connsiteY1" fmla="*/ 3612113 h 6138697"/>
              <a:gd name="connsiteX2" fmla="*/ 6185932 w 6477824"/>
              <a:gd name="connsiteY2" fmla="*/ 3700778 h 6138697"/>
              <a:gd name="connsiteX3" fmla="*/ 6193779 w 6477824"/>
              <a:gd name="connsiteY3" fmla="*/ 4172177 h 6138697"/>
              <a:gd name="connsiteX4" fmla="*/ 4873800 w 6477824"/>
              <a:gd name="connsiteY4" fmla="*/ 5536846 h 6138697"/>
              <a:gd name="connsiteX5" fmla="*/ 4402401 w 6477824"/>
              <a:gd name="connsiteY5" fmla="*/ 5544693 h 6138697"/>
              <a:gd name="connsiteX6" fmla="*/ 4394553 w 6477824"/>
              <a:gd name="connsiteY6" fmla="*/ 5073294 h 6138697"/>
              <a:gd name="connsiteX7" fmla="*/ 5714533 w 6477824"/>
              <a:gd name="connsiteY7" fmla="*/ 3708625 h 6138697"/>
              <a:gd name="connsiteX8" fmla="*/ 5932623 w 6477824"/>
              <a:gd name="connsiteY8" fmla="*/ 3607719 h 6138697"/>
              <a:gd name="connsiteX9" fmla="*/ 6044597 w 6477824"/>
              <a:gd name="connsiteY9" fmla="*/ 2394725 h 6138697"/>
              <a:gd name="connsiteX10" fmla="*/ 6124347 w 6477824"/>
              <a:gd name="connsiteY10" fmla="*/ 2399119 h 6138697"/>
              <a:gd name="connsiteX11" fmla="*/ 6297906 w 6477824"/>
              <a:gd name="connsiteY11" fmla="*/ 2487783 h 6138697"/>
              <a:gd name="connsiteX12" fmla="*/ 6305753 w 6477824"/>
              <a:gd name="connsiteY12" fmla="*/ 2959182 h 6138697"/>
              <a:gd name="connsiteX13" fmla="*/ 3328634 w 6477824"/>
              <a:gd name="connsiteY13" fmla="*/ 6037097 h 6138697"/>
              <a:gd name="connsiteX14" fmla="*/ 2857235 w 6477824"/>
              <a:gd name="connsiteY14" fmla="*/ 6044945 h 6138697"/>
              <a:gd name="connsiteX15" fmla="*/ 2849389 w 6477824"/>
              <a:gd name="connsiteY15" fmla="*/ 5573545 h 6138697"/>
              <a:gd name="connsiteX16" fmla="*/ 5826508 w 6477824"/>
              <a:gd name="connsiteY16" fmla="*/ 2495631 h 6138697"/>
              <a:gd name="connsiteX17" fmla="*/ 6044597 w 6477824"/>
              <a:gd name="connsiteY17" fmla="*/ 2394725 h 6138697"/>
              <a:gd name="connsiteX18" fmla="*/ 4383852 w 6477824"/>
              <a:gd name="connsiteY18" fmla="*/ 1911046 h 6138697"/>
              <a:gd name="connsiteX19" fmla="*/ 4463601 w 6477824"/>
              <a:gd name="connsiteY19" fmla="*/ 1915440 h 6138697"/>
              <a:gd name="connsiteX20" fmla="*/ 4637161 w 6477824"/>
              <a:gd name="connsiteY20" fmla="*/ 2004106 h 6138697"/>
              <a:gd name="connsiteX21" fmla="*/ 4645008 w 6477824"/>
              <a:gd name="connsiteY21" fmla="*/ 2475503 h 6138697"/>
              <a:gd name="connsiteX22" fmla="*/ 1631011 w 6477824"/>
              <a:gd name="connsiteY22" fmla="*/ 5591545 h 6138697"/>
              <a:gd name="connsiteX23" fmla="*/ 1159613 w 6477824"/>
              <a:gd name="connsiteY23" fmla="*/ 5599392 h 6138697"/>
              <a:gd name="connsiteX24" fmla="*/ 1151765 w 6477824"/>
              <a:gd name="connsiteY24" fmla="*/ 5127994 h 6138697"/>
              <a:gd name="connsiteX25" fmla="*/ 4165763 w 6477824"/>
              <a:gd name="connsiteY25" fmla="*/ 2011953 h 6138697"/>
              <a:gd name="connsiteX26" fmla="*/ 4383852 w 6477824"/>
              <a:gd name="connsiteY26" fmla="*/ 1911046 h 6138697"/>
              <a:gd name="connsiteX27" fmla="*/ 6122918 w 6477824"/>
              <a:gd name="connsiteY27" fmla="*/ 1219120 h 6138697"/>
              <a:gd name="connsiteX28" fmla="*/ 6202668 w 6477824"/>
              <a:gd name="connsiteY28" fmla="*/ 1223516 h 6138697"/>
              <a:gd name="connsiteX29" fmla="*/ 6376226 w 6477824"/>
              <a:gd name="connsiteY29" fmla="*/ 1312179 h 6138697"/>
              <a:gd name="connsiteX30" fmla="*/ 6384072 w 6477824"/>
              <a:gd name="connsiteY30" fmla="*/ 1783575 h 6138697"/>
              <a:gd name="connsiteX31" fmla="*/ 2905912 w 6477824"/>
              <a:gd name="connsiteY31" fmla="*/ 5379497 h 6138697"/>
              <a:gd name="connsiteX32" fmla="*/ 2434514 w 6477824"/>
              <a:gd name="connsiteY32" fmla="*/ 5387345 h 6138697"/>
              <a:gd name="connsiteX33" fmla="*/ 2426667 w 6477824"/>
              <a:gd name="connsiteY33" fmla="*/ 4915946 h 6138697"/>
              <a:gd name="connsiteX34" fmla="*/ 5904827 w 6477824"/>
              <a:gd name="connsiteY34" fmla="*/ 1320025 h 6138697"/>
              <a:gd name="connsiteX35" fmla="*/ 6122918 w 6477824"/>
              <a:gd name="connsiteY35" fmla="*/ 1219120 h 6138697"/>
              <a:gd name="connsiteX36" fmla="*/ 2630391 w 6477824"/>
              <a:gd name="connsiteY36" fmla="*/ 437382 h 6138697"/>
              <a:gd name="connsiteX37" fmla="*/ 2710140 w 6477824"/>
              <a:gd name="connsiteY37" fmla="*/ 441778 h 6138697"/>
              <a:gd name="connsiteX38" fmla="*/ 2883699 w 6477824"/>
              <a:gd name="connsiteY38" fmla="*/ 530441 h 6138697"/>
              <a:gd name="connsiteX39" fmla="*/ 2891546 w 6477824"/>
              <a:gd name="connsiteY39" fmla="*/ 1001840 h 6138697"/>
              <a:gd name="connsiteX40" fmla="*/ 572999 w 6477824"/>
              <a:gd name="connsiteY40" fmla="*/ 3398885 h 6138697"/>
              <a:gd name="connsiteX41" fmla="*/ 101600 w 6477824"/>
              <a:gd name="connsiteY41" fmla="*/ 3406733 h 6138697"/>
              <a:gd name="connsiteX42" fmla="*/ 93753 w 6477824"/>
              <a:gd name="connsiteY42" fmla="*/ 2935335 h 6138697"/>
              <a:gd name="connsiteX43" fmla="*/ 2412301 w 6477824"/>
              <a:gd name="connsiteY43" fmla="*/ 538287 h 6138697"/>
              <a:gd name="connsiteX44" fmla="*/ 2630391 w 6477824"/>
              <a:gd name="connsiteY44" fmla="*/ 437382 h 6138697"/>
              <a:gd name="connsiteX45" fmla="*/ 3711683 w 6477824"/>
              <a:gd name="connsiteY45" fmla="*/ 414113 h 6138697"/>
              <a:gd name="connsiteX46" fmla="*/ 3791432 w 6477824"/>
              <a:gd name="connsiteY46" fmla="*/ 418507 h 6138697"/>
              <a:gd name="connsiteX47" fmla="*/ 3964992 w 6477824"/>
              <a:gd name="connsiteY47" fmla="*/ 507172 h 6138697"/>
              <a:gd name="connsiteX48" fmla="*/ 3972839 w 6477824"/>
              <a:gd name="connsiteY48" fmla="*/ 978571 h 6138697"/>
              <a:gd name="connsiteX49" fmla="*/ 995720 w 6477824"/>
              <a:gd name="connsiteY49" fmla="*/ 4056485 h 6138697"/>
              <a:gd name="connsiteX50" fmla="*/ 524322 w 6477824"/>
              <a:gd name="connsiteY50" fmla="*/ 4064333 h 6138697"/>
              <a:gd name="connsiteX51" fmla="*/ 516475 w 6477824"/>
              <a:gd name="connsiteY51" fmla="*/ 3592934 h 6138697"/>
              <a:gd name="connsiteX52" fmla="*/ 3493594 w 6477824"/>
              <a:gd name="connsiteY52" fmla="*/ 515018 h 6138697"/>
              <a:gd name="connsiteX53" fmla="*/ 3711683 w 6477824"/>
              <a:gd name="connsiteY53" fmla="*/ 414113 h 6138697"/>
              <a:gd name="connsiteX54" fmla="*/ 5172859 w 6477824"/>
              <a:gd name="connsiteY54" fmla="*/ 694 h 6138697"/>
              <a:gd name="connsiteX55" fmla="*/ 5252608 w 6477824"/>
              <a:gd name="connsiteY55" fmla="*/ 5089 h 6138697"/>
              <a:gd name="connsiteX56" fmla="*/ 5426166 w 6477824"/>
              <a:gd name="connsiteY56" fmla="*/ 93754 h 6138697"/>
              <a:gd name="connsiteX57" fmla="*/ 5434014 w 6477824"/>
              <a:gd name="connsiteY57" fmla="*/ 565153 h 6138697"/>
              <a:gd name="connsiteX58" fmla="*/ 1151991 w 6477824"/>
              <a:gd name="connsiteY58" fmla="*/ 4992151 h 6138697"/>
              <a:gd name="connsiteX59" fmla="*/ 680593 w 6477824"/>
              <a:gd name="connsiteY59" fmla="*/ 4999999 h 6138697"/>
              <a:gd name="connsiteX60" fmla="*/ 672745 w 6477824"/>
              <a:gd name="connsiteY60" fmla="*/ 4528600 h 6138697"/>
              <a:gd name="connsiteX61" fmla="*/ 4954768 w 6477824"/>
              <a:gd name="connsiteY61" fmla="*/ 101601 h 6138697"/>
              <a:gd name="connsiteX62" fmla="*/ 5172859 w 6477824"/>
              <a:gd name="connsiteY62" fmla="*/ 694 h 613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477824" h="6138697">
                <a:moveTo>
                  <a:pt x="5932623" y="3607719"/>
                </a:moveTo>
                <a:cubicBezTo>
                  <a:pt x="5959235" y="3606004"/>
                  <a:pt x="5986024" y="3607466"/>
                  <a:pt x="6012372" y="3612113"/>
                </a:cubicBezTo>
                <a:cubicBezTo>
                  <a:pt x="6075607" y="3623268"/>
                  <a:pt x="6136303" y="3652776"/>
                  <a:pt x="6185932" y="3700778"/>
                </a:cubicBezTo>
                <a:cubicBezTo>
                  <a:pt x="6318271" y="3828785"/>
                  <a:pt x="6321784" y="4039836"/>
                  <a:pt x="6193779" y="4172177"/>
                </a:cubicBezTo>
                <a:lnTo>
                  <a:pt x="4873800" y="5536846"/>
                </a:lnTo>
                <a:cubicBezTo>
                  <a:pt x="4745794" y="5669186"/>
                  <a:pt x="4534741" y="5672699"/>
                  <a:pt x="4402401" y="5544693"/>
                </a:cubicBezTo>
                <a:cubicBezTo>
                  <a:pt x="4270061" y="5416686"/>
                  <a:pt x="4266548" y="5205635"/>
                  <a:pt x="4394553" y="5073294"/>
                </a:cubicBezTo>
                <a:lnTo>
                  <a:pt x="5714533" y="3708625"/>
                </a:lnTo>
                <a:cubicBezTo>
                  <a:pt x="5774535" y="3646590"/>
                  <a:pt x="5852786" y="3612863"/>
                  <a:pt x="5932623" y="3607719"/>
                </a:cubicBezTo>
                <a:close/>
                <a:moveTo>
                  <a:pt x="6044597" y="2394725"/>
                </a:moveTo>
                <a:cubicBezTo>
                  <a:pt x="6071210" y="2393010"/>
                  <a:pt x="6097999" y="2394472"/>
                  <a:pt x="6124347" y="2399119"/>
                </a:cubicBezTo>
                <a:cubicBezTo>
                  <a:pt x="6187581" y="2410275"/>
                  <a:pt x="6248277" y="2439781"/>
                  <a:pt x="6297906" y="2487783"/>
                </a:cubicBezTo>
                <a:cubicBezTo>
                  <a:pt x="6430246" y="2615790"/>
                  <a:pt x="6433758" y="2826841"/>
                  <a:pt x="6305753" y="2959182"/>
                </a:cubicBezTo>
                <a:lnTo>
                  <a:pt x="3328634" y="6037097"/>
                </a:lnTo>
                <a:cubicBezTo>
                  <a:pt x="3200628" y="6169437"/>
                  <a:pt x="2989577" y="6172951"/>
                  <a:pt x="2857235" y="6044945"/>
                </a:cubicBezTo>
                <a:cubicBezTo>
                  <a:pt x="2724896" y="5916938"/>
                  <a:pt x="2721383" y="5705886"/>
                  <a:pt x="2849389" y="5573545"/>
                </a:cubicBezTo>
                <a:lnTo>
                  <a:pt x="5826508" y="2495631"/>
                </a:lnTo>
                <a:cubicBezTo>
                  <a:pt x="5886509" y="2433596"/>
                  <a:pt x="5964760" y="2399869"/>
                  <a:pt x="6044597" y="2394725"/>
                </a:cubicBezTo>
                <a:close/>
                <a:moveTo>
                  <a:pt x="4383852" y="1911046"/>
                </a:moveTo>
                <a:cubicBezTo>
                  <a:pt x="4410464" y="1909332"/>
                  <a:pt x="4437253" y="1910793"/>
                  <a:pt x="4463601" y="1915440"/>
                </a:cubicBezTo>
                <a:cubicBezTo>
                  <a:pt x="4526835" y="1926595"/>
                  <a:pt x="4587532" y="1956102"/>
                  <a:pt x="4637161" y="2004106"/>
                </a:cubicBezTo>
                <a:cubicBezTo>
                  <a:pt x="4769501" y="2132111"/>
                  <a:pt x="4773013" y="2343163"/>
                  <a:pt x="4645008" y="2475503"/>
                </a:cubicBezTo>
                <a:lnTo>
                  <a:pt x="1631011" y="5591545"/>
                </a:lnTo>
                <a:cubicBezTo>
                  <a:pt x="1503004" y="5723885"/>
                  <a:pt x="1291952" y="5727398"/>
                  <a:pt x="1159613" y="5599392"/>
                </a:cubicBezTo>
                <a:cubicBezTo>
                  <a:pt x="1027273" y="5471386"/>
                  <a:pt x="1023759" y="5260334"/>
                  <a:pt x="1151765" y="5127994"/>
                </a:cubicBezTo>
                <a:lnTo>
                  <a:pt x="4165763" y="2011953"/>
                </a:lnTo>
                <a:cubicBezTo>
                  <a:pt x="4225765" y="1949918"/>
                  <a:pt x="4304015" y="1916191"/>
                  <a:pt x="4383852" y="1911046"/>
                </a:cubicBezTo>
                <a:close/>
                <a:moveTo>
                  <a:pt x="6122918" y="1219120"/>
                </a:moveTo>
                <a:cubicBezTo>
                  <a:pt x="6149531" y="1217406"/>
                  <a:pt x="6176319" y="1218868"/>
                  <a:pt x="6202668" y="1223516"/>
                </a:cubicBezTo>
                <a:cubicBezTo>
                  <a:pt x="6265901" y="1234669"/>
                  <a:pt x="6326597" y="1264176"/>
                  <a:pt x="6376226" y="1312179"/>
                </a:cubicBezTo>
                <a:cubicBezTo>
                  <a:pt x="6508565" y="1440185"/>
                  <a:pt x="6512078" y="1651236"/>
                  <a:pt x="6384072" y="1783575"/>
                </a:cubicBezTo>
                <a:lnTo>
                  <a:pt x="2905912" y="5379497"/>
                </a:lnTo>
                <a:cubicBezTo>
                  <a:pt x="2777906" y="5511837"/>
                  <a:pt x="2566854" y="5515350"/>
                  <a:pt x="2434514" y="5387345"/>
                </a:cubicBezTo>
                <a:cubicBezTo>
                  <a:pt x="2302174" y="5259339"/>
                  <a:pt x="2298660" y="5048287"/>
                  <a:pt x="2426667" y="4915946"/>
                </a:cubicBezTo>
                <a:lnTo>
                  <a:pt x="5904827" y="1320025"/>
                </a:lnTo>
                <a:cubicBezTo>
                  <a:pt x="5964831" y="1257990"/>
                  <a:pt x="6043080" y="1224263"/>
                  <a:pt x="6122918" y="1219120"/>
                </a:cubicBezTo>
                <a:close/>
                <a:moveTo>
                  <a:pt x="2630391" y="437382"/>
                </a:moveTo>
                <a:cubicBezTo>
                  <a:pt x="2657004" y="435667"/>
                  <a:pt x="2683792" y="437129"/>
                  <a:pt x="2710140" y="441778"/>
                </a:cubicBezTo>
                <a:cubicBezTo>
                  <a:pt x="2773374" y="452932"/>
                  <a:pt x="2834071" y="482439"/>
                  <a:pt x="2883699" y="530441"/>
                </a:cubicBezTo>
                <a:cubicBezTo>
                  <a:pt x="3016038" y="658447"/>
                  <a:pt x="3019551" y="869501"/>
                  <a:pt x="2891546" y="1001840"/>
                </a:cubicBezTo>
                <a:lnTo>
                  <a:pt x="572999" y="3398885"/>
                </a:lnTo>
                <a:cubicBezTo>
                  <a:pt x="444992" y="3531226"/>
                  <a:pt x="233940" y="3534739"/>
                  <a:pt x="101600" y="3406733"/>
                </a:cubicBezTo>
                <a:cubicBezTo>
                  <a:pt x="-30740" y="3278727"/>
                  <a:pt x="-34253" y="3067675"/>
                  <a:pt x="93753" y="2935335"/>
                </a:cubicBezTo>
                <a:lnTo>
                  <a:pt x="2412301" y="538287"/>
                </a:lnTo>
                <a:cubicBezTo>
                  <a:pt x="2472303" y="476254"/>
                  <a:pt x="2550554" y="442525"/>
                  <a:pt x="2630391" y="437382"/>
                </a:cubicBezTo>
                <a:close/>
                <a:moveTo>
                  <a:pt x="3711683" y="414113"/>
                </a:moveTo>
                <a:cubicBezTo>
                  <a:pt x="3738295" y="412399"/>
                  <a:pt x="3765084" y="413859"/>
                  <a:pt x="3791432" y="418507"/>
                </a:cubicBezTo>
                <a:cubicBezTo>
                  <a:pt x="3854667" y="429662"/>
                  <a:pt x="3915363" y="459171"/>
                  <a:pt x="3964992" y="507172"/>
                </a:cubicBezTo>
                <a:cubicBezTo>
                  <a:pt x="4097331" y="635177"/>
                  <a:pt x="4100845" y="846230"/>
                  <a:pt x="3972839" y="978571"/>
                </a:cubicBezTo>
                <a:lnTo>
                  <a:pt x="995720" y="4056485"/>
                </a:lnTo>
                <a:cubicBezTo>
                  <a:pt x="867714" y="4188825"/>
                  <a:pt x="656662" y="4192338"/>
                  <a:pt x="524322" y="4064333"/>
                </a:cubicBezTo>
                <a:cubicBezTo>
                  <a:pt x="391982" y="3936326"/>
                  <a:pt x="388469" y="3725274"/>
                  <a:pt x="516475" y="3592934"/>
                </a:cubicBezTo>
                <a:lnTo>
                  <a:pt x="3493594" y="515018"/>
                </a:lnTo>
                <a:cubicBezTo>
                  <a:pt x="3553596" y="452985"/>
                  <a:pt x="3631846" y="419258"/>
                  <a:pt x="3711683" y="414113"/>
                </a:cubicBezTo>
                <a:close/>
                <a:moveTo>
                  <a:pt x="5172859" y="694"/>
                </a:moveTo>
                <a:cubicBezTo>
                  <a:pt x="5199471" y="-1020"/>
                  <a:pt x="5226260" y="442"/>
                  <a:pt x="5252608" y="5089"/>
                </a:cubicBezTo>
                <a:cubicBezTo>
                  <a:pt x="5315842" y="16244"/>
                  <a:pt x="5376539" y="45750"/>
                  <a:pt x="5426166" y="93754"/>
                </a:cubicBezTo>
                <a:cubicBezTo>
                  <a:pt x="5558506" y="221760"/>
                  <a:pt x="5562019" y="432812"/>
                  <a:pt x="5434014" y="565153"/>
                </a:cubicBezTo>
                <a:lnTo>
                  <a:pt x="1151991" y="4992151"/>
                </a:lnTo>
                <a:cubicBezTo>
                  <a:pt x="1023985" y="5124491"/>
                  <a:pt x="812933" y="5128005"/>
                  <a:pt x="680593" y="4999999"/>
                </a:cubicBezTo>
                <a:cubicBezTo>
                  <a:pt x="548253" y="4871992"/>
                  <a:pt x="544740" y="4660940"/>
                  <a:pt x="672745" y="4528600"/>
                </a:cubicBezTo>
                <a:lnTo>
                  <a:pt x="4954768" y="101601"/>
                </a:lnTo>
                <a:cubicBezTo>
                  <a:pt x="5014770" y="39567"/>
                  <a:pt x="5093021" y="5839"/>
                  <a:pt x="5172859" y="694"/>
                </a:cubicBezTo>
                <a:close/>
              </a:path>
            </a:pathLst>
          </a:custGeom>
        </p:spPr>
      </p:pic>
      <p:sp>
        <p:nvSpPr>
          <p:cNvPr id="39" name="文本框 38"/>
          <p:cNvSpPr txBox="1"/>
          <p:nvPr/>
        </p:nvSpPr>
        <p:spPr>
          <a:xfrm>
            <a:off x="3428415" y="6203511"/>
            <a:ext cx="5335171" cy="3046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spc="600" dirty="0">
                <a:latin typeface="Lucida Calligraphy" panose="03010101010101010101" charset="0"/>
                <a:ea typeface="华文细黑" panose="02010600040101010101" charset="-122"/>
                <a:sym typeface="+mn-ea"/>
              </a:rPr>
              <a:t>B</a:t>
            </a:r>
            <a:r>
              <a:rPr lang="en-US" altLang="zh-CN" sz="1200" spc="600" baseline="0" dirty="0">
                <a:latin typeface="Lucida Calligraphy" panose="03010101010101010101" charset="0"/>
                <a:ea typeface="华文细黑" panose="02010600040101010101" charset="-122"/>
                <a:sym typeface="+mn-ea"/>
              </a:rPr>
              <a:t>    </a:t>
            </a:r>
            <a:r>
              <a:rPr lang="en-US" altLang="zh-CN" sz="1200" spc="600" dirty="0">
                <a:latin typeface="Lucida Calligraphy" panose="03010101010101010101" charset="0"/>
                <a:ea typeface="华文细黑" panose="02010600040101010101" charset="-122"/>
                <a:sym typeface="+mn-ea"/>
              </a:rPr>
              <a:t>U    S    I    N    E    S    </a:t>
            </a:r>
            <a:r>
              <a:rPr lang="en-US" altLang="zh-CN" sz="1200" spc="600" dirty="0" err="1">
                <a:latin typeface="Lucida Calligraphy" panose="03010101010101010101" charset="0"/>
                <a:ea typeface="华文细黑" panose="02010600040101010101" charset="-122"/>
                <a:sym typeface="+mn-ea"/>
              </a:rPr>
              <a:t>S</a:t>
            </a:r>
            <a:endParaRPr lang="en-US" altLang="zh-CN" sz="1200" spc="600" dirty="0">
              <a:latin typeface="Lucida Calligraphy" panose="03010101010101010101" charset="0"/>
              <a:ea typeface="华文细黑" panose="02010600040101010101" charset="-122"/>
              <a:sym typeface="+mn-ea"/>
            </a:endParaRPr>
          </a:p>
        </p:txBody>
      </p:sp>
      <p:grpSp>
        <p:nvGrpSpPr>
          <p:cNvPr id="2" name="组合 1"/>
          <p:cNvGrpSpPr/>
          <p:nvPr/>
        </p:nvGrpSpPr>
        <p:grpSpPr>
          <a:xfrm>
            <a:off x="4200003" y="3488619"/>
            <a:ext cx="3939484" cy="2601313"/>
            <a:chOff x="4207558" y="3723943"/>
            <a:chExt cx="3939484" cy="2601313"/>
          </a:xfrm>
          <a:blipFill dpi="0" rotWithShape="1">
            <a:blip r:embed="rId4">
              <a:extLst>
                <a:ext uri="{28A0092B-C50C-407E-A947-70E740481C1C}">
                  <a14:useLocalDpi xmlns:a14="http://schemas.microsoft.com/office/drawing/2010/main" val="0"/>
                </a:ext>
              </a:extLst>
            </a:blip>
            <a:srcRect/>
            <a:stretch>
              <a:fillRect/>
            </a:stretch>
          </a:blipFill>
        </p:grpSpPr>
        <p:sp>
          <p:nvSpPr>
            <p:cNvPr id="32" name="Freeform 3"/>
            <p:cNvSpPr>
              <a:spLocks noEditPoints="1"/>
            </p:cNvSpPr>
            <p:nvPr/>
          </p:nvSpPr>
          <p:spPr bwMode="auto">
            <a:xfrm>
              <a:off x="4207558" y="3723943"/>
              <a:ext cx="538068" cy="2161714"/>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grp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id-ID" sz="2400"/>
            </a:p>
          </p:txBody>
        </p:sp>
        <p:sp>
          <p:nvSpPr>
            <p:cNvPr id="33" name="Freeform 4"/>
            <p:cNvSpPr>
              <a:spLocks noEditPoints="1"/>
            </p:cNvSpPr>
            <p:nvPr/>
          </p:nvSpPr>
          <p:spPr bwMode="auto">
            <a:xfrm>
              <a:off x="4783649" y="3911933"/>
              <a:ext cx="734785" cy="2290704"/>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grp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id-ID" sz="2400"/>
            </a:p>
          </p:txBody>
        </p:sp>
        <p:sp>
          <p:nvSpPr>
            <p:cNvPr id="34" name="Freeform 5"/>
            <p:cNvSpPr>
              <a:spLocks noEditPoints="1"/>
            </p:cNvSpPr>
            <p:nvPr/>
          </p:nvSpPr>
          <p:spPr bwMode="auto">
            <a:xfrm>
              <a:off x="7446132" y="3764288"/>
              <a:ext cx="700910" cy="2214773"/>
            </a:xfrm>
            <a:custGeom>
              <a:avLst/>
              <a:gdLst>
                <a:gd name="T0" fmla="*/ 412 w 463"/>
                <a:gd name="T1" fmla="*/ 379 h 1470"/>
                <a:gd name="T2" fmla="*/ 323 w 463"/>
                <a:gd name="T3" fmla="*/ 262 h 1470"/>
                <a:gd name="T4" fmla="*/ 285 w 463"/>
                <a:gd name="T5" fmla="*/ 285 h 1470"/>
                <a:gd name="T6" fmla="*/ 267 w 463"/>
                <a:gd name="T7" fmla="*/ 261 h 1470"/>
                <a:gd name="T8" fmla="*/ 184 w 463"/>
                <a:gd name="T9" fmla="*/ 204 h 1470"/>
                <a:gd name="T10" fmla="*/ 217 w 463"/>
                <a:gd name="T11" fmla="*/ 229 h 1470"/>
                <a:gd name="T12" fmla="*/ 275 w 463"/>
                <a:gd name="T13" fmla="*/ 231 h 1470"/>
                <a:gd name="T14" fmla="*/ 275 w 463"/>
                <a:gd name="T15" fmla="*/ 231 h 1470"/>
                <a:gd name="T16" fmla="*/ 280 w 463"/>
                <a:gd name="T17" fmla="*/ 213 h 1470"/>
                <a:gd name="T18" fmla="*/ 313 w 463"/>
                <a:gd name="T19" fmla="*/ 121 h 1470"/>
                <a:gd name="T20" fmla="*/ 312 w 463"/>
                <a:gd name="T21" fmla="*/ 65 h 1470"/>
                <a:gd name="T22" fmla="*/ 194 w 463"/>
                <a:gd name="T23" fmla="*/ 42 h 1470"/>
                <a:gd name="T24" fmla="*/ 186 w 463"/>
                <a:gd name="T25" fmla="*/ 51 h 1470"/>
                <a:gd name="T26" fmla="*/ 175 w 463"/>
                <a:gd name="T27" fmla="*/ 119 h 1470"/>
                <a:gd name="T28" fmla="*/ 178 w 463"/>
                <a:gd name="T29" fmla="*/ 165 h 1470"/>
                <a:gd name="T30" fmla="*/ 181 w 463"/>
                <a:gd name="T31" fmla="*/ 201 h 1470"/>
                <a:gd name="T32" fmla="*/ 175 w 463"/>
                <a:gd name="T33" fmla="*/ 217 h 1470"/>
                <a:gd name="T34" fmla="*/ 79 w 463"/>
                <a:gd name="T35" fmla="*/ 333 h 1470"/>
                <a:gd name="T36" fmla="*/ 104 w 463"/>
                <a:gd name="T37" fmla="*/ 477 h 1470"/>
                <a:gd name="T38" fmla="*/ 99 w 463"/>
                <a:gd name="T39" fmla="*/ 610 h 1470"/>
                <a:gd name="T40" fmla="*/ 85 w 463"/>
                <a:gd name="T41" fmla="*/ 763 h 1470"/>
                <a:gd name="T42" fmla="*/ 69 w 463"/>
                <a:gd name="T43" fmla="*/ 975 h 1470"/>
                <a:gd name="T44" fmla="*/ 8 w 463"/>
                <a:gd name="T45" fmla="*/ 1383 h 1470"/>
                <a:gd name="T46" fmla="*/ 11 w 463"/>
                <a:gd name="T47" fmla="*/ 1423 h 1470"/>
                <a:gd name="T48" fmla="*/ 108 w 463"/>
                <a:gd name="T49" fmla="*/ 1468 h 1470"/>
                <a:gd name="T50" fmla="*/ 96 w 463"/>
                <a:gd name="T51" fmla="*/ 1398 h 1470"/>
                <a:gd name="T52" fmla="*/ 153 w 463"/>
                <a:gd name="T53" fmla="*/ 1231 h 1470"/>
                <a:gd name="T54" fmla="*/ 220 w 463"/>
                <a:gd name="T55" fmla="*/ 1100 h 1470"/>
                <a:gd name="T56" fmla="*/ 215 w 463"/>
                <a:gd name="T57" fmla="*/ 1363 h 1470"/>
                <a:gd name="T58" fmla="*/ 242 w 463"/>
                <a:gd name="T59" fmla="*/ 1391 h 1470"/>
                <a:gd name="T60" fmla="*/ 297 w 463"/>
                <a:gd name="T61" fmla="*/ 1388 h 1470"/>
                <a:gd name="T62" fmla="*/ 429 w 463"/>
                <a:gd name="T63" fmla="*/ 1397 h 1470"/>
                <a:gd name="T64" fmla="*/ 342 w 463"/>
                <a:gd name="T65" fmla="*/ 1344 h 1470"/>
                <a:gd name="T66" fmla="*/ 316 w 463"/>
                <a:gd name="T67" fmla="*/ 1300 h 1470"/>
                <a:gd name="T68" fmla="*/ 337 w 463"/>
                <a:gd name="T69" fmla="*/ 1080 h 1470"/>
                <a:gd name="T70" fmla="*/ 376 w 463"/>
                <a:gd name="T71" fmla="*/ 792 h 1470"/>
                <a:gd name="T72" fmla="*/ 388 w 463"/>
                <a:gd name="T73" fmla="*/ 747 h 1470"/>
                <a:gd name="T74" fmla="*/ 359 w 463"/>
                <a:gd name="T75" fmla="*/ 534 h 1470"/>
                <a:gd name="T76" fmla="*/ 385 w 463"/>
                <a:gd name="T77" fmla="*/ 500 h 1470"/>
                <a:gd name="T78" fmla="*/ 454 w 463"/>
                <a:gd name="T79" fmla="*/ 422 h 1470"/>
                <a:gd name="T80" fmla="*/ 330 w 463"/>
                <a:gd name="T81" fmla="*/ 437 h 1470"/>
                <a:gd name="T82" fmla="*/ 327 w 463"/>
                <a:gd name="T83" fmla="*/ 411 h 1470"/>
                <a:gd name="T84" fmla="*/ 311 w 463"/>
                <a:gd name="T85" fmla="*/ 458 h 1470"/>
                <a:gd name="T86" fmla="*/ 353 w 463"/>
                <a:gd name="T87" fmla="*/ 483 h 1470"/>
                <a:gd name="T88" fmla="*/ 350 w 463"/>
                <a:gd name="T89" fmla="*/ 54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1470">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grp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id-ID" sz="2400"/>
            </a:p>
          </p:txBody>
        </p:sp>
        <p:sp>
          <p:nvSpPr>
            <p:cNvPr id="35" name="Freeform 6"/>
            <p:cNvSpPr>
              <a:spLocks noEditPoints="1"/>
            </p:cNvSpPr>
            <p:nvPr/>
          </p:nvSpPr>
          <p:spPr bwMode="auto">
            <a:xfrm>
              <a:off x="6783673" y="3848769"/>
              <a:ext cx="624315" cy="2321210"/>
            </a:xfrm>
            <a:custGeom>
              <a:avLst/>
              <a:gdLst>
                <a:gd name="T0" fmla="*/ 221 w 224"/>
                <a:gd name="T1" fmla="*/ 237 h 906"/>
                <a:gd name="T2" fmla="*/ 178 w 224"/>
                <a:gd name="T3" fmla="*/ 151 h 906"/>
                <a:gd name="T4" fmla="*/ 161 w 224"/>
                <a:gd name="T5" fmla="*/ 98 h 906"/>
                <a:gd name="T6" fmla="*/ 148 w 224"/>
                <a:gd name="T7" fmla="*/ 36 h 906"/>
                <a:gd name="T8" fmla="*/ 107 w 224"/>
                <a:gd name="T9" fmla="*/ 0 h 906"/>
                <a:gd name="T10" fmla="*/ 63 w 224"/>
                <a:gd name="T11" fmla="*/ 101 h 906"/>
                <a:gd name="T12" fmla="*/ 48 w 224"/>
                <a:gd name="T13" fmla="*/ 145 h 906"/>
                <a:gd name="T14" fmla="*/ 7 w 224"/>
                <a:gd name="T15" fmla="*/ 204 h 906"/>
                <a:gd name="T16" fmla="*/ 2 w 224"/>
                <a:gd name="T17" fmla="*/ 302 h 906"/>
                <a:gd name="T18" fmla="*/ 28 w 224"/>
                <a:gd name="T19" fmla="*/ 360 h 906"/>
                <a:gd name="T20" fmla="*/ 31 w 224"/>
                <a:gd name="T21" fmla="*/ 411 h 906"/>
                <a:gd name="T22" fmla="*/ 35 w 224"/>
                <a:gd name="T23" fmla="*/ 565 h 906"/>
                <a:gd name="T24" fmla="*/ 54 w 224"/>
                <a:gd name="T25" fmla="*/ 607 h 906"/>
                <a:gd name="T26" fmla="*/ 81 w 224"/>
                <a:gd name="T27" fmla="*/ 790 h 906"/>
                <a:gd name="T28" fmla="*/ 89 w 224"/>
                <a:gd name="T29" fmla="*/ 869 h 906"/>
                <a:gd name="T30" fmla="*/ 112 w 224"/>
                <a:gd name="T31" fmla="*/ 906 h 906"/>
                <a:gd name="T32" fmla="*/ 122 w 224"/>
                <a:gd name="T33" fmla="*/ 847 h 906"/>
                <a:gd name="T34" fmla="*/ 157 w 224"/>
                <a:gd name="T35" fmla="*/ 853 h 906"/>
                <a:gd name="T36" fmla="*/ 124 w 224"/>
                <a:gd name="T37" fmla="*/ 764 h 906"/>
                <a:gd name="T38" fmla="*/ 156 w 224"/>
                <a:gd name="T39" fmla="*/ 611 h 906"/>
                <a:gd name="T40" fmla="*/ 166 w 224"/>
                <a:gd name="T41" fmla="*/ 582 h 906"/>
                <a:gd name="T42" fmla="*/ 190 w 224"/>
                <a:gd name="T43" fmla="*/ 474 h 906"/>
                <a:gd name="T44" fmla="*/ 206 w 224"/>
                <a:gd name="T45" fmla="*/ 414 h 906"/>
                <a:gd name="T46" fmla="*/ 192 w 224"/>
                <a:gd name="T47" fmla="*/ 313 h 906"/>
                <a:gd name="T48" fmla="*/ 73 w 224"/>
                <a:gd name="T49" fmla="*/ 279 h 906"/>
                <a:gd name="T50" fmla="*/ 63 w 224"/>
                <a:gd name="T51" fmla="*/ 289 h 906"/>
                <a:gd name="T52" fmla="*/ 73 w 224"/>
                <a:gd name="T53" fmla="*/ 269 h 906"/>
                <a:gd name="T54" fmla="*/ 110 w 224"/>
                <a:gd name="T55" fmla="*/ 621 h 906"/>
                <a:gd name="T56" fmla="*/ 107 w 224"/>
                <a:gd name="T57" fmla="*/ 646 h 906"/>
                <a:gd name="T58" fmla="*/ 104 w 224"/>
                <a:gd name="T59" fmla="*/ 612 h 906"/>
                <a:gd name="T60" fmla="*/ 110 w 224"/>
                <a:gd name="T61" fmla="*/ 580 h 906"/>
                <a:gd name="T62" fmla="*/ 116 w 224"/>
                <a:gd name="T63" fmla="*/ 225 h 906"/>
                <a:gd name="T64" fmla="*/ 91 w 224"/>
                <a:gd name="T65" fmla="*/ 130 h 906"/>
                <a:gd name="T66" fmla="*/ 115 w 224"/>
                <a:gd name="T67" fmla="*/ 200 h 906"/>
                <a:gd name="T68" fmla="*/ 128 w 224"/>
                <a:gd name="T69" fmla="*/ 156 h 906"/>
                <a:gd name="T70" fmla="*/ 143 w 224"/>
                <a:gd name="T71" fmla="*/ 147 h 906"/>
                <a:gd name="T72" fmla="*/ 116 w 224"/>
                <a:gd name="T73" fmla="*/ 225 h 906"/>
                <a:gd name="T74" fmla="*/ 138 w 224"/>
                <a:gd name="T75" fmla="*/ 333 h 906"/>
                <a:gd name="T76" fmla="*/ 149 w 224"/>
                <a:gd name="T77" fmla="*/ 315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 h="906">
                  <a:moveTo>
                    <a:pt x="215" y="296"/>
                  </a:moveTo>
                  <a:cubicBezTo>
                    <a:pt x="222" y="281"/>
                    <a:pt x="224" y="258"/>
                    <a:pt x="221" y="237"/>
                  </a:cubicBezTo>
                  <a:cubicBezTo>
                    <a:pt x="219" y="217"/>
                    <a:pt x="217" y="187"/>
                    <a:pt x="211" y="170"/>
                  </a:cubicBezTo>
                  <a:cubicBezTo>
                    <a:pt x="204" y="152"/>
                    <a:pt x="178" y="151"/>
                    <a:pt x="178" y="151"/>
                  </a:cubicBezTo>
                  <a:cubicBezTo>
                    <a:pt x="178" y="151"/>
                    <a:pt x="180" y="142"/>
                    <a:pt x="172" y="133"/>
                  </a:cubicBezTo>
                  <a:cubicBezTo>
                    <a:pt x="164" y="124"/>
                    <a:pt x="163" y="113"/>
                    <a:pt x="161" y="98"/>
                  </a:cubicBezTo>
                  <a:cubicBezTo>
                    <a:pt x="159" y="82"/>
                    <a:pt x="155" y="72"/>
                    <a:pt x="155" y="62"/>
                  </a:cubicBezTo>
                  <a:cubicBezTo>
                    <a:pt x="155" y="52"/>
                    <a:pt x="152" y="53"/>
                    <a:pt x="148" y="36"/>
                  </a:cubicBezTo>
                  <a:cubicBezTo>
                    <a:pt x="144" y="19"/>
                    <a:pt x="127" y="0"/>
                    <a:pt x="107" y="0"/>
                  </a:cubicBezTo>
                  <a:cubicBezTo>
                    <a:pt x="107" y="0"/>
                    <a:pt x="107" y="0"/>
                    <a:pt x="107" y="0"/>
                  </a:cubicBezTo>
                  <a:cubicBezTo>
                    <a:pt x="75" y="0"/>
                    <a:pt x="67" y="48"/>
                    <a:pt x="64" y="64"/>
                  </a:cubicBezTo>
                  <a:cubicBezTo>
                    <a:pt x="62" y="79"/>
                    <a:pt x="58" y="89"/>
                    <a:pt x="63" y="101"/>
                  </a:cubicBezTo>
                  <a:cubicBezTo>
                    <a:pt x="68" y="113"/>
                    <a:pt x="62" y="116"/>
                    <a:pt x="50" y="125"/>
                  </a:cubicBezTo>
                  <a:cubicBezTo>
                    <a:pt x="39" y="135"/>
                    <a:pt x="48" y="145"/>
                    <a:pt x="48" y="145"/>
                  </a:cubicBezTo>
                  <a:cubicBezTo>
                    <a:pt x="48" y="145"/>
                    <a:pt x="37" y="152"/>
                    <a:pt x="28" y="154"/>
                  </a:cubicBezTo>
                  <a:cubicBezTo>
                    <a:pt x="19" y="155"/>
                    <a:pt x="9" y="186"/>
                    <a:pt x="7" y="204"/>
                  </a:cubicBezTo>
                  <a:cubicBezTo>
                    <a:pt x="5" y="221"/>
                    <a:pt x="4" y="220"/>
                    <a:pt x="2" y="233"/>
                  </a:cubicBezTo>
                  <a:cubicBezTo>
                    <a:pt x="0" y="247"/>
                    <a:pt x="1" y="279"/>
                    <a:pt x="2" y="302"/>
                  </a:cubicBezTo>
                  <a:cubicBezTo>
                    <a:pt x="4" y="324"/>
                    <a:pt x="31" y="326"/>
                    <a:pt x="31" y="326"/>
                  </a:cubicBezTo>
                  <a:cubicBezTo>
                    <a:pt x="31" y="326"/>
                    <a:pt x="31" y="348"/>
                    <a:pt x="28" y="360"/>
                  </a:cubicBezTo>
                  <a:cubicBezTo>
                    <a:pt x="24" y="373"/>
                    <a:pt x="7" y="405"/>
                    <a:pt x="12" y="407"/>
                  </a:cubicBezTo>
                  <a:cubicBezTo>
                    <a:pt x="16" y="409"/>
                    <a:pt x="31" y="411"/>
                    <a:pt x="31" y="411"/>
                  </a:cubicBezTo>
                  <a:cubicBezTo>
                    <a:pt x="31" y="411"/>
                    <a:pt x="28" y="447"/>
                    <a:pt x="30" y="465"/>
                  </a:cubicBezTo>
                  <a:cubicBezTo>
                    <a:pt x="31" y="483"/>
                    <a:pt x="35" y="544"/>
                    <a:pt x="35" y="565"/>
                  </a:cubicBezTo>
                  <a:cubicBezTo>
                    <a:pt x="35" y="586"/>
                    <a:pt x="50" y="579"/>
                    <a:pt x="50" y="579"/>
                  </a:cubicBezTo>
                  <a:cubicBezTo>
                    <a:pt x="50" y="579"/>
                    <a:pt x="52" y="592"/>
                    <a:pt x="54" y="607"/>
                  </a:cubicBezTo>
                  <a:cubicBezTo>
                    <a:pt x="56" y="622"/>
                    <a:pt x="54" y="641"/>
                    <a:pt x="52" y="663"/>
                  </a:cubicBezTo>
                  <a:cubicBezTo>
                    <a:pt x="51" y="685"/>
                    <a:pt x="75" y="770"/>
                    <a:pt x="81" y="790"/>
                  </a:cubicBezTo>
                  <a:cubicBezTo>
                    <a:pt x="88" y="809"/>
                    <a:pt x="92" y="819"/>
                    <a:pt x="88" y="831"/>
                  </a:cubicBezTo>
                  <a:cubicBezTo>
                    <a:pt x="85" y="844"/>
                    <a:pt x="90" y="848"/>
                    <a:pt x="89" y="869"/>
                  </a:cubicBezTo>
                  <a:cubicBezTo>
                    <a:pt x="89" y="888"/>
                    <a:pt x="96" y="902"/>
                    <a:pt x="107" y="905"/>
                  </a:cubicBezTo>
                  <a:cubicBezTo>
                    <a:pt x="109" y="906"/>
                    <a:pt x="111" y="906"/>
                    <a:pt x="112" y="906"/>
                  </a:cubicBezTo>
                  <a:cubicBezTo>
                    <a:pt x="126" y="906"/>
                    <a:pt x="129" y="872"/>
                    <a:pt x="126" y="865"/>
                  </a:cubicBezTo>
                  <a:cubicBezTo>
                    <a:pt x="123" y="857"/>
                    <a:pt x="122" y="847"/>
                    <a:pt x="122" y="847"/>
                  </a:cubicBezTo>
                  <a:cubicBezTo>
                    <a:pt x="122" y="847"/>
                    <a:pt x="127" y="853"/>
                    <a:pt x="134" y="855"/>
                  </a:cubicBezTo>
                  <a:cubicBezTo>
                    <a:pt x="140" y="857"/>
                    <a:pt x="150" y="857"/>
                    <a:pt x="157" y="853"/>
                  </a:cubicBezTo>
                  <a:cubicBezTo>
                    <a:pt x="164" y="848"/>
                    <a:pt x="151" y="828"/>
                    <a:pt x="141" y="818"/>
                  </a:cubicBezTo>
                  <a:cubicBezTo>
                    <a:pt x="132" y="808"/>
                    <a:pt x="124" y="784"/>
                    <a:pt x="124" y="764"/>
                  </a:cubicBezTo>
                  <a:cubicBezTo>
                    <a:pt x="124" y="745"/>
                    <a:pt x="141" y="698"/>
                    <a:pt x="149" y="670"/>
                  </a:cubicBezTo>
                  <a:cubicBezTo>
                    <a:pt x="158" y="643"/>
                    <a:pt x="153" y="617"/>
                    <a:pt x="156" y="611"/>
                  </a:cubicBezTo>
                  <a:cubicBezTo>
                    <a:pt x="158" y="605"/>
                    <a:pt x="158" y="582"/>
                    <a:pt x="158" y="582"/>
                  </a:cubicBezTo>
                  <a:cubicBezTo>
                    <a:pt x="158" y="582"/>
                    <a:pt x="160" y="582"/>
                    <a:pt x="166" y="582"/>
                  </a:cubicBezTo>
                  <a:cubicBezTo>
                    <a:pt x="172" y="582"/>
                    <a:pt x="172" y="585"/>
                    <a:pt x="172" y="570"/>
                  </a:cubicBezTo>
                  <a:cubicBezTo>
                    <a:pt x="172" y="555"/>
                    <a:pt x="184" y="497"/>
                    <a:pt x="190" y="474"/>
                  </a:cubicBezTo>
                  <a:cubicBezTo>
                    <a:pt x="195" y="452"/>
                    <a:pt x="195" y="416"/>
                    <a:pt x="195" y="416"/>
                  </a:cubicBezTo>
                  <a:cubicBezTo>
                    <a:pt x="195" y="416"/>
                    <a:pt x="199" y="416"/>
                    <a:pt x="206" y="414"/>
                  </a:cubicBezTo>
                  <a:cubicBezTo>
                    <a:pt x="214" y="413"/>
                    <a:pt x="208" y="399"/>
                    <a:pt x="199" y="371"/>
                  </a:cubicBezTo>
                  <a:cubicBezTo>
                    <a:pt x="189" y="344"/>
                    <a:pt x="192" y="313"/>
                    <a:pt x="192" y="313"/>
                  </a:cubicBezTo>
                  <a:cubicBezTo>
                    <a:pt x="192" y="313"/>
                    <a:pt x="208" y="311"/>
                    <a:pt x="215" y="296"/>
                  </a:cubicBezTo>
                  <a:close/>
                  <a:moveTo>
                    <a:pt x="73" y="279"/>
                  </a:moveTo>
                  <a:cubicBezTo>
                    <a:pt x="73" y="286"/>
                    <a:pt x="71" y="292"/>
                    <a:pt x="71" y="292"/>
                  </a:cubicBezTo>
                  <a:cubicBezTo>
                    <a:pt x="71" y="292"/>
                    <a:pt x="67" y="292"/>
                    <a:pt x="63" y="289"/>
                  </a:cubicBezTo>
                  <a:cubicBezTo>
                    <a:pt x="65" y="285"/>
                    <a:pt x="65" y="271"/>
                    <a:pt x="65" y="271"/>
                  </a:cubicBezTo>
                  <a:cubicBezTo>
                    <a:pt x="73" y="269"/>
                    <a:pt x="73" y="269"/>
                    <a:pt x="73" y="269"/>
                  </a:cubicBezTo>
                  <a:cubicBezTo>
                    <a:pt x="73" y="269"/>
                    <a:pt x="73" y="272"/>
                    <a:pt x="73" y="279"/>
                  </a:cubicBezTo>
                  <a:close/>
                  <a:moveTo>
                    <a:pt x="110" y="621"/>
                  </a:moveTo>
                  <a:cubicBezTo>
                    <a:pt x="109" y="625"/>
                    <a:pt x="108" y="631"/>
                    <a:pt x="107" y="637"/>
                  </a:cubicBezTo>
                  <a:cubicBezTo>
                    <a:pt x="107" y="642"/>
                    <a:pt x="107" y="646"/>
                    <a:pt x="107" y="646"/>
                  </a:cubicBezTo>
                  <a:cubicBezTo>
                    <a:pt x="107" y="646"/>
                    <a:pt x="106" y="638"/>
                    <a:pt x="106" y="632"/>
                  </a:cubicBezTo>
                  <a:cubicBezTo>
                    <a:pt x="106" y="626"/>
                    <a:pt x="102" y="620"/>
                    <a:pt x="104" y="612"/>
                  </a:cubicBezTo>
                  <a:cubicBezTo>
                    <a:pt x="105" y="608"/>
                    <a:pt x="106" y="602"/>
                    <a:pt x="107" y="596"/>
                  </a:cubicBezTo>
                  <a:cubicBezTo>
                    <a:pt x="109" y="588"/>
                    <a:pt x="110" y="580"/>
                    <a:pt x="110" y="580"/>
                  </a:cubicBezTo>
                  <a:cubicBezTo>
                    <a:pt x="110" y="601"/>
                    <a:pt x="112" y="615"/>
                    <a:pt x="110" y="621"/>
                  </a:cubicBezTo>
                  <a:close/>
                  <a:moveTo>
                    <a:pt x="116" y="225"/>
                  </a:moveTo>
                  <a:cubicBezTo>
                    <a:pt x="115" y="231"/>
                    <a:pt x="108" y="214"/>
                    <a:pt x="103" y="195"/>
                  </a:cubicBezTo>
                  <a:cubicBezTo>
                    <a:pt x="99" y="176"/>
                    <a:pt x="91" y="148"/>
                    <a:pt x="91" y="130"/>
                  </a:cubicBezTo>
                  <a:cubicBezTo>
                    <a:pt x="91" y="130"/>
                    <a:pt x="105" y="142"/>
                    <a:pt x="105" y="151"/>
                  </a:cubicBezTo>
                  <a:cubicBezTo>
                    <a:pt x="105" y="161"/>
                    <a:pt x="112" y="191"/>
                    <a:pt x="115" y="200"/>
                  </a:cubicBezTo>
                  <a:cubicBezTo>
                    <a:pt x="117" y="209"/>
                    <a:pt x="119" y="189"/>
                    <a:pt x="124" y="180"/>
                  </a:cubicBezTo>
                  <a:cubicBezTo>
                    <a:pt x="129" y="171"/>
                    <a:pt x="131" y="163"/>
                    <a:pt x="128" y="156"/>
                  </a:cubicBezTo>
                  <a:cubicBezTo>
                    <a:pt x="125" y="149"/>
                    <a:pt x="136" y="146"/>
                    <a:pt x="143" y="128"/>
                  </a:cubicBezTo>
                  <a:cubicBezTo>
                    <a:pt x="144" y="135"/>
                    <a:pt x="144" y="140"/>
                    <a:pt x="143" y="147"/>
                  </a:cubicBezTo>
                  <a:cubicBezTo>
                    <a:pt x="143" y="153"/>
                    <a:pt x="132" y="186"/>
                    <a:pt x="129" y="192"/>
                  </a:cubicBezTo>
                  <a:cubicBezTo>
                    <a:pt x="125" y="199"/>
                    <a:pt x="117" y="219"/>
                    <a:pt x="116" y="225"/>
                  </a:cubicBezTo>
                  <a:close/>
                  <a:moveTo>
                    <a:pt x="149" y="333"/>
                  </a:moveTo>
                  <a:cubicBezTo>
                    <a:pt x="149" y="333"/>
                    <a:pt x="138" y="338"/>
                    <a:pt x="138" y="333"/>
                  </a:cubicBezTo>
                  <a:cubicBezTo>
                    <a:pt x="139" y="329"/>
                    <a:pt x="141" y="315"/>
                    <a:pt x="141" y="315"/>
                  </a:cubicBezTo>
                  <a:cubicBezTo>
                    <a:pt x="149" y="315"/>
                    <a:pt x="149" y="315"/>
                    <a:pt x="149" y="315"/>
                  </a:cubicBezTo>
                  <a:lnTo>
                    <a:pt x="149" y="333"/>
                  </a:lnTo>
                  <a:close/>
                </a:path>
              </a:pathLst>
            </a:custGeom>
            <a:grp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id-ID" sz="2400"/>
            </a:p>
          </p:txBody>
        </p:sp>
        <p:sp>
          <p:nvSpPr>
            <p:cNvPr id="36" name="Freeform 7"/>
            <p:cNvSpPr>
              <a:spLocks noEditPoints="1"/>
            </p:cNvSpPr>
            <p:nvPr/>
          </p:nvSpPr>
          <p:spPr bwMode="auto">
            <a:xfrm>
              <a:off x="5637148" y="3889732"/>
              <a:ext cx="1030817" cy="2435524"/>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grp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id-ID" sz="2400"/>
            </a:p>
          </p:txBody>
        </p:sp>
      </p:grpSp>
      <p:cxnSp>
        <p:nvCxnSpPr>
          <p:cNvPr id="37" name="Straight Connector 23"/>
          <p:cNvCxnSpPr/>
          <p:nvPr/>
        </p:nvCxnSpPr>
        <p:spPr>
          <a:xfrm flipV="1">
            <a:off x="6088445" y="2821024"/>
            <a:ext cx="0" cy="792421"/>
          </a:xfrm>
          <a:prstGeom prst="line">
            <a:avLst/>
          </a:prstGeom>
          <a:ln w="1905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0" name="Straight Connector 24"/>
          <p:cNvCxnSpPr/>
          <p:nvPr/>
        </p:nvCxnSpPr>
        <p:spPr>
          <a:xfrm flipV="1">
            <a:off x="7061780" y="3074939"/>
            <a:ext cx="0" cy="413680"/>
          </a:xfrm>
          <a:prstGeom prst="line">
            <a:avLst/>
          </a:prstGeom>
          <a:ln w="1905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1" name="Straight Connector 25"/>
          <p:cNvCxnSpPr/>
          <p:nvPr/>
        </p:nvCxnSpPr>
        <p:spPr>
          <a:xfrm>
            <a:off x="7061780" y="3059091"/>
            <a:ext cx="553384" cy="0"/>
          </a:xfrm>
          <a:prstGeom prst="line">
            <a:avLst/>
          </a:prstGeom>
          <a:ln w="1905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2" name="Straight Connector 26"/>
          <p:cNvCxnSpPr/>
          <p:nvPr/>
        </p:nvCxnSpPr>
        <p:spPr>
          <a:xfrm flipH="1" flipV="1">
            <a:off x="5161003" y="3074939"/>
            <a:ext cx="0" cy="413680"/>
          </a:xfrm>
          <a:prstGeom prst="line">
            <a:avLst/>
          </a:prstGeom>
          <a:ln w="1905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3" name="Straight Connector 27"/>
          <p:cNvCxnSpPr/>
          <p:nvPr/>
        </p:nvCxnSpPr>
        <p:spPr>
          <a:xfrm flipH="1">
            <a:off x="4607619" y="3059091"/>
            <a:ext cx="553384" cy="0"/>
          </a:xfrm>
          <a:prstGeom prst="line">
            <a:avLst/>
          </a:prstGeom>
          <a:ln w="1905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4" name="Straight Connector 28"/>
          <p:cNvCxnSpPr/>
          <p:nvPr/>
        </p:nvCxnSpPr>
        <p:spPr>
          <a:xfrm flipH="1">
            <a:off x="3401940" y="4569476"/>
            <a:ext cx="798063" cy="0"/>
          </a:xfrm>
          <a:prstGeom prst="line">
            <a:avLst/>
          </a:prstGeom>
          <a:ln w="1905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5" name="Straight Connector 29"/>
          <p:cNvCxnSpPr/>
          <p:nvPr/>
        </p:nvCxnSpPr>
        <p:spPr>
          <a:xfrm flipH="1">
            <a:off x="8056335" y="4569476"/>
            <a:ext cx="798063" cy="0"/>
          </a:xfrm>
          <a:prstGeom prst="line">
            <a:avLst/>
          </a:prstGeom>
          <a:ln w="1905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48" name="文本框 47"/>
          <p:cNvSpPr txBox="1"/>
          <p:nvPr/>
        </p:nvSpPr>
        <p:spPr>
          <a:xfrm>
            <a:off x="1763194" y="3986245"/>
            <a:ext cx="1005403" cy="338554"/>
          </a:xfrm>
          <a:prstGeom prst="rect">
            <a:avLst/>
          </a:prstGeom>
          <a:noFill/>
        </p:spPr>
        <p:txBody>
          <a:bodyPr wrap="none" rtlCol="0" anchor="ctr">
            <a:spAutoFit/>
          </a:bodyPr>
          <a:lstStyle/>
          <a:p>
            <a:pPr algn="ct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填写标题</a:t>
            </a:r>
          </a:p>
        </p:txBody>
      </p:sp>
      <p:sp>
        <p:nvSpPr>
          <p:cNvPr id="49" name="TextBox 23"/>
          <p:cNvSpPr txBox="1"/>
          <p:nvPr/>
        </p:nvSpPr>
        <p:spPr>
          <a:xfrm>
            <a:off x="1416270" y="4327002"/>
            <a:ext cx="1699248" cy="784830"/>
          </a:xfrm>
          <a:prstGeom prst="rect">
            <a:avLst/>
          </a:prstGeom>
          <a:noFill/>
        </p:spPr>
        <p:txBody>
          <a:bodyPr wrap="square" rtlCol="0">
            <a:spAutoFit/>
          </a:bodyPr>
          <a:lstStyle/>
          <a:p>
            <a:pPr algn="ctr">
              <a:lnSpc>
                <a:spcPct val="15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50" name="文本框 49"/>
          <p:cNvSpPr txBox="1"/>
          <p:nvPr/>
        </p:nvSpPr>
        <p:spPr>
          <a:xfrm>
            <a:off x="9495458" y="3986245"/>
            <a:ext cx="1005403" cy="338554"/>
          </a:xfrm>
          <a:prstGeom prst="rect">
            <a:avLst/>
          </a:prstGeom>
          <a:noFill/>
        </p:spPr>
        <p:txBody>
          <a:bodyPr wrap="none" rtlCol="0" anchor="ctr">
            <a:spAutoFit/>
          </a:bodyPr>
          <a:lstStyle/>
          <a:p>
            <a:pPr algn="ct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填写标题</a:t>
            </a:r>
          </a:p>
        </p:txBody>
      </p:sp>
      <p:sp>
        <p:nvSpPr>
          <p:cNvPr id="51" name="TextBox 23"/>
          <p:cNvSpPr txBox="1"/>
          <p:nvPr/>
        </p:nvSpPr>
        <p:spPr>
          <a:xfrm>
            <a:off x="9148536" y="4327002"/>
            <a:ext cx="1699248" cy="784830"/>
          </a:xfrm>
          <a:prstGeom prst="rect">
            <a:avLst/>
          </a:prstGeom>
          <a:noFill/>
        </p:spPr>
        <p:txBody>
          <a:bodyPr wrap="square" rtlCol="0">
            <a:spAutoFit/>
          </a:bodyPr>
          <a:lstStyle/>
          <a:p>
            <a:pPr algn="ctr">
              <a:lnSpc>
                <a:spcPct val="150000"/>
              </a:lnSpc>
            </a:pPr>
            <a:r>
              <a:rPr lang="zh-CN" altLang="en-US" sz="100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3075713" y="2135307"/>
            <a:ext cx="1005403" cy="338554"/>
          </a:xfrm>
          <a:prstGeom prst="rect">
            <a:avLst/>
          </a:prstGeom>
          <a:noFill/>
        </p:spPr>
        <p:txBody>
          <a:bodyPr wrap="none" rtlCol="0" anchor="ctr">
            <a:spAutoFit/>
          </a:bodyPr>
          <a:lstStyle/>
          <a:p>
            <a:pPr algn="ct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填写标题</a:t>
            </a:r>
          </a:p>
        </p:txBody>
      </p:sp>
      <p:sp>
        <p:nvSpPr>
          <p:cNvPr id="55" name="TextBox 23"/>
          <p:cNvSpPr txBox="1"/>
          <p:nvPr/>
        </p:nvSpPr>
        <p:spPr>
          <a:xfrm>
            <a:off x="2728789" y="2476064"/>
            <a:ext cx="1699248" cy="784830"/>
          </a:xfrm>
          <a:prstGeom prst="rect">
            <a:avLst/>
          </a:prstGeom>
          <a:noFill/>
        </p:spPr>
        <p:txBody>
          <a:bodyPr wrap="square" rtlCol="0">
            <a:spAutoFit/>
          </a:bodyPr>
          <a:lstStyle/>
          <a:p>
            <a:pPr algn="ctr">
              <a:lnSpc>
                <a:spcPct val="150000"/>
              </a:lnSpc>
            </a:pPr>
            <a:r>
              <a:rPr lang="zh-CN" altLang="en-US" sz="100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8108328" y="2135307"/>
            <a:ext cx="1005403" cy="338554"/>
          </a:xfrm>
          <a:prstGeom prst="rect">
            <a:avLst/>
          </a:prstGeom>
          <a:noFill/>
        </p:spPr>
        <p:txBody>
          <a:bodyPr wrap="none" rtlCol="0" anchor="ctr">
            <a:spAutoFit/>
          </a:bodyPr>
          <a:lstStyle/>
          <a:p>
            <a:pPr algn="ct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填写标题</a:t>
            </a:r>
          </a:p>
        </p:txBody>
      </p:sp>
      <p:sp>
        <p:nvSpPr>
          <p:cNvPr id="57" name="TextBox 23"/>
          <p:cNvSpPr txBox="1"/>
          <p:nvPr/>
        </p:nvSpPr>
        <p:spPr>
          <a:xfrm>
            <a:off x="7761406" y="2476064"/>
            <a:ext cx="1699248" cy="784830"/>
          </a:xfrm>
          <a:prstGeom prst="rect">
            <a:avLst/>
          </a:prstGeom>
          <a:noFill/>
        </p:spPr>
        <p:txBody>
          <a:bodyPr wrap="square" rtlCol="0">
            <a:spAutoFit/>
          </a:bodyPr>
          <a:lstStyle/>
          <a:p>
            <a:pPr algn="ctr">
              <a:lnSpc>
                <a:spcPct val="150000"/>
              </a:lnSpc>
            </a:pPr>
            <a:r>
              <a:rPr lang="zh-CN" altLang="en-US" sz="100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5601598" y="1129119"/>
            <a:ext cx="1005403" cy="338554"/>
          </a:xfrm>
          <a:prstGeom prst="rect">
            <a:avLst/>
          </a:prstGeom>
          <a:noFill/>
        </p:spPr>
        <p:txBody>
          <a:bodyPr wrap="none" rtlCol="0" anchor="ctr">
            <a:spAutoFit/>
          </a:bodyPr>
          <a:lstStyle/>
          <a:p>
            <a:pPr algn="ct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填写标题</a:t>
            </a:r>
          </a:p>
        </p:txBody>
      </p:sp>
      <p:sp>
        <p:nvSpPr>
          <p:cNvPr id="60" name="TextBox 23"/>
          <p:cNvSpPr txBox="1"/>
          <p:nvPr/>
        </p:nvSpPr>
        <p:spPr>
          <a:xfrm>
            <a:off x="5254674" y="1469876"/>
            <a:ext cx="1699248" cy="784830"/>
          </a:xfrm>
          <a:prstGeom prst="rect">
            <a:avLst/>
          </a:prstGeom>
          <a:noFill/>
        </p:spPr>
        <p:txBody>
          <a:bodyPr wrap="square" rtlCol="0">
            <a:spAutoFit/>
          </a:bodyPr>
          <a:lstStyle/>
          <a:p>
            <a:pPr algn="ctr">
              <a:lnSpc>
                <a:spcPct val="150000"/>
              </a:lnSpc>
            </a:pPr>
            <a:r>
              <a:rPr lang="zh-CN" altLang="en-US" sz="100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61" name="图片 6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3164" y="0"/>
            <a:ext cx="1842836" cy="6858000"/>
          </a:xfrm>
          <a:prstGeom prst="rect">
            <a:avLst/>
          </a:prstGeom>
        </p:spPr>
      </p:pic>
      <p:pic>
        <p:nvPicPr>
          <p:cNvPr id="62" name="图片 61"/>
          <p:cNvPicPr>
            <a:picLocks noChangeAspect="1"/>
          </p:cNvPicPr>
          <p:nvPr/>
        </p:nvPicPr>
        <p:blipFill rotWithShape="1">
          <a:blip r:embed="rId6">
            <a:extLst>
              <a:ext uri="{28A0092B-C50C-407E-A947-70E740481C1C}">
                <a14:useLocalDpi xmlns:a14="http://schemas.microsoft.com/office/drawing/2010/main" val="0"/>
              </a:ext>
            </a:extLst>
          </a:blip>
          <a:srcRect l="71640" t="16551" r="3808" b="58161"/>
          <a:stretch>
            <a:fillRect/>
          </a:stretch>
        </p:blipFill>
        <p:spPr>
          <a:xfrm>
            <a:off x="9113731" y="584833"/>
            <a:ext cx="1387106" cy="1428667"/>
          </a:xfrm>
          <a:prstGeom prst="rect">
            <a:avLst/>
          </a:prstGeom>
        </p:spPr>
      </p:pic>
      <p:pic>
        <p:nvPicPr>
          <p:cNvPr id="63" name="图片 62"/>
          <p:cNvPicPr>
            <a:picLocks noChangeAspect="1"/>
          </p:cNvPicPr>
          <p:nvPr/>
        </p:nvPicPr>
        <p:blipFill rotWithShape="1">
          <a:blip r:embed="rId6">
            <a:extLst>
              <a:ext uri="{28A0092B-C50C-407E-A947-70E740481C1C}">
                <a14:useLocalDpi xmlns:a14="http://schemas.microsoft.com/office/drawing/2010/main" val="0"/>
              </a:ext>
            </a:extLst>
          </a:blip>
          <a:srcRect l="10123" t="37609" r="68912" b="42535"/>
          <a:stretch>
            <a:fillRect/>
          </a:stretch>
        </p:blipFill>
        <p:spPr>
          <a:xfrm>
            <a:off x="8364909" y="5348030"/>
            <a:ext cx="1028769" cy="974324"/>
          </a:xfrm>
          <a:prstGeom prst="rect">
            <a:avLst/>
          </a:prstGeom>
        </p:spPr>
      </p:pic>
      <p:pic>
        <p:nvPicPr>
          <p:cNvPr id="64" name="图片 63"/>
          <p:cNvPicPr>
            <a:picLocks noChangeAspect="1"/>
          </p:cNvPicPr>
          <p:nvPr/>
        </p:nvPicPr>
        <p:blipFill rotWithShape="1">
          <a:blip r:embed="rId6">
            <a:extLst>
              <a:ext uri="{28A0092B-C50C-407E-A947-70E740481C1C}">
                <a14:useLocalDpi xmlns:a14="http://schemas.microsoft.com/office/drawing/2010/main" val="0"/>
              </a:ext>
            </a:extLst>
          </a:blip>
          <a:srcRect l="71640" t="16551" r="3808" b="58161"/>
          <a:stretch>
            <a:fillRect/>
          </a:stretch>
        </p:blipFill>
        <p:spPr>
          <a:xfrm>
            <a:off x="681199" y="2445509"/>
            <a:ext cx="1051937" cy="108345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2" presetClass="entr" presetSubtype="8" fill="hold" grpId="0" nodeType="afterEffect" p14:presetBounceEnd="67000">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14:bounceEnd="67000">
                                          <p:cBhvr additive="base">
                                            <p:cTn id="13" dur="2000" fill="hold"/>
                                            <p:tgtEl>
                                              <p:spTgt spid="12"/>
                                            </p:tgtEl>
                                            <p:attrNameLst>
                                              <p:attrName>ppt_x</p:attrName>
                                            </p:attrNameLst>
                                          </p:cBhvr>
                                          <p:tavLst>
                                            <p:tav tm="0">
                                              <p:val>
                                                <p:strVal val="0-#ppt_w/2"/>
                                              </p:val>
                                            </p:tav>
                                            <p:tav tm="100000">
                                              <p:val>
                                                <p:strVal val="#ppt_x"/>
                                              </p:val>
                                            </p:tav>
                                          </p:tavLst>
                                        </p:anim>
                                        <p:anim calcmode="lin" valueType="num" p14:bounceEnd="67000">
                                          <p:cBhvr additive="base">
                                            <p:cTn id="14" dur="20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3000"/>
                                </p:stCondLst>
                                <p:childTnLst>
                                  <p:par>
                                    <p:cTn id="16" presetID="55"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strVal val="#ppt_w*0.70"/>
                                              </p:val>
                                            </p:tav>
                                            <p:tav tm="100000">
                                              <p:val>
                                                <p:strVal val="#ppt_w"/>
                                              </p:val>
                                            </p:tav>
                                          </p:tavLst>
                                        </p:anim>
                                        <p:anim calcmode="lin" valueType="num">
                                          <p:cBhvr>
                                            <p:cTn id="19" dur="1000" fill="hold"/>
                                            <p:tgtEl>
                                              <p:spTgt spid="2"/>
                                            </p:tgtEl>
                                            <p:attrNameLst>
                                              <p:attrName>ppt_h</p:attrName>
                                            </p:attrNameLst>
                                          </p:cBhvr>
                                          <p:tavLst>
                                            <p:tav tm="0">
                                              <p:val>
                                                <p:strVal val="#ppt_h"/>
                                              </p:val>
                                            </p:tav>
                                            <p:tav tm="100000">
                                              <p:val>
                                                <p:strVal val="#ppt_h"/>
                                              </p:val>
                                            </p:tav>
                                          </p:tavLst>
                                        </p:anim>
                                        <p:animEffect transition="in" filter="fade">
                                          <p:cBhvr>
                                            <p:cTn id="20" dur="1000"/>
                                            <p:tgtEl>
                                              <p:spTgt spid="2"/>
                                            </p:tgtEl>
                                          </p:cBhvr>
                                        </p:animEffect>
                                      </p:childTnLst>
                                    </p:cTn>
                                  </p:par>
                                </p:childTnLst>
                              </p:cTn>
                            </p:par>
                            <p:par>
                              <p:cTn id="21" fill="hold">
                                <p:stCondLst>
                                  <p:cond delay="4000"/>
                                </p:stCondLst>
                                <p:childTnLst>
                                  <p:par>
                                    <p:cTn id="22" presetID="22" presetClass="entr" presetSubtype="2" fill="hold"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right)">
                                          <p:cBhvr>
                                            <p:cTn id="24" dur="500"/>
                                            <p:tgtEl>
                                              <p:spTgt spid="44"/>
                                            </p:tgtEl>
                                          </p:cBhvr>
                                        </p:animEffect>
                                      </p:childTnLst>
                                    </p:cTn>
                                  </p:par>
                                  <p:par>
                                    <p:cTn id="25" presetID="22" presetClass="entr" presetSubtype="8"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left)">
                                          <p:cBhvr>
                                            <p:cTn id="27" dur="500"/>
                                            <p:tgtEl>
                                              <p:spTgt spid="45"/>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childTnLst>
                                    </p:cTn>
                                  </p:par>
                                </p:childTnLst>
                              </p:cTn>
                            </p:par>
                            <p:par>
                              <p:cTn id="41" fill="hold">
                                <p:stCondLst>
                                  <p:cond delay="5000"/>
                                </p:stCondLst>
                                <p:childTnLst>
                                  <p:par>
                                    <p:cTn id="42" presetID="22" presetClass="entr" presetSubtype="4"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down)">
                                          <p:cBhvr>
                                            <p:cTn id="44" dur="500"/>
                                            <p:tgtEl>
                                              <p:spTgt spid="42"/>
                                            </p:tgtEl>
                                          </p:cBhvr>
                                        </p:animEffect>
                                      </p:childTnLst>
                                    </p:cTn>
                                  </p:par>
                                  <p:par>
                                    <p:cTn id="45" presetID="22" presetClass="entr" presetSubtype="4"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down)">
                                          <p:cBhvr>
                                            <p:cTn id="47" dur="500"/>
                                            <p:tgtEl>
                                              <p:spTgt spid="40"/>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wipe(left)">
                                          <p:cBhvr>
                                            <p:cTn id="51" dur="500"/>
                                            <p:tgtEl>
                                              <p:spTgt spid="41"/>
                                            </p:tgtEl>
                                          </p:cBhvr>
                                        </p:animEffect>
                                      </p:childTnLst>
                                    </p:cTn>
                                  </p:par>
                                  <p:par>
                                    <p:cTn id="52" presetID="22" presetClass="entr" presetSubtype="2" fill="hold" nodeType="with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right)">
                                          <p:cBhvr>
                                            <p:cTn id="54" dur="500"/>
                                            <p:tgtEl>
                                              <p:spTgt spid="43"/>
                                            </p:tgtEl>
                                          </p:cBhvr>
                                        </p:animEffect>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fade">
                                          <p:cBhvr>
                                            <p:cTn id="58" dur="500"/>
                                            <p:tgtEl>
                                              <p:spTgt spid="5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fade">
                                          <p:cBhvr>
                                            <p:cTn id="61" dur="500"/>
                                            <p:tgtEl>
                                              <p:spTgt spid="5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6"/>
                                            </p:tgtEl>
                                            <p:attrNameLst>
                                              <p:attrName>style.visibility</p:attrName>
                                            </p:attrNameLst>
                                          </p:cBhvr>
                                          <p:to>
                                            <p:strVal val="visible"/>
                                          </p:to>
                                        </p:set>
                                        <p:animEffect transition="in" filter="fade">
                                          <p:cBhvr>
                                            <p:cTn id="64" dur="500"/>
                                            <p:tgtEl>
                                              <p:spTgt spid="5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fade">
                                          <p:cBhvr>
                                            <p:cTn id="67" dur="500"/>
                                            <p:tgtEl>
                                              <p:spTgt spid="57"/>
                                            </p:tgtEl>
                                          </p:cBhvr>
                                        </p:animEffect>
                                      </p:childTnLst>
                                    </p:cTn>
                                  </p:par>
                                </p:childTnLst>
                              </p:cTn>
                            </p:par>
                            <p:par>
                              <p:cTn id="68" fill="hold">
                                <p:stCondLst>
                                  <p:cond delay="6500"/>
                                </p:stCondLst>
                                <p:childTnLst>
                                  <p:par>
                                    <p:cTn id="69" presetID="22" presetClass="entr" presetSubtype="4" fill="hold"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down)">
                                          <p:cBhvr>
                                            <p:cTn id="71" dur="500"/>
                                            <p:tgtEl>
                                              <p:spTgt spid="37"/>
                                            </p:tgtEl>
                                          </p:cBhvr>
                                        </p:animEffect>
                                      </p:childTnLst>
                                    </p:cTn>
                                  </p:par>
                                </p:childTnLst>
                              </p:cTn>
                            </p:par>
                            <p:par>
                              <p:cTn id="72" fill="hold">
                                <p:stCondLst>
                                  <p:cond delay="7000"/>
                                </p:stCondLst>
                                <p:childTnLst>
                                  <p:par>
                                    <p:cTn id="73" presetID="10" presetClass="entr" presetSubtype="0" fill="hold" grpId="0" nodeType="afterEffect">
                                      <p:stCondLst>
                                        <p:cond delay="0"/>
                                      </p:stCondLst>
                                      <p:childTnLst>
                                        <p:set>
                                          <p:cBhvr>
                                            <p:cTn id="74" dur="1" fill="hold">
                                              <p:stCondLst>
                                                <p:cond delay="0"/>
                                              </p:stCondLst>
                                            </p:cTn>
                                            <p:tgtEl>
                                              <p:spTgt spid="59"/>
                                            </p:tgtEl>
                                            <p:attrNameLst>
                                              <p:attrName>style.visibility</p:attrName>
                                            </p:attrNameLst>
                                          </p:cBhvr>
                                          <p:to>
                                            <p:strVal val="visible"/>
                                          </p:to>
                                        </p:set>
                                        <p:animEffect transition="in" filter="fade">
                                          <p:cBhvr>
                                            <p:cTn id="75" dur="500"/>
                                            <p:tgtEl>
                                              <p:spTgt spid="5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Effect transition="in" filter="fade">
                                          <p:cBhvr>
                                            <p:cTn id="78" dur="500"/>
                                            <p:tgtEl>
                                              <p:spTgt spid="60"/>
                                            </p:tgtEl>
                                          </p:cBhvr>
                                        </p:animEffect>
                                      </p:childTnLst>
                                    </p:cTn>
                                  </p:par>
                                </p:childTnLst>
                              </p:cTn>
                            </p:par>
                            <p:par>
                              <p:cTn id="79" fill="hold">
                                <p:stCondLst>
                                  <p:cond delay="7500"/>
                                </p:stCondLst>
                                <p:childTnLst>
                                  <p:par>
                                    <p:cTn id="80" presetID="2" presetClass="entr" presetSubtype="4" fill="hold" nodeType="afterEffect" p14:presetBounceEnd="67000">
                                      <p:stCondLst>
                                        <p:cond delay="0"/>
                                      </p:stCondLst>
                                      <p:childTnLst>
                                        <p:set>
                                          <p:cBhvr>
                                            <p:cTn id="81" dur="1" fill="hold">
                                              <p:stCondLst>
                                                <p:cond delay="0"/>
                                              </p:stCondLst>
                                            </p:cTn>
                                            <p:tgtEl>
                                              <p:spTgt spid="62"/>
                                            </p:tgtEl>
                                            <p:attrNameLst>
                                              <p:attrName>style.visibility</p:attrName>
                                            </p:attrNameLst>
                                          </p:cBhvr>
                                          <p:to>
                                            <p:strVal val="visible"/>
                                          </p:to>
                                        </p:set>
                                        <p:anim calcmode="lin" valueType="num" p14:bounceEnd="67000">
                                          <p:cBhvr additive="base">
                                            <p:cTn id="82" dur="2000" fill="hold"/>
                                            <p:tgtEl>
                                              <p:spTgt spid="62"/>
                                            </p:tgtEl>
                                            <p:attrNameLst>
                                              <p:attrName>ppt_x</p:attrName>
                                            </p:attrNameLst>
                                          </p:cBhvr>
                                          <p:tavLst>
                                            <p:tav tm="0">
                                              <p:val>
                                                <p:strVal val="#ppt_x"/>
                                              </p:val>
                                            </p:tav>
                                            <p:tav tm="100000">
                                              <p:val>
                                                <p:strVal val="#ppt_x"/>
                                              </p:val>
                                            </p:tav>
                                          </p:tavLst>
                                        </p:anim>
                                        <p:anim calcmode="lin" valueType="num" p14:bounceEnd="67000">
                                          <p:cBhvr additive="base">
                                            <p:cTn id="83" dur="2000" fill="hold"/>
                                            <p:tgtEl>
                                              <p:spTgt spid="62"/>
                                            </p:tgtEl>
                                            <p:attrNameLst>
                                              <p:attrName>ppt_y</p:attrName>
                                            </p:attrNameLst>
                                          </p:cBhvr>
                                          <p:tavLst>
                                            <p:tav tm="0">
                                              <p:val>
                                                <p:strVal val="1+#ppt_h/2"/>
                                              </p:val>
                                            </p:tav>
                                            <p:tav tm="100000">
                                              <p:val>
                                                <p:strVal val="#ppt_y"/>
                                              </p:val>
                                            </p:tav>
                                          </p:tavLst>
                                        </p:anim>
                                      </p:childTnLst>
                                    </p:cTn>
                                  </p:par>
                                  <p:par>
                                    <p:cTn id="84" presetID="8" presetClass="emph" presetSubtype="0" repeatCount="indefinite" fill="hold" nodeType="withEffect">
                                      <p:stCondLst>
                                        <p:cond delay="0"/>
                                      </p:stCondLst>
                                      <p:childTnLst>
                                        <p:animRot by="21600000">
                                          <p:cBhvr>
                                            <p:cTn id="85" dur="2000" fill="hold"/>
                                            <p:tgtEl>
                                              <p:spTgt spid="62"/>
                                            </p:tgtEl>
                                            <p:attrNameLst>
                                              <p:attrName>r</p:attrName>
                                            </p:attrNameLst>
                                          </p:cBhvr>
                                        </p:animRot>
                                      </p:childTnLst>
                                    </p:cTn>
                                  </p:par>
                                  <p:par>
                                    <p:cTn id="86" presetID="2" presetClass="entr" presetSubtype="4" fill="hold" nodeType="withEffect" p14:presetBounceEnd="67000">
                                      <p:stCondLst>
                                        <p:cond delay="200"/>
                                      </p:stCondLst>
                                      <p:childTnLst>
                                        <p:set>
                                          <p:cBhvr>
                                            <p:cTn id="87" dur="1" fill="hold">
                                              <p:stCondLst>
                                                <p:cond delay="0"/>
                                              </p:stCondLst>
                                            </p:cTn>
                                            <p:tgtEl>
                                              <p:spTgt spid="63"/>
                                            </p:tgtEl>
                                            <p:attrNameLst>
                                              <p:attrName>style.visibility</p:attrName>
                                            </p:attrNameLst>
                                          </p:cBhvr>
                                          <p:to>
                                            <p:strVal val="visible"/>
                                          </p:to>
                                        </p:set>
                                        <p:anim calcmode="lin" valueType="num" p14:bounceEnd="67000">
                                          <p:cBhvr additive="base">
                                            <p:cTn id="88" dur="2000" fill="hold"/>
                                            <p:tgtEl>
                                              <p:spTgt spid="63"/>
                                            </p:tgtEl>
                                            <p:attrNameLst>
                                              <p:attrName>ppt_x</p:attrName>
                                            </p:attrNameLst>
                                          </p:cBhvr>
                                          <p:tavLst>
                                            <p:tav tm="0">
                                              <p:val>
                                                <p:strVal val="#ppt_x"/>
                                              </p:val>
                                            </p:tav>
                                            <p:tav tm="100000">
                                              <p:val>
                                                <p:strVal val="#ppt_x"/>
                                              </p:val>
                                            </p:tav>
                                          </p:tavLst>
                                        </p:anim>
                                        <p:anim calcmode="lin" valueType="num" p14:bounceEnd="67000">
                                          <p:cBhvr additive="base">
                                            <p:cTn id="89" dur="2000" fill="hold"/>
                                            <p:tgtEl>
                                              <p:spTgt spid="63"/>
                                            </p:tgtEl>
                                            <p:attrNameLst>
                                              <p:attrName>ppt_y</p:attrName>
                                            </p:attrNameLst>
                                          </p:cBhvr>
                                          <p:tavLst>
                                            <p:tav tm="0">
                                              <p:val>
                                                <p:strVal val="1+#ppt_h/2"/>
                                              </p:val>
                                            </p:tav>
                                            <p:tav tm="100000">
                                              <p:val>
                                                <p:strVal val="#ppt_y"/>
                                              </p:val>
                                            </p:tav>
                                          </p:tavLst>
                                        </p:anim>
                                      </p:childTnLst>
                                    </p:cTn>
                                  </p:par>
                                  <p:par>
                                    <p:cTn id="90" presetID="8" presetClass="emph" presetSubtype="0" repeatCount="indefinite" fill="hold" nodeType="withEffect">
                                      <p:stCondLst>
                                        <p:cond delay="200"/>
                                      </p:stCondLst>
                                      <p:childTnLst>
                                        <p:animRot by="21600000">
                                          <p:cBhvr>
                                            <p:cTn id="91" dur="2000" fill="hold"/>
                                            <p:tgtEl>
                                              <p:spTgt spid="63"/>
                                            </p:tgtEl>
                                            <p:attrNameLst>
                                              <p:attrName>r</p:attrName>
                                            </p:attrNameLst>
                                          </p:cBhvr>
                                        </p:animRot>
                                      </p:childTnLst>
                                    </p:cTn>
                                  </p:par>
                                  <p:par>
                                    <p:cTn id="92" presetID="2" presetClass="entr" presetSubtype="4" fill="hold" nodeType="withEffect" p14:presetBounceEnd="67000">
                                      <p:stCondLst>
                                        <p:cond delay="500"/>
                                      </p:stCondLst>
                                      <p:childTnLst>
                                        <p:set>
                                          <p:cBhvr>
                                            <p:cTn id="93" dur="1" fill="hold">
                                              <p:stCondLst>
                                                <p:cond delay="0"/>
                                              </p:stCondLst>
                                            </p:cTn>
                                            <p:tgtEl>
                                              <p:spTgt spid="64"/>
                                            </p:tgtEl>
                                            <p:attrNameLst>
                                              <p:attrName>style.visibility</p:attrName>
                                            </p:attrNameLst>
                                          </p:cBhvr>
                                          <p:to>
                                            <p:strVal val="visible"/>
                                          </p:to>
                                        </p:set>
                                        <p:anim calcmode="lin" valueType="num" p14:bounceEnd="67000">
                                          <p:cBhvr additive="base">
                                            <p:cTn id="94" dur="2000" fill="hold"/>
                                            <p:tgtEl>
                                              <p:spTgt spid="64"/>
                                            </p:tgtEl>
                                            <p:attrNameLst>
                                              <p:attrName>ppt_x</p:attrName>
                                            </p:attrNameLst>
                                          </p:cBhvr>
                                          <p:tavLst>
                                            <p:tav tm="0">
                                              <p:val>
                                                <p:strVal val="#ppt_x"/>
                                              </p:val>
                                            </p:tav>
                                            <p:tav tm="100000">
                                              <p:val>
                                                <p:strVal val="#ppt_x"/>
                                              </p:val>
                                            </p:tav>
                                          </p:tavLst>
                                        </p:anim>
                                        <p:anim calcmode="lin" valueType="num" p14:bounceEnd="67000">
                                          <p:cBhvr additive="base">
                                            <p:cTn id="95" dur="2000" fill="hold"/>
                                            <p:tgtEl>
                                              <p:spTgt spid="64"/>
                                            </p:tgtEl>
                                            <p:attrNameLst>
                                              <p:attrName>ppt_y</p:attrName>
                                            </p:attrNameLst>
                                          </p:cBhvr>
                                          <p:tavLst>
                                            <p:tav tm="0">
                                              <p:val>
                                                <p:strVal val="1+#ppt_h/2"/>
                                              </p:val>
                                            </p:tav>
                                            <p:tav tm="100000">
                                              <p:val>
                                                <p:strVal val="#ppt_y"/>
                                              </p:val>
                                            </p:tav>
                                          </p:tavLst>
                                        </p:anim>
                                      </p:childTnLst>
                                    </p:cTn>
                                  </p:par>
                                  <p:par>
                                    <p:cTn id="96" presetID="8" presetClass="emph" presetSubtype="0" repeatCount="indefinite" fill="hold" nodeType="withEffect">
                                      <p:stCondLst>
                                        <p:cond delay="500"/>
                                      </p:stCondLst>
                                      <p:childTnLst>
                                        <p:animRot by="21600000">
                                          <p:cBhvr>
                                            <p:cTn id="97" dur="2000" fill="hold"/>
                                            <p:tgtEl>
                                              <p:spTgt spid="6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8" grpId="0"/>
          <p:bldP spid="49" grpId="0"/>
          <p:bldP spid="50" grpId="0"/>
          <p:bldP spid="51" grpId="0"/>
          <p:bldP spid="54" grpId="0"/>
          <p:bldP spid="55" grpId="0"/>
          <p:bldP spid="56" grpId="0"/>
          <p:bldP spid="57" grpId="0"/>
          <p:bldP spid="59" grpId="0"/>
          <p:bldP spid="6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2000" fill="hold"/>
                                            <p:tgtEl>
                                              <p:spTgt spid="12"/>
                                            </p:tgtEl>
                                            <p:attrNameLst>
                                              <p:attrName>ppt_x</p:attrName>
                                            </p:attrNameLst>
                                          </p:cBhvr>
                                          <p:tavLst>
                                            <p:tav tm="0">
                                              <p:val>
                                                <p:strVal val="0-#ppt_w/2"/>
                                              </p:val>
                                            </p:tav>
                                            <p:tav tm="100000">
                                              <p:val>
                                                <p:strVal val="#ppt_x"/>
                                              </p:val>
                                            </p:tav>
                                          </p:tavLst>
                                        </p:anim>
                                        <p:anim calcmode="lin" valueType="num">
                                          <p:cBhvr additive="base">
                                            <p:cTn id="14" dur="20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3000"/>
                                </p:stCondLst>
                                <p:childTnLst>
                                  <p:par>
                                    <p:cTn id="16" presetID="55"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strVal val="#ppt_w*0.70"/>
                                              </p:val>
                                            </p:tav>
                                            <p:tav tm="100000">
                                              <p:val>
                                                <p:strVal val="#ppt_w"/>
                                              </p:val>
                                            </p:tav>
                                          </p:tavLst>
                                        </p:anim>
                                        <p:anim calcmode="lin" valueType="num">
                                          <p:cBhvr>
                                            <p:cTn id="19" dur="1000" fill="hold"/>
                                            <p:tgtEl>
                                              <p:spTgt spid="2"/>
                                            </p:tgtEl>
                                            <p:attrNameLst>
                                              <p:attrName>ppt_h</p:attrName>
                                            </p:attrNameLst>
                                          </p:cBhvr>
                                          <p:tavLst>
                                            <p:tav tm="0">
                                              <p:val>
                                                <p:strVal val="#ppt_h"/>
                                              </p:val>
                                            </p:tav>
                                            <p:tav tm="100000">
                                              <p:val>
                                                <p:strVal val="#ppt_h"/>
                                              </p:val>
                                            </p:tav>
                                          </p:tavLst>
                                        </p:anim>
                                        <p:animEffect transition="in" filter="fade">
                                          <p:cBhvr>
                                            <p:cTn id="20" dur="1000"/>
                                            <p:tgtEl>
                                              <p:spTgt spid="2"/>
                                            </p:tgtEl>
                                          </p:cBhvr>
                                        </p:animEffect>
                                      </p:childTnLst>
                                    </p:cTn>
                                  </p:par>
                                </p:childTnLst>
                              </p:cTn>
                            </p:par>
                            <p:par>
                              <p:cTn id="21" fill="hold">
                                <p:stCondLst>
                                  <p:cond delay="4000"/>
                                </p:stCondLst>
                                <p:childTnLst>
                                  <p:par>
                                    <p:cTn id="22" presetID="22" presetClass="entr" presetSubtype="2" fill="hold"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right)">
                                          <p:cBhvr>
                                            <p:cTn id="24" dur="500"/>
                                            <p:tgtEl>
                                              <p:spTgt spid="44"/>
                                            </p:tgtEl>
                                          </p:cBhvr>
                                        </p:animEffect>
                                      </p:childTnLst>
                                    </p:cTn>
                                  </p:par>
                                  <p:par>
                                    <p:cTn id="25" presetID="22" presetClass="entr" presetSubtype="8"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left)">
                                          <p:cBhvr>
                                            <p:cTn id="27" dur="500"/>
                                            <p:tgtEl>
                                              <p:spTgt spid="45"/>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childTnLst>
                                    </p:cTn>
                                  </p:par>
                                </p:childTnLst>
                              </p:cTn>
                            </p:par>
                            <p:par>
                              <p:cTn id="41" fill="hold">
                                <p:stCondLst>
                                  <p:cond delay="5000"/>
                                </p:stCondLst>
                                <p:childTnLst>
                                  <p:par>
                                    <p:cTn id="42" presetID="22" presetClass="entr" presetSubtype="4"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down)">
                                          <p:cBhvr>
                                            <p:cTn id="44" dur="500"/>
                                            <p:tgtEl>
                                              <p:spTgt spid="42"/>
                                            </p:tgtEl>
                                          </p:cBhvr>
                                        </p:animEffect>
                                      </p:childTnLst>
                                    </p:cTn>
                                  </p:par>
                                  <p:par>
                                    <p:cTn id="45" presetID="22" presetClass="entr" presetSubtype="4"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down)">
                                          <p:cBhvr>
                                            <p:cTn id="47" dur="500"/>
                                            <p:tgtEl>
                                              <p:spTgt spid="40"/>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wipe(left)">
                                          <p:cBhvr>
                                            <p:cTn id="51" dur="500"/>
                                            <p:tgtEl>
                                              <p:spTgt spid="41"/>
                                            </p:tgtEl>
                                          </p:cBhvr>
                                        </p:animEffect>
                                      </p:childTnLst>
                                    </p:cTn>
                                  </p:par>
                                  <p:par>
                                    <p:cTn id="52" presetID="22" presetClass="entr" presetSubtype="2" fill="hold" nodeType="with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right)">
                                          <p:cBhvr>
                                            <p:cTn id="54" dur="500"/>
                                            <p:tgtEl>
                                              <p:spTgt spid="43"/>
                                            </p:tgtEl>
                                          </p:cBhvr>
                                        </p:animEffect>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fade">
                                          <p:cBhvr>
                                            <p:cTn id="58" dur="500"/>
                                            <p:tgtEl>
                                              <p:spTgt spid="5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fade">
                                          <p:cBhvr>
                                            <p:cTn id="61" dur="500"/>
                                            <p:tgtEl>
                                              <p:spTgt spid="5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6"/>
                                            </p:tgtEl>
                                            <p:attrNameLst>
                                              <p:attrName>style.visibility</p:attrName>
                                            </p:attrNameLst>
                                          </p:cBhvr>
                                          <p:to>
                                            <p:strVal val="visible"/>
                                          </p:to>
                                        </p:set>
                                        <p:animEffect transition="in" filter="fade">
                                          <p:cBhvr>
                                            <p:cTn id="64" dur="500"/>
                                            <p:tgtEl>
                                              <p:spTgt spid="5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fade">
                                          <p:cBhvr>
                                            <p:cTn id="67" dur="500"/>
                                            <p:tgtEl>
                                              <p:spTgt spid="57"/>
                                            </p:tgtEl>
                                          </p:cBhvr>
                                        </p:animEffect>
                                      </p:childTnLst>
                                    </p:cTn>
                                  </p:par>
                                </p:childTnLst>
                              </p:cTn>
                            </p:par>
                            <p:par>
                              <p:cTn id="68" fill="hold">
                                <p:stCondLst>
                                  <p:cond delay="6500"/>
                                </p:stCondLst>
                                <p:childTnLst>
                                  <p:par>
                                    <p:cTn id="69" presetID="22" presetClass="entr" presetSubtype="4" fill="hold"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down)">
                                          <p:cBhvr>
                                            <p:cTn id="71" dur="500"/>
                                            <p:tgtEl>
                                              <p:spTgt spid="37"/>
                                            </p:tgtEl>
                                          </p:cBhvr>
                                        </p:animEffect>
                                      </p:childTnLst>
                                    </p:cTn>
                                  </p:par>
                                </p:childTnLst>
                              </p:cTn>
                            </p:par>
                            <p:par>
                              <p:cTn id="72" fill="hold">
                                <p:stCondLst>
                                  <p:cond delay="7000"/>
                                </p:stCondLst>
                                <p:childTnLst>
                                  <p:par>
                                    <p:cTn id="73" presetID="10" presetClass="entr" presetSubtype="0" fill="hold" grpId="0" nodeType="afterEffect">
                                      <p:stCondLst>
                                        <p:cond delay="0"/>
                                      </p:stCondLst>
                                      <p:childTnLst>
                                        <p:set>
                                          <p:cBhvr>
                                            <p:cTn id="74" dur="1" fill="hold">
                                              <p:stCondLst>
                                                <p:cond delay="0"/>
                                              </p:stCondLst>
                                            </p:cTn>
                                            <p:tgtEl>
                                              <p:spTgt spid="59"/>
                                            </p:tgtEl>
                                            <p:attrNameLst>
                                              <p:attrName>style.visibility</p:attrName>
                                            </p:attrNameLst>
                                          </p:cBhvr>
                                          <p:to>
                                            <p:strVal val="visible"/>
                                          </p:to>
                                        </p:set>
                                        <p:animEffect transition="in" filter="fade">
                                          <p:cBhvr>
                                            <p:cTn id="75" dur="500"/>
                                            <p:tgtEl>
                                              <p:spTgt spid="5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Effect transition="in" filter="fade">
                                          <p:cBhvr>
                                            <p:cTn id="78" dur="500"/>
                                            <p:tgtEl>
                                              <p:spTgt spid="60"/>
                                            </p:tgtEl>
                                          </p:cBhvr>
                                        </p:animEffect>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 calcmode="lin" valueType="num">
                                          <p:cBhvr additive="base">
                                            <p:cTn id="82" dur="2000" fill="hold"/>
                                            <p:tgtEl>
                                              <p:spTgt spid="62"/>
                                            </p:tgtEl>
                                            <p:attrNameLst>
                                              <p:attrName>ppt_x</p:attrName>
                                            </p:attrNameLst>
                                          </p:cBhvr>
                                          <p:tavLst>
                                            <p:tav tm="0">
                                              <p:val>
                                                <p:strVal val="#ppt_x"/>
                                              </p:val>
                                            </p:tav>
                                            <p:tav tm="100000">
                                              <p:val>
                                                <p:strVal val="#ppt_x"/>
                                              </p:val>
                                            </p:tav>
                                          </p:tavLst>
                                        </p:anim>
                                        <p:anim calcmode="lin" valueType="num">
                                          <p:cBhvr additive="base">
                                            <p:cTn id="83" dur="2000" fill="hold"/>
                                            <p:tgtEl>
                                              <p:spTgt spid="62"/>
                                            </p:tgtEl>
                                            <p:attrNameLst>
                                              <p:attrName>ppt_y</p:attrName>
                                            </p:attrNameLst>
                                          </p:cBhvr>
                                          <p:tavLst>
                                            <p:tav tm="0">
                                              <p:val>
                                                <p:strVal val="1+#ppt_h/2"/>
                                              </p:val>
                                            </p:tav>
                                            <p:tav tm="100000">
                                              <p:val>
                                                <p:strVal val="#ppt_y"/>
                                              </p:val>
                                            </p:tav>
                                          </p:tavLst>
                                        </p:anim>
                                      </p:childTnLst>
                                    </p:cTn>
                                  </p:par>
                                  <p:par>
                                    <p:cTn id="84" presetID="8" presetClass="emph" presetSubtype="0" repeatCount="indefinite" fill="hold" nodeType="withEffect">
                                      <p:stCondLst>
                                        <p:cond delay="0"/>
                                      </p:stCondLst>
                                      <p:childTnLst>
                                        <p:animRot by="21600000">
                                          <p:cBhvr>
                                            <p:cTn id="85" dur="2000" fill="hold"/>
                                            <p:tgtEl>
                                              <p:spTgt spid="62"/>
                                            </p:tgtEl>
                                            <p:attrNameLst>
                                              <p:attrName>r</p:attrName>
                                            </p:attrNameLst>
                                          </p:cBhvr>
                                        </p:animRot>
                                      </p:childTnLst>
                                    </p:cTn>
                                  </p:par>
                                  <p:par>
                                    <p:cTn id="86" presetID="2" presetClass="entr" presetSubtype="4" fill="hold" nodeType="withEffect">
                                      <p:stCondLst>
                                        <p:cond delay="200"/>
                                      </p:stCondLst>
                                      <p:childTnLst>
                                        <p:set>
                                          <p:cBhvr>
                                            <p:cTn id="87" dur="1" fill="hold">
                                              <p:stCondLst>
                                                <p:cond delay="0"/>
                                              </p:stCondLst>
                                            </p:cTn>
                                            <p:tgtEl>
                                              <p:spTgt spid="63"/>
                                            </p:tgtEl>
                                            <p:attrNameLst>
                                              <p:attrName>style.visibility</p:attrName>
                                            </p:attrNameLst>
                                          </p:cBhvr>
                                          <p:to>
                                            <p:strVal val="visible"/>
                                          </p:to>
                                        </p:set>
                                        <p:anim calcmode="lin" valueType="num">
                                          <p:cBhvr additive="base">
                                            <p:cTn id="88" dur="2000" fill="hold"/>
                                            <p:tgtEl>
                                              <p:spTgt spid="63"/>
                                            </p:tgtEl>
                                            <p:attrNameLst>
                                              <p:attrName>ppt_x</p:attrName>
                                            </p:attrNameLst>
                                          </p:cBhvr>
                                          <p:tavLst>
                                            <p:tav tm="0">
                                              <p:val>
                                                <p:strVal val="#ppt_x"/>
                                              </p:val>
                                            </p:tav>
                                            <p:tav tm="100000">
                                              <p:val>
                                                <p:strVal val="#ppt_x"/>
                                              </p:val>
                                            </p:tav>
                                          </p:tavLst>
                                        </p:anim>
                                        <p:anim calcmode="lin" valueType="num">
                                          <p:cBhvr additive="base">
                                            <p:cTn id="89" dur="2000" fill="hold"/>
                                            <p:tgtEl>
                                              <p:spTgt spid="63"/>
                                            </p:tgtEl>
                                            <p:attrNameLst>
                                              <p:attrName>ppt_y</p:attrName>
                                            </p:attrNameLst>
                                          </p:cBhvr>
                                          <p:tavLst>
                                            <p:tav tm="0">
                                              <p:val>
                                                <p:strVal val="1+#ppt_h/2"/>
                                              </p:val>
                                            </p:tav>
                                            <p:tav tm="100000">
                                              <p:val>
                                                <p:strVal val="#ppt_y"/>
                                              </p:val>
                                            </p:tav>
                                          </p:tavLst>
                                        </p:anim>
                                      </p:childTnLst>
                                    </p:cTn>
                                  </p:par>
                                  <p:par>
                                    <p:cTn id="90" presetID="8" presetClass="emph" presetSubtype="0" repeatCount="indefinite" fill="hold" nodeType="withEffect">
                                      <p:stCondLst>
                                        <p:cond delay="200"/>
                                      </p:stCondLst>
                                      <p:childTnLst>
                                        <p:animRot by="21600000">
                                          <p:cBhvr>
                                            <p:cTn id="91" dur="2000" fill="hold"/>
                                            <p:tgtEl>
                                              <p:spTgt spid="63"/>
                                            </p:tgtEl>
                                            <p:attrNameLst>
                                              <p:attrName>r</p:attrName>
                                            </p:attrNameLst>
                                          </p:cBhvr>
                                        </p:animRot>
                                      </p:childTnLst>
                                    </p:cTn>
                                  </p:par>
                                  <p:par>
                                    <p:cTn id="92" presetID="2" presetClass="entr" presetSubtype="4" fill="hold" nodeType="withEffect">
                                      <p:stCondLst>
                                        <p:cond delay="500"/>
                                      </p:stCondLst>
                                      <p:childTnLst>
                                        <p:set>
                                          <p:cBhvr>
                                            <p:cTn id="93" dur="1" fill="hold">
                                              <p:stCondLst>
                                                <p:cond delay="0"/>
                                              </p:stCondLst>
                                            </p:cTn>
                                            <p:tgtEl>
                                              <p:spTgt spid="64"/>
                                            </p:tgtEl>
                                            <p:attrNameLst>
                                              <p:attrName>style.visibility</p:attrName>
                                            </p:attrNameLst>
                                          </p:cBhvr>
                                          <p:to>
                                            <p:strVal val="visible"/>
                                          </p:to>
                                        </p:set>
                                        <p:anim calcmode="lin" valueType="num">
                                          <p:cBhvr additive="base">
                                            <p:cTn id="94" dur="2000" fill="hold"/>
                                            <p:tgtEl>
                                              <p:spTgt spid="64"/>
                                            </p:tgtEl>
                                            <p:attrNameLst>
                                              <p:attrName>ppt_x</p:attrName>
                                            </p:attrNameLst>
                                          </p:cBhvr>
                                          <p:tavLst>
                                            <p:tav tm="0">
                                              <p:val>
                                                <p:strVal val="#ppt_x"/>
                                              </p:val>
                                            </p:tav>
                                            <p:tav tm="100000">
                                              <p:val>
                                                <p:strVal val="#ppt_x"/>
                                              </p:val>
                                            </p:tav>
                                          </p:tavLst>
                                        </p:anim>
                                        <p:anim calcmode="lin" valueType="num">
                                          <p:cBhvr additive="base">
                                            <p:cTn id="95" dur="2000" fill="hold"/>
                                            <p:tgtEl>
                                              <p:spTgt spid="64"/>
                                            </p:tgtEl>
                                            <p:attrNameLst>
                                              <p:attrName>ppt_y</p:attrName>
                                            </p:attrNameLst>
                                          </p:cBhvr>
                                          <p:tavLst>
                                            <p:tav tm="0">
                                              <p:val>
                                                <p:strVal val="1+#ppt_h/2"/>
                                              </p:val>
                                            </p:tav>
                                            <p:tav tm="100000">
                                              <p:val>
                                                <p:strVal val="#ppt_y"/>
                                              </p:val>
                                            </p:tav>
                                          </p:tavLst>
                                        </p:anim>
                                      </p:childTnLst>
                                    </p:cTn>
                                  </p:par>
                                  <p:par>
                                    <p:cTn id="96" presetID="8" presetClass="emph" presetSubtype="0" repeatCount="indefinite" fill="hold" nodeType="withEffect">
                                      <p:stCondLst>
                                        <p:cond delay="500"/>
                                      </p:stCondLst>
                                      <p:childTnLst>
                                        <p:animRot by="21600000">
                                          <p:cBhvr>
                                            <p:cTn id="97" dur="2000" fill="hold"/>
                                            <p:tgtEl>
                                              <p:spTgt spid="6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8" grpId="0"/>
          <p:bldP spid="49" grpId="0"/>
          <p:bldP spid="50" grpId="0"/>
          <p:bldP spid="51" grpId="0"/>
          <p:bldP spid="54" grpId="0"/>
          <p:bldP spid="55" grpId="0"/>
          <p:bldP spid="56" grpId="0"/>
          <p:bldP spid="57" grpId="0"/>
          <p:bldP spid="59" grpId="0"/>
          <p:bldP spid="60"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_库_PicturePlaceholder 2"/>
          <p:cNvPicPr>
            <a:picLocks noGrp="1" noChangeAspect="1"/>
          </p:cNvPicPr>
          <p:nvPr>
            <p:ph type="pic" sz="quarter" idx="4294967295"/>
            <p:custDataLst>
              <p:tags r:id="rId1"/>
            </p:custDataLst>
          </p:nvPr>
        </p:nvPicPr>
        <p:blipFill>
          <a:blip r:embed="rId5">
            <a:extLst>
              <a:ext uri="{28A0092B-C50C-407E-A947-70E740481C1C}">
                <a14:useLocalDpi xmlns:a14="http://schemas.microsoft.com/office/drawing/2010/main" val="0"/>
              </a:ext>
            </a:extLst>
          </a:blip>
          <a:stretch>
            <a:fillRect/>
          </a:stretch>
        </p:blipFill>
        <p:spPr bwMode="auto">
          <a:xfrm>
            <a:off x="5764213" y="0"/>
            <a:ext cx="6427787" cy="6858000"/>
          </a:xfrm>
          <a:custGeom>
            <a:avLst/>
            <a:gdLst>
              <a:gd name="T0" fmla="*/ 1983584 w 12858750"/>
              <a:gd name="T1" fmla="*/ 0 h 13716000"/>
              <a:gd name="T2" fmla="*/ 12858750 w 12858750"/>
              <a:gd name="T3" fmla="*/ 0 h 13716000"/>
              <a:gd name="T4" fmla="*/ 12858750 w 12858750"/>
              <a:gd name="T5" fmla="*/ 428627 h 13716000"/>
              <a:gd name="T6" fmla="*/ 6429374 w 12858750"/>
              <a:gd name="T7" fmla="*/ 6858000 h 13716000"/>
              <a:gd name="T8" fmla="*/ 12858750 w 12858750"/>
              <a:gd name="T9" fmla="*/ 13287375 h 13716000"/>
              <a:gd name="T10" fmla="*/ 12858750 w 12858750"/>
              <a:gd name="T11" fmla="*/ 13716000 h 13716000"/>
              <a:gd name="T12" fmla="*/ 1983585 w 12858750"/>
              <a:gd name="T13" fmla="*/ 13716000 h 13716000"/>
              <a:gd name="T14" fmla="*/ 1861605 w 12858750"/>
              <a:gd name="T15" fmla="*/ 13525730 h 13716000"/>
              <a:gd name="T16" fmla="*/ 0 w 12858750"/>
              <a:gd name="T17" fmla="*/ 6858000 h 13716000"/>
              <a:gd name="T18" fmla="*/ 1861604 w 12858750"/>
              <a:gd name="T19" fmla="*/ 190271 h 13716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858750" h="13716000">
                <a:moveTo>
                  <a:pt x="1983584" y="0"/>
                </a:moveTo>
                <a:lnTo>
                  <a:pt x="12858750" y="0"/>
                </a:lnTo>
                <a:lnTo>
                  <a:pt x="12858750" y="428627"/>
                </a:lnTo>
                <a:cubicBezTo>
                  <a:pt x="9307902" y="428627"/>
                  <a:pt x="6429374" y="3307155"/>
                  <a:pt x="6429374" y="6858000"/>
                </a:cubicBezTo>
                <a:cubicBezTo>
                  <a:pt x="6429374" y="10408846"/>
                  <a:pt x="9307902" y="13287375"/>
                  <a:pt x="12858750" y="13287375"/>
                </a:cubicBezTo>
                <a:lnTo>
                  <a:pt x="12858750" y="13716000"/>
                </a:lnTo>
                <a:lnTo>
                  <a:pt x="1983585" y="13716000"/>
                </a:lnTo>
                <a:lnTo>
                  <a:pt x="1861605" y="13525730"/>
                </a:lnTo>
                <a:cubicBezTo>
                  <a:pt x="680278" y="11581526"/>
                  <a:pt x="0" y="9299207"/>
                  <a:pt x="0" y="6858000"/>
                </a:cubicBezTo>
                <a:cubicBezTo>
                  <a:pt x="0" y="4416794"/>
                  <a:pt x="680277" y="2134475"/>
                  <a:pt x="1861604" y="190271"/>
                </a:cubicBezTo>
                <a:lnTo>
                  <a:pt x="1983584" y="0"/>
                </a:lnTo>
                <a:close/>
              </a:path>
            </a:pathLst>
          </a:custGeom>
          <a:blipFill dpi="0" rotWithShape="1">
            <a:blip r:embed="rId6">
              <a:extLst>
                <a:ext uri="{28A0092B-C50C-407E-A947-70E740481C1C}">
                  <a14:useLocalDpi xmlns:a14="http://schemas.microsoft.com/office/drawing/2010/main" val="0"/>
                </a:ext>
              </a:extLst>
            </a:blip>
            <a:srcRect/>
            <a:stretch>
              <a:fillRect/>
            </a:stretch>
          </a:blipFill>
        </p:spPr>
      </p:pic>
      <p:pic>
        <p:nvPicPr>
          <p:cNvPr id="2" name="PA_库_PicturePlaceholder 1"/>
          <p:cNvPicPr>
            <a:picLocks noGrp="1" noChangeAspect="1"/>
          </p:cNvPicPr>
          <p:nvPr>
            <p:ph type="pic" sz="quarter" idx="4294967295"/>
            <p:custDataLst>
              <p:tags r:id="rId2"/>
            </p:custDataLst>
          </p:nvPr>
        </p:nvPicPr>
        <p:blipFill>
          <a:blip r:embed="rId5">
            <a:extLst>
              <a:ext uri="{28A0092B-C50C-407E-A947-70E740481C1C}">
                <a14:useLocalDpi xmlns:a14="http://schemas.microsoft.com/office/drawing/2010/main" val="0"/>
              </a:ext>
            </a:extLst>
          </a:blip>
          <a:stretch>
            <a:fillRect/>
          </a:stretch>
        </p:blipFill>
        <p:spPr bwMode="auto">
          <a:xfrm>
            <a:off x="9380538" y="544513"/>
            <a:ext cx="2811462" cy="5727700"/>
          </a:xfrm>
          <a:custGeom>
            <a:avLst/>
            <a:gdLst>
              <a:gd name="T0" fmla="*/ 5622925 w 5623260"/>
              <a:gd name="T1" fmla="*/ 0 h 11246516"/>
              <a:gd name="T2" fmla="*/ 5622925 w 5623260"/>
              <a:gd name="T3" fmla="*/ 11245850 h 11246516"/>
              <a:gd name="T4" fmla="*/ 0 w 5623260"/>
              <a:gd name="T5" fmla="*/ 5622925 h 11246516"/>
              <a:gd name="T6" fmla="*/ 5622925 w 5623260"/>
              <a:gd name="T7" fmla="*/ 0 h 112465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23260" h="11246516">
                <a:moveTo>
                  <a:pt x="5623260" y="0"/>
                </a:moveTo>
                <a:lnTo>
                  <a:pt x="5623260" y="11246516"/>
                </a:lnTo>
                <a:cubicBezTo>
                  <a:pt x="2517620" y="11246516"/>
                  <a:pt x="0" y="8728898"/>
                  <a:pt x="0" y="5623258"/>
                </a:cubicBezTo>
                <a:cubicBezTo>
                  <a:pt x="0" y="2517618"/>
                  <a:pt x="2517620" y="0"/>
                  <a:pt x="5623260"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sp>
        <p:nvSpPr>
          <p:cNvPr id="22" name="Oval 21"/>
          <p:cNvSpPr/>
          <p:nvPr/>
        </p:nvSpPr>
        <p:spPr>
          <a:xfrm>
            <a:off x="11139625" y="2406783"/>
            <a:ext cx="2104751" cy="2104751"/>
          </a:xfrm>
          <a:prstGeom prst="ellipse">
            <a:avLst/>
          </a:prstGeom>
          <a:solidFill>
            <a:schemeClr val="bg1"/>
          </a:solidFill>
          <a:ln>
            <a:noFill/>
          </a:ln>
          <a:effectLst>
            <a:outerShdw blurRad="254000" dist="254000" dir="8100000" algn="tr" rotWithShape="0">
              <a:srgbClr val="00206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900">
              <a:solidFill>
                <a:schemeClr val="bg1"/>
              </a:solidFill>
              <a:latin typeface="郑庆科智雅体" panose="02000603000000000000" pitchFamily="2" charset="-122"/>
              <a:ea typeface="郑庆科智雅体" panose="02000603000000000000" pitchFamily="2" charset="-122"/>
            </a:endParaRPr>
          </a:p>
        </p:txBody>
      </p:sp>
      <p:pic>
        <p:nvPicPr>
          <p:cNvPr id="23" name="图片 22"/>
          <p:cNvPicPr>
            <a:picLocks noChangeAspect="1"/>
          </p:cNvPicPr>
          <p:nvPr/>
        </p:nvPicPr>
        <p:blipFill rotWithShape="1">
          <a:blip r:embed="rId7">
            <a:extLst>
              <a:ext uri="{28A0092B-C50C-407E-A947-70E740481C1C}">
                <a14:useLocalDpi xmlns:a14="http://schemas.microsoft.com/office/drawing/2010/main" val="0"/>
              </a:ext>
            </a:extLst>
          </a:blip>
          <a:srcRect l="71640" t="16551" r="3808" b="58161"/>
          <a:stretch>
            <a:fillRect/>
          </a:stretch>
        </p:blipFill>
        <p:spPr>
          <a:xfrm>
            <a:off x="8570150" y="710590"/>
            <a:ext cx="1387106" cy="1428667"/>
          </a:xfrm>
          <a:prstGeom prst="rect">
            <a:avLst/>
          </a:prstGeom>
        </p:spPr>
      </p:pic>
      <p:pic>
        <p:nvPicPr>
          <p:cNvPr id="24" name="图片 23"/>
          <p:cNvPicPr>
            <a:picLocks noChangeAspect="1"/>
          </p:cNvPicPr>
          <p:nvPr/>
        </p:nvPicPr>
        <p:blipFill rotWithShape="1">
          <a:blip r:embed="rId7">
            <a:extLst>
              <a:ext uri="{28A0092B-C50C-407E-A947-70E740481C1C}">
                <a14:useLocalDpi xmlns:a14="http://schemas.microsoft.com/office/drawing/2010/main" val="0"/>
              </a:ext>
            </a:extLst>
          </a:blip>
          <a:srcRect l="10123" t="37609" r="68912" b="42535"/>
          <a:stretch>
            <a:fillRect/>
          </a:stretch>
        </p:blipFill>
        <p:spPr>
          <a:xfrm>
            <a:off x="8160224" y="5396517"/>
            <a:ext cx="1028769" cy="974324"/>
          </a:xfrm>
          <a:prstGeom prst="rect">
            <a:avLst/>
          </a:prstGeom>
        </p:spPr>
      </p:pic>
      <p:pic>
        <p:nvPicPr>
          <p:cNvPr id="25" name="图片 24"/>
          <p:cNvPicPr>
            <a:picLocks noChangeAspect="1"/>
          </p:cNvPicPr>
          <p:nvPr/>
        </p:nvPicPr>
        <p:blipFill rotWithShape="1">
          <a:blip r:embed="rId7">
            <a:extLst>
              <a:ext uri="{28A0092B-C50C-407E-A947-70E740481C1C}">
                <a14:useLocalDpi xmlns:a14="http://schemas.microsoft.com/office/drawing/2010/main" val="0"/>
              </a:ext>
            </a:extLst>
          </a:blip>
          <a:srcRect l="71640" t="16551" r="3808" b="58161"/>
          <a:stretch>
            <a:fillRect/>
          </a:stretch>
        </p:blipFill>
        <p:spPr>
          <a:xfrm>
            <a:off x="566150" y="3830532"/>
            <a:ext cx="1051937" cy="1083455"/>
          </a:xfrm>
          <a:prstGeom prst="rect">
            <a:avLst/>
          </a:prstGeom>
        </p:spPr>
      </p:pic>
      <p:pic>
        <p:nvPicPr>
          <p:cNvPr id="19" name="图片占位符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3504" y="405876"/>
            <a:ext cx="708413" cy="689655"/>
          </a:xfrm>
          <a:custGeom>
            <a:avLst/>
            <a:gdLst>
              <a:gd name="connsiteX0" fmla="*/ 5932623 w 6477824"/>
              <a:gd name="connsiteY0" fmla="*/ 3607719 h 6138697"/>
              <a:gd name="connsiteX1" fmla="*/ 6012372 w 6477824"/>
              <a:gd name="connsiteY1" fmla="*/ 3612113 h 6138697"/>
              <a:gd name="connsiteX2" fmla="*/ 6185932 w 6477824"/>
              <a:gd name="connsiteY2" fmla="*/ 3700778 h 6138697"/>
              <a:gd name="connsiteX3" fmla="*/ 6193779 w 6477824"/>
              <a:gd name="connsiteY3" fmla="*/ 4172177 h 6138697"/>
              <a:gd name="connsiteX4" fmla="*/ 4873800 w 6477824"/>
              <a:gd name="connsiteY4" fmla="*/ 5536846 h 6138697"/>
              <a:gd name="connsiteX5" fmla="*/ 4402401 w 6477824"/>
              <a:gd name="connsiteY5" fmla="*/ 5544693 h 6138697"/>
              <a:gd name="connsiteX6" fmla="*/ 4394553 w 6477824"/>
              <a:gd name="connsiteY6" fmla="*/ 5073294 h 6138697"/>
              <a:gd name="connsiteX7" fmla="*/ 5714533 w 6477824"/>
              <a:gd name="connsiteY7" fmla="*/ 3708625 h 6138697"/>
              <a:gd name="connsiteX8" fmla="*/ 5932623 w 6477824"/>
              <a:gd name="connsiteY8" fmla="*/ 3607719 h 6138697"/>
              <a:gd name="connsiteX9" fmla="*/ 6044597 w 6477824"/>
              <a:gd name="connsiteY9" fmla="*/ 2394725 h 6138697"/>
              <a:gd name="connsiteX10" fmla="*/ 6124347 w 6477824"/>
              <a:gd name="connsiteY10" fmla="*/ 2399119 h 6138697"/>
              <a:gd name="connsiteX11" fmla="*/ 6297906 w 6477824"/>
              <a:gd name="connsiteY11" fmla="*/ 2487783 h 6138697"/>
              <a:gd name="connsiteX12" fmla="*/ 6305753 w 6477824"/>
              <a:gd name="connsiteY12" fmla="*/ 2959182 h 6138697"/>
              <a:gd name="connsiteX13" fmla="*/ 3328634 w 6477824"/>
              <a:gd name="connsiteY13" fmla="*/ 6037097 h 6138697"/>
              <a:gd name="connsiteX14" fmla="*/ 2857235 w 6477824"/>
              <a:gd name="connsiteY14" fmla="*/ 6044945 h 6138697"/>
              <a:gd name="connsiteX15" fmla="*/ 2849389 w 6477824"/>
              <a:gd name="connsiteY15" fmla="*/ 5573545 h 6138697"/>
              <a:gd name="connsiteX16" fmla="*/ 5826508 w 6477824"/>
              <a:gd name="connsiteY16" fmla="*/ 2495631 h 6138697"/>
              <a:gd name="connsiteX17" fmla="*/ 6044597 w 6477824"/>
              <a:gd name="connsiteY17" fmla="*/ 2394725 h 6138697"/>
              <a:gd name="connsiteX18" fmla="*/ 4383852 w 6477824"/>
              <a:gd name="connsiteY18" fmla="*/ 1911046 h 6138697"/>
              <a:gd name="connsiteX19" fmla="*/ 4463601 w 6477824"/>
              <a:gd name="connsiteY19" fmla="*/ 1915440 h 6138697"/>
              <a:gd name="connsiteX20" fmla="*/ 4637161 w 6477824"/>
              <a:gd name="connsiteY20" fmla="*/ 2004106 h 6138697"/>
              <a:gd name="connsiteX21" fmla="*/ 4645008 w 6477824"/>
              <a:gd name="connsiteY21" fmla="*/ 2475503 h 6138697"/>
              <a:gd name="connsiteX22" fmla="*/ 1631011 w 6477824"/>
              <a:gd name="connsiteY22" fmla="*/ 5591545 h 6138697"/>
              <a:gd name="connsiteX23" fmla="*/ 1159613 w 6477824"/>
              <a:gd name="connsiteY23" fmla="*/ 5599392 h 6138697"/>
              <a:gd name="connsiteX24" fmla="*/ 1151765 w 6477824"/>
              <a:gd name="connsiteY24" fmla="*/ 5127994 h 6138697"/>
              <a:gd name="connsiteX25" fmla="*/ 4165763 w 6477824"/>
              <a:gd name="connsiteY25" fmla="*/ 2011953 h 6138697"/>
              <a:gd name="connsiteX26" fmla="*/ 4383852 w 6477824"/>
              <a:gd name="connsiteY26" fmla="*/ 1911046 h 6138697"/>
              <a:gd name="connsiteX27" fmla="*/ 6122918 w 6477824"/>
              <a:gd name="connsiteY27" fmla="*/ 1219120 h 6138697"/>
              <a:gd name="connsiteX28" fmla="*/ 6202668 w 6477824"/>
              <a:gd name="connsiteY28" fmla="*/ 1223516 h 6138697"/>
              <a:gd name="connsiteX29" fmla="*/ 6376226 w 6477824"/>
              <a:gd name="connsiteY29" fmla="*/ 1312179 h 6138697"/>
              <a:gd name="connsiteX30" fmla="*/ 6384072 w 6477824"/>
              <a:gd name="connsiteY30" fmla="*/ 1783575 h 6138697"/>
              <a:gd name="connsiteX31" fmla="*/ 2905912 w 6477824"/>
              <a:gd name="connsiteY31" fmla="*/ 5379497 h 6138697"/>
              <a:gd name="connsiteX32" fmla="*/ 2434514 w 6477824"/>
              <a:gd name="connsiteY32" fmla="*/ 5387345 h 6138697"/>
              <a:gd name="connsiteX33" fmla="*/ 2426667 w 6477824"/>
              <a:gd name="connsiteY33" fmla="*/ 4915946 h 6138697"/>
              <a:gd name="connsiteX34" fmla="*/ 5904827 w 6477824"/>
              <a:gd name="connsiteY34" fmla="*/ 1320025 h 6138697"/>
              <a:gd name="connsiteX35" fmla="*/ 6122918 w 6477824"/>
              <a:gd name="connsiteY35" fmla="*/ 1219120 h 6138697"/>
              <a:gd name="connsiteX36" fmla="*/ 2630391 w 6477824"/>
              <a:gd name="connsiteY36" fmla="*/ 437382 h 6138697"/>
              <a:gd name="connsiteX37" fmla="*/ 2710140 w 6477824"/>
              <a:gd name="connsiteY37" fmla="*/ 441778 h 6138697"/>
              <a:gd name="connsiteX38" fmla="*/ 2883699 w 6477824"/>
              <a:gd name="connsiteY38" fmla="*/ 530441 h 6138697"/>
              <a:gd name="connsiteX39" fmla="*/ 2891546 w 6477824"/>
              <a:gd name="connsiteY39" fmla="*/ 1001840 h 6138697"/>
              <a:gd name="connsiteX40" fmla="*/ 572999 w 6477824"/>
              <a:gd name="connsiteY40" fmla="*/ 3398885 h 6138697"/>
              <a:gd name="connsiteX41" fmla="*/ 101600 w 6477824"/>
              <a:gd name="connsiteY41" fmla="*/ 3406733 h 6138697"/>
              <a:gd name="connsiteX42" fmla="*/ 93753 w 6477824"/>
              <a:gd name="connsiteY42" fmla="*/ 2935335 h 6138697"/>
              <a:gd name="connsiteX43" fmla="*/ 2412301 w 6477824"/>
              <a:gd name="connsiteY43" fmla="*/ 538287 h 6138697"/>
              <a:gd name="connsiteX44" fmla="*/ 2630391 w 6477824"/>
              <a:gd name="connsiteY44" fmla="*/ 437382 h 6138697"/>
              <a:gd name="connsiteX45" fmla="*/ 3711683 w 6477824"/>
              <a:gd name="connsiteY45" fmla="*/ 414113 h 6138697"/>
              <a:gd name="connsiteX46" fmla="*/ 3791432 w 6477824"/>
              <a:gd name="connsiteY46" fmla="*/ 418507 h 6138697"/>
              <a:gd name="connsiteX47" fmla="*/ 3964992 w 6477824"/>
              <a:gd name="connsiteY47" fmla="*/ 507172 h 6138697"/>
              <a:gd name="connsiteX48" fmla="*/ 3972839 w 6477824"/>
              <a:gd name="connsiteY48" fmla="*/ 978571 h 6138697"/>
              <a:gd name="connsiteX49" fmla="*/ 995720 w 6477824"/>
              <a:gd name="connsiteY49" fmla="*/ 4056485 h 6138697"/>
              <a:gd name="connsiteX50" fmla="*/ 524322 w 6477824"/>
              <a:gd name="connsiteY50" fmla="*/ 4064333 h 6138697"/>
              <a:gd name="connsiteX51" fmla="*/ 516475 w 6477824"/>
              <a:gd name="connsiteY51" fmla="*/ 3592934 h 6138697"/>
              <a:gd name="connsiteX52" fmla="*/ 3493594 w 6477824"/>
              <a:gd name="connsiteY52" fmla="*/ 515018 h 6138697"/>
              <a:gd name="connsiteX53" fmla="*/ 3711683 w 6477824"/>
              <a:gd name="connsiteY53" fmla="*/ 414113 h 6138697"/>
              <a:gd name="connsiteX54" fmla="*/ 5172859 w 6477824"/>
              <a:gd name="connsiteY54" fmla="*/ 694 h 6138697"/>
              <a:gd name="connsiteX55" fmla="*/ 5252608 w 6477824"/>
              <a:gd name="connsiteY55" fmla="*/ 5089 h 6138697"/>
              <a:gd name="connsiteX56" fmla="*/ 5426166 w 6477824"/>
              <a:gd name="connsiteY56" fmla="*/ 93754 h 6138697"/>
              <a:gd name="connsiteX57" fmla="*/ 5434014 w 6477824"/>
              <a:gd name="connsiteY57" fmla="*/ 565153 h 6138697"/>
              <a:gd name="connsiteX58" fmla="*/ 1151991 w 6477824"/>
              <a:gd name="connsiteY58" fmla="*/ 4992151 h 6138697"/>
              <a:gd name="connsiteX59" fmla="*/ 680593 w 6477824"/>
              <a:gd name="connsiteY59" fmla="*/ 4999999 h 6138697"/>
              <a:gd name="connsiteX60" fmla="*/ 672745 w 6477824"/>
              <a:gd name="connsiteY60" fmla="*/ 4528600 h 6138697"/>
              <a:gd name="connsiteX61" fmla="*/ 4954768 w 6477824"/>
              <a:gd name="connsiteY61" fmla="*/ 101601 h 6138697"/>
              <a:gd name="connsiteX62" fmla="*/ 5172859 w 6477824"/>
              <a:gd name="connsiteY62" fmla="*/ 694 h 613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477824" h="6138697">
                <a:moveTo>
                  <a:pt x="5932623" y="3607719"/>
                </a:moveTo>
                <a:cubicBezTo>
                  <a:pt x="5959235" y="3606004"/>
                  <a:pt x="5986024" y="3607466"/>
                  <a:pt x="6012372" y="3612113"/>
                </a:cubicBezTo>
                <a:cubicBezTo>
                  <a:pt x="6075607" y="3623268"/>
                  <a:pt x="6136303" y="3652776"/>
                  <a:pt x="6185932" y="3700778"/>
                </a:cubicBezTo>
                <a:cubicBezTo>
                  <a:pt x="6318271" y="3828785"/>
                  <a:pt x="6321784" y="4039836"/>
                  <a:pt x="6193779" y="4172177"/>
                </a:cubicBezTo>
                <a:lnTo>
                  <a:pt x="4873800" y="5536846"/>
                </a:lnTo>
                <a:cubicBezTo>
                  <a:pt x="4745794" y="5669186"/>
                  <a:pt x="4534741" y="5672699"/>
                  <a:pt x="4402401" y="5544693"/>
                </a:cubicBezTo>
                <a:cubicBezTo>
                  <a:pt x="4270061" y="5416686"/>
                  <a:pt x="4266548" y="5205635"/>
                  <a:pt x="4394553" y="5073294"/>
                </a:cubicBezTo>
                <a:lnTo>
                  <a:pt x="5714533" y="3708625"/>
                </a:lnTo>
                <a:cubicBezTo>
                  <a:pt x="5774535" y="3646590"/>
                  <a:pt x="5852786" y="3612863"/>
                  <a:pt x="5932623" y="3607719"/>
                </a:cubicBezTo>
                <a:close/>
                <a:moveTo>
                  <a:pt x="6044597" y="2394725"/>
                </a:moveTo>
                <a:cubicBezTo>
                  <a:pt x="6071210" y="2393010"/>
                  <a:pt x="6097999" y="2394472"/>
                  <a:pt x="6124347" y="2399119"/>
                </a:cubicBezTo>
                <a:cubicBezTo>
                  <a:pt x="6187581" y="2410275"/>
                  <a:pt x="6248277" y="2439781"/>
                  <a:pt x="6297906" y="2487783"/>
                </a:cubicBezTo>
                <a:cubicBezTo>
                  <a:pt x="6430246" y="2615790"/>
                  <a:pt x="6433758" y="2826841"/>
                  <a:pt x="6305753" y="2959182"/>
                </a:cubicBezTo>
                <a:lnTo>
                  <a:pt x="3328634" y="6037097"/>
                </a:lnTo>
                <a:cubicBezTo>
                  <a:pt x="3200628" y="6169437"/>
                  <a:pt x="2989577" y="6172951"/>
                  <a:pt x="2857235" y="6044945"/>
                </a:cubicBezTo>
                <a:cubicBezTo>
                  <a:pt x="2724896" y="5916938"/>
                  <a:pt x="2721383" y="5705886"/>
                  <a:pt x="2849389" y="5573545"/>
                </a:cubicBezTo>
                <a:lnTo>
                  <a:pt x="5826508" y="2495631"/>
                </a:lnTo>
                <a:cubicBezTo>
                  <a:pt x="5886509" y="2433596"/>
                  <a:pt x="5964760" y="2399869"/>
                  <a:pt x="6044597" y="2394725"/>
                </a:cubicBezTo>
                <a:close/>
                <a:moveTo>
                  <a:pt x="4383852" y="1911046"/>
                </a:moveTo>
                <a:cubicBezTo>
                  <a:pt x="4410464" y="1909332"/>
                  <a:pt x="4437253" y="1910793"/>
                  <a:pt x="4463601" y="1915440"/>
                </a:cubicBezTo>
                <a:cubicBezTo>
                  <a:pt x="4526835" y="1926595"/>
                  <a:pt x="4587532" y="1956102"/>
                  <a:pt x="4637161" y="2004106"/>
                </a:cubicBezTo>
                <a:cubicBezTo>
                  <a:pt x="4769501" y="2132111"/>
                  <a:pt x="4773013" y="2343163"/>
                  <a:pt x="4645008" y="2475503"/>
                </a:cubicBezTo>
                <a:lnTo>
                  <a:pt x="1631011" y="5591545"/>
                </a:lnTo>
                <a:cubicBezTo>
                  <a:pt x="1503004" y="5723885"/>
                  <a:pt x="1291952" y="5727398"/>
                  <a:pt x="1159613" y="5599392"/>
                </a:cubicBezTo>
                <a:cubicBezTo>
                  <a:pt x="1027273" y="5471386"/>
                  <a:pt x="1023759" y="5260334"/>
                  <a:pt x="1151765" y="5127994"/>
                </a:cubicBezTo>
                <a:lnTo>
                  <a:pt x="4165763" y="2011953"/>
                </a:lnTo>
                <a:cubicBezTo>
                  <a:pt x="4225765" y="1949918"/>
                  <a:pt x="4304015" y="1916191"/>
                  <a:pt x="4383852" y="1911046"/>
                </a:cubicBezTo>
                <a:close/>
                <a:moveTo>
                  <a:pt x="6122918" y="1219120"/>
                </a:moveTo>
                <a:cubicBezTo>
                  <a:pt x="6149531" y="1217406"/>
                  <a:pt x="6176319" y="1218868"/>
                  <a:pt x="6202668" y="1223516"/>
                </a:cubicBezTo>
                <a:cubicBezTo>
                  <a:pt x="6265901" y="1234669"/>
                  <a:pt x="6326597" y="1264176"/>
                  <a:pt x="6376226" y="1312179"/>
                </a:cubicBezTo>
                <a:cubicBezTo>
                  <a:pt x="6508565" y="1440185"/>
                  <a:pt x="6512078" y="1651236"/>
                  <a:pt x="6384072" y="1783575"/>
                </a:cubicBezTo>
                <a:lnTo>
                  <a:pt x="2905912" y="5379497"/>
                </a:lnTo>
                <a:cubicBezTo>
                  <a:pt x="2777906" y="5511837"/>
                  <a:pt x="2566854" y="5515350"/>
                  <a:pt x="2434514" y="5387345"/>
                </a:cubicBezTo>
                <a:cubicBezTo>
                  <a:pt x="2302174" y="5259339"/>
                  <a:pt x="2298660" y="5048287"/>
                  <a:pt x="2426667" y="4915946"/>
                </a:cubicBezTo>
                <a:lnTo>
                  <a:pt x="5904827" y="1320025"/>
                </a:lnTo>
                <a:cubicBezTo>
                  <a:pt x="5964831" y="1257990"/>
                  <a:pt x="6043080" y="1224263"/>
                  <a:pt x="6122918" y="1219120"/>
                </a:cubicBezTo>
                <a:close/>
                <a:moveTo>
                  <a:pt x="2630391" y="437382"/>
                </a:moveTo>
                <a:cubicBezTo>
                  <a:pt x="2657004" y="435667"/>
                  <a:pt x="2683792" y="437129"/>
                  <a:pt x="2710140" y="441778"/>
                </a:cubicBezTo>
                <a:cubicBezTo>
                  <a:pt x="2773374" y="452932"/>
                  <a:pt x="2834071" y="482439"/>
                  <a:pt x="2883699" y="530441"/>
                </a:cubicBezTo>
                <a:cubicBezTo>
                  <a:pt x="3016038" y="658447"/>
                  <a:pt x="3019551" y="869501"/>
                  <a:pt x="2891546" y="1001840"/>
                </a:cubicBezTo>
                <a:lnTo>
                  <a:pt x="572999" y="3398885"/>
                </a:lnTo>
                <a:cubicBezTo>
                  <a:pt x="444992" y="3531226"/>
                  <a:pt x="233940" y="3534739"/>
                  <a:pt x="101600" y="3406733"/>
                </a:cubicBezTo>
                <a:cubicBezTo>
                  <a:pt x="-30740" y="3278727"/>
                  <a:pt x="-34253" y="3067675"/>
                  <a:pt x="93753" y="2935335"/>
                </a:cubicBezTo>
                <a:lnTo>
                  <a:pt x="2412301" y="538287"/>
                </a:lnTo>
                <a:cubicBezTo>
                  <a:pt x="2472303" y="476254"/>
                  <a:pt x="2550554" y="442525"/>
                  <a:pt x="2630391" y="437382"/>
                </a:cubicBezTo>
                <a:close/>
                <a:moveTo>
                  <a:pt x="3711683" y="414113"/>
                </a:moveTo>
                <a:cubicBezTo>
                  <a:pt x="3738295" y="412399"/>
                  <a:pt x="3765084" y="413859"/>
                  <a:pt x="3791432" y="418507"/>
                </a:cubicBezTo>
                <a:cubicBezTo>
                  <a:pt x="3854667" y="429662"/>
                  <a:pt x="3915363" y="459171"/>
                  <a:pt x="3964992" y="507172"/>
                </a:cubicBezTo>
                <a:cubicBezTo>
                  <a:pt x="4097331" y="635177"/>
                  <a:pt x="4100845" y="846230"/>
                  <a:pt x="3972839" y="978571"/>
                </a:cubicBezTo>
                <a:lnTo>
                  <a:pt x="995720" y="4056485"/>
                </a:lnTo>
                <a:cubicBezTo>
                  <a:pt x="867714" y="4188825"/>
                  <a:pt x="656662" y="4192338"/>
                  <a:pt x="524322" y="4064333"/>
                </a:cubicBezTo>
                <a:cubicBezTo>
                  <a:pt x="391982" y="3936326"/>
                  <a:pt x="388469" y="3725274"/>
                  <a:pt x="516475" y="3592934"/>
                </a:cubicBezTo>
                <a:lnTo>
                  <a:pt x="3493594" y="515018"/>
                </a:lnTo>
                <a:cubicBezTo>
                  <a:pt x="3553596" y="452985"/>
                  <a:pt x="3631846" y="419258"/>
                  <a:pt x="3711683" y="414113"/>
                </a:cubicBezTo>
                <a:close/>
                <a:moveTo>
                  <a:pt x="5172859" y="694"/>
                </a:moveTo>
                <a:cubicBezTo>
                  <a:pt x="5199471" y="-1020"/>
                  <a:pt x="5226260" y="442"/>
                  <a:pt x="5252608" y="5089"/>
                </a:cubicBezTo>
                <a:cubicBezTo>
                  <a:pt x="5315842" y="16244"/>
                  <a:pt x="5376539" y="45750"/>
                  <a:pt x="5426166" y="93754"/>
                </a:cubicBezTo>
                <a:cubicBezTo>
                  <a:pt x="5558506" y="221760"/>
                  <a:pt x="5562019" y="432812"/>
                  <a:pt x="5434014" y="565153"/>
                </a:cubicBezTo>
                <a:lnTo>
                  <a:pt x="1151991" y="4992151"/>
                </a:lnTo>
                <a:cubicBezTo>
                  <a:pt x="1023985" y="5124491"/>
                  <a:pt x="812933" y="5128005"/>
                  <a:pt x="680593" y="4999999"/>
                </a:cubicBezTo>
                <a:cubicBezTo>
                  <a:pt x="548253" y="4871992"/>
                  <a:pt x="544740" y="4660940"/>
                  <a:pt x="672745" y="4528600"/>
                </a:cubicBezTo>
                <a:lnTo>
                  <a:pt x="4954768" y="101601"/>
                </a:lnTo>
                <a:cubicBezTo>
                  <a:pt x="5014770" y="39567"/>
                  <a:pt x="5093021" y="5839"/>
                  <a:pt x="5172859" y="694"/>
                </a:cubicBezTo>
                <a:close/>
              </a:path>
            </a:pathLst>
          </a:custGeom>
        </p:spPr>
      </p:pic>
      <p:pic>
        <p:nvPicPr>
          <p:cNvPr id="16" name="图片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57637" y="3004081"/>
            <a:ext cx="1295400" cy="1295400"/>
          </a:xfrm>
          <a:prstGeom prst="rect">
            <a:avLst/>
          </a:prstGeom>
        </p:spPr>
      </p:pic>
      <p:sp>
        <p:nvSpPr>
          <p:cNvPr id="18" name="任意多边形: 形状 17"/>
          <p:cNvSpPr/>
          <p:nvPr/>
        </p:nvSpPr>
        <p:spPr>
          <a:xfrm flipV="1">
            <a:off x="894113" y="1776916"/>
            <a:ext cx="4222449" cy="3640042"/>
          </a:xfrm>
          <a:custGeom>
            <a:avLst/>
            <a:gdLst>
              <a:gd name="connsiteX0" fmla="*/ 721869 w 5624946"/>
              <a:gd name="connsiteY0" fmla="*/ 3604490 h 4849091"/>
              <a:gd name="connsiteX1" fmla="*/ 1020224 w 5624946"/>
              <a:gd name="connsiteY1" fmla="*/ 3604490 h 4849091"/>
              <a:gd name="connsiteX2" fmla="*/ 425283 w 5624946"/>
              <a:gd name="connsiteY2" fmla="*/ 4630249 h 4849091"/>
              <a:gd name="connsiteX3" fmla="*/ 5199662 w 5624946"/>
              <a:gd name="connsiteY3" fmla="*/ 4630249 h 4849091"/>
              <a:gd name="connsiteX4" fmla="*/ 4604722 w 5624946"/>
              <a:gd name="connsiteY4" fmla="*/ 3604490 h 4849091"/>
              <a:gd name="connsiteX5" fmla="*/ 4903077 w 5624946"/>
              <a:gd name="connsiteY5" fmla="*/ 3604490 h 4849091"/>
              <a:gd name="connsiteX6" fmla="*/ 5624946 w 5624946"/>
              <a:gd name="connsiteY6" fmla="*/ 4849091 h 4849091"/>
              <a:gd name="connsiteX7" fmla="*/ 0 w 5624946"/>
              <a:gd name="connsiteY7" fmla="*/ 4849091 h 4849091"/>
              <a:gd name="connsiteX8" fmla="*/ 2812473 w 5624946"/>
              <a:gd name="connsiteY8" fmla="*/ 0 h 4849091"/>
              <a:gd name="connsiteX9" fmla="*/ 3895945 w 5624946"/>
              <a:gd name="connsiteY9" fmla="*/ 1868054 h 4849091"/>
              <a:gd name="connsiteX10" fmla="*/ 3597590 w 5624946"/>
              <a:gd name="connsiteY10" fmla="*/ 1868054 h 4849091"/>
              <a:gd name="connsiteX11" fmla="*/ 2812473 w 5624946"/>
              <a:gd name="connsiteY11" fmla="*/ 514405 h 4849091"/>
              <a:gd name="connsiteX12" fmla="*/ 2027357 w 5624946"/>
              <a:gd name="connsiteY12" fmla="*/ 1868054 h 4849091"/>
              <a:gd name="connsiteX13" fmla="*/ 1729002 w 5624946"/>
              <a:gd name="connsiteY13" fmla="*/ 1868054 h 484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24946" h="4849091">
                <a:moveTo>
                  <a:pt x="721869" y="3604490"/>
                </a:moveTo>
                <a:lnTo>
                  <a:pt x="1020224" y="3604490"/>
                </a:lnTo>
                <a:lnTo>
                  <a:pt x="425283" y="4630249"/>
                </a:lnTo>
                <a:lnTo>
                  <a:pt x="5199662" y="4630249"/>
                </a:lnTo>
                <a:lnTo>
                  <a:pt x="4604722" y="3604490"/>
                </a:lnTo>
                <a:lnTo>
                  <a:pt x="4903077" y="3604490"/>
                </a:lnTo>
                <a:lnTo>
                  <a:pt x="5624946" y="4849091"/>
                </a:lnTo>
                <a:lnTo>
                  <a:pt x="0" y="4849091"/>
                </a:lnTo>
                <a:close/>
                <a:moveTo>
                  <a:pt x="2812473" y="0"/>
                </a:moveTo>
                <a:lnTo>
                  <a:pt x="3895945" y="1868054"/>
                </a:lnTo>
                <a:lnTo>
                  <a:pt x="3597590" y="1868054"/>
                </a:lnTo>
                <a:lnTo>
                  <a:pt x="2812473" y="514405"/>
                </a:lnTo>
                <a:lnTo>
                  <a:pt x="2027357" y="1868054"/>
                </a:lnTo>
                <a:lnTo>
                  <a:pt x="1729002" y="1868054"/>
                </a:lnTo>
                <a:close/>
              </a:path>
            </a:pathLst>
          </a:custGeom>
          <a:gradFill>
            <a:gsLst>
              <a:gs pos="0">
                <a:srgbClr val="B8B5F7"/>
              </a:gs>
              <a:gs pos="100000">
                <a:srgbClr val="00B0FF"/>
              </a:gs>
            </a:gsLst>
            <a:lin ang="2700000" scaled="1"/>
          </a:gradFill>
          <a:ln w="254000">
            <a:noFill/>
          </a:ln>
          <a:effectLst>
            <a:outerShdw blurRad="254000" sx="102000" sy="102000" algn="ctr" rotWithShape="0">
              <a:srgbClr val="9D9DB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045346" y="2272813"/>
            <a:ext cx="3919980" cy="584775"/>
          </a:xfrm>
          <a:prstGeom prst="rect">
            <a:avLst/>
          </a:prstGeom>
          <a:noFill/>
        </p:spPr>
        <p:txBody>
          <a:bodyPr wrap="square" rtlCol="0">
            <a:spAutoFit/>
          </a:bodyPr>
          <a:lstStyle/>
          <a:p>
            <a:pPr algn="ctr"/>
            <a:r>
              <a:rPr lang="en-US" altLang="zh-CN" sz="3200" b="1" spc="300" dirty="0">
                <a:gradFill>
                  <a:gsLst>
                    <a:gs pos="0">
                      <a:srgbClr val="B8B5F7"/>
                    </a:gs>
                    <a:gs pos="100000">
                      <a:srgbClr val="00B0FF"/>
                    </a:gs>
                  </a:gsLst>
                  <a:lin ang="2700000" scaled="1"/>
                </a:gradFill>
                <a:effectLst>
                  <a:outerShdw blurRad="254000" dist="38100" dir="8100000" algn="tr" rotWithShape="0">
                    <a:srgbClr val="C1C0F8">
                      <a:alpha val="40000"/>
                    </a:srgbClr>
                  </a:outerShdw>
                </a:effectLst>
                <a:latin typeface="Arial Black" panose="020B0A04020102020204" pitchFamily="34" charset="0"/>
                <a:ea typeface="微软雅黑" panose="020B0503020204020204" pitchFamily="34" charset="-122"/>
                <a:cs typeface="Aharoni" panose="02010803020104030203" pitchFamily="2" charset="-79"/>
              </a:rPr>
              <a:t>Part 02</a:t>
            </a:r>
          </a:p>
        </p:txBody>
      </p:sp>
      <p:sp>
        <p:nvSpPr>
          <p:cNvPr id="26" name="文本框 25"/>
          <p:cNvSpPr txBox="1">
            <a:spLocks noChangeArrowheads="1"/>
          </p:cNvSpPr>
          <p:nvPr/>
        </p:nvSpPr>
        <p:spPr bwMode="auto">
          <a:xfrm>
            <a:off x="2265738" y="3837816"/>
            <a:ext cx="14791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800" dirty="0">
                <a:gradFill flip="none" rotWithShape="1">
                  <a:gsLst>
                    <a:gs pos="0">
                      <a:srgbClr val="B8B5F7"/>
                    </a:gs>
                    <a:gs pos="100000">
                      <a:srgbClr val="00B0FF"/>
                    </a:gs>
                  </a:gsLst>
                  <a:lin ang="2700000" scaled="1"/>
                  <a:tileRect/>
                </a:gradFill>
                <a:effectLst>
                  <a:outerShdw blurRad="254000" dist="38100" dir="8100000" algn="tr" rotWithShape="0">
                    <a:srgbClr val="C1C0F8">
                      <a:alpha val="40000"/>
                    </a:srgbClr>
                  </a:outerShdw>
                </a:effectLst>
                <a:ea typeface="微软雅黑" panose="020B0503020204020204" pitchFamily="34" charset="-122"/>
              </a:rPr>
              <a:t>Electrical and</a:t>
            </a:r>
          </a:p>
          <a:p>
            <a:pPr algn="ctr"/>
            <a:r>
              <a:rPr lang="en-US" altLang="zh-CN" sz="800" dirty="0">
                <a:gradFill flip="none" rotWithShape="1">
                  <a:gsLst>
                    <a:gs pos="0">
                      <a:srgbClr val="B8B5F7"/>
                    </a:gs>
                    <a:gs pos="100000">
                      <a:srgbClr val="00B0FF"/>
                    </a:gs>
                  </a:gsLst>
                  <a:lin ang="2700000" scaled="1"/>
                  <a:tileRect/>
                </a:gradFill>
                <a:effectLst>
                  <a:outerShdw blurRad="254000" dist="38100" dir="8100000" algn="tr" rotWithShape="0">
                    <a:srgbClr val="C1C0F8">
                      <a:alpha val="40000"/>
                    </a:srgbClr>
                  </a:outerShdw>
                </a:effectLst>
                <a:ea typeface="微软雅黑" panose="020B0503020204020204" pitchFamily="34" charset="-122"/>
              </a:rPr>
              <a:t> Mechanical Equipment </a:t>
            </a:r>
          </a:p>
          <a:p>
            <a:pPr algn="ctr"/>
            <a:r>
              <a:rPr lang="en-US" altLang="zh-CN" sz="800" dirty="0">
                <a:gradFill flip="none" rotWithShape="1">
                  <a:gsLst>
                    <a:gs pos="0">
                      <a:srgbClr val="B8B5F7"/>
                    </a:gs>
                    <a:gs pos="100000">
                      <a:srgbClr val="00B0FF"/>
                    </a:gs>
                  </a:gsLst>
                  <a:lin ang="2700000" scaled="1"/>
                  <a:tileRect/>
                </a:gradFill>
                <a:effectLst>
                  <a:outerShdw blurRad="254000" dist="38100" dir="8100000" algn="tr" rotWithShape="0">
                    <a:srgbClr val="C1C0F8">
                      <a:alpha val="40000"/>
                    </a:srgbClr>
                  </a:outerShdw>
                </a:effectLst>
                <a:ea typeface="微软雅黑" panose="020B0503020204020204" pitchFamily="34" charset="-122"/>
              </a:rPr>
              <a:t>Co., Ltd</a:t>
            </a:r>
            <a:endParaRPr lang="zh-CN" altLang="en-US" sz="800" dirty="0">
              <a:gradFill flip="none" rotWithShape="1">
                <a:gsLst>
                  <a:gs pos="0">
                    <a:srgbClr val="B8B5F7"/>
                  </a:gs>
                  <a:gs pos="100000">
                    <a:srgbClr val="00B0FF"/>
                  </a:gs>
                </a:gsLst>
                <a:lin ang="2700000" scaled="1"/>
                <a:tileRect/>
              </a:gradFill>
              <a:effectLst>
                <a:outerShdw blurRad="254000" dist="38100" dir="8100000" algn="tr" rotWithShape="0">
                  <a:srgbClr val="C1C0F8">
                    <a:alpha val="40000"/>
                  </a:srgbClr>
                </a:outerShdw>
              </a:effectLst>
              <a:ea typeface="微软雅黑" panose="020B0503020204020204" pitchFamily="34" charset="-122"/>
            </a:endParaRPr>
          </a:p>
        </p:txBody>
      </p:sp>
      <p:sp>
        <p:nvSpPr>
          <p:cNvPr id="29" name="文本框 28"/>
          <p:cNvSpPr txBox="1"/>
          <p:nvPr/>
        </p:nvSpPr>
        <p:spPr>
          <a:xfrm>
            <a:off x="687255" y="2914046"/>
            <a:ext cx="4636163" cy="830997"/>
          </a:xfrm>
          <a:prstGeom prst="rect">
            <a:avLst/>
          </a:prstGeom>
          <a:noFill/>
        </p:spPr>
        <p:txBody>
          <a:bodyPr wrap="square" rtlCol="0">
            <a:spAutoFit/>
          </a:bodyPr>
          <a:lstStyle/>
          <a:p>
            <a:pPr algn="ctr"/>
            <a:r>
              <a:rPr lang="zh-CN" altLang="en-US" sz="4800" b="1" dirty="0">
                <a:gradFill>
                  <a:gsLst>
                    <a:gs pos="0">
                      <a:srgbClr val="B8B5F7"/>
                    </a:gs>
                    <a:gs pos="100000">
                      <a:srgbClr val="00B0FF">
                        <a:alpha val="70000"/>
                      </a:srgbClr>
                    </a:gs>
                  </a:gsLst>
                  <a:lin ang="2700000" scaled="1"/>
                </a:gradFill>
                <a:effectLst>
                  <a:outerShdw blurRad="254000" dist="38100" dir="8100000" algn="tr" rotWithShape="0">
                    <a:srgbClr val="B8B5F7">
                      <a:alpha val="40000"/>
                    </a:srgbClr>
                  </a:outerShdw>
                </a:effectLst>
                <a:latin typeface="微软雅黑" panose="020B0503020204020204" pitchFamily="34" charset="-122"/>
                <a:ea typeface="微软雅黑" panose="020B0503020204020204" pitchFamily="34" charset="-122"/>
              </a:rPr>
              <a:t>工作完成情况</a:t>
            </a:r>
          </a:p>
        </p:txBody>
      </p:sp>
      <p:pic>
        <p:nvPicPr>
          <p:cNvPr id="30" name="图片 2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53164" y="0"/>
            <a:ext cx="1842836" cy="6858000"/>
          </a:xfrm>
          <a:prstGeom prst="rect">
            <a:avLst/>
          </a:prstGeom>
        </p:spPr>
      </p:pic>
      <p:sp>
        <p:nvSpPr>
          <p:cNvPr id="17" name="文本框 16"/>
          <p:cNvSpPr txBox="1"/>
          <p:nvPr/>
        </p:nvSpPr>
        <p:spPr>
          <a:xfrm>
            <a:off x="591304" y="6192356"/>
            <a:ext cx="5259497" cy="3046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spc="600" dirty="0">
                <a:latin typeface="Lucida Calligraphy" panose="03010101010101010101" charset="0"/>
                <a:ea typeface="华文细黑" panose="02010600040101010101" charset="-122"/>
                <a:sym typeface="+mn-ea"/>
              </a:rPr>
              <a:t>B    U    S    I    N    E    S    </a:t>
            </a:r>
            <a:r>
              <a:rPr lang="en-US" altLang="zh-CN" sz="1200" spc="600" dirty="0" err="1">
                <a:latin typeface="Lucida Calligraphy" panose="03010101010101010101" charset="0"/>
                <a:ea typeface="华文细黑" panose="02010600040101010101" charset="-122"/>
                <a:sym typeface="+mn-ea"/>
              </a:rPr>
              <a:t>S</a:t>
            </a:r>
            <a:endParaRPr lang="en-US" altLang="zh-CN" sz="1200" spc="600" dirty="0">
              <a:latin typeface="Lucida Calligraphy" panose="03010101010101010101" charset="0"/>
              <a:ea typeface="华文细黑" panose="02010600040101010101" charset="-122"/>
              <a:sym typeface="+mn-ea"/>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par>
                                    <p:cTn id="10" presetID="21" presetClass="entr" presetSubtype="2"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heel(2)">
                                          <p:cBhvr>
                                            <p:cTn id="12" dur="500"/>
                                            <p:tgtEl>
                                              <p:spTgt spid="18"/>
                                            </p:tgtEl>
                                          </p:cBhvr>
                                        </p:animEffect>
                                      </p:childTnLst>
                                    </p:cTn>
                                  </p:par>
                                </p:childTnLst>
                              </p:cTn>
                            </p:par>
                            <p:par>
                              <p:cTn id="13" fill="hold">
                                <p:stCondLst>
                                  <p:cond delay="1000"/>
                                </p:stCondLst>
                                <p:childTnLst>
                                  <p:par>
                                    <p:cTn id="14" presetID="2" presetClass="entr" presetSubtype="4" fill="hold" grpId="0" nodeType="afterEffect">
                                      <p:stCondLst>
                                        <p:cond delay="0"/>
                                      </p:stCondLst>
                                      <p:iterate type="lt">
                                        <p:tmPct val="10000"/>
                                      </p:iterate>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ppt_x</p:attrName>
                                            </p:attrNameLst>
                                          </p:cBhvr>
                                          <p:tavLst>
                                            <p:tav tm="0">
                                              <p:val>
                                                <p:strVal val="#ppt_x"/>
                                              </p:val>
                                            </p:tav>
                                            <p:tav tm="100000">
                                              <p:val>
                                                <p:strVal val="#ppt_x"/>
                                              </p:val>
                                            </p:tav>
                                          </p:tavLst>
                                        </p:anim>
                                        <p:anim calcmode="lin" valueType="num">
                                          <p:cBhvr>
                                            <p:cTn id="17" dur="500" fill="hold"/>
                                            <p:tgtEl>
                                              <p:spTgt spid="20"/>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8" fill="hold" grpId="0" nodeType="afterEffect">
                                      <p:stCondLst>
                                        <p:cond delay="0"/>
                                      </p:stCondLst>
                                      <p:iterate type="lt">
                                        <p:tmPct val="10000"/>
                                      </p:iterate>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ppt_x</p:attrName>
                                            </p:attrNameLst>
                                          </p:cBhvr>
                                          <p:tavLst>
                                            <p:tav tm="0">
                                              <p:val>
                                                <p:strVal val="0-#ppt_w/2"/>
                                              </p:val>
                                            </p:tav>
                                            <p:tav tm="100000">
                                              <p:val>
                                                <p:strVal val="#ppt_x"/>
                                              </p:val>
                                            </p:tav>
                                          </p:tavLst>
                                        </p:anim>
                                        <p:anim calcmode="lin" valueType="num">
                                          <p:cBhvr>
                                            <p:cTn id="22" dur="500" fill="hold"/>
                                            <p:tgtEl>
                                              <p:spTgt spid="29"/>
                                            </p:tgtEl>
                                            <p:attrNameLst>
                                              <p:attrName>ppt_y</p:attrName>
                                            </p:attrNameLst>
                                          </p:cBhvr>
                                          <p:tavLst>
                                            <p:tav tm="0">
                                              <p:val>
                                                <p:strVal val="#ppt_y"/>
                                              </p:val>
                                            </p:tav>
                                            <p:tav tm="100000">
                                              <p:val>
                                                <p:strVal val="#ppt_y"/>
                                              </p:val>
                                            </p:tav>
                                          </p:tavLst>
                                        </p:anim>
                                      </p:childTnLst>
                                    </p:cTn>
                                  </p:par>
                                  <p:par>
                                    <p:cTn id="23" presetID="26" presetClass="emph" presetSubtype="0" fill="hold" grpId="1" nodeType="withEffect">
                                      <p:stCondLst>
                                        <p:cond delay="500"/>
                                      </p:stCondLst>
                                      <p:iterate type="lt">
                                        <p:tmPct val="10000"/>
                                      </p:iterate>
                                      <p:childTnLst>
                                        <p:animEffect transition="out" filter="fade">
                                          <p:cBhvr>
                                            <p:cTn id="24" dur="500" tmFilter="0, 0; .2, .5; .8, .5; 1, 0"/>
                                            <p:tgtEl>
                                              <p:spTgt spid="29"/>
                                            </p:tgtEl>
                                          </p:cBhvr>
                                        </p:animEffect>
                                        <p:animScale>
                                          <p:cBhvr>
                                            <p:cTn id="25" dur="250" autoRev="1" fill="hold"/>
                                            <p:tgtEl>
                                              <p:spTgt spid="29"/>
                                            </p:tgtEl>
                                          </p:cBhvr>
                                          <p:by x="105000" y="105000"/>
                                        </p:animScale>
                                      </p:childTnLst>
                                    </p:cTn>
                                  </p:par>
                                </p:childTnLst>
                              </p:cTn>
                            </p:par>
                            <p:par>
                              <p:cTn id="26" fill="hold">
                                <p:stCondLst>
                                  <p:cond delay="2049"/>
                                </p:stCondLst>
                                <p:childTnLst>
                                  <p:par>
                                    <p:cTn id="27" presetID="2" presetClass="entr" presetSubtype="8" fill="hold" grpId="0" nodeType="afterEffect" p14:presetBounceEnd="67000">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14:bounceEnd="67000">
                                          <p:cBhvr additive="base">
                                            <p:cTn id="29" dur="2000" fill="hold"/>
                                            <p:tgtEl>
                                              <p:spTgt spid="26"/>
                                            </p:tgtEl>
                                            <p:attrNameLst>
                                              <p:attrName>ppt_x</p:attrName>
                                            </p:attrNameLst>
                                          </p:cBhvr>
                                          <p:tavLst>
                                            <p:tav tm="0">
                                              <p:val>
                                                <p:strVal val="0-#ppt_w/2"/>
                                              </p:val>
                                            </p:tav>
                                            <p:tav tm="100000">
                                              <p:val>
                                                <p:strVal val="#ppt_x"/>
                                              </p:val>
                                            </p:tav>
                                          </p:tavLst>
                                        </p:anim>
                                        <p:anim calcmode="lin" valueType="num" p14:bounceEnd="67000">
                                          <p:cBhvr additive="base">
                                            <p:cTn id="30" dur="2000" fill="hold"/>
                                            <p:tgtEl>
                                              <p:spTgt spid="26"/>
                                            </p:tgtEl>
                                            <p:attrNameLst>
                                              <p:attrName>ppt_y</p:attrName>
                                            </p:attrNameLst>
                                          </p:cBhvr>
                                          <p:tavLst>
                                            <p:tav tm="0">
                                              <p:val>
                                                <p:strVal val="#ppt_y"/>
                                              </p:val>
                                            </p:tav>
                                            <p:tav tm="100000">
                                              <p:val>
                                                <p:strVal val="#ppt_y"/>
                                              </p:val>
                                            </p:tav>
                                          </p:tavLst>
                                        </p:anim>
                                      </p:childTnLst>
                                    </p:cTn>
                                  </p:par>
                                </p:childTnLst>
                              </p:cTn>
                            </p:par>
                            <p:par>
                              <p:cTn id="31" fill="hold">
                                <p:stCondLst>
                                  <p:cond delay="4049"/>
                                </p:stCondLst>
                                <p:childTnLst>
                                  <p:par>
                                    <p:cTn id="32" presetID="2" presetClass="entr" presetSubtype="4" fill="hold" nodeType="afterEffect" p14:presetBounceEnd="67000">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14:bounceEnd="67000">
                                          <p:cBhvr additive="base">
                                            <p:cTn id="34" dur="2000" fill="hold"/>
                                            <p:tgtEl>
                                              <p:spTgt spid="23"/>
                                            </p:tgtEl>
                                            <p:attrNameLst>
                                              <p:attrName>ppt_x</p:attrName>
                                            </p:attrNameLst>
                                          </p:cBhvr>
                                          <p:tavLst>
                                            <p:tav tm="0">
                                              <p:val>
                                                <p:strVal val="#ppt_x"/>
                                              </p:val>
                                            </p:tav>
                                            <p:tav tm="100000">
                                              <p:val>
                                                <p:strVal val="#ppt_x"/>
                                              </p:val>
                                            </p:tav>
                                          </p:tavLst>
                                        </p:anim>
                                        <p:anim calcmode="lin" valueType="num" p14:bounceEnd="67000">
                                          <p:cBhvr additive="base">
                                            <p:cTn id="35" dur="2000" fill="hold"/>
                                            <p:tgtEl>
                                              <p:spTgt spid="23"/>
                                            </p:tgtEl>
                                            <p:attrNameLst>
                                              <p:attrName>ppt_y</p:attrName>
                                            </p:attrNameLst>
                                          </p:cBhvr>
                                          <p:tavLst>
                                            <p:tav tm="0">
                                              <p:val>
                                                <p:strVal val="1+#ppt_h/2"/>
                                              </p:val>
                                            </p:tav>
                                            <p:tav tm="100000">
                                              <p:val>
                                                <p:strVal val="#ppt_y"/>
                                              </p:val>
                                            </p:tav>
                                          </p:tavLst>
                                        </p:anim>
                                      </p:childTnLst>
                                    </p:cTn>
                                  </p:par>
                                  <p:par>
                                    <p:cTn id="36" presetID="8" presetClass="emph" presetSubtype="0" repeatCount="indefinite" fill="hold" nodeType="withEffect">
                                      <p:stCondLst>
                                        <p:cond delay="0"/>
                                      </p:stCondLst>
                                      <p:childTnLst>
                                        <p:animRot by="21600000">
                                          <p:cBhvr>
                                            <p:cTn id="37" dur="2000" fill="hold"/>
                                            <p:tgtEl>
                                              <p:spTgt spid="23"/>
                                            </p:tgtEl>
                                            <p:attrNameLst>
                                              <p:attrName>r</p:attrName>
                                            </p:attrNameLst>
                                          </p:cBhvr>
                                        </p:animRot>
                                      </p:childTnLst>
                                    </p:cTn>
                                  </p:par>
                                  <p:par>
                                    <p:cTn id="38" presetID="2" presetClass="entr" presetSubtype="4" fill="hold" nodeType="withEffect" p14:presetBounceEnd="67000">
                                      <p:stCondLst>
                                        <p:cond delay="200"/>
                                      </p:stCondLst>
                                      <p:childTnLst>
                                        <p:set>
                                          <p:cBhvr>
                                            <p:cTn id="39" dur="1" fill="hold">
                                              <p:stCondLst>
                                                <p:cond delay="0"/>
                                              </p:stCondLst>
                                            </p:cTn>
                                            <p:tgtEl>
                                              <p:spTgt spid="24"/>
                                            </p:tgtEl>
                                            <p:attrNameLst>
                                              <p:attrName>style.visibility</p:attrName>
                                            </p:attrNameLst>
                                          </p:cBhvr>
                                          <p:to>
                                            <p:strVal val="visible"/>
                                          </p:to>
                                        </p:set>
                                        <p:anim calcmode="lin" valueType="num" p14:bounceEnd="67000">
                                          <p:cBhvr additive="base">
                                            <p:cTn id="40" dur="2000" fill="hold"/>
                                            <p:tgtEl>
                                              <p:spTgt spid="24"/>
                                            </p:tgtEl>
                                            <p:attrNameLst>
                                              <p:attrName>ppt_x</p:attrName>
                                            </p:attrNameLst>
                                          </p:cBhvr>
                                          <p:tavLst>
                                            <p:tav tm="0">
                                              <p:val>
                                                <p:strVal val="#ppt_x"/>
                                              </p:val>
                                            </p:tav>
                                            <p:tav tm="100000">
                                              <p:val>
                                                <p:strVal val="#ppt_x"/>
                                              </p:val>
                                            </p:tav>
                                          </p:tavLst>
                                        </p:anim>
                                        <p:anim calcmode="lin" valueType="num" p14:bounceEnd="67000">
                                          <p:cBhvr additive="base">
                                            <p:cTn id="41" dur="2000" fill="hold"/>
                                            <p:tgtEl>
                                              <p:spTgt spid="24"/>
                                            </p:tgtEl>
                                            <p:attrNameLst>
                                              <p:attrName>ppt_y</p:attrName>
                                            </p:attrNameLst>
                                          </p:cBhvr>
                                          <p:tavLst>
                                            <p:tav tm="0">
                                              <p:val>
                                                <p:strVal val="1+#ppt_h/2"/>
                                              </p:val>
                                            </p:tav>
                                            <p:tav tm="100000">
                                              <p:val>
                                                <p:strVal val="#ppt_y"/>
                                              </p:val>
                                            </p:tav>
                                          </p:tavLst>
                                        </p:anim>
                                      </p:childTnLst>
                                    </p:cTn>
                                  </p:par>
                                  <p:par>
                                    <p:cTn id="42" presetID="8" presetClass="emph" presetSubtype="0" repeatCount="indefinite" fill="hold" nodeType="withEffect">
                                      <p:stCondLst>
                                        <p:cond delay="200"/>
                                      </p:stCondLst>
                                      <p:childTnLst>
                                        <p:animRot by="21600000">
                                          <p:cBhvr>
                                            <p:cTn id="43" dur="2000" fill="hold"/>
                                            <p:tgtEl>
                                              <p:spTgt spid="24"/>
                                            </p:tgtEl>
                                            <p:attrNameLst>
                                              <p:attrName>r</p:attrName>
                                            </p:attrNameLst>
                                          </p:cBhvr>
                                        </p:animRot>
                                      </p:childTnLst>
                                    </p:cTn>
                                  </p:par>
                                  <p:par>
                                    <p:cTn id="44" presetID="2" presetClass="entr" presetSubtype="4" fill="hold" nodeType="withEffect" p14:presetBounceEnd="67000">
                                      <p:stCondLst>
                                        <p:cond delay="500"/>
                                      </p:stCondLst>
                                      <p:childTnLst>
                                        <p:set>
                                          <p:cBhvr>
                                            <p:cTn id="45" dur="1" fill="hold">
                                              <p:stCondLst>
                                                <p:cond delay="0"/>
                                              </p:stCondLst>
                                            </p:cTn>
                                            <p:tgtEl>
                                              <p:spTgt spid="25"/>
                                            </p:tgtEl>
                                            <p:attrNameLst>
                                              <p:attrName>style.visibility</p:attrName>
                                            </p:attrNameLst>
                                          </p:cBhvr>
                                          <p:to>
                                            <p:strVal val="visible"/>
                                          </p:to>
                                        </p:set>
                                        <p:anim calcmode="lin" valueType="num" p14:bounceEnd="67000">
                                          <p:cBhvr additive="base">
                                            <p:cTn id="46" dur="2000" fill="hold"/>
                                            <p:tgtEl>
                                              <p:spTgt spid="25"/>
                                            </p:tgtEl>
                                            <p:attrNameLst>
                                              <p:attrName>ppt_x</p:attrName>
                                            </p:attrNameLst>
                                          </p:cBhvr>
                                          <p:tavLst>
                                            <p:tav tm="0">
                                              <p:val>
                                                <p:strVal val="#ppt_x"/>
                                              </p:val>
                                            </p:tav>
                                            <p:tav tm="100000">
                                              <p:val>
                                                <p:strVal val="#ppt_x"/>
                                              </p:val>
                                            </p:tav>
                                          </p:tavLst>
                                        </p:anim>
                                        <p:anim calcmode="lin" valueType="num" p14:bounceEnd="67000">
                                          <p:cBhvr additive="base">
                                            <p:cTn id="47" dur="2000" fill="hold"/>
                                            <p:tgtEl>
                                              <p:spTgt spid="25"/>
                                            </p:tgtEl>
                                            <p:attrNameLst>
                                              <p:attrName>ppt_y</p:attrName>
                                            </p:attrNameLst>
                                          </p:cBhvr>
                                          <p:tavLst>
                                            <p:tav tm="0">
                                              <p:val>
                                                <p:strVal val="1+#ppt_h/2"/>
                                              </p:val>
                                            </p:tav>
                                            <p:tav tm="100000">
                                              <p:val>
                                                <p:strVal val="#ppt_y"/>
                                              </p:val>
                                            </p:tav>
                                          </p:tavLst>
                                        </p:anim>
                                      </p:childTnLst>
                                    </p:cTn>
                                  </p:par>
                                  <p:par>
                                    <p:cTn id="48" presetID="8" presetClass="emph" presetSubtype="0" repeatCount="indefinite" fill="hold" nodeType="withEffect">
                                      <p:stCondLst>
                                        <p:cond delay="500"/>
                                      </p:stCondLst>
                                      <p:childTnLst>
                                        <p:animRot by="21600000">
                                          <p:cBhvr>
                                            <p:cTn id="49" dur="2000" fill="hold"/>
                                            <p:tgtEl>
                                              <p:spTgt spid="25"/>
                                            </p:tgtEl>
                                            <p:attrNameLst>
                                              <p:attrName>r</p:attrName>
                                            </p:attrNameLst>
                                          </p:cBhvr>
                                        </p:animRot>
                                      </p:childTnLst>
                                    </p:cTn>
                                  </p:par>
                                  <p:par>
                                    <p:cTn id="50" presetID="45" presetClass="entr" presetSubtype="0" fill="hold" nodeType="withEffect">
                                      <p:stCondLst>
                                        <p:cond delay="50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2000"/>
                                            <p:tgtEl>
                                              <p:spTgt spid="16"/>
                                            </p:tgtEl>
                                          </p:cBhvr>
                                        </p:animEffect>
                                        <p:anim calcmode="lin" valueType="num">
                                          <p:cBhvr>
                                            <p:cTn id="53" dur="2000" fill="hold"/>
                                            <p:tgtEl>
                                              <p:spTgt spid="16"/>
                                            </p:tgtEl>
                                            <p:attrNameLst>
                                              <p:attrName>ppt_w</p:attrName>
                                            </p:attrNameLst>
                                          </p:cBhvr>
                                          <p:tavLst>
                                            <p:tav tm="0" fmla="#ppt_w*sin(2.5*pi*$)">
                                              <p:val>
                                                <p:fltVal val="0"/>
                                              </p:val>
                                            </p:tav>
                                            <p:tav tm="100000">
                                              <p:val>
                                                <p:fltVal val="1"/>
                                              </p:val>
                                            </p:tav>
                                          </p:tavLst>
                                        </p:anim>
                                        <p:anim calcmode="lin" valueType="num">
                                          <p:cBhvr>
                                            <p:cTn id="54" dur="2000" fill="hold"/>
                                            <p:tgtEl>
                                              <p:spTgt spid="16"/>
                                            </p:tgtEl>
                                            <p:attrNameLst>
                                              <p:attrName>ppt_h</p:attrName>
                                            </p:attrNameLst>
                                          </p:cBhvr>
                                          <p:tavLst>
                                            <p:tav tm="0">
                                              <p:val>
                                                <p:strVal val="#ppt_h"/>
                                              </p:val>
                                            </p:tav>
                                            <p:tav tm="100000">
                                              <p:val>
                                                <p:strVal val="#ppt_h"/>
                                              </p:val>
                                            </p:tav>
                                          </p:tavLst>
                                        </p:anim>
                                      </p:childTnLst>
                                    </p:cTn>
                                  </p:par>
                                  <p:par>
                                    <p:cTn id="55" presetID="29"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ppt_x</p:attrName>
                                            </p:attrNameLst>
                                          </p:cBhvr>
                                          <p:tavLst>
                                            <p:tav tm="0">
                                              <p:val>
                                                <p:strVal val="#ppt_x-.2"/>
                                              </p:val>
                                            </p:tav>
                                            <p:tav tm="100000">
                                              <p:val>
                                                <p:strVal val="#ppt_x"/>
                                              </p:val>
                                            </p:tav>
                                          </p:tavLst>
                                        </p:anim>
                                        <p:anim calcmode="lin" valueType="num">
                                          <p:cBhvr>
                                            <p:cTn id="58" dur="5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5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26" grpId="0"/>
          <p:bldP spid="29" grpId="0"/>
          <p:bldP spid="29" grpId="1"/>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par>
                                    <p:cTn id="10" presetID="21" presetClass="entr" presetSubtype="2"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heel(2)">
                                          <p:cBhvr>
                                            <p:cTn id="12" dur="500"/>
                                            <p:tgtEl>
                                              <p:spTgt spid="18"/>
                                            </p:tgtEl>
                                          </p:cBhvr>
                                        </p:animEffect>
                                      </p:childTnLst>
                                    </p:cTn>
                                  </p:par>
                                </p:childTnLst>
                              </p:cTn>
                            </p:par>
                            <p:par>
                              <p:cTn id="13" fill="hold">
                                <p:stCondLst>
                                  <p:cond delay="1000"/>
                                </p:stCondLst>
                                <p:childTnLst>
                                  <p:par>
                                    <p:cTn id="14" presetID="2" presetClass="entr" presetSubtype="4" fill="hold" grpId="0" nodeType="afterEffect">
                                      <p:stCondLst>
                                        <p:cond delay="0"/>
                                      </p:stCondLst>
                                      <p:iterate type="lt">
                                        <p:tmPct val="10000"/>
                                      </p:iterate>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ppt_x</p:attrName>
                                            </p:attrNameLst>
                                          </p:cBhvr>
                                          <p:tavLst>
                                            <p:tav tm="0">
                                              <p:val>
                                                <p:strVal val="#ppt_x"/>
                                              </p:val>
                                            </p:tav>
                                            <p:tav tm="100000">
                                              <p:val>
                                                <p:strVal val="#ppt_x"/>
                                              </p:val>
                                            </p:tav>
                                          </p:tavLst>
                                        </p:anim>
                                        <p:anim calcmode="lin" valueType="num">
                                          <p:cBhvr>
                                            <p:cTn id="17" dur="500" fill="hold"/>
                                            <p:tgtEl>
                                              <p:spTgt spid="20"/>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8" fill="hold" grpId="0" nodeType="afterEffect">
                                      <p:stCondLst>
                                        <p:cond delay="0"/>
                                      </p:stCondLst>
                                      <p:iterate type="lt">
                                        <p:tmPct val="10000"/>
                                      </p:iterate>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ppt_x</p:attrName>
                                            </p:attrNameLst>
                                          </p:cBhvr>
                                          <p:tavLst>
                                            <p:tav tm="0">
                                              <p:val>
                                                <p:strVal val="0-#ppt_w/2"/>
                                              </p:val>
                                            </p:tav>
                                            <p:tav tm="100000">
                                              <p:val>
                                                <p:strVal val="#ppt_x"/>
                                              </p:val>
                                            </p:tav>
                                          </p:tavLst>
                                        </p:anim>
                                        <p:anim calcmode="lin" valueType="num">
                                          <p:cBhvr>
                                            <p:cTn id="22" dur="500" fill="hold"/>
                                            <p:tgtEl>
                                              <p:spTgt spid="29"/>
                                            </p:tgtEl>
                                            <p:attrNameLst>
                                              <p:attrName>ppt_y</p:attrName>
                                            </p:attrNameLst>
                                          </p:cBhvr>
                                          <p:tavLst>
                                            <p:tav tm="0">
                                              <p:val>
                                                <p:strVal val="#ppt_y"/>
                                              </p:val>
                                            </p:tav>
                                            <p:tav tm="100000">
                                              <p:val>
                                                <p:strVal val="#ppt_y"/>
                                              </p:val>
                                            </p:tav>
                                          </p:tavLst>
                                        </p:anim>
                                      </p:childTnLst>
                                    </p:cTn>
                                  </p:par>
                                  <p:par>
                                    <p:cTn id="23" presetID="26" presetClass="emph" presetSubtype="0" fill="hold" grpId="1" nodeType="withEffect">
                                      <p:stCondLst>
                                        <p:cond delay="500"/>
                                      </p:stCondLst>
                                      <p:iterate type="lt">
                                        <p:tmPct val="10000"/>
                                      </p:iterate>
                                      <p:childTnLst>
                                        <p:animEffect transition="out" filter="fade">
                                          <p:cBhvr>
                                            <p:cTn id="24" dur="500" tmFilter="0, 0; .2, .5; .8, .5; 1, 0"/>
                                            <p:tgtEl>
                                              <p:spTgt spid="29"/>
                                            </p:tgtEl>
                                          </p:cBhvr>
                                        </p:animEffect>
                                        <p:animScale>
                                          <p:cBhvr>
                                            <p:cTn id="25" dur="250" autoRev="1" fill="hold"/>
                                            <p:tgtEl>
                                              <p:spTgt spid="29"/>
                                            </p:tgtEl>
                                          </p:cBhvr>
                                          <p:by x="105000" y="105000"/>
                                        </p:animScale>
                                      </p:childTnLst>
                                    </p:cTn>
                                  </p:par>
                                </p:childTnLst>
                              </p:cTn>
                            </p:par>
                            <p:par>
                              <p:cTn id="26" fill="hold">
                                <p:stCondLst>
                                  <p:cond delay="2049"/>
                                </p:stCondLst>
                                <p:childTnLst>
                                  <p:par>
                                    <p:cTn id="27" presetID="2" presetClass="entr" presetSubtype="8"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2000" fill="hold"/>
                                            <p:tgtEl>
                                              <p:spTgt spid="26"/>
                                            </p:tgtEl>
                                            <p:attrNameLst>
                                              <p:attrName>ppt_x</p:attrName>
                                            </p:attrNameLst>
                                          </p:cBhvr>
                                          <p:tavLst>
                                            <p:tav tm="0">
                                              <p:val>
                                                <p:strVal val="0-#ppt_w/2"/>
                                              </p:val>
                                            </p:tav>
                                            <p:tav tm="100000">
                                              <p:val>
                                                <p:strVal val="#ppt_x"/>
                                              </p:val>
                                            </p:tav>
                                          </p:tavLst>
                                        </p:anim>
                                        <p:anim calcmode="lin" valueType="num">
                                          <p:cBhvr additive="base">
                                            <p:cTn id="30" dur="2000" fill="hold"/>
                                            <p:tgtEl>
                                              <p:spTgt spid="26"/>
                                            </p:tgtEl>
                                            <p:attrNameLst>
                                              <p:attrName>ppt_y</p:attrName>
                                            </p:attrNameLst>
                                          </p:cBhvr>
                                          <p:tavLst>
                                            <p:tav tm="0">
                                              <p:val>
                                                <p:strVal val="#ppt_y"/>
                                              </p:val>
                                            </p:tav>
                                            <p:tav tm="100000">
                                              <p:val>
                                                <p:strVal val="#ppt_y"/>
                                              </p:val>
                                            </p:tav>
                                          </p:tavLst>
                                        </p:anim>
                                      </p:childTnLst>
                                    </p:cTn>
                                  </p:par>
                                </p:childTnLst>
                              </p:cTn>
                            </p:par>
                            <p:par>
                              <p:cTn id="31" fill="hold">
                                <p:stCondLst>
                                  <p:cond delay="4049"/>
                                </p:stCondLst>
                                <p:childTnLst>
                                  <p:par>
                                    <p:cTn id="32" presetID="2" presetClass="entr" presetSubtype="4"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2000" fill="hold"/>
                                            <p:tgtEl>
                                              <p:spTgt spid="23"/>
                                            </p:tgtEl>
                                            <p:attrNameLst>
                                              <p:attrName>ppt_x</p:attrName>
                                            </p:attrNameLst>
                                          </p:cBhvr>
                                          <p:tavLst>
                                            <p:tav tm="0">
                                              <p:val>
                                                <p:strVal val="#ppt_x"/>
                                              </p:val>
                                            </p:tav>
                                            <p:tav tm="100000">
                                              <p:val>
                                                <p:strVal val="#ppt_x"/>
                                              </p:val>
                                            </p:tav>
                                          </p:tavLst>
                                        </p:anim>
                                        <p:anim calcmode="lin" valueType="num">
                                          <p:cBhvr additive="base">
                                            <p:cTn id="35" dur="2000" fill="hold"/>
                                            <p:tgtEl>
                                              <p:spTgt spid="23"/>
                                            </p:tgtEl>
                                            <p:attrNameLst>
                                              <p:attrName>ppt_y</p:attrName>
                                            </p:attrNameLst>
                                          </p:cBhvr>
                                          <p:tavLst>
                                            <p:tav tm="0">
                                              <p:val>
                                                <p:strVal val="1+#ppt_h/2"/>
                                              </p:val>
                                            </p:tav>
                                            <p:tav tm="100000">
                                              <p:val>
                                                <p:strVal val="#ppt_y"/>
                                              </p:val>
                                            </p:tav>
                                          </p:tavLst>
                                        </p:anim>
                                      </p:childTnLst>
                                    </p:cTn>
                                  </p:par>
                                  <p:par>
                                    <p:cTn id="36" presetID="8" presetClass="emph" presetSubtype="0" repeatCount="indefinite" fill="hold" nodeType="withEffect">
                                      <p:stCondLst>
                                        <p:cond delay="0"/>
                                      </p:stCondLst>
                                      <p:childTnLst>
                                        <p:animRot by="21600000">
                                          <p:cBhvr>
                                            <p:cTn id="37" dur="2000" fill="hold"/>
                                            <p:tgtEl>
                                              <p:spTgt spid="23"/>
                                            </p:tgtEl>
                                            <p:attrNameLst>
                                              <p:attrName>r</p:attrName>
                                            </p:attrNameLst>
                                          </p:cBhvr>
                                        </p:animRot>
                                      </p:childTnLst>
                                    </p:cTn>
                                  </p:par>
                                  <p:par>
                                    <p:cTn id="38" presetID="2" presetClass="entr" presetSubtype="4" fill="hold" nodeType="withEffect">
                                      <p:stCondLst>
                                        <p:cond delay="20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2000" fill="hold"/>
                                            <p:tgtEl>
                                              <p:spTgt spid="24"/>
                                            </p:tgtEl>
                                            <p:attrNameLst>
                                              <p:attrName>ppt_x</p:attrName>
                                            </p:attrNameLst>
                                          </p:cBhvr>
                                          <p:tavLst>
                                            <p:tav tm="0">
                                              <p:val>
                                                <p:strVal val="#ppt_x"/>
                                              </p:val>
                                            </p:tav>
                                            <p:tav tm="100000">
                                              <p:val>
                                                <p:strVal val="#ppt_x"/>
                                              </p:val>
                                            </p:tav>
                                          </p:tavLst>
                                        </p:anim>
                                        <p:anim calcmode="lin" valueType="num">
                                          <p:cBhvr additive="base">
                                            <p:cTn id="41" dur="2000" fill="hold"/>
                                            <p:tgtEl>
                                              <p:spTgt spid="24"/>
                                            </p:tgtEl>
                                            <p:attrNameLst>
                                              <p:attrName>ppt_y</p:attrName>
                                            </p:attrNameLst>
                                          </p:cBhvr>
                                          <p:tavLst>
                                            <p:tav tm="0">
                                              <p:val>
                                                <p:strVal val="1+#ppt_h/2"/>
                                              </p:val>
                                            </p:tav>
                                            <p:tav tm="100000">
                                              <p:val>
                                                <p:strVal val="#ppt_y"/>
                                              </p:val>
                                            </p:tav>
                                          </p:tavLst>
                                        </p:anim>
                                      </p:childTnLst>
                                    </p:cTn>
                                  </p:par>
                                  <p:par>
                                    <p:cTn id="42" presetID="8" presetClass="emph" presetSubtype="0" repeatCount="indefinite" fill="hold" nodeType="withEffect">
                                      <p:stCondLst>
                                        <p:cond delay="200"/>
                                      </p:stCondLst>
                                      <p:childTnLst>
                                        <p:animRot by="21600000">
                                          <p:cBhvr>
                                            <p:cTn id="43" dur="2000" fill="hold"/>
                                            <p:tgtEl>
                                              <p:spTgt spid="24"/>
                                            </p:tgtEl>
                                            <p:attrNameLst>
                                              <p:attrName>r</p:attrName>
                                            </p:attrNameLst>
                                          </p:cBhvr>
                                        </p:animRot>
                                      </p:childTnLst>
                                    </p:cTn>
                                  </p:par>
                                  <p:par>
                                    <p:cTn id="44" presetID="2" presetClass="entr" presetSubtype="4" fill="hold" nodeType="withEffect">
                                      <p:stCondLst>
                                        <p:cond delay="50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2000" fill="hold"/>
                                            <p:tgtEl>
                                              <p:spTgt spid="25"/>
                                            </p:tgtEl>
                                            <p:attrNameLst>
                                              <p:attrName>ppt_x</p:attrName>
                                            </p:attrNameLst>
                                          </p:cBhvr>
                                          <p:tavLst>
                                            <p:tav tm="0">
                                              <p:val>
                                                <p:strVal val="#ppt_x"/>
                                              </p:val>
                                            </p:tav>
                                            <p:tav tm="100000">
                                              <p:val>
                                                <p:strVal val="#ppt_x"/>
                                              </p:val>
                                            </p:tav>
                                          </p:tavLst>
                                        </p:anim>
                                        <p:anim calcmode="lin" valueType="num">
                                          <p:cBhvr additive="base">
                                            <p:cTn id="47" dur="2000" fill="hold"/>
                                            <p:tgtEl>
                                              <p:spTgt spid="25"/>
                                            </p:tgtEl>
                                            <p:attrNameLst>
                                              <p:attrName>ppt_y</p:attrName>
                                            </p:attrNameLst>
                                          </p:cBhvr>
                                          <p:tavLst>
                                            <p:tav tm="0">
                                              <p:val>
                                                <p:strVal val="1+#ppt_h/2"/>
                                              </p:val>
                                            </p:tav>
                                            <p:tav tm="100000">
                                              <p:val>
                                                <p:strVal val="#ppt_y"/>
                                              </p:val>
                                            </p:tav>
                                          </p:tavLst>
                                        </p:anim>
                                      </p:childTnLst>
                                    </p:cTn>
                                  </p:par>
                                  <p:par>
                                    <p:cTn id="48" presetID="8" presetClass="emph" presetSubtype="0" repeatCount="indefinite" fill="hold" nodeType="withEffect">
                                      <p:stCondLst>
                                        <p:cond delay="500"/>
                                      </p:stCondLst>
                                      <p:childTnLst>
                                        <p:animRot by="21600000">
                                          <p:cBhvr>
                                            <p:cTn id="49" dur="2000" fill="hold"/>
                                            <p:tgtEl>
                                              <p:spTgt spid="25"/>
                                            </p:tgtEl>
                                            <p:attrNameLst>
                                              <p:attrName>r</p:attrName>
                                            </p:attrNameLst>
                                          </p:cBhvr>
                                        </p:animRot>
                                      </p:childTnLst>
                                    </p:cTn>
                                  </p:par>
                                  <p:par>
                                    <p:cTn id="50" presetID="45" presetClass="entr" presetSubtype="0" fill="hold" nodeType="withEffect">
                                      <p:stCondLst>
                                        <p:cond delay="50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2000"/>
                                            <p:tgtEl>
                                              <p:spTgt spid="16"/>
                                            </p:tgtEl>
                                          </p:cBhvr>
                                        </p:animEffect>
                                        <p:anim calcmode="lin" valueType="num">
                                          <p:cBhvr>
                                            <p:cTn id="53" dur="2000" fill="hold"/>
                                            <p:tgtEl>
                                              <p:spTgt spid="16"/>
                                            </p:tgtEl>
                                            <p:attrNameLst>
                                              <p:attrName>ppt_w</p:attrName>
                                            </p:attrNameLst>
                                          </p:cBhvr>
                                          <p:tavLst>
                                            <p:tav tm="0" fmla="#ppt_w*sin(2.5*pi*$)">
                                              <p:val>
                                                <p:fltVal val="0"/>
                                              </p:val>
                                            </p:tav>
                                            <p:tav tm="100000">
                                              <p:val>
                                                <p:fltVal val="1"/>
                                              </p:val>
                                            </p:tav>
                                          </p:tavLst>
                                        </p:anim>
                                        <p:anim calcmode="lin" valueType="num">
                                          <p:cBhvr>
                                            <p:cTn id="54" dur="2000" fill="hold"/>
                                            <p:tgtEl>
                                              <p:spTgt spid="16"/>
                                            </p:tgtEl>
                                            <p:attrNameLst>
                                              <p:attrName>ppt_h</p:attrName>
                                            </p:attrNameLst>
                                          </p:cBhvr>
                                          <p:tavLst>
                                            <p:tav tm="0">
                                              <p:val>
                                                <p:strVal val="#ppt_h"/>
                                              </p:val>
                                            </p:tav>
                                            <p:tav tm="100000">
                                              <p:val>
                                                <p:strVal val="#ppt_h"/>
                                              </p:val>
                                            </p:tav>
                                          </p:tavLst>
                                        </p:anim>
                                      </p:childTnLst>
                                    </p:cTn>
                                  </p:par>
                                  <p:par>
                                    <p:cTn id="55" presetID="29"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ppt_x</p:attrName>
                                            </p:attrNameLst>
                                          </p:cBhvr>
                                          <p:tavLst>
                                            <p:tav tm="0">
                                              <p:val>
                                                <p:strVal val="#ppt_x-.2"/>
                                              </p:val>
                                            </p:tav>
                                            <p:tav tm="100000">
                                              <p:val>
                                                <p:strVal val="#ppt_x"/>
                                              </p:val>
                                            </p:tav>
                                          </p:tavLst>
                                        </p:anim>
                                        <p:anim calcmode="lin" valueType="num">
                                          <p:cBhvr>
                                            <p:cTn id="58" dur="5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5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26" grpId="0"/>
          <p:bldP spid="29" grpId="0"/>
          <p:bldP spid="29" grpId="1"/>
          <p:bldP spid="17"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文本框 55"/>
          <p:cNvSpPr txBox="1"/>
          <p:nvPr/>
        </p:nvSpPr>
        <p:spPr>
          <a:xfrm>
            <a:off x="3428415" y="6203511"/>
            <a:ext cx="5335171" cy="3046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spc="600" dirty="0">
                <a:latin typeface="Lucida Calligraphy" panose="03010101010101010101" charset="0"/>
                <a:ea typeface="华文细黑" panose="02010600040101010101" charset="-122"/>
                <a:sym typeface="+mn-ea"/>
              </a:rPr>
              <a:t>B</a:t>
            </a:r>
            <a:r>
              <a:rPr lang="en-US" altLang="zh-CN" sz="1200" spc="600" baseline="0" dirty="0">
                <a:latin typeface="Lucida Calligraphy" panose="03010101010101010101" charset="0"/>
                <a:ea typeface="华文细黑" panose="02010600040101010101" charset="-122"/>
                <a:sym typeface="+mn-ea"/>
              </a:rPr>
              <a:t>    </a:t>
            </a:r>
            <a:r>
              <a:rPr lang="en-US" altLang="zh-CN" sz="1200" spc="600" dirty="0">
                <a:latin typeface="Lucida Calligraphy" panose="03010101010101010101" charset="0"/>
                <a:ea typeface="华文细黑" panose="02010600040101010101" charset="-122"/>
                <a:sym typeface="+mn-ea"/>
              </a:rPr>
              <a:t>U    S    I    N    E    S    </a:t>
            </a:r>
            <a:r>
              <a:rPr lang="en-US" altLang="zh-CN" sz="1200" spc="600" dirty="0" err="1">
                <a:latin typeface="Lucida Calligraphy" panose="03010101010101010101" charset="0"/>
                <a:ea typeface="华文细黑" panose="02010600040101010101" charset="-122"/>
                <a:sym typeface="+mn-ea"/>
              </a:rPr>
              <a:t>S</a:t>
            </a:r>
            <a:endParaRPr lang="en-US" altLang="zh-CN" sz="1200" spc="600" dirty="0">
              <a:latin typeface="Lucida Calligraphy" panose="03010101010101010101" charset="0"/>
              <a:ea typeface="华文细黑" panose="02010600040101010101" charset="-122"/>
              <a:sym typeface="+mn-ea"/>
            </a:endParaRPr>
          </a:p>
        </p:txBody>
      </p:sp>
      <p:grpSp>
        <p:nvGrpSpPr>
          <p:cNvPr id="2" name="组合 1"/>
          <p:cNvGrpSpPr/>
          <p:nvPr/>
        </p:nvGrpSpPr>
        <p:grpSpPr>
          <a:xfrm>
            <a:off x="-5206" y="1572096"/>
            <a:ext cx="12197206" cy="4479637"/>
            <a:chOff x="-5206" y="1572096"/>
            <a:chExt cx="12197206" cy="4479637"/>
          </a:xfrm>
        </p:grpSpPr>
        <p:pic>
          <p:nvPicPr>
            <p:cNvPr id="54" name="图片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4001" y="1575585"/>
              <a:ext cx="8397999" cy="4476148"/>
            </a:xfrm>
            <a:prstGeom prst="rect">
              <a:avLst/>
            </a:prstGeom>
          </p:spPr>
        </p:pic>
        <p:sp>
          <p:nvSpPr>
            <p:cNvPr id="15" name="矩形 14"/>
            <p:cNvSpPr/>
            <p:nvPr/>
          </p:nvSpPr>
          <p:spPr>
            <a:xfrm>
              <a:off x="-5206" y="1572096"/>
              <a:ext cx="3833091" cy="4479636"/>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Rounded Rectangle 18"/>
          <p:cNvSpPr/>
          <p:nvPr/>
        </p:nvSpPr>
        <p:spPr>
          <a:xfrm>
            <a:off x="778774" y="2121875"/>
            <a:ext cx="1066799" cy="1066799"/>
          </a:xfrm>
          <a:prstGeom prst="roundRect">
            <a:avLst>
              <a:gd name="adj" fmla="val 104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9"/>
          <p:cNvSpPr/>
          <p:nvPr/>
        </p:nvSpPr>
        <p:spPr>
          <a:xfrm>
            <a:off x="1921774" y="2119014"/>
            <a:ext cx="1066799" cy="1066799"/>
          </a:xfrm>
          <a:prstGeom prst="roundRect">
            <a:avLst>
              <a:gd name="adj" fmla="val 104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20"/>
          <p:cNvSpPr/>
          <p:nvPr/>
        </p:nvSpPr>
        <p:spPr>
          <a:xfrm>
            <a:off x="778773" y="3264875"/>
            <a:ext cx="1066799" cy="1066799"/>
          </a:xfrm>
          <a:prstGeom prst="roundRect">
            <a:avLst>
              <a:gd name="adj" fmla="val 104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21"/>
          <p:cNvSpPr/>
          <p:nvPr/>
        </p:nvSpPr>
        <p:spPr>
          <a:xfrm>
            <a:off x="1921773" y="3262014"/>
            <a:ext cx="1066799" cy="1066799"/>
          </a:xfrm>
          <a:prstGeom prst="roundRect">
            <a:avLst>
              <a:gd name="adj" fmla="val 104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27"/>
          <p:cNvGrpSpPr/>
          <p:nvPr/>
        </p:nvGrpSpPr>
        <p:grpSpPr>
          <a:xfrm>
            <a:off x="1091295" y="2327219"/>
            <a:ext cx="441754" cy="421788"/>
            <a:chOff x="4417791" y="3086470"/>
            <a:chExt cx="441754" cy="421788"/>
          </a:xfrm>
          <a:solidFill>
            <a:schemeClr val="tx1">
              <a:lumMod val="85000"/>
              <a:lumOff val="15000"/>
            </a:schemeClr>
          </a:solidFill>
        </p:grpSpPr>
        <p:sp>
          <p:nvSpPr>
            <p:cNvPr id="21" name="Freeform 64"/>
            <p:cNvSpPr>
              <a:spLocks noEditPoints="1"/>
            </p:cNvSpPr>
            <p:nvPr/>
          </p:nvSpPr>
          <p:spPr bwMode="auto">
            <a:xfrm>
              <a:off x="4417791" y="3086470"/>
              <a:ext cx="441754" cy="421788"/>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grpFill/>
            <a:ln>
              <a:noFill/>
            </a:ln>
          </p:spPr>
          <p:txBody>
            <a:bodyPr vert="horz" wrap="square" lIns="91440" tIns="45720" rIns="91440" bIns="45720" numCol="1" anchor="t" anchorCtr="0" compatLnSpc="1"/>
            <a:lstStyle/>
            <a:p>
              <a:endParaRPr lang="en-US"/>
            </a:p>
          </p:txBody>
        </p:sp>
        <p:sp>
          <p:nvSpPr>
            <p:cNvPr id="32" name="Oval 65"/>
            <p:cNvSpPr>
              <a:spLocks noChangeArrowheads="1"/>
            </p:cNvSpPr>
            <p:nvPr/>
          </p:nvSpPr>
          <p:spPr bwMode="auto">
            <a:xfrm>
              <a:off x="4627437" y="3365998"/>
              <a:ext cx="29949" cy="32446"/>
            </a:xfrm>
            <a:prstGeom prst="ellipse">
              <a:avLst/>
            </a:prstGeom>
            <a:grpFill/>
            <a:ln>
              <a:noFill/>
            </a:ln>
          </p:spPr>
          <p:txBody>
            <a:bodyPr vert="horz" wrap="square" lIns="91440" tIns="45720" rIns="91440" bIns="45720" numCol="1" anchor="t" anchorCtr="0" compatLnSpc="1"/>
            <a:lstStyle/>
            <a:p>
              <a:endParaRPr lang="en-US"/>
            </a:p>
          </p:txBody>
        </p:sp>
      </p:grpSp>
      <p:grpSp>
        <p:nvGrpSpPr>
          <p:cNvPr id="33" name="Group 30"/>
          <p:cNvGrpSpPr/>
          <p:nvPr/>
        </p:nvGrpSpPr>
        <p:grpSpPr>
          <a:xfrm>
            <a:off x="1111261" y="3473822"/>
            <a:ext cx="439257" cy="324452"/>
            <a:chOff x="2563427" y="3717902"/>
            <a:chExt cx="439257" cy="324452"/>
          </a:xfrm>
          <a:solidFill>
            <a:schemeClr val="tx1">
              <a:lumMod val="85000"/>
              <a:lumOff val="15000"/>
            </a:schemeClr>
          </a:solidFill>
        </p:grpSpPr>
        <p:sp>
          <p:nvSpPr>
            <p:cNvPr id="34" name="Freeform 92"/>
            <p:cNvSpPr/>
            <p:nvPr/>
          </p:nvSpPr>
          <p:spPr bwMode="auto">
            <a:xfrm>
              <a:off x="2720660" y="3942523"/>
              <a:ext cx="127286" cy="99831"/>
            </a:xfrm>
            <a:custGeom>
              <a:avLst/>
              <a:gdLst>
                <a:gd name="T0" fmla="*/ 37 w 38"/>
                <a:gd name="T1" fmla="*/ 10 h 30"/>
                <a:gd name="T2" fmla="*/ 1 w 38"/>
                <a:gd name="T3" fmla="*/ 11 h 30"/>
                <a:gd name="T4" fmla="*/ 1 w 38"/>
                <a:gd name="T5" fmla="*/ 13 h 30"/>
                <a:gd name="T6" fmla="*/ 19 w 38"/>
                <a:gd name="T7" fmla="*/ 30 h 30"/>
                <a:gd name="T8" fmla="*/ 36 w 38"/>
                <a:gd name="T9" fmla="*/ 13 h 30"/>
                <a:gd name="T10" fmla="*/ 37 w 38"/>
                <a:gd name="T11" fmla="*/ 10 h 30"/>
              </a:gdLst>
              <a:ahLst/>
              <a:cxnLst>
                <a:cxn ang="0">
                  <a:pos x="T0" y="T1"/>
                </a:cxn>
                <a:cxn ang="0">
                  <a:pos x="T2" y="T3"/>
                </a:cxn>
                <a:cxn ang="0">
                  <a:pos x="T4" y="T5"/>
                </a:cxn>
                <a:cxn ang="0">
                  <a:pos x="T6" y="T7"/>
                </a:cxn>
                <a:cxn ang="0">
                  <a:pos x="T8" y="T9"/>
                </a:cxn>
                <a:cxn ang="0">
                  <a:pos x="T10" y="T11"/>
                </a:cxn>
              </a:cxnLst>
              <a:rect l="0" t="0" r="r" b="b"/>
              <a:pathLst>
                <a:path w="38" h="30">
                  <a:moveTo>
                    <a:pt x="37" y="10"/>
                  </a:moveTo>
                  <a:cubicBezTo>
                    <a:pt x="26" y="1"/>
                    <a:pt x="12" y="0"/>
                    <a:pt x="1" y="11"/>
                  </a:cubicBezTo>
                  <a:cubicBezTo>
                    <a:pt x="1" y="11"/>
                    <a:pt x="0" y="12"/>
                    <a:pt x="1" y="13"/>
                  </a:cubicBezTo>
                  <a:cubicBezTo>
                    <a:pt x="19" y="30"/>
                    <a:pt x="19" y="30"/>
                    <a:pt x="19" y="30"/>
                  </a:cubicBezTo>
                  <a:cubicBezTo>
                    <a:pt x="36" y="13"/>
                    <a:pt x="36" y="13"/>
                    <a:pt x="36" y="13"/>
                  </a:cubicBezTo>
                  <a:cubicBezTo>
                    <a:pt x="38" y="11"/>
                    <a:pt x="37" y="11"/>
                    <a:pt x="3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5" name="Freeform 93"/>
            <p:cNvSpPr/>
            <p:nvPr/>
          </p:nvSpPr>
          <p:spPr bwMode="auto">
            <a:xfrm>
              <a:off x="2638300" y="3830213"/>
              <a:ext cx="292007" cy="129781"/>
            </a:xfrm>
            <a:custGeom>
              <a:avLst/>
              <a:gdLst>
                <a:gd name="T0" fmla="*/ 87 w 88"/>
                <a:gd name="T1" fmla="*/ 23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8 w 88"/>
                <a:gd name="T15" fmla="*/ 26 h 39"/>
                <a:gd name="T16" fmla="*/ 88 w 88"/>
                <a:gd name="T17" fmla="*/ 26 h 39"/>
                <a:gd name="T18" fmla="*/ 88 w 88"/>
                <a:gd name="T19" fmla="*/ 24 h 39"/>
                <a:gd name="T20" fmla="*/ 87 w 88"/>
                <a:gd name="T2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4" y="39"/>
                    <a:pt x="75" y="39"/>
                    <a:pt x="75" y="38"/>
                  </a:cubicBezTo>
                  <a:cubicBezTo>
                    <a:pt x="88" y="26"/>
                    <a:pt x="88" y="26"/>
                    <a:pt x="88" y="26"/>
                  </a:cubicBezTo>
                  <a:cubicBezTo>
                    <a:pt x="88" y="26"/>
                    <a:pt x="88" y="26"/>
                    <a:pt x="88" y="26"/>
                  </a:cubicBezTo>
                  <a:cubicBezTo>
                    <a:pt x="88" y="25"/>
                    <a:pt x="88" y="24"/>
                    <a:pt x="88" y="24"/>
                  </a:cubicBezTo>
                  <a:lnTo>
                    <a:pt x="87"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6" name="Freeform 94"/>
            <p:cNvSpPr/>
            <p:nvPr/>
          </p:nvSpPr>
          <p:spPr bwMode="auto">
            <a:xfrm>
              <a:off x="2563427" y="3717902"/>
              <a:ext cx="439257" cy="169713"/>
            </a:xfrm>
            <a:custGeom>
              <a:avLst/>
              <a:gdLst>
                <a:gd name="T0" fmla="*/ 131 w 132"/>
                <a:gd name="T1" fmla="*/ 36 h 51"/>
                <a:gd name="T2" fmla="*/ 131 w 132"/>
                <a:gd name="T3" fmla="*/ 36 h 51"/>
                <a:gd name="T4" fmla="*/ 1 w 132"/>
                <a:gd name="T5" fmla="*/ 36 h 51"/>
                <a:gd name="T6" fmla="*/ 1 w 132"/>
                <a:gd name="T7" fmla="*/ 38 h 51"/>
                <a:gd name="T8" fmla="*/ 14 w 132"/>
                <a:gd name="T9" fmla="*/ 51 h 51"/>
                <a:gd name="T10" fmla="*/ 16 w 132"/>
                <a:gd name="T11" fmla="*/ 51 h 51"/>
                <a:gd name="T12" fmla="*/ 116 w 132"/>
                <a:gd name="T13" fmla="*/ 51 h 51"/>
                <a:gd name="T14" fmla="*/ 118 w 132"/>
                <a:gd name="T15" fmla="*/ 51 h 51"/>
                <a:gd name="T16" fmla="*/ 131 w 132"/>
                <a:gd name="T17" fmla="*/ 38 h 51"/>
                <a:gd name="T18" fmla="*/ 131 w 132"/>
                <a:gd name="T19" fmla="*/ 38 h 51"/>
                <a:gd name="T20" fmla="*/ 131 w 132"/>
                <a:gd name="T21"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1">
                  <a:moveTo>
                    <a:pt x="131" y="36"/>
                  </a:moveTo>
                  <a:cubicBezTo>
                    <a:pt x="131" y="36"/>
                    <a:pt x="131" y="36"/>
                    <a:pt x="131" y="36"/>
                  </a:cubicBezTo>
                  <a:cubicBezTo>
                    <a:pt x="95" y="0"/>
                    <a:pt x="37" y="0"/>
                    <a:pt x="1" y="36"/>
                  </a:cubicBezTo>
                  <a:cubicBezTo>
                    <a:pt x="0" y="37"/>
                    <a:pt x="0" y="37"/>
                    <a:pt x="1" y="38"/>
                  </a:cubicBezTo>
                  <a:cubicBezTo>
                    <a:pt x="14" y="51"/>
                    <a:pt x="14" y="51"/>
                    <a:pt x="14" y="51"/>
                  </a:cubicBezTo>
                  <a:cubicBezTo>
                    <a:pt x="14" y="51"/>
                    <a:pt x="15" y="51"/>
                    <a:pt x="16" y="51"/>
                  </a:cubicBezTo>
                  <a:cubicBezTo>
                    <a:pt x="43" y="23"/>
                    <a:pt x="89" y="23"/>
                    <a:pt x="116" y="51"/>
                  </a:cubicBezTo>
                  <a:cubicBezTo>
                    <a:pt x="117" y="51"/>
                    <a:pt x="118" y="51"/>
                    <a:pt x="118" y="51"/>
                  </a:cubicBezTo>
                  <a:cubicBezTo>
                    <a:pt x="131" y="38"/>
                    <a:pt x="131" y="38"/>
                    <a:pt x="131" y="38"/>
                  </a:cubicBezTo>
                  <a:cubicBezTo>
                    <a:pt x="131" y="38"/>
                    <a:pt x="131" y="38"/>
                    <a:pt x="131" y="38"/>
                  </a:cubicBezTo>
                  <a:cubicBezTo>
                    <a:pt x="132" y="37"/>
                    <a:pt x="132" y="36"/>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37" name="Group 34"/>
          <p:cNvGrpSpPr/>
          <p:nvPr/>
        </p:nvGrpSpPr>
        <p:grpSpPr>
          <a:xfrm>
            <a:off x="2282963" y="3463838"/>
            <a:ext cx="284519" cy="359394"/>
            <a:chOff x="3526798" y="4057329"/>
            <a:chExt cx="284519" cy="359394"/>
          </a:xfrm>
          <a:solidFill>
            <a:schemeClr val="tx1">
              <a:lumMod val="85000"/>
              <a:lumOff val="15000"/>
            </a:schemeClr>
          </a:solidFill>
        </p:grpSpPr>
        <p:sp>
          <p:nvSpPr>
            <p:cNvPr id="38" name="Freeform 107"/>
            <p:cNvSpPr/>
            <p:nvPr/>
          </p:nvSpPr>
          <p:spPr bwMode="auto">
            <a:xfrm>
              <a:off x="3561739" y="4092269"/>
              <a:ext cx="214637" cy="289511"/>
            </a:xfrm>
            <a:custGeom>
              <a:avLst/>
              <a:gdLst>
                <a:gd name="T0" fmla="*/ 0 w 86"/>
                <a:gd name="T1" fmla="*/ 10 h 116"/>
                <a:gd name="T2" fmla="*/ 76 w 86"/>
                <a:gd name="T3" fmla="*/ 10 h 116"/>
                <a:gd name="T4" fmla="*/ 76 w 86"/>
                <a:gd name="T5" fmla="*/ 116 h 116"/>
                <a:gd name="T6" fmla="*/ 86 w 86"/>
                <a:gd name="T7" fmla="*/ 116 h 116"/>
                <a:gd name="T8" fmla="*/ 86 w 86"/>
                <a:gd name="T9" fmla="*/ 0 h 116"/>
                <a:gd name="T10" fmla="*/ 0 w 86"/>
                <a:gd name="T11" fmla="*/ 0 h 116"/>
                <a:gd name="T12" fmla="*/ 0 w 86"/>
                <a:gd name="T13" fmla="*/ 10 h 116"/>
              </a:gdLst>
              <a:ahLst/>
              <a:cxnLst>
                <a:cxn ang="0">
                  <a:pos x="T0" y="T1"/>
                </a:cxn>
                <a:cxn ang="0">
                  <a:pos x="T2" y="T3"/>
                </a:cxn>
                <a:cxn ang="0">
                  <a:pos x="T4" y="T5"/>
                </a:cxn>
                <a:cxn ang="0">
                  <a:pos x="T6" y="T7"/>
                </a:cxn>
                <a:cxn ang="0">
                  <a:pos x="T8" y="T9"/>
                </a:cxn>
                <a:cxn ang="0">
                  <a:pos x="T10" y="T11"/>
                </a:cxn>
                <a:cxn ang="0">
                  <a:pos x="T12" y="T13"/>
                </a:cxn>
              </a:cxnLst>
              <a:rect l="0" t="0" r="r" b="b"/>
              <a:pathLst>
                <a:path w="86" h="116">
                  <a:moveTo>
                    <a:pt x="0" y="10"/>
                  </a:moveTo>
                  <a:lnTo>
                    <a:pt x="76" y="10"/>
                  </a:lnTo>
                  <a:lnTo>
                    <a:pt x="76" y="116"/>
                  </a:lnTo>
                  <a:lnTo>
                    <a:pt x="86" y="116"/>
                  </a:lnTo>
                  <a:lnTo>
                    <a:pt x="86" y="0"/>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9" name="Freeform 108"/>
            <p:cNvSpPr/>
            <p:nvPr/>
          </p:nvSpPr>
          <p:spPr bwMode="auto">
            <a:xfrm>
              <a:off x="3599175" y="4057329"/>
              <a:ext cx="212142" cy="284519"/>
            </a:xfrm>
            <a:custGeom>
              <a:avLst/>
              <a:gdLst>
                <a:gd name="T0" fmla="*/ 0 w 85"/>
                <a:gd name="T1" fmla="*/ 0 h 114"/>
                <a:gd name="T2" fmla="*/ 0 w 85"/>
                <a:gd name="T3" fmla="*/ 9 h 114"/>
                <a:gd name="T4" fmla="*/ 76 w 85"/>
                <a:gd name="T5" fmla="*/ 9 h 114"/>
                <a:gd name="T6" fmla="*/ 76 w 85"/>
                <a:gd name="T7" fmla="*/ 114 h 114"/>
                <a:gd name="T8" fmla="*/ 85 w 85"/>
                <a:gd name="T9" fmla="*/ 114 h 114"/>
                <a:gd name="T10" fmla="*/ 85 w 85"/>
                <a:gd name="T11" fmla="*/ 0 h 114"/>
                <a:gd name="T12" fmla="*/ 0 w 85"/>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85" h="114">
                  <a:moveTo>
                    <a:pt x="0" y="0"/>
                  </a:moveTo>
                  <a:lnTo>
                    <a:pt x="0" y="9"/>
                  </a:lnTo>
                  <a:lnTo>
                    <a:pt x="76" y="9"/>
                  </a:lnTo>
                  <a:lnTo>
                    <a:pt x="76" y="114"/>
                  </a:lnTo>
                  <a:lnTo>
                    <a:pt x="85" y="114"/>
                  </a:lnTo>
                  <a:lnTo>
                    <a:pt x="8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0" name="Freeform 109"/>
            <p:cNvSpPr/>
            <p:nvPr/>
          </p:nvSpPr>
          <p:spPr bwMode="auto">
            <a:xfrm>
              <a:off x="3526798" y="4129707"/>
              <a:ext cx="212142" cy="287016"/>
            </a:xfrm>
            <a:custGeom>
              <a:avLst/>
              <a:gdLst>
                <a:gd name="T0" fmla="*/ 0 w 85"/>
                <a:gd name="T1" fmla="*/ 0 h 115"/>
                <a:gd name="T2" fmla="*/ 0 w 85"/>
                <a:gd name="T3" fmla="*/ 115 h 115"/>
                <a:gd name="T4" fmla="*/ 85 w 85"/>
                <a:gd name="T5" fmla="*/ 115 h 115"/>
                <a:gd name="T6" fmla="*/ 85 w 85"/>
                <a:gd name="T7" fmla="*/ 105 h 115"/>
                <a:gd name="T8" fmla="*/ 85 w 85"/>
                <a:gd name="T9" fmla="*/ 0 h 115"/>
                <a:gd name="T10" fmla="*/ 10 w 85"/>
                <a:gd name="T11" fmla="*/ 0 h 115"/>
                <a:gd name="T12" fmla="*/ 0 w 85"/>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85" h="115">
                  <a:moveTo>
                    <a:pt x="0" y="0"/>
                  </a:moveTo>
                  <a:lnTo>
                    <a:pt x="0" y="115"/>
                  </a:lnTo>
                  <a:lnTo>
                    <a:pt x="85" y="115"/>
                  </a:lnTo>
                  <a:lnTo>
                    <a:pt x="85" y="105"/>
                  </a:lnTo>
                  <a:lnTo>
                    <a:pt x="85" y="0"/>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41" name="Group 38"/>
          <p:cNvGrpSpPr/>
          <p:nvPr/>
        </p:nvGrpSpPr>
        <p:grpSpPr>
          <a:xfrm>
            <a:off x="2315408" y="2283542"/>
            <a:ext cx="279527" cy="509141"/>
            <a:chOff x="3536781" y="2689641"/>
            <a:chExt cx="279527" cy="509141"/>
          </a:xfrm>
          <a:solidFill>
            <a:schemeClr val="tx1">
              <a:lumMod val="85000"/>
              <a:lumOff val="15000"/>
            </a:schemeClr>
          </a:solidFill>
        </p:grpSpPr>
        <p:sp>
          <p:nvSpPr>
            <p:cNvPr id="42" name="Freeform 121"/>
            <p:cNvSpPr>
              <a:spLocks noEditPoints="1"/>
            </p:cNvSpPr>
            <p:nvPr/>
          </p:nvSpPr>
          <p:spPr bwMode="auto">
            <a:xfrm>
              <a:off x="3536781" y="2689641"/>
              <a:ext cx="279527" cy="381855"/>
            </a:xfrm>
            <a:custGeom>
              <a:avLst/>
              <a:gdLst>
                <a:gd name="T0" fmla="*/ 42 w 84"/>
                <a:gd name="T1" fmla="*/ 5 h 115"/>
                <a:gd name="T2" fmla="*/ 79 w 84"/>
                <a:gd name="T3" fmla="*/ 42 h 115"/>
                <a:gd name="T4" fmla="*/ 56 w 84"/>
                <a:gd name="T5" fmla="*/ 111 h 115"/>
                <a:gd name="T6" fmla="*/ 31 w 84"/>
                <a:gd name="T7" fmla="*/ 111 h 115"/>
                <a:gd name="T8" fmla="*/ 4 w 84"/>
                <a:gd name="T9" fmla="*/ 42 h 115"/>
                <a:gd name="T10" fmla="*/ 42 w 84"/>
                <a:gd name="T11" fmla="*/ 5 h 115"/>
                <a:gd name="T12" fmla="*/ 42 w 84"/>
                <a:gd name="T13" fmla="*/ 0 h 115"/>
                <a:gd name="T14" fmla="*/ 0 w 84"/>
                <a:gd name="T15" fmla="*/ 42 h 115"/>
                <a:gd name="T16" fmla="*/ 29 w 84"/>
                <a:gd name="T17" fmla="*/ 115 h 115"/>
                <a:gd name="T18" fmla="*/ 58 w 84"/>
                <a:gd name="T19" fmla="*/ 115 h 115"/>
                <a:gd name="T20" fmla="*/ 84 w 84"/>
                <a:gd name="T21" fmla="*/ 42 h 115"/>
                <a:gd name="T22" fmla="*/ 42 w 84"/>
                <a:gd name="T2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15">
                  <a:moveTo>
                    <a:pt x="42" y="5"/>
                  </a:moveTo>
                  <a:cubicBezTo>
                    <a:pt x="63" y="5"/>
                    <a:pt x="79" y="22"/>
                    <a:pt x="79" y="42"/>
                  </a:cubicBezTo>
                  <a:cubicBezTo>
                    <a:pt x="79" y="60"/>
                    <a:pt x="60" y="101"/>
                    <a:pt x="56" y="111"/>
                  </a:cubicBezTo>
                  <a:cubicBezTo>
                    <a:pt x="31" y="111"/>
                    <a:pt x="31" y="111"/>
                    <a:pt x="31" y="111"/>
                  </a:cubicBezTo>
                  <a:cubicBezTo>
                    <a:pt x="23" y="95"/>
                    <a:pt x="4" y="58"/>
                    <a:pt x="4" y="42"/>
                  </a:cubicBezTo>
                  <a:cubicBezTo>
                    <a:pt x="4" y="22"/>
                    <a:pt x="21" y="5"/>
                    <a:pt x="42" y="5"/>
                  </a:cubicBezTo>
                  <a:moveTo>
                    <a:pt x="42" y="0"/>
                  </a:moveTo>
                  <a:cubicBezTo>
                    <a:pt x="19" y="0"/>
                    <a:pt x="0" y="19"/>
                    <a:pt x="0" y="42"/>
                  </a:cubicBezTo>
                  <a:cubicBezTo>
                    <a:pt x="0" y="63"/>
                    <a:pt x="29" y="115"/>
                    <a:pt x="29" y="115"/>
                  </a:cubicBezTo>
                  <a:cubicBezTo>
                    <a:pt x="58" y="115"/>
                    <a:pt x="58" y="115"/>
                    <a:pt x="58" y="115"/>
                  </a:cubicBezTo>
                  <a:cubicBezTo>
                    <a:pt x="58" y="115"/>
                    <a:pt x="84" y="63"/>
                    <a:pt x="84" y="42"/>
                  </a:cubicBezTo>
                  <a:cubicBezTo>
                    <a:pt x="84" y="19"/>
                    <a:pt x="65" y="0"/>
                    <a:pt x="4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3" name="Freeform 122"/>
            <p:cNvSpPr/>
            <p:nvPr/>
          </p:nvSpPr>
          <p:spPr bwMode="auto">
            <a:xfrm>
              <a:off x="3631621" y="3166335"/>
              <a:ext cx="97336" cy="9983"/>
            </a:xfrm>
            <a:custGeom>
              <a:avLst/>
              <a:gdLst>
                <a:gd name="T0" fmla="*/ 1 w 29"/>
                <a:gd name="T1" fmla="*/ 3 h 3"/>
                <a:gd name="T2" fmla="*/ 27 w 29"/>
                <a:gd name="T3" fmla="*/ 3 h 3"/>
                <a:gd name="T4" fmla="*/ 29 w 29"/>
                <a:gd name="T5" fmla="*/ 0 h 3"/>
                <a:gd name="T6" fmla="*/ 0 w 29"/>
                <a:gd name="T7" fmla="*/ 0 h 3"/>
                <a:gd name="T8" fmla="*/ 1 w 29"/>
                <a:gd name="T9" fmla="*/ 3 h 3"/>
              </a:gdLst>
              <a:ahLst/>
              <a:cxnLst>
                <a:cxn ang="0">
                  <a:pos x="T0" y="T1"/>
                </a:cxn>
                <a:cxn ang="0">
                  <a:pos x="T2" y="T3"/>
                </a:cxn>
                <a:cxn ang="0">
                  <a:pos x="T4" y="T5"/>
                </a:cxn>
                <a:cxn ang="0">
                  <a:pos x="T6" y="T7"/>
                </a:cxn>
                <a:cxn ang="0">
                  <a:pos x="T8" y="T9"/>
                </a:cxn>
              </a:cxnLst>
              <a:rect l="0" t="0" r="r" b="b"/>
              <a:pathLst>
                <a:path w="29" h="3">
                  <a:moveTo>
                    <a:pt x="1" y="3"/>
                  </a:moveTo>
                  <a:cubicBezTo>
                    <a:pt x="27" y="3"/>
                    <a:pt x="27" y="3"/>
                    <a:pt x="27" y="3"/>
                  </a:cubicBezTo>
                  <a:cubicBezTo>
                    <a:pt x="28" y="2"/>
                    <a:pt x="28" y="1"/>
                    <a:pt x="29" y="0"/>
                  </a:cubicBezTo>
                  <a:cubicBezTo>
                    <a:pt x="0" y="0"/>
                    <a:pt x="0" y="0"/>
                    <a:pt x="0" y="0"/>
                  </a:cubicBezTo>
                  <a:cubicBezTo>
                    <a:pt x="0" y="1"/>
                    <a:pt x="1"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4" name="Freeform 123"/>
            <p:cNvSpPr/>
            <p:nvPr/>
          </p:nvSpPr>
          <p:spPr bwMode="auto">
            <a:xfrm>
              <a:off x="3646596" y="3186302"/>
              <a:ext cx="69882" cy="12480"/>
            </a:xfrm>
            <a:custGeom>
              <a:avLst/>
              <a:gdLst>
                <a:gd name="T0" fmla="*/ 10 w 21"/>
                <a:gd name="T1" fmla="*/ 4 h 4"/>
                <a:gd name="T2" fmla="*/ 21 w 21"/>
                <a:gd name="T3" fmla="*/ 0 h 4"/>
                <a:gd name="T4" fmla="*/ 0 w 21"/>
                <a:gd name="T5" fmla="*/ 0 h 4"/>
                <a:gd name="T6" fmla="*/ 10 w 21"/>
                <a:gd name="T7" fmla="*/ 4 h 4"/>
              </a:gdLst>
              <a:ahLst/>
              <a:cxnLst>
                <a:cxn ang="0">
                  <a:pos x="T0" y="T1"/>
                </a:cxn>
                <a:cxn ang="0">
                  <a:pos x="T2" y="T3"/>
                </a:cxn>
                <a:cxn ang="0">
                  <a:pos x="T4" y="T5"/>
                </a:cxn>
                <a:cxn ang="0">
                  <a:pos x="T6" y="T7"/>
                </a:cxn>
              </a:cxnLst>
              <a:rect l="0" t="0" r="r" b="b"/>
              <a:pathLst>
                <a:path w="21" h="4">
                  <a:moveTo>
                    <a:pt x="10" y="4"/>
                  </a:moveTo>
                  <a:cubicBezTo>
                    <a:pt x="14" y="4"/>
                    <a:pt x="18" y="2"/>
                    <a:pt x="21" y="0"/>
                  </a:cubicBezTo>
                  <a:cubicBezTo>
                    <a:pt x="0" y="0"/>
                    <a:pt x="0" y="0"/>
                    <a:pt x="0" y="0"/>
                  </a:cubicBezTo>
                  <a:cubicBezTo>
                    <a:pt x="2" y="2"/>
                    <a:pt x="6"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5" name="Freeform 124"/>
            <p:cNvSpPr/>
            <p:nvPr/>
          </p:nvSpPr>
          <p:spPr bwMode="auto">
            <a:xfrm>
              <a:off x="3629124" y="3086470"/>
              <a:ext cx="102328" cy="69882"/>
            </a:xfrm>
            <a:custGeom>
              <a:avLst/>
              <a:gdLst>
                <a:gd name="T0" fmla="*/ 31 w 31"/>
                <a:gd name="T1" fmla="*/ 0 h 21"/>
                <a:gd name="T2" fmla="*/ 0 w 31"/>
                <a:gd name="T3" fmla="*/ 0 h 21"/>
                <a:gd name="T4" fmla="*/ 0 w 31"/>
                <a:gd name="T5" fmla="*/ 19 h 21"/>
                <a:gd name="T6" fmla="*/ 0 w 31"/>
                <a:gd name="T7" fmla="*/ 21 h 21"/>
                <a:gd name="T8" fmla="*/ 30 w 31"/>
                <a:gd name="T9" fmla="*/ 21 h 21"/>
                <a:gd name="T10" fmla="*/ 31 w 31"/>
                <a:gd name="T11" fmla="*/ 19 h 21"/>
                <a:gd name="T12" fmla="*/ 31 w 3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1" h="21">
                  <a:moveTo>
                    <a:pt x="31" y="0"/>
                  </a:moveTo>
                  <a:cubicBezTo>
                    <a:pt x="0" y="0"/>
                    <a:pt x="0" y="0"/>
                    <a:pt x="0" y="0"/>
                  </a:cubicBezTo>
                  <a:cubicBezTo>
                    <a:pt x="0" y="19"/>
                    <a:pt x="0" y="19"/>
                    <a:pt x="0" y="19"/>
                  </a:cubicBezTo>
                  <a:cubicBezTo>
                    <a:pt x="0" y="20"/>
                    <a:pt x="0" y="20"/>
                    <a:pt x="0" y="21"/>
                  </a:cubicBezTo>
                  <a:cubicBezTo>
                    <a:pt x="30" y="21"/>
                    <a:pt x="30" y="21"/>
                    <a:pt x="30" y="21"/>
                  </a:cubicBezTo>
                  <a:cubicBezTo>
                    <a:pt x="30" y="20"/>
                    <a:pt x="31" y="20"/>
                    <a:pt x="31" y="19"/>
                  </a:cubicBez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6" name="Freeform 125"/>
            <p:cNvSpPr>
              <a:spLocks noEditPoints="1"/>
            </p:cNvSpPr>
            <p:nvPr/>
          </p:nvSpPr>
          <p:spPr bwMode="auto">
            <a:xfrm>
              <a:off x="3626629" y="2864345"/>
              <a:ext cx="104823" cy="207151"/>
            </a:xfrm>
            <a:custGeom>
              <a:avLst/>
              <a:gdLst>
                <a:gd name="T0" fmla="*/ 42 w 42"/>
                <a:gd name="T1" fmla="*/ 2 h 83"/>
                <a:gd name="T2" fmla="*/ 42 w 42"/>
                <a:gd name="T3" fmla="*/ 2 h 83"/>
                <a:gd name="T4" fmla="*/ 42 w 42"/>
                <a:gd name="T5" fmla="*/ 2 h 83"/>
                <a:gd name="T6" fmla="*/ 37 w 42"/>
                <a:gd name="T7" fmla="*/ 0 h 83"/>
                <a:gd name="T8" fmla="*/ 20 w 42"/>
                <a:gd name="T9" fmla="*/ 6 h 83"/>
                <a:gd name="T10" fmla="*/ 5 w 42"/>
                <a:gd name="T11" fmla="*/ 0 h 83"/>
                <a:gd name="T12" fmla="*/ 0 w 42"/>
                <a:gd name="T13" fmla="*/ 1 h 83"/>
                <a:gd name="T14" fmla="*/ 0 w 42"/>
                <a:gd name="T15" fmla="*/ 2 h 83"/>
                <a:gd name="T16" fmla="*/ 0 w 42"/>
                <a:gd name="T17" fmla="*/ 2 h 83"/>
                <a:gd name="T18" fmla="*/ 18 w 42"/>
                <a:gd name="T19" fmla="*/ 83 h 83"/>
                <a:gd name="T20" fmla="*/ 24 w 42"/>
                <a:gd name="T21" fmla="*/ 83 h 83"/>
                <a:gd name="T22" fmla="*/ 42 w 42"/>
                <a:gd name="T23" fmla="*/ 2 h 83"/>
                <a:gd name="T24" fmla="*/ 42 w 42"/>
                <a:gd name="T25" fmla="*/ 2 h 83"/>
                <a:gd name="T26" fmla="*/ 42 w 42"/>
                <a:gd name="T27" fmla="*/ 2 h 83"/>
                <a:gd name="T28" fmla="*/ 21 w 42"/>
                <a:gd name="T29" fmla="*/ 73 h 83"/>
                <a:gd name="T30" fmla="*/ 5 w 42"/>
                <a:gd name="T31" fmla="*/ 4 h 83"/>
                <a:gd name="T32" fmla="*/ 20 w 42"/>
                <a:gd name="T33" fmla="*/ 9 h 83"/>
                <a:gd name="T34" fmla="*/ 37 w 42"/>
                <a:gd name="T35" fmla="*/ 4 h 83"/>
                <a:gd name="T36" fmla="*/ 21 w 42"/>
                <a:gd name="T37" fmla="*/ 7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83">
                  <a:moveTo>
                    <a:pt x="42" y="2"/>
                  </a:moveTo>
                  <a:lnTo>
                    <a:pt x="42" y="2"/>
                  </a:lnTo>
                  <a:lnTo>
                    <a:pt x="42" y="2"/>
                  </a:lnTo>
                  <a:lnTo>
                    <a:pt x="37" y="0"/>
                  </a:lnTo>
                  <a:lnTo>
                    <a:pt x="20" y="6"/>
                  </a:lnTo>
                  <a:lnTo>
                    <a:pt x="5" y="0"/>
                  </a:lnTo>
                  <a:lnTo>
                    <a:pt x="0" y="1"/>
                  </a:lnTo>
                  <a:lnTo>
                    <a:pt x="0" y="2"/>
                  </a:lnTo>
                  <a:lnTo>
                    <a:pt x="0" y="2"/>
                  </a:lnTo>
                  <a:lnTo>
                    <a:pt x="18" y="83"/>
                  </a:lnTo>
                  <a:lnTo>
                    <a:pt x="24" y="83"/>
                  </a:lnTo>
                  <a:lnTo>
                    <a:pt x="42" y="2"/>
                  </a:lnTo>
                  <a:lnTo>
                    <a:pt x="42" y="2"/>
                  </a:lnTo>
                  <a:lnTo>
                    <a:pt x="42" y="2"/>
                  </a:lnTo>
                  <a:close/>
                  <a:moveTo>
                    <a:pt x="21" y="73"/>
                  </a:moveTo>
                  <a:lnTo>
                    <a:pt x="5" y="4"/>
                  </a:lnTo>
                  <a:lnTo>
                    <a:pt x="20" y="9"/>
                  </a:lnTo>
                  <a:lnTo>
                    <a:pt x="37" y="4"/>
                  </a:lnTo>
                  <a:lnTo>
                    <a:pt x="21" y="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47" name="Text Box 10"/>
          <p:cNvSpPr txBox="1">
            <a:spLocks noChangeArrowheads="1"/>
          </p:cNvSpPr>
          <p:nvPr/>
        </p:nvSpPr>
        <p:spPr bwMode="auto">
          <a:xfrm>
            <a:off x="778774" y="2837148"/>
            <a:ext cx="1066798" cy="207749"/>
          </a:xfrm>
          <a:prstGeom prst="rect">
            <a:avLst/>
          </a:prstGeom>
          <a:noFill/>
          <a:ln w="9525">
            <a:noFill/>
            <a:miter lim="800000"/>
          </a:ln>
        </p:spPr>
        <p:txBody>
          <a:bodyPr wrap="square" lIns="45720" tIns="22860" rIns="45720" bIns="22860">
            <a:spAutoFit/>
          </a:bodyPr>
          <a:lstStyle/>
          <a:p>
            <a:pPr algn="ctr" defTabSz="1087755"/>
            <a:r>
              <a:rPr lang="en-US" sz="1050" b="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Technology</a:t>
            </a:r>
            <a:endParaRPr lang="en-US" sz="800" b="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8" name="Text Box 10"/>
          <p:cNvSpPr txBox="1">
            <a:spLocks noChangeArrowheads="1"/>
          </p:cNvSpPr>
          <p:nvPr/>
        </p:nvSpPr>
        <p:spPr bwMode="auto">
          <a:xfrm>
            <a:off x="1921774" y="2837148"/>
            <a:ext cx="1066798" cy="207749"/>
          </a:xfrm>
          <a:prstGeom prst="rect">
            <a:avLst/>
          </a:prstGeom>
          <a:noFill/>
          <a:ln w="9525">
            <a:noFill/>
            <a:miter lim="800000"/>
          </a:ln>
        </p:spPr>
        <p:txBody>
          <a:bodyPr wrap="square" lIns="45720" tIns="22860" rIns="45720" bIns="22860">
            <a:spAutoFit/>
          </a:bodyPr>
          <a:lstStyle/>
          <a:p>
            <a:pPr algn="ctr" defTabSz="1087755"/>
            <a:r>
              <a:rPr lang="en-US" sz="105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Idea</a:t>
            </a:r>
            <a:endParaRPr lang="en-US" sz="8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9" name="Text Box 10"/>
          <p:cNvSpPr txBox="1">
            <a:spLocks noChangeArrowheads="1"/>
          </p:cNvSpPr>
          <p:nvPr/>
        </p:nvSpPr>
        <p:spPr bwMode="auto">
          <a:xfrm>
            <a:off x="782516" y="3971525"/>
            <a:ext cx="1066798" cy="207749"/>
          </a:xfrm>
          <a:prstGeom prst="rect">
            <a:avLst/>
          </a:prstGeom>
          <a:noFill/>
          <a:ln w="9525">
            <a:noFill/>
            <a:miter lim="800000"/>
          </a:ln>
        </p:spPr>
        <p:txBody>
          <a:bodyPr wrap="square" lIns="45720" tIns="22860" rIns="45720" bIns="22860">
            <a:spAutoFit/>
          </a:bodyPr>
          <a:lstStyle/>
          <a:p>
            <a:pPr algn="ctr" defTabSz="1087755"/>
            <a:r>
              <a:rPr lang="en-US" sz="105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Signal</a:t>
            </a:r>
            <a:endParaRPr lang="en-US" sz="8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0" name="Text Box 10"/>
          <p:cNvSpPr txBox="1">
            <a:spLocks noChangeArrowheads="1"/>
          </p:cNvSpPr>
          <p:nvPr/>
        </p:nvSpPr>
        <p:spPr bwMode="auto">
          <a:xfrm>
            <a:off x="1925516" y="3971525"/>
            <a:ext cx="1066798" cy="207749"/>
          </a:xfrm>
          <a:prstGeom prst="rect">
            <a:avLst/>
          </a:prstGeom>
          <a:noFill/>
          <a:ln w="9525">
            <a:noFill/>
            <a:miter lim="800000"/>
          </a:ln>
        </p:spPr>
        <p:txBody>
          <a:bodyPr wrap="square" lIns="45720" tIns="22860" rIns="45720" bIns="22860">
            <a:spAutoFit/>
          </a:bodyPr>
          <a:lstStyle/>
          <a:p>
            <a:pPr algn="ctr" defTabSz="1087755"/>
            <a:r>
              <a:rPr lang="en-US" sz="1050" b="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Data</a:t>
            </a:r>
            <a:endParaRPr lang="en-US" sz="800" b="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1" name="Rectangle 68"/>
          <p:cNvSpPr/>
          <p:nvPr/>
        </p:nvSpPr>
        <p:spPr>
          <a:xfrm>
            <a:off x="667093" y="4661801"/>
            <a:ext cx="1292341" cy="369332"/>
          </a:xfrm>
          <a:prstGeom prst="rect">
            <a:avLst/>
          </a:prstGeom>
        </p:spPr>
        <p:txBody>
          <a:bodyPr wrap="none">
            <a:spAutoFit/>
          </a:bodyPr>
          <a:lstStyle/>
          <a:p>
            <a:pPr defTabSz="913765" eaLnBrk="1" fontAlgn="auto" hangingPunct="1">
              <a:spcAft>
                <a:spcPts val="0"/>
              </a:spcAft>
              <a:defRPr/>
            </a:pPr>
            <a:r>
              <a:rPr lang="en-US" b="1" noProof="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PRODUCT</a:t>
            </a:r>
          </a:p>
        </p:txBody>
      </p:sp>
      <p:sp>
        <p:nvSpPr>
          <p:cNvPr id="52" name="矩形 51"/>
          <p:cNvSpPr/>
          <p:nvPr/>
        </p:nvSpPr>
        <p:spPr>
          <a:xfrm>
            <a:off x="654075" y="4982182"/>
            <a:ext cx="2430701" cy="553998"/>
          </a:xfrm>
          <a:prstGeom prst="rect">
            <a:avLst/>
          </a:prstGeom>
        </p:spPr>
        <p:txBody>
          <a:bodyPr wrap="square">
            <a:spAutoFit/>
          </a:bodyPr>
          <a:lstStyle/>
          <a:p>
            <a:r>
              <a:rPr lang="en-US" altLang="zh-CN" sz="1000" noProof="1">
                <a:solidFill>
                  <a:schemeClr val="tx1">
                    <a:lumMod val="75000"/>
                    <a:lumOff val="25000"/>
                  </a:schemeClr>
                </a:solidFill>
                <a:latin typeface="Calibri Light" panose="020F0302020204030204" pitchFamily="34" charset="0"/>
                <a:cs typeface="Arial" panose="020B0604020202020204" pitchFamily="34" charset="0"/>
              </a:rPr>
              <a:t>Lorem ipsum dolor sit amet, consectetuer adipiscing elit, sed diam nonummy nibh euismod</a:t>
            </a:r>
            <a:endParaRPr lang="zh-CN" altLang="en-US" sz="1000" dirty="0">
              <a:solidFill>
                <a:schemeClr val="tx1">
                  <a:lumMod val="75000"/>
                  <a:lumOff val="25000"/>
                </a:schemeClr>
              </a:solidFill>
            </a:endParaRPr>
          </a:p>
        </p:txBody>
      </p:sp>
      <p:sp>
        <p:nvSpPr>
          <p:cNvPr id="12" name="文本框 11"/>
          <p:cNvSpPr txBox="1"/>
          <p:nvPr/>
        </p:nvSpPr>
        <p:spPr>
          <a:xfrm>
            <a:off x="1217882" y="572507"/>
            <a:ext cx="3139707" cy="646331"/>
          </a:xfrm>
          <a:prstGeom prst="rect">
            <a:avLst/>
          </a:prstGeom>
          <a:noFill/>
        </p:spPr>
        <p:txBody>
          <a:bodyPr wrap="square" rtlCol="0">
            <a:spAutoFit/>
          </a:bodyPr>
          <a:lstStyle/>
          <a:p>
            <a:r>
              <a:rPr lang="zh-CN" altLang="en-US" sz="3600" b="1" dirty="0">
                <a:gradFill>
                  <a:gsLst>
                    <a:gs pos="0">
                      <a:srgbClr val="B8B5F7"/>
                    </a:gs>
                    <a:gs pos="100000">
                      <a:srgbClr val="00B0FF">
                        <a:alpha val="70000"/>
                      </a:srgbClr>
                    </a:gs>
                  </a:gsLst>
                  <a:lin ang="2700000" scaled="1"/>
                </a:gradFill>
                <a:effectLst>
                  <a:outerShdw blurRad="254000" dist="38100" dir="8100000" algn="tr" rotWithShape="0">
                    <a:srgbClr val="C1C0F8">
                      <a:alpha val="40000"/>
                    </a:srgbClr>
                  </a:outerShdw>
                </a:effectLst>
                <a:latin typeface="微软雅黑" panose="020B0503020204020204" pitchFamily="34" charset="-122"/>
                <a:ea typeface="微软雅黑" panose="020B0503020204020204" pitchFamily="34" charset="-122"/>
              </a:rPr>
              <a:t>工作计划任务</a:t>
            </a:r>
          </a:p>
        </p:txBody>
      </p:sp>
      <p:pic>
        <p:nvPicPr>
          <p:cNvPr id="13" name="图片占位符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469" y="525694"/>
            <a:ext cx="708413" cy="689655"/>
          </a:xfrm>
          <a:custGeom>
            <a:avLst/>
            <a:gdLst>
              <a:gd name="connsiteX0" fmla="*/ 5932623 w 6477824"/>
              <a:gd name="connsiteY0" fmla="*/ 3607719 h 6138697"/>
              <a:gd name="connsiteX1" fmla="*/ 6012372 w 6477824"/>
              <a:gd name="connsiteY1" fmla="*/ 3612113 h 6138697"/>
              <a:gd name="connsiteX2" fmla="*/ 6185932 w 6477824"/>
              <a:gd name="connsiteY2" fmla="*/ 3700778 h 6138697"/>
              <a:gd name="connsiteX3" fmla="*/ 6193779 w 6477824"/>
              <a:gd name="connsiteY3" fmla="*/ 4172177 h 6138697"/>
              <a:gd name="connsiteX4" fmla="*/ 4873800 w 6477824"/>
              <a:gd name="connsiteY4" fmla="*/ 5536846 h 6138697"/>
              <a:gd name="connsiteX5" fmla="*/ 4402401 w 6477824"/>
              <a:gd name="connsiteY5" fmla="*/ 5544693 h 6138697"/>
              <a:gd name="connsiteX6" fmla="*/ 4394553 w 6477824"/>
              <a:gd name="connsiteY6" fmla="*/ 5073294 h 6138697"/>
              <a:gd name="connsiteX7" fmla="*/ 5714533 w 6477824"/>
              <a:gd name="connsiteY7" fmla="*/ 3708625 h 6138697"/>
              <a:gd name="connsiteX8" fmla="*/ 5932623 w 6477824"/>
              <a:gd name="connsiteY8" fmla="*/ 3607719 h 6138697"/>
              <a:gd name="connsiteX9" fmla="*/ 6044597 w 6477824"/>
              <a:gd name="connsiteY9" fmla="*/ 2394725 h 6138697"/>
              <a:gd name="connsiteX10" fmla="*/ 6124347 w 6477824"/>
              <a:gd name="connsiteY10" fmla="*/ 2399119 h 6138697"/>
              <a:gd name="connsiteX11" fmla="*/ 6297906 w 6477824"/>
              <a:gd name="connsiteY11" fmla="*/ 2487783 h 6138697"/>
              <a:gd name="connsiteX12" fmla="*/ 6305753 w 6477824"/>
              <a:gd name="connsiteY12" fmla="*/ 2959182 h 6138697"/>
              <a:gd name="connsiteX13" fmla="*/ 3328634 w 6477824"/>
              <a:gd name="connsiteY13" fmla="*/ 6037097 h 6138697"/>
              <a:gd name="connsiteX14" fmla="*/ 2857235 w 6477824"/>
              <a:gd name="connsiteY14" fmla="*/ 6044945 h 6138697"/>
              <a:gd name="connsiteX15" fmla="*/ 2849389 w 6477824"/>
              <a:gd name="connsiteY15" fmla="*/ 5573545 h 6138697"/>
              <a:gd name="connsiteX16" fmla="*/ 5826508 w 6477824"/>
              <a:gd name="connsiteY16" fmla="*/ 2495631 h 6138697"/>
              <a:gd name="connsiteX17" fmla="*/ 6044597 w 6477824"/>
              <a:gd name="connsiteY17" fmla="*/ 2394725 h 6138697"/>
              <a:gd name="connsiteX18" fmla="*/ 4383852 w 6477824"/>
              <a:gd name="connsiteY18" fmla="*/ 1911046 h 6138697"/>
              <a:gd name="connsiteX19" fmla="*/ 4463601 w 6477824"/>
              <a:gd name="connsiteY19" fmla="*/ 1915440 h 6138697"/>
              <a:gd name="connsiteX20" fmla="*/ 4637161 w 6477824"/>
              <a:gd name="connsiteY20" fmla="*/ 2004106 h 6138697"/>
              <a:gd name="connsiteX21" fmla="*/ 4645008 w 6477824"/>
              <a:gd name="connsiteY21" fmla="*/ 2475503 h 6138697"/>
              <a:gd name="connsiteX22" fmla="*/ 1631011 w 6477824"/>
              <a:gd name="connsiteY22" fmla="*/ 5591545 h 6138697"/>
              <a:gd name="connsiteX23" fmla="*/ 1159613 w 6477824"/>
              <a:gd name="connsiteY23" fmla="*/ 5599392 h 6138697"/>
              <a:gd name="connsiteX24" fmla="*/ 1151765 w 6477824"/>
              <a:gd name="connsiteY24" fmla="*/ 5127994 h 6138697"/>
              <a:gd name="connsiteX25" fmla="*/ 4165763 w 6477824"/>
              <a:gd name="connsiteY25" fmla="*/ 2011953 h 6138697"/>
              <a:gd name="connsiteX26" fmla="*/ 4383852 w 6477824"/>
              <a:gd name="connsiteY26" fmla="*/ 1911046 h 6138697"/>
              <a:gd name="connsiteX27" fmla="*/ 6122918 w 6477824"/>
              <a:gd name="connsiteY27" fmla="*/ 1219120 h 6138697"/>
              <a:gd name="connsiteX28" fmla="*/ 6202668 w 6477824"/>
              <a:gd name="connsiteY28" fmla="*/ 1223516 h 6138697"/>
              <a:gd name="connsiteX29" fmla="*/ 6376226 w 6477824"/>
              <a:gd name="connsiteY29" fmla="*/ 1312179 h 6138697"/>
              <a:gd name="connsiteX30" fmla="*/ 6384072 w 6477824"/>
              <a:gd name="connsiteY30" fmla="*/ 1783575 h 6138697"/>
              <a:gd name="connsiteX31" fmla="*/ 2905912 w 6477824"/>
              <a:gd name="connsiteY31" fmla="*/ 5379497 h 6138697"/>
              <a:gd name="connsiteX32" fmla="*/ 2434514 w 6477824"/>
              <a:gd name="connsiteY32" fmla="*/ 5387345 h 6138697"/>
              <a:gd name="connsiteX33" fmla="*/ 2426667 w 6477824"/>
              <a:gd name="connsiteY33" fmla="*/ 4915946 h 6138697"/>
              <a:gd name="connsiteX34" fmla="*/ 5904827 w 6477824"/>
              <a:gd name="connsiteY34" fmla="*/ 1320025 h 6138697"/>
              <a:gd name="connsiteX35" fmla="*/ 6122918 w 6477824"/>
              <a:gd name="connsiteY35" fmla="*/ 1219120 h 6138697"/>
              <a:gd name="connsiteX36" fmla="*/ 2630391 w 6477824"/>
              <a:gd name="connsiteY36" fmla="*/ 437382 h 6138697"/>
              <a:gd name="connsiteX37" fmla="*/ 2710140 w 6477824"/>
              <a:gd name="connsiteY37" fmla="*/ 441778 h 6138697"/>
              <a:gd name="connsiteX38" fmla="*/ 2883699 w 6477824"/>
              <a:gd name="connsiteY38" fmla="*/ 530441 h 6138697"/>
              <a:gd name="connsiteX39" fmla="*/ 2891546 w 6477824"/>
              <a:gd name="connsiteY39" fmla="*/ 1001840 h 6138697"/>
              <a:gd name="connsiteX40" fmla="*/ 572999 w 6477824"/>
              <a:gd name="connsiteY40" fmla="*/ 3398885 h 6138697"/>
              <a:gd name="connsiteX41" fmla="*/ 101600 w 6477824"/>
              <a:gd name="connsiteY41" fmla="*/ 3406733 h 6138697"/>
              <a:gd name="connsiteX42" fmla="*/ 93753 w 6477824"/>
              <a:gd name="connsiteY42" fmla="*/ 2935335 h 6138697"/>
              <a:gd name="connsiteX43" fmla="*/ 2412301 w 6477824"/>
              <a:gd name="connsiteY43" fmla="*/ 538287 h 6138697"/>
              <a:gd name="connsiteX44" fmla="*/ 2630391 w 6477824"/>
              <a:gd name="connsiteY44" fmla="*/ 437382 h 6138697"/>
              <a:gd name="connsiteX45" fmla="*/ 3711683 w 6477824"/>
              <a:gd name="connsiteY45" fmla="*/ 414113 h 6138697"/>
              <a:gd name="connsiteX46" fmla="*/ 3791432 w 6477824"/>
              <a:gd name="connsiteY46" fmla="*/ 418507 h 6138697"/>
              <a:gd name="connsiteX47" fmla="*/ 3964992 w 6477824"/>
              <a:gd name="connsiteY47" fmla="*/ 507172 h 6138697"/>
              <a:gd name="connsiteX48" fmla="*/ 3972839 w 6477824"/>
              <a:gd name="connsiteY48" fmla="*/ 978571 h 6138697"/>
              <a:gd name="connsiteX49" fmla="*/ 995720 w 6477824"/>
              <a:gd name="connsiteY49" fmla="*/ 4056485 h 6138697"/>
              <a:gd name="connsiteX50" fmla="*/ 524322 w 6477824"/>
              <a:gd name="connsiteY50" fmla="*/ 4064333 h 6138697"/>
              <a:gd name="connsiteX51" fmla="*/ 516475 w 6477824"/>
              <a:gd name="connsiteY51" fmla="*/ 3592934 h 6138697"/>
              <a:gd name="connsiteX52" fmla="*/ 3493594 w 6477824"/>
              <a:gd name="connsiteY52" fmla="*/ 515018 h 6138697"/>
              <a:gd name="connsiteX53" fmla="*/ 3711683 w 6477824"/>
              <a:gd name="connsiteY53" fmla="*/ 414113 h 6138697"/>
              <a:gd name="connsiteX54" fmla="*/ 5172859 w 6477824"/>
              <a:gd name="connsiteY54" fmla="*/ 694 h 6138697"/>
              <a:gd name="connsiteX55" fmla="*/ 5252608 w 6477824"/>
              <a:gd name="connsiteY55" fmla="*/ 5089 h 6138697"/>
              <a:gd name="connsiteX56" fmla="*/ 5426166 w 6477824"/>
              <a:gd name="connsiteY56" fmla="*/ 93754 h 6138697"/>
              <a:gd name="connsiteX57" fmla="*/ 5434014 w 6477824"/>
              <a:gd name="connsiteY57" fmla="*/ 565153 h 6138697"/>
              <a:gd name="connsiteX58" fmla="*/ 1151991 w 6477824"/>
              <a:gd name="connsiteY58" fmla="*/ 4992151 h 6138697"/>
              <a:gd name="connsiteX59" fmla="*/ 680593 w 6477824"/>
              <a:gd name="connsiteY59" fmla="*/ 4999999 h 6138697"/>
              <a:gd name="connsiteX60" fmla="*/ 672745 w 6477824"/>
              <a:gd name="connsiteY60" fmla="*/ 4528600 h 6138697"/>
              <a:gd name="connsiteX61" fmla="*/ 4954768 w 6477824"/>
              <a:gd name="connsiteY61" fmla="*/ 101601 h 6138697"/>
              <a:gd name="connsiteX62" fmla="*/ 5172859 w 6477824"/>
              <a:gd name="connsiteY62" fmla="*/ 694 h 613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477824" h="6138697">
                <a:moveTo>
                  <a:pt x="5932623" y="3607719"/>
                </a:moveTo>
                <a:cubicBezTo>
                  <a:pt x="5959235" y="3606004"/>
                  <a:pt x="5986024" y="3607466"/>
                  <a:pt x="6012372" y="3612113"/>
                </a:cubicBezTo>
                <a:cubicBezTo>
                  <a:pt x="6075607" y="3623268"/>
                  <a:pt x="6136303" y="3652776"/>
                  <a:pt x="6185932" y="3700778"/>
                </a:cubicBezTo>
                <a:cubicBezTo>
                  <a:pt x="6318271" y="3828785"/>
                  <a:pt x="6321784" y="4039836"/>
                  <a:pt x="6193779" y="4172177"/>
                </a:cubicBezTo>
                <a:lnTo>
                  <a:pt x="4873800" y="5536846"/>
                </a:lnTo>
                <a:cubicBezTo>
                  <a:pt x="4745794" y="5669186"/>
                  <a:pt x="4534741" y="5672699"/>
                  <a:pt x="4402401" y="5544693"/>
                </a:cubicBezTo>
                <a:cubicBezTo>
                  <a:pt x="4270061" y="5416686"/>
                  <a:pt x="4266548" y="5205635"/>
                  <a:pt x="4394553" y="5073294"/>
                </a:cubicBezTo>
                <a:lnTo>
                  <a:pt x="5714533" y="3708625"/>
                </a:lnTo>
                <a:cubicBezTo>
                  <a:pt x="5774535" y="3646590"/>
                  <a:pt x="5852786" y="3612863"/>
                  <a:pt x="5932623" y="3607719"/>
                </a:cubicBezTo>
                <a:close/>
                <a:moveTo>
                  <a:pt x="6044597" y="2394725"/>
                </a:moveTo>
                <a:cubicBezTo>
                  <a:pt x="6071210" y="2393010"/>
                  <a:pt x="6097999" y="2394472"/>
                  <a:pt x="6124347" y="2399119"/>
                </a:cubicBezTo>
                <a:cubicBezTo>
                  <a:pt x="6187581" y="2410275"/>
                  <a:pt x="6248277" y="2439781"/>
                  <a:pt x="6297906" y="2487783"/>
                </a:cubicBezTo>
                <a:cubicBezTo>
                  <a:pt x="6430246" y="2615790"/>
                  <a:pt x="6433758" y="2826841"/>
                  <a:pt x="6305753" y="2959182"/>
                </a:cubicBezTo>
                <a:lnTo>
                  <a:pt x="3328634" y="6037097"/>
                </a:lnTo>
                <a:cubicBezTo>
                  <a:pt x="3200628" y="6169437"/>
                  <a:pt x="2989577" y="6172951"/>
                  <a:pt x="2857235" y="6044945"/>
                </a:cubicBezTo>
                <a:cubicBezTo>
                  <a:pt x="2724896" y="5916938"/>
                  <a:pt x="2721383" y="5705886"/>
                  <a:pt x="2849389" y="5573545"/>
                </a:cubicBezTo>
                <a:lnTo>
                  <a:pt x="5826508" y="2495631"/>
                </a:lnTo>
                <a:cubicBezTo>
                  <a:pt x="5886509" y="2433596"/>
                  <a:pt x="5964760" y="2399869"/>
                  <a:pt x="6044597" y="2394725"/>
                </a:cubicBezTo>
                <a:close/>
                <a:moveTo>
                  <a:pt x="4383852" y="1911046"/>
                </a:moveTo>
                <a:cubicBezTo>
                  <a:pt x="4410464" y="1909332"/>
                  <a:pt x="4437253" y="1910793"/>
                  <a:pt x="4463601" y="1915440"/>
                </a:cubicBezTo>
                <a:cubicBezTo>
                  <a:pt x="4526835" y="1926595"/>
                  <a:pt x="4587532" y="1956102"/>
                  <a:pt x="4637161" y="2004106"/>
                </a:cubicBezTo>
                <a:cubicBezTo>
                  <a:pt x="4769501" y="2132111"/>
                  <a:pt x="4773013" y="2343163"/>
                  <a:pt x="4645008" y="2475503"/>
                </a:cubicBezTo>
                <a:lnTo>
                  <a:pt x="1631011" y="5591545"/>
                </a:lnTo>
                <a:cubicBezTo>
                  <a:pt x="1503004" y="5723885"/>
                  <a:pt x="1291952" y="5727398"/>
                  <a:pt x="1159613" y="5599392"/>
                </a:cubicBezTo>
                <a:cubicBezTo>
                  <a:pt x="1027273" y="5471386"/>
                  <a:pt x="1023759" y="5260334"/>
                  <a:pt x="1151765" y="5127994"/>
                </a:cubicBezTo>
                <a:lnTo>
                  <a:pt x="4165763" y="2011953"/>
                </a:lnTo>
                <a:cubicBezTo>
                  <a:pt x="4225765" y="1949918"/>
                  <a:pt x="4304015" y="1916191"/>
                  <a:pt x="4383852" y="1911046"/>
                </a:cubicBezTo>
                <a:close/>
                <a:moveTo>
                  <a:pt x="6122918" y="1219120"/>
                </a:moveTo>
                <a:cubicBezTo>
                  <a:pt x="6149531" y="1217406"/>
                  <a:pt x="6176319" y="1218868"/>
                  <a:pt x="6202668" y="1223516"/>
                </a:cubicBezTo>
                <a:cubicBezTo>
                  <a:pt x="6265901" y="1234669"/>
                  <a:pt x="6326597" y="1264176"/>
                  <a:pt x="6376226" y="1312179"/>
                </a:cubicBezTo>
                <a:cubicBezTo>
                  <a:pt x="6508565" y="1440185"/>
                  <a:pt x="6512078" y="1651236"/>
                  <a:pt x="6384072" y="1783575"/>
                </a:cubicBezTo>
                <a:lnTo>
                  <a:pt x="2905912" y="5379497"/>
                </a:lnTo>
                <a:cubicBezTo>
                  <a:pt x="2777906" y="5511837"/>
                  <a:pt x="2566854" y="5515350"/>
                  <a:pt x="2434514" y="5387345"/>
                </a:cubicBezTo>
                <a:cubicBezTo>
                  <a:pt x="2302174" y="5259339"/>
                  <a:pt x="2298660" y="5048287"/>
                  <a:pt x="2426667" y="4915946"/>
                </a:cubicBezTo>
                <a:lnTo>
                  <a:pt x="5904827" y="1320025"/>
                </a:lnTo>
                <a:cubicBezTo>
                  <a:pt x="5964831" y="1257990"/>
                  <a:pt x="6043080" y="1224263"/>
                  <a:pt x="6122918" y="1219120"/>
                </a:cubicBezTo>
                <a:close/>
                <a:moveTo>
                  <a:pt x="2630391" y="437382"/>
                </a:moveTo>
                <a:cubicBezTo>
                  <a:pt x="2657004" y="435667"/>
                  <a:pt x="2683792" y="437129"/>
                  <a:pt x="2710140" y="441778"/>
                </a:cubicBezTo>
                <a:cubicBezTo>
                  <a:pt x="2773374" y="452932"/>
                  <a:pt x="2834071" y="482439"/>
                  <a:pt x="2883699" y="530441"/>
                </a:cubicBezTo>
                <a:cubicBezTo>
                  <a:pt x="3016038" y="658447"/>
                  <a:pt x="3019551" y="869501"/>
                  <a:pt x="2891546" y="1001840"/>
                </a:cubicBezTo>
                <a:lnTo>
                  <a:pt x="572999" y="3398885"/>
                </a:lnTo>
                <a:cubicBezTo>
                  <a:pt x="444992" y="3531226"/>
                  <a:pt x="233940" y="3534739"/>
                  <a:pt x="101600" y="3406733"/>
                </a:cubicBezTo>
                <a:cubicBezTo>
                  <a:pt x="-30740" y="3278727"/>
                  <a:pt x="-34253" y="3067675"/>
                  <a:pt x="93753" y="2935335"/>
                </a:cubicBezTo>
                <a:lnTo>
                  <a:pt x="2412301" y="538287"/>
                </a:lnTo>
                <a:cubicBezTo>
                  <a:pt x="2472303" y="476254"/>
                  <a:pt x="2550554" y="442525"/>
                  <a:pt x="2630391" y="437382"/>
                </a:cubicBezTo>
                <a:close/>
                <a:moveTo>
                  <a:pt x="3711683" y="414113"/>
                </a:moveTo>
                <a:cubicBezTo>
                  <a:pt x="3738295" y="412399"/>
                  <a:pt x="3765084" y="413859"/>
                  <a:pt x="3791432" y="418507"/>
                </a:cubicBezTo>
                <a:cubicBezTo>
                  <a:pt x="3854667" y="429662"/>
                  <a:pt x="3915363" y="459171"/>
                  <a:pt x="3964992" y="507172"/>
                </a:cubicBezTo>
                <a:cubicBezTo>
                  <a:pt x="4097331" y="635177"/>
                  <a:pt x="4100845" y="846230"/>
                  <a:pt x="3972839" y="978571"/>
                </a:cubicBezTo>
                <a:lnTo>
                  <a:pt x="995720" y="4056485"/>
                </a:lnTo>
                <a:cubicBezTo>
                  <a:pt x="867714" y="4188825"/>
                  <a:pt x="656662" y="4192338"/>
                  <a:pt x="524322" y="4064333"/>
                </a:cubicBezTo>
                <a:cubicBezTo>
                  <a:pt x="391982" y="3936326"/>
                  <a:pt x="388469" y="3725274"/>
                  <a:pt x="516475" y="3592934"/>
                </a:cubicBezTo>
                <a:lnTo>
                  <a:pt x="3493594" y="515018"/>
                </a:lnTo>
                <a:cubicBezTo>
                  <a:pt x="3553596" y="452985"/>
                  <a:pt x="3631846" y="419258"/>
                  <a:pt x="3711683" y="414113"/>
                </a:cubicBezTo>
                <a:close/>
                <a:moveTo>
                  <a:pt x="5172859" y="694"/>
                </a:moveTo>
                <a:cubicBezTo>
                  <a:pt x="5199471" y="-1020"/>
                  <a:pt x="5226260" y="442"/>
                  <a:pt x="5252608" y="5089"/>
                </a:cubicBezTo>
                <a:cubicBezTo>
                  <a:pt x="5315842" y="16244"/>
                  <a:pt x="5376539" y="45750"/>
                  <a:pt x="5426166" y="93754"/>
                </a:cubicBezTo>
                <a:cubicBezTo>
                  <a:pt x="5558506" y="221760"/>
                  <a:pt x="5562019" y="432812"/>
                  <a:pt x="5434014" y="565153"/>
                </a:cubicBezTo>
                <a:lnTo>
                  <a:pt x="1151991" y="4992151"/>
                </a:lnTo>
                <a:cubicBezTo>
                  <a:pt x="1023985" y="5124491"/>
                  <a:pt x="812933" y="5128005"/>
                  <a:pt x="680593" y="4999999"/>
                </a:cubicBezTo>
                <a:cubicBezTo>
                  <a:pt x="548253" y="4871992"/>
                  <a:pt x="544740" y="4660940"/>
                  <a:pt x="672745" y="4528600"/>
                </a:cubicBezTo>
                <a:lnTo>
                  <a:pt x="4954768" y="101601"/>
                </a:lnTo>
                <a:cubicBezTo>
                  <a:pt x="5014770" y="39567"/>
                  <a:pt x="5093021" y="5839"/>
                  <a:pt x="5172859" y="694"/>
                </a:cubicBezTo>
                <a:close/>
              </a:path>
            </a:pathLst>
          </a:custGeom>
        </p:spPr>
      </p:pic>
      <p:pic>
        <p:nvPicPr>
          <p:cNvPr id="31" name="图片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53164" y="0"/>
            <a:ext cx="1842836" cy="6858000"/>
          </a:xfrm>
          <a:prstGeom prst="rect">
            <a:avLst/>
          </a:prstGeom>
        </p:spPr>
      </p:pic>
      <p:pic>
        <p:nvPicPr>
          <p:cNvPr id="57" name="图片 56"/>
          <p:cNvPicPr>
            <a:picLocks noChangeAspect="1"/>
          </p:cNvPicPr>
          <p:nvPr/>
        </p:nvPicPr>
        <p:blipFill rotWithShape="1">
          <a:blip r:embed="rId7">
            <a:extLst>
              <a:ext uri="{28A0092B-C50C-407E-A947-70E740481C1C}">
                <a14:useLocalDpi xmlns:a14="http://schemas.microsoft.com/office/drawing/2010/main" val="0"/>
              </a:ext>
            </a:extLst>
          </a:blip>
          <a:srcRect l="71640" t="16551" r="3808" b="58161"/>
          <a:stretch>
            <a:fillRect/>
          </a:stretch>
        </p:blipFill>
        <p:spPr>
          <a:xfrm>
            <a:off x="9201654" y="709473"/>
            <a:ext cx="1387106" cy="1428667"/>
          </a:xfrm>
          <a:prstGeom prst="rect">
            <a:avLst/>
          </a:prstGeom>
        </p:spPr>
      </p:pic>
      <p:pic>
        <p:nvPicPr>
          <p:cNvPr id="58" name="图片 57"/>
          <p:cNvPicPr>
            <a:picLocks noChangeAspect="1"/>
          </p:cNvPicPr>
          <p:nvPr/>
        </p:nvPicPr>
        <p:blipFill rotWithShape="1">
          <a:blip r:embed="rId7">
            <a:extLst>
              <a:ext uri="{28A0092B-C50C-407E-A947-70E740481C1C}">
                <a14:useLocalDpi xmlns:a14="http://schemas.microsoft.com/office/drawing/2010/main" val="0"/>
              </a:ext>
            </a:extLst>
          </a:blip>
          <a:srcRect l="10123" t="37609" r="68912" b="42535"/>
          <a:stretch>
            <a:fillRect/>
          </a:stretch>
        </p:blipFill>
        <p:spPr>
          <a:xfrm>
            <a:off x="8866438" y="5310098"/>
            <a:ext cx="1028769" cy="974324"/>
          </a:xfrm>
          <a:prstGeom prst="rect">
            <a:avLst/>
          </a:prstGeom>
        </p:spPr>
      </p:pic>
      <p:pic>
        <p:nvPicPr>
          <p:cNvPr id="59" name="图片 58"/>
          <p:cNvPicPr>
            <a:picLocks noChangeAspect="1"/>
          </p:cNvPicPr>
          <p:nvPr/>
        </p:nvPicPr>
        <p:blipFill rotWithShape="1">
          <a:blip r:embed="rId7">
            <a:extLst>
              <a:ext uri="{28A0092B-C50C-407E-A947-70E740481C1C}">
                <a14:useLocalDpi xmlns:a14="http://schemas.microsoft.com/office/drawing/2010/main" val="0"/>
              </a:ext>
            </a:extLst>
          </a:blip>
          <a:srcRect l="71640" t="16551" r="3808" b="58161"/>
          <a:stretch>
            <a:fillRect/>
          </a:stretch>
        </p:blipFill>
        <p:spPr>
          <a:xfrm>
            <a:off x="3326795" y="2452761"/>
            <a:ext cx="1051937" cy="108345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2" presetClass="entr" presetSubtype="8" fill="hold" grpId="0" nodeType="afterEffect" p14:presetBounceEnd="67000">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14:bounceEnd="67000">
                                          <p:cBhvr additive="base">
                                            <p:cTn id="13" dur="2000" fill="hold"/>
                                            <p:tgtEl>
                                              <p:spTgt spid="12"/>
                                            </p:tgtEl>
                                            <p:attrNameLst>
                                              <p:attrName>ppt_x</p:attrName>
                                            </p:attrNameLst>
                                          </p:cBhvr>
                                          <p:tavLst>
                                            <p:tav tm="0">
                                              <p:val>
                                                <p:strVal val="0-#ppt_w/2"/>
                                              </p:val>
                                            </p:tav>
                                            <p:tav tm="100000">
                                              <p:val>
                                                <p:strVal val="#ppt_x"/>
                                              </p:val>
                                            </p:tav>
                                          </p:tavLst>
                                        </p:anim>
                                        <p:anim calcmode="lin" valueType="num" p14:bounceEnd="67000">
                                          <p:cBhvr additive="base">
                                            <p:cTn id="14" dur="20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300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3500"/>
                                </p:stCondLst>
                                <p:childTnLst>
                                  <p:par>
                                    <p:cTn id="20" presetID="2" presetClass="entr" presetSubtype="4"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250" fill="hold"/>
                                            <p:tgtEl>
                                              <p:spTgt spid="16"/>
                                            </p:tgtEl>
                                            <p:attrNameLst>
                                              <p:attrName>ppt_x</p:attrName>
                                            </p:attrNameLst>
                                          </p:cBhvr>
                                          <p:tavLst>
                                            <p:tav tm="0">
                                              <p:val>
                                                <p:strVal val="#ppt_x"/>
                                              </p:val>
                                            </p:tav>
                                            <p:tav tm="100000">
                                              <p:val>
                                                <p:strVal val="#ppt_x"/>
                                              </p:val>
                                            </p:tav>
                                          </p:tavLst>
                                        </p:anim>
                                        <p:anim calcmode="lin" valueType="num">
                                          <p:cBhvr additive="base">
                                            <p:cTn id="23" dur="250" fill="hold"/>
                                            <p:tgtEl>
                                              <p:spTgt spid="16"/>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250" fill="hold"/>
                                            <p:tgtEl>
                                              <p:spTgt spid="20"/>
                                            </p:tgtEl>
                                            <p:attrNameLst>
                                              <p:attrName>ppt_x</p:attrName>
                                            </p:attrNameLst>
                                          </p:cBhvr>
                                          <p:tavLst>
                                            <p:tav tm="0">
                                              <p:val>
                                                <p:strVal val="#ppt_x"/>
                                              </p:val>
                                            </p:tav>
                                            <p:tav tm="100000">
                                              <p:val>
                                                <p:strVal val="#ppt_x"/>
                                              </p:val>
                                            </p:tav>
                                          </p:tavLst>
                                        </p:anim>
                                        <p:anim calcmode="lin" valueType="num">
                                          <p:cBhvr additive="base">
                                            <p:cTn id="28" dur="250" fill="hold"/>
                                            <p:tgtEl>
                                              <p:spTgt spid="20"/>
                                            </p:tgtEl>
                                            <p:attrNameLst>
                                              <p:attrName>ppt_y</p:attrName>
                                            </p:attrNameLst>
                                          </p:cBhvr>
                                          <p:tavLst>
                                            <p:tav tm="0">
                                              <p:val>
                                                <p:strVal val="1+#ppt_h/2"/>
                                              </p:val>
                                            </p:tav>
                                            <p:tav tm="100000">
                                              <p:val>
                                                <p:strVal val="#ppt_y"/>
                                              </p:val>
                                            </p:tav>
                                          </p:tavLst>
                                        </p:anim>
                                      </p:childTnLst>
                                    </p:cTn>
                                  </p:par>
                                </p:childTnLst>
                              </p:cTn>
                            </p:par>
                            <p:par>
                              <p:cTn id="29" fill="hold">
                                <p:stCondLst>
                                  <p:cond delay="4500"/>
                                </p:stCondLst>
                                <p:childTnLst>
                                  <p:par>
                                    <p:cTn id="30" presetID="2" presetClass="entr" presetSubtype="4"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250" fill="hold"/>
                                            <p:tgtEl>
                                              <p:spTgt spid="47"/>
                                            </p:tgtEl>
                                            <p:attrNameLst>
                                              <p:attrName>ppt_x</p:attrName>
                                            </p:attrNameLst>
                                          </p:cBhvr>
                                          <p:tavLst>
                                            <p:tav tm="0">
                                              <p:val>
                                                <p:strVal val="#ppt_x"/>
                                              </p:val>
                                            </p:tav>
                                            <p:tav tm="100000">
                                              <p:val>
                                                <p:strVal val="#ppt_x"/>
                                              </p:val>
                                            </p:tav>
                                          </p:tavLst>
                                        </p:anim>
                                        <p:anim calcmode="lin" valueType="num">
                                          <p:cBhvr additive="base">
                                            <p:cTn id="33" dur="250" fill="hold"/>
                                            <p:tgtEl>
                                              <p:spTgt spid="47"/>
                                            </p:tgtEl>
                                            <p:attrNameLst>
                                              <p:attrName>ppt_y</p:attrName>
                                            </p:attrNameLst>
                                          </p:cBhvr>
                                          <p:tavLst>
                                            <p:tav tm="0">
                                              <p:val>
                                                <p:strVal val="1+#ppt_h/2"/>
                                              </p:val>
                                            </p:tav>
                                            <p:tav tm="100000">
                                              <p:val>
                                                <p:strVal val="#ppt_y"/>
                                              </p:val>
                                            </p:tav>
                                          </p:tavLst>
                                        </p:anim>
                                      </p:childTnLst>
                                    </p:cTn>
                                  </p:par>
                                </p:childTnLst>
                              </p:cTn>
                            </p:par>
                            <p:par>
                              <p:cTn id="34" fill="hold">
                                <p:stCondLst>
                                  <p:cond delay="5000"/>
                                </p:stCondLst>
                                <p:childTnLst>
                                  <p:par>
                                    <p:cTn id="35" presetID="2" presetClass="entr" presetSubtype="4"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250" fill="hold"/>
                                            <p:tgtEl>
                                              <p:spTgt spid="17"/>
                                            </p:tgtEl>
                                            <p:attrNameLst>
                                              <p:attrName>ppt_x</p:attrName>
                                            </p:attrNameLst>
                                          </p:cBhvr>
                                          <p:tavLst>
                                            <p:tav tm="0">
                                              <p:val>
                                                <p:strVal val="#ppt_x"/>
                                              </p:val>
                                            </p:tav>
                                            <p:tav tm="100000">
                                              <p:val>
                                                <p:strVal val="#ppt_x"/>
                                              </p:val>
                                            </p:tav>
                                          </p:tavLst>
                                        </p:anim>
                                        <p:anim calcmode="lin" valueType="num">
                                          <p:cBhvr additive="base">
                                            <p:cTn id="38" dur="250" fill="hold"/>
                                            <p:tgtEl>
                                              <p:spTgt spid="17"/>
                                            </p:tgtEl>
                                            <p:attrNameLst>
                                              <p:attrName>ppt_y</p:attrName>
                                            </p:attrNameLst>
                                          </p:cBhvr>
                                          <p:tavLst>
                                            <p:tav tm="0">
                                              <p:val>
                                                <p:strVal val="1+#ppt_h/2"/>
                                              </p:val>
                                            </p:tav>
                                            <p:tav tm="100000">
                                              <p:val>
                                                <p:strVal val="#ppt_y"/>
                                              </p:val>
                                            </p:tav>
                                          </p:tavLst>
                                        </p:anim>
                                      </p:childTnLst>
                                    </p:cTn>
                                  </p:par>
                                </p:childTnLst>
                              </p:cTn>
                            </p:par>
                            <p:par>
                              <p:cTn id="39" fill="hold">
                                <p:stCondLst>
                                  <p:cond delay="5500"/>
                                </p:stCondLst>
                                <p:childTnLst>
                                  <p:par>
                                    <p:cTn id="40" presetID="2" presetClass="entr" presetSubtype="4" fill="hold" nodeType="after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50" fill="hold"/>
                                            <p:tgtEl>
                                              <p:spTgt spid="41"/>
                                            </p:tgtEl>
                                            <p:attrNameLst>
                                              <p:attrName>ppt_x</p:attrName>
                                            </p:attrNameLst>
                                          </p:cBhvr>
                                          <p:tavLst>
                                            <p:tav tm="0">
                                              <p:val>
                                                <p:strVal val="#ppt_x"/>
                                              </p:val>
                                            </p:tav>
                                            <p:tav tm="100000">
                                              <p:val>
                                                <p:strVal val="#ppt_x"/>
                                              </p:val>
                                            </p:tav>
                                          </p:tavLst>
                                        </p:anim>
                                        <p:anim calcmode="lin" valueType="num">
                                          <p:cBhvr additive="base">
                                            <p:cTn id="43" dur="250" fill="hold"/>
                                            <p:tgtEl>
                                              <p:spTgt spid="4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 presetClass="entr" presetSubtype="4"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250" fill="hold"/>
                                            <p:tgtEl>
                                              <p:spTgt spid="48"/>
                                            </p:tgtEl>
                                            <p:attrNameLst>
                                              <p:attrName>ppt_x</p:attrName>
                                            </p:attrNameLst>
                                          </p:cBhvr>
                                          <p:tavLst>
                                            <p:tav tm="0">
                                              <p:val>
                                                <p:strVal val="#ppt_x"/>
                                              </p:val>
                                            </p:tav>
                                            <p:tav tm="100000">
                                              <p:val>
                                                <p:strVal val="#ppt_x"/>
                                              </p:val>
                                            </p:tav>
                                          </p:tavLst>
                                        </p:anim>
                                        <p:anim calcmode="lin" valueType="num">
                                          <p:cBhvr additive="base">
                                            <p:cTn id="48" dur="25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6500"/>
                                </p:stCondLst>
                                <p:childTnLst>
                                  <p:par>
                                    <p:cTn id="50" presetID="2" presetClass="entr" presetSubtype="4"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250" fill="hold"/>
                                            <p:tgtEl>
                                              <p:spTgt spid="18"/>
                                            </p:tgtEl>
                                            <p:attrNameLst>
                                              <p:attrName>ppt_x</p:attrName>
                                            </p:attrNameLst>
                                          </p:cBhvr>
                                          <p:tavLst>
                                            <p:tav tm="0">
                                              <p:val>
                                                <p:strVal val="#ppt_x"/>
                                              </p:val>
                                            </p:tav>
                                            <p:tav tm="100000">
                                              <p:val>
                                                <p:strVal val="#ppt_x"/>
                                              </p:val>
                                            </p:tav>
                                          </p:tavLst>
                                        </p:anim>
                                        <p:anim calcmode="lin" valueType="num">
                                          <p:cBhvr additive="base">
                                            <p:cTn id="53" dur="250" fill="hold"/>
                                            <p:tgtEl>
                                              <p:spTgt spid="18"/>
                                            </p:tgtEl>
                                            <p:attrNameLst>
                                              <p:attrName>ppt_y</p:attrName>
                                            </p:attrNameLst>
                                          </p:cBhvr>
                                          <p:tavLst>
                                            <p:tav tm="0">
                                              <p:val>
                                                <p:strVal val="1+#ppt_h/2"/>
                                              </p:val>
                                            </p:tav>
                                            <p:tav tm="100000">
                                              <p:val>
                                                <p:strVal val="#ppt_y"/>
                                              </p:val>
                                            </p:tav>
                                          </p:tavLst>
                                        </p:anim>
                                      </p:childTnLst>
                                    </p:cTn>
                                  </p:par>
                                </p:childTnLst>
                              </p:cTn>
                            </p:par>
                            <p:par>
                              <p:cTn id="54" fill="hold">
                                <p:stCondLst>
                                  <p:cond delay="7000"/>
                                </p:stCondLst>
                                <p:childTnLst>
                                  <p:par>
                                    <p:cTn id="55" presetID="2" presetClass="entr" presetSubtype="4"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additive="base">
                                            <p:cTn id="57" dur="250" fill="hold"/>
                                            <p:tgtEl>
                                              <p:spTgt spid="33"/>
                                            </p:tgtEl>
                                            <p:attrNameLst>
                                              <p:attrName>ppt_x</p:attrName>
                                            </p:attrNameLst>
                                          </p:cBhvr>
                                          <p:tavLst>
                                            <p:tav tm="0">
                                              <p:val>
                                                <p:strVal val="#ppt_x"/>
                                              </p:val>
                                            </p:tav>
                                            <p:tav tm="100000">
                                              <p:val>
                                                <p:strVal val="#ppt_x"/>
                                              </p:val>
                                            </p:tav>
                                          </p:tavLst>
                                        </p:anim>
                                        <p:anim calcmode="lin" valueType="num">
                                          <p:cBhvr additive="base">
                                            <p:cTn id="58" dur="250" fill="hold"/>
                                            <p:tgtEl>
                                              <p:spTgt spid="33"/>
                                            </p:tgtEl>
                                            <p:attrNameLst>
                                              <p:attrName>ppt_y</p:attrName>
                                            </p:attrNameLst>
                                          </p:cBhvr>
                                          <p:tavLst>
                                            <p:tav tm="0">
                                              <p:val>
                                                <p:strVal val="1+#ppt_h/2"/>
                                              </p:val>
                                            </p:tav>
                                            <p:tav tm="100000">
                                              <p:val>
                                                <p:strVal val="#ppt_y"/>
                                              </p:val>
                                            </p:tav>
                                          </p:tavLst>
                                        </p:anim>
                                      </p:childTnLst>
                                    </p:cTn>
                                  </p:par>
                                </p:childTnLst>
                              </p:cTn>
                            </p:par>
                            <p:par>
                              <p:cTn id="59" fill="hold">
                                <p:stCondLst>
                                  <p:cond delay="7500"/>
                                </p:stCondLst>
                                <p:childTnLst>
                                  <p:par>
                                    <p:cTn id="60" presetID="2" presetClass="entr" presetSubtype="4"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250" fill="hold"/>
                                            <p:tgtEl>
                                              <p:spTgt spid="49"/>
                                            </p:tgtEl>
                                            <p:attrNameLst>
                                              <p:attrName>ppt_x</p:attrName>
                                            </p:attrNameLst>
                                          </p:cBhvr>
                                          <p:tavLst>
                                            <p:tav tm="0">
                                              <p:val>
                                                <p:strVal val="#ppt_x"/>
                                              </p:val>
                                            </p:tav>
                                            <p:tav tm="100000">
                                              <p:val>
                                                <p:strVal val="#ppt_x"/>
                                              </p:val>
                                            </p:tav>
                                          </p:tavLst>
                                        </p:anim>
                                        <p:anim calcmode="lin" valueType="num">
                                          <p:cBhvr additive="base">
                                            <p:cTn id="63" dur="25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8000"/>
                                </p:stCondLst>
                                <p:childTnLst>
                                  <p:par>
                                    <p:cTn id="65" presetID="2" presetClass="entr" presetSubtype="4"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250" fill="hold"/>
                                            <p:tgtEl>
                                              <p:spTgt spid="19"/>
                                            </p:tgtEl>
                                            <p:attrNameLst>
                                              <p:attrName>ppt_x</p:attrName>
                                            </p:attrNameLst>
                                          </p:cBhvr>
                                          <p:tavLst>
                                            <p:tav tm="0">
                                              <p:val>
                                                <p:strVal val="#ppt_x"/>
                                              </p:val>
                                            </p:tav>
                                            <p:tav tm="100000">
                                              <p:val>
                                                <p:strVal val="#ppt_x"/>
                                              </p:val>
                                            </p:tav>
                                          </p:tavLst>
                                        </p:anim>
                                        <p:anim calcmode="lin" valueType="num">
                                          <p:cBhvr additive="base">
                                            <p:cTn id="68" dur="250" fill="hold"/>
                                            <p:tgtEl>
                                              <p:spTgt spid="19"/>
                                            </p:tgtEl>
                                            <p:attrNameLst>
                                              <p:attrName>ppt_y</p:attrName>
                                            </p:attrNameLst>
                                          </p:cBhvr>
                                          <p:tavLst>
                                            <p:tav tm="0">
                                              <p:val>
                                                <p:strVal val="1+#ppt_h/2"/>
                                              </p:val>
                                            </p:tav>
                                            <p:tav tm="100000">
                                              <p:val>
                                                <p:strVal val="#ppt_y"/>
                                              </p:val>
                                            </p:tav>
                                          </p:tavLst>
                                        </p:anim>
                                      </p:childTnLst>
                                    </p:cTn>
                                  </p:par>
                                </p:childTnLst>
                              </p:cTn>
                            </p:par>
                            <p:par>
                              <p:cTn id="69" fill="hold">
                                <p:stCondLst>
                                  <p:cond delay="8500"/>
                                </p:stCondLst>
                                <p:childTnLst>
                                  <p:par>
                                    <p:cTn id="70" presetID="2" presetClass="entr" presetSubtype="4"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cBhvr additive="base">
                                            <p:cTn id="72" dur="250" fill="hold"/>
                                            <p:tgtEl>
                                              <p:spTgt spid="37"/>
                                            </p:tgtEl>
                                            <p:attrNameLst>
                                              <p:attrName>ppt_x</p:attrName>
                                            </p:attrNameLst>
                                          </p:cBhvr>
                                          <p:tavLst>
                                            <p:tav tm="0">
                                              <p:val>
                                                <p:strVal val="#ppt_x"/>
                                              </p:val>
                                            </p:tav>
                                            <p:tav tm="100000">
                                              <p:val>
                                                <p:strVal val="#ppt_x"/>
                                              </p:val>
                                            </p:tav>
                                          </p:tavLst>
                                        </p:anim>
                                        <p:anim calcmode="lin" valueType="num">
                                          <p:cBhvr additive="base">
                                            <p:cTn id="73" dur="250" fill="hold"/>
                                            <p:tgtEl>
                                              <p:spTgt spid="37"/>
                                            </p:tgtEl>
                                            <p:attrNameLst>
                                              <p:attrName>ppt_y</p:attrName>
                                            </p:attrNameLst>
                                          </p:cBhvr>
                                          <p:tavLst>
                                            <p:tav tm="0">
                                              <p:val>
                                                <p:strVal val="1+#ppt_h/2"/>
                                              </p:val>
                                            </p:tav>
                                            <p:tav tm="100000">
                                              <p:val>
                                                <p:strVal val="#ppt_y"/>
                                              </p:val>
                                            </p:tav>
                                          </p:tavLst>
                                        </p:anim>
                                      </p:childTnLst>
                                    </p:cTn>
                                  </p:par>
                                </p:childTnLst>
                              </p:cTn>
                            </p:par>
                            <p:par>
                              <p:cTn id="74" fill="hold">
                                <p:stCondLst>
                                  <p:cond delay="9000"/>
                                </p:stCondLst>
                                <p:childTnLst>
                                  <p:par>
                                    <p:cTn id="75" presetID="2" presetClass="entr" presetSubtype="4" fill="hold" grpId="0" nodeType="after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250" fill="hold"/>
                                            <p:tgtEl>
                                              <p:spTgt spid="50"/>
                                            </p:tgtEl>
                                            <p:attrNameLst>
                                              <p:attrName>ppt_x</p:attrName>
                                            </p:attrNameLst>
                                          </p:cBhvr>
                                          <p:tavLst>
                                            <p:tav tm="0">
                                              <p:val>
                                                <p:strVal val="#ppt_x"/>
                                              </p:val>
                                            </p:tav>
                                            <p:tav tm="100000">
                                              <p:val>
                                                <p:strVal val="#ppt_x"/>
                                              </p:val>
                                            </p:tav>
                                          </p:tavLst>
                                        </p:anim>
                                        <p:anim calcmode="lin" valueType="num">
                                          <p:cBhvr additive="base">
                                            <p:cTn id="78" dur="25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9500"/>
                                </p:stCondLst>
                                <p:childTnLst>
                                  <p:par>
                                    <p:cTn id="80" presetID="49" presetClass="entr" presetSubtype="0" decel="100000" fill="hold" grpId="0" nodeType="afterEffect">
                                      <p:stCondLst>
                                        <p:cond delay="0"/>
                                      </p:stCondLst>
                                      <p:childTnLst>
                                        <p:set>
                                          <p:cBhvr>
                                            <p:cTn id="81" dur="1" fill="hold">
                                              <p:stCondLst>
                                                <p:cond delay="0"/>
                                              </p:stCondLst>
                                            </p:cTn>
                                            <p:tgtEl>
                                              <p:spTgt spid="51"/>
                                            </p:tgtEl>
                                            <p:attrNameLst>
                                              <p:attrName>style.visibility</p:attrName>
                                            </p:attrNameLst>
                                          </p:cBhvr>
                                          <p:to>
                                            <p:strVal val="visible"/>
                                          </p:to>
                                        </p:set>
                                        <p:anim calcmode="lin" valueType="num">
                                          <p:cBhvr>
                                            <p:cTn id="82" dur="500" fill="hold"/>
                                            <p:tgtEl>
                                              <p:spTgt spid="51"/>
                                            </p:tgtEl>
                                            <p:attrNameLst>
                                              <p:attrName>ppt_w</p:attrName>
                                            </p:attrNameLst>
                                          </p:cBhvr>
                                          <p:tavLst>
                                            <p:tav tm="0">
                                              <p:val>
                                                <p:fltVal val="0"/>
                                              </p:val>
                                            </p:tav>
                                            <p:tav tm="100000">
                                              <p:val>
                                                <p:strVal val="#ppt_w"/>
                                              </p:val>
                                            </p:tav>
                                          </p:tavLst>
                                        </p:anim>
                                        <p:anim calcmode="lin" valueType="num">
                                          <p:cBhvr>
                                            <p:cTn id="83" dur="500" fill="hold"/>
                                            <p:tgtEl>
                                              <p:spTgt spid="51"/>
                                            </p:tgtEl>
                                            <p:attrNameLst>
                                              <p:attrName>ppt_h</p:attrName>
                                            </p:attrNameLst>
                                          </p:cBhvr>
                                          <p:tavLst>
                                            <p:tav tm="0">
                                              <p:val>
                                                <p:fltVal val="0"/>
                                              </p:val>
                                            </p:tav>
                                            <p:tav tm="100000">
                                              <p:val>
                                                <p:strVal val="#ppt_h"/>
                                              </p:val>
                                            </p:tav>
                                          </p:tavLst>
                                        </p:anim>
                                        <p:anim calcmode="lin" valueType="num">
                                          <p:cBhvr>
                                            <p:cTn id="84" dur="500" fill="hold"/>
                                            <p:tgtEl>
                                              <p:spTgt spid="51"/>
                                            </p:tgtEl>
                                            <p:attrNameLst>
                                              <p:attrName>style.rotation</p:attrName>
                                            </p:attrNameLst>
                                          </p:cBhvr>
                                          <p:tavLst>
                                            <p:tav tm="0">
                                              <p:val>
                                                <p:fltVal val="360"/>
                                              </p:val>
                                            </p:tav>
                                            <p:tav tm="100000">
                                              <p:val>
                                                <p:fltVal val="0"/>
                                              </p:val>
                                            </p:tav>
                                          </p:tavLst>
                                        </p:anim>
                                        <p:animEffect transition="in" filter="fade">
                                          <p:cBhvr>
                                            <p:cTn id="85" dur="500"/>
                                            <p:tgtEl>
                                              <p:spTgt spid="51"/>
                                            </p:tgtEl>
                                          </p:cBhvr>
                                        </p:animEffect>
                                      </p:childTnLst>
                                    </p:cTn>
                                  </p:par>
                                </p:childTnLst>
                              </p:cTn>
                            </p:par>
                            <p:par>
                              <p:cTn id="86" fill="hold">
                                <p:stCondLst>
                                  <p:cond delay="10000"/>
                                </p:stCondLst>
                                <p:childTnLst>
                                  <p:par>
                                    <p:cTn id="87" presetID="14" presetClass="entr" presetSubtype="1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randombar(horizontal)">
                                          <p:cBhvr>
                                            <p:cTn id="89" dur="500"/>
                                            <p:tgtEl>
                                              <p:spTgt spid="52"/>
                                            </p:tgtEl>
                                          </p:cBhvr>
                                        </p:animEffect>
                                      </p:childTnLst>
                                    </p:cTn>
                                  </p:par>
                                </p:childTnLst>
                              </p:cTn>
                            </p:par>
                            <p:par>
                              <p:cTn id="90" fill="hold">
                                <p:stCondLst>
                                  <p:cond delay="10500"/>
                                </p:stCondLst>
                                <p:childTnLst>
                                  <p:par>
                                    <p:cTn id="91" presetID="2" presetClass="entr" presetSubtype="4" fill="hold" nodeType="afterEffect" p14:presetBounceEnd="67000">
                                      <p:stCondLst>
                                        <p:cond delay="0"/>
                                      </p:stCondLst>
                                      <p:childTnLst>
                                        <p:set>
                                          <p:cBhvr>
                                            <p:cTn id="92" dur="1" fill="hold">
                                              <p:stCondLst>
                                                <p:cond delay="0"/>
                                              </p:stCondLst>
                                            </p:cTn>
                                            <p:tgtEl>
                                              <p:spTgt spid="57"/>
                                            </p:tgtEl>
                                            <p:attrNameLst>
                                              <p:attrName>style.visibility</p:attrName>
                                            </p:attrNameLst>
                                          </p:cBhvr>
                                          <p:to>
                                            <p:strVal val="visible"/>
                                          </p:to>
                                        </p:set>
                                        <p:anim calcmode="lin" valueType="num" p14:bounceEnd="67000">
                                          <p:cBhvr additive="base">
                                            <p:cTn id="93" dur="2000" fill="hold"/>
                                            <p:tgtEl>
                                              <p:spTgt spid="57"/>
                                            </p:tgtEl>
                                            <p:attrNameLst>
                                              <p:attrName>ppt_x</p:attrName>
                                            </p:attrNameLst>
                                          </p:cBhvr>
                                          <p:tavLst>
                                            <p:tav tm="0">
                                              <p:val>
                                                <p:strVal val="#ppt_x"/>
                                              </p:val>
                                            </p:tav>
                                            <p:tav tm="100000">
                                              <p:val>
                                                <p:strVal val="#ppt_x"/>
                                              </p:val>
                                            </p:tav>
                                          </p:tavLst>
                                        </p:anim>
                                        <p:anim calcmode="lin" valueType="num" p14:bounceEnd="67000">
                                          <p:cBhvr additive="base">
                                            <p:cTn id="94" dur="2000" fill="hold"/>
                                            <p:tgtEl>
                                              <p:spTgt spid="57"/>
                                            </p:tgtEl>
                                            <p:attrNameLst>
                                              <p:attrName>ppt_y</p:attrName>
                                            </p:attrNameLst>
                                          </p:cBhvr>
                                          <p:tavLst>
                                            <p:tav tm="0">
                                              <p:val>
                                                <p:strVal val="1+#ppt_h/2"/>
                                              </p:val>
                                            </p:tav>
                                            <p:tav tm="100000">
                                              <p:val>
                                                <p:strVal val="#ppt_y"/>
                                              </p:val>
                                            </p:tav>
                                          </p:tavLst>
                                        </p:anim>
                                      </p:childTnLst>
                                    </p:cTn>
                                  </p:par>
                                  <p:par>
                                    <p:cTn id="95" presetID="8" presetClass="emph" presetSubtype="0" repeatCount="indefinite" fill="hold" nodeType="withEffect">
                                      <p:stCondLst>
                                        <p:cond delay="0"/>
                                      </p:stCondLst>
                                      <p:childTnLst>
                                        <p:animRot by="21600000">
                                          <p:cBhvr>
                                            <p:cTn id="96" dur="2000" fill="hold"/>
                                            <p:tgtEl>
                                              <p:spTgt spid="57"/>
                                            </p:tgtEl>
                                            <p:attrNameLst>
                                              <p:attrName>r</p:attrName>
                                            </p:attrNameLst>
                                          </p:cBhvr>
                                        </p:animRot>
                                      </p:childTnLst>
                                    </p:cTn>
                                  </p:par>
                                  <p:par>
                                    <p:cTn id="97" presetID="2" presetClass="entr" presetSubtype="4" fill="hold" nodeType="withEffect" p14:presetBounceEnd="67000">
                                      <p:stCondLst>
                                        <p:cond delay="200"/>
                                      </p:stCondLst>
                                      <p:childTnLst>
                                        <p:set>
                                          <p:cBhvr>
                                            <p:cTn id="98" dur="1" fill="hold">
                                              <p:stCondLst>
                                                <p:cond delay="0"/>
                                              </p:stCondLst>
                                            </p:cTn>
                                            <p:tgtEl>
                                              <p:spTgt spid="58"/>
                                            </p:tgtEl>
                                            <p:attrNameLst>
                                              <p:attrName>style.visibility</p:attrName>
                                            </p:attrNameLst>
                                          </p:cBhvr>
                                          <p:to>
                                            <p:strVal val="visible"/>
                                          </p:to>
                                        </p:set>
                                        <p:anim calcmode="lin" valueType="num" p14:bounceEnd="67000">
                                          <p:cBhvr additive="base">
                                            <p:cTn id="99" dur="2000" fill="hold"/>
                                            <p:tgtEl>
                                              <p:spTgt spid="58"/>
                                            </p:tgtEl>
                                            <p:attrNameLst>
                                              <p:attrName>ppt_x</p:attrName>
                                            </p:attrNameLst>
                                          </p:cBhvr>
                                          <p:tavLst>
                                            <p:tav tm="0">
                                              <p:val>
                                                <p:strVal val="#ppt_x"/>
                                              </p:val>
                                            </p:tav>
                                            <p:tav tm="100000">
                                              <p:val>
                                                <p:strVal val="#ppt_x"/>
                                              </p:val>
                                            </p:tav>
                                          </p:tavLst>
                                        </p:anim>
                                        <p:anim calcmode="lin" valueType="num" p14:bounceEnd="67000">
                                          <p:cBhvr additive="base">
                                            <p:cTn id="100" dur="2000" fill="hold"/>
                                            <p:tgtEl>
                                              <p:spTgt spid="58"/>
                                            </p:tgtEl>
                                            <p:attrNameLst>
                                              <p:attrName>ppt_y</p:attrName>
                                            </p:attrNameLst>
                                          </p:cBhvr>
                                          <p:tavLst>
                                            <p:tav tm="0">
                                              <p:val>
                                                <p:strVal val="1+#ppt_h/2"/>
                                              </p:val>
                                            </p:tav>
                                            <p:tav tm="100000">
                                              <p:val>
                                                <p:strVal val="#ppt_y"/>
                                              </p:val>
                                            </p:tav>
                                          </p:tavLst>
                                        </p:anim>
                                      </p:childTnLst>
                                    </p:cTn>
                                  </p:par>
                                  <p:par>
                                    <p:cTn id="101" presetID="8" presetClass="emph" presetSubtype="0" repeatCount="indefinite" fill="hold" nodeType="withEffect">
                                      <p:stCondLst>
                                        <p:cond delay="200"/>
                                      </p:stCondLst>
                                      <p:childTnLst>
                                        <p:animRot by="21600000">
                                          <p:cBhvr>
                                            <p:cTn id="102" dur="2000" fill="hold"/>
                                            <p:tgtEl>
                                              <p:spTgt spid="58"/>
                                            </p:tgtEl>
                                            <p:attrNameLst>
                                              <p:attrName>r</p:attrName>
                                            </p:attrNameLst>
                                          </p:cBhvr>
                                        </p:animRot>
                                      </p:childTnLst>
                                    </p:cTn>
                                  </p:par>
                                  <p:par>
                                    <p:cTn id="103" presetID="2" presetClass="entr" presetSubtype="4" fill="hold" nodeType="withEffect" p14:presetBounceEnd="67000">
                                      <p:stCondLst>
                                        <p:cond delay="500"/>
                                      </p:stCondLst>
                                      <p:childTnLst>
                                        <p:set>
                                          <p:cBhvr>
                                            <p:cTn id="104" dur="1" fill="hold">
                                              <p:stCondLst>
                                                <p:cond delay="0"/>
                                              </p:stCondLst>
                                            </p:cTn>
                                            <p:tgtEl>
                                              <p:spTgt spid="59"/>
                                            </p:tgtEl>
                                            <p:attrNameLst>
                                              <p:attrName>style.visibility</p:attrName>
                                            </p:attrNameLst>
                                          </p:cBhvr>
                                          <p:to>
                                            <p:strVal val="visible"/>
                                          </p:to>
                                        </p:set>
                                        <p:anim calcmode="lin" valueType="num" p14:bounceEnd="67000">
                                          <p:cBhvr additive="base">
                                            <p:cTn id="105" dur="2000" fill="hold"/>
                                            <p:tgtEl>
                                              <p:spTgt spid="59"/>
                                            </p:tgtEl>
                                            <p:attrNameLst>
                                              <p:attrName>ppt_x</p:attrName>
                                            </p:attrNameLst>
                                          </p:cBhvr>
                                          <p:tavLst>
                                            <p:tav tm="0">
                                              <p:val>
                                                <p:strVal val="#ppt_x"/>
                                              </p:val>
                                            </p:tav>
                                            <p:tav tm="100000">
                                              <p:val>
                                                <p:strVal val="#ppt_x"/>
                                              </p:val>
                                            </p:tav>
                                          </p:tavLst>
                                        </p:anim>
                                        <p:anim calcmode="lin" valueType="num" p14:bounceEnd="67000">
                                          <p:cBhvr additive="base">
                                            <p:cTn id="106" dur="2000" fill="hold"/>
                                            <p:tgtEl>
                                              <p:spTgt spid="59"/>
                                            </p:tgtEl>
                                            <p:attrNameLst>
                                              <p:attrName>ppt_y</p:attrName>
                                            </p:attrNameLst>
                                          </p:cBhvr>
                                          <p:tavLst>
                                            <p:tav tm="0">
                                              <p:val>
                                                <p:strVal val="1+#ppt_h/2"/>
                                              </p:val>
                                            </p:tav>
                                            <p:tav tm="100000">
                                              <p:val>
                                                <p:strVal val="#ppt_y"/>
                                              </p:val>
                                            </p:tav>
                                          </p:tavLst>
                                        </p:anim>
                                      </p:childTnLst>
                                    </p:cTn>
                                  </p:par>
                                  <p:par>
                                    <p:cTn id="107" presetID="8" presetClass="emph" presetSubtype="0" repeatCount="indefinite" fill="hold" nodeType="withEffect">
                                      <p:stCondLst>
                                        <p:cond delay="500"/>
                                      </p:stCondLst>
                                      <p:childTnLst>
                                        <p:animRot by="21600000">
                                          <p:cBhvr>
                                            <p:cTn id="108" dur="2000" fill="hold"/>
                                            <p:tgtEl>
                                              <p:spTgt spid="5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47" grpId="0"/>
          <p:bldP spid="48" grpId="0"/>
          <p:bldP spid="49" grpId="0"/>
          <p:bldP spid="50" grpId="0"/>
          <p:bldP spid="51" grpId="0"/>
          <p:bldP spid="52"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2000" fill="hold"/>
                                            <p:tgtEl>
                                              <p:spTgt spid="12"/>
                                            </p:tgtEl>
                                            <p:attrNameLst>
                                              <p:attrName>ppt_x</p:attrName>
                                            </p:attrNameLst>
                                          </p:cBhvr>
                                          <p:tavLst>
                                            <p:tav tm="0">
                                              <p:val>
                                                <p:strVal val="0-#ppt_w/2"/>
                                              </p:val>
                                            </p:tav>
                                            <p:tav tm="100000">
                                              <p:val>
                                                <p:strVal val="#ppt_x"/>
                                              </p:val>
                                            </p:tav>
                                          </p:tavLst>
                                        </p:anim>
                                        <p:anim calcmode="lin" valueType="num">
                                          <p:cBhvr additive="base">
                                            <p:cTn id="14" dur="20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300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3500"/>
                                </p:stCondLst>
                                <p:childTnLst>
                                  <p:par>
                                    <p:cTn id="20" presetID="2" presetClass="entr" presetSubtype="4"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250" fill="hold"/>
                                            <p:tgtEl>
                                              <p:spTgt spid="16"/>
                                            </p:tgtEl>
                                            <p:attrNameLst>
                                              <p:attrName>ppt_x</p:attrName>
                                            </p:attrNameLst>
                                          </p:cBhvr>
                                          <p:tavLst>
                                            <p:tav tm="0">
                                              <p:val>
                                                <p:strVal val="#ppt_x"/>
                                              </p:val>
                                            </p:tav>
                                            <p:tav tm="100000">
                                              <p:val>
                                                <p:strVal val="#ppt_x"/>
                                              </p:val>
                                            </p:tav>
                                          </p:tavLst>
                                        </p:anim>
                                        <p:anim calcmode="lin" valueType="num">
                                          <p:cBhvr additive="base">
                                            <p:cTn id="23" dur="250" fill="hold"/>
                                            <p:tgtEl>
                                              <p:spTgt spid="16"/>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250" fill="hold"/>
                                            <p:tgtEl>
                                              <p:spTgt spid="20"/>
                                            </p:tgtEl>
                                            <p:attrNameLst>
                                              <p:attrName>ppt_x</p:attrName>
                                            </p:attrNameLst>
                                          </p:cBhvr>
                                          <p:tavLst>
                                            <p:tav tm="0">
                                              <p:val>
                                                <p:strVal val="#ppt_x"/>
                                              </p:val>
                                            </p:tav>
                                            <p:tav tm="100000">
                                              <p:val>
                                                <p:strVal val="#ppt_x"/>
                                              </p:val>
                                            </p:tav>
                                          </p:tavLst>
                                        </p:anim>
                                        <p:anim calcmode="lin" valueType="num">
                                          <p:cBhvr additive="base">
                                            <p:cTn id="28" dur="250" fill="hold"/>
                                            <p:tgtEl>
                                              <p:spTgt spid="20"/>
                                            </p:tgtEl>
                                            <p:attrNameLst>
                                              <p:attrName>ppt_y</p:attrName>
                                            </p:attrNameLst>
                                          </p:cBhvr>
                                          <p:tavLst>
                                            <p:tav tm="0">
                                              <p:val>
                                                <p:strVal val="1+#ppt_h/2"/>
                                              </p:val>
                                            </p:tav>
                                            <p:tav tm="100000">
                                              <p:val>
                                                <p:strVal val="#ppt_y"/>
                                              </p:val>
                                            </p:tav>
                                          </p:tavLst>
                                        </p:anim>
                                      </p:childTnLst>
                                    </p:cTn>
                                  </p:par>
                                </p:childTnLst>
                              </p:cTn>
                            </p:par>
                            <p:par>
                              <p:cTn id="29" fill="hold">
                                <p:stCondLst>
                                  <p:cond delay="4500"/>
                                </p:stCondLst>
                                <p:childTnLst>
                                  <p:par>
                                    <p:cTn id="30" presetID="2" presetClass="entr" presetSubtype="4"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250" fill="hold"/>
                                            <p:tgtEl>
                                              <p:spTgt spid="47"/>
                                            </p:tgtEl>
                                            <p:attrNameLst>
                                              <p:attrName>ppt_x</p:attrName>
                                            </p:attrNameLst>
                                          </p:cBhvr>
                                          <p:tavLst>
                                            <p:tav tm="0">
                                              <p:val>
                                                <p:strVal val="#ppt_x"/>
                                              </p:val>
                                            </p:tav>
                                            <p:tav tm="100000">
                                              <p:val>
                                                <p:strVal val="#ppt_x"/>
                                              </p:val>
                                            </p:tav>
                                          </p:tavLst>
                                        </p:anim>
                                        <p:anim calcmode="lin" valueType="num">
                                          <p:cBhvr additive="base">
                                            <p:cTn id="33" dur="250" fill="hold"/>
                                            <p:tgtEl>
                                              <p:spTgt spid="47"/>
                                            </p:tgtEl>
                                            <p:attrNameLst>
                                              <p:attrName>ppt_y</p:attrName>
                                            </p:attrNameLst>
                                          </p:cBhvr>
                                          <p:tavLst>
                                            <p:tav tm="0">
                                              <p:val>
                                                <p:strVal val="1+#ppt_h/2"/>
                                              </p:val>
                                            </p:tav>
                                            <p:tav tm="100000">
                                              <p:val>
                                                <p:strVal val="#ppt_y"/>
                                              </p:val>
                                            </p:tav>
                                          </p:tavLst>
                                        </p:anim>
                                      </p:childTnLst>
                                    </p:cTn>
                                  </p:par>
                                </p:childTnLst>
                              </p:cTn>
                            </p:par>
                            <p:par>
                              <p:cTn id="34" fill="hold">
                                <p:stCondLst>
                                  <p:cond delay="5000"/>
                                </p:stCondLst>
                                <p:childTnLst>
                                  <p:par>
                                    <p:cTn id="35" presetID="2" presetClass="entr" presetSubtype="4"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250" fill="hold"/>
                                            <p:tgtEl>
                                              <p:spTgt spid="17"/>
                                            </p:tgtEl>
                                            <p:attrNameLst>
                                              <p:attrName>ppt_x</p:attrName>
                                            </p:attrNameLst>
                                          </p:cBhvr>
                                          <p:tavLst>
                                            <p:tav tm="0">
                                              <p:val>
                                                <p:strVal val="#ppt_x"/>
                                              </p:val>
                                            </p:tav>
                                            <p:tav tm="100000">
                                              <p:val>
                                                <p:strVal val="#ppt_x"/>
                                              </p:val>
                                            </p:tav>
                                          </p:tavLst>
                                        </p:anim>
                                        <p:anim calcmode="lin" valueType="num">
                                          <p:cBhvr additive="base">
                                            <p:cTn id="38" dur="250" fill="hold"/>
                                            <p:tgtEl>
                                              <p:spTgt spid="17"/>
                                            </p:tgtEl>
                                            <p:attrNameLst>
                                              <p:attrName>ppt_y</p:attrName>
                                            </p:attrNameLst>
                                          </p:cBhvr>
                                          <p:tavLst>
                                            <p:tav tm="0">
                                              <p:val>
                                                <p:strVal val="1+#ppt_h/2"/>
                                              </p:val>
                                            </p:tav>
                                            <p:tav tm="100000">
                                              <p:val>
                                                <p:strVal val="#ppt_y"/>
                                              </p:val>
                                            </p:tav>
                                          </p:tavLst>
                                        </p:anim>
                                      </p:childTnLst>
                                    </p:cTn>
                                  </p:par>
                                </p:childTnLst>
                              </p:cTn>
                            </p:par>
                            <p:par>
                              <p:cTn id="39" fill="hold">
                                <p:stCondLst>
                                  <p:cond delay="5500"/>
                                </p:stCondLst>
                                <p:childTnLst>
                                  <p:par>
                                    <p:cTn id="40" presetID="2" presetClass="entr" presetSubtype="4" fill="hold" nodeType="after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50" fill="hold"/>
                                            <p:tgtEl>
                                              <p:spTgt spid="41"/>
                                            </p:tgtEl>
                                            <p:attrNameLst>
                                              <p:attrName>ppt_x</p:attrName>
                                            </p:attrNameLst>
                                          </p:cBhvr>
                                          <p:tavLst>
                                            <p:tav tm="0">
                                              <p:val>
                                                <p:strVal val="#ppt_x"/>
                                              </p:val>
                                            </p:tav>
                                            <p:tav tm="100000">
                                              <p:val>
                                                <p:strVal val="#ppt_x"/>
                                              </p:val>
                                            </p:tav>
                                          </p:tavLst>
                                        </p:anim>
                                        <p:anim calcmode="lin" valueType="num">
                                          <p:cBhvr additive="base">
                                            <p:cTn id="43" dur="250" fill="hold"/>
                                            <p:tgtEl>
                                              <p:spTgt spid="4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 presetClass="entr" presetSubtype="4"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250" fill="hold"/>
                                            <p:tgtEl>
                                              <p:spTgt spid="48"/>
                                            </p:tgtEl>
                                            <p:attrNameLst>
                                              <p:attrName>ppt_x</p:attrName>
                                            </p:attrNameLst>
                                          </p:cBhvr>
                                          <p:tavLst>
                                            <p:tav tm="0">
                                              <p:val>
                                                <p:strVal val="#ppt_x"/>
                                              </p:val>
                                            </p:tav>
                                            <p:tav tm="100000">
                                              <p:val>
                                                <p:strVal val="#ppt_x"/>
                                              </p:val>
                                            </p:tav>
                                          </p:tavLst>
                                        </p:anim>
                                        <p:anim calcmode="lin" valueType="num">
                                          <p:cBhvr additive="base">
                                            <p:cTn id="48" dur="25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6500"/>
                                </p:stCondLst>
                                <p:childTnLst>
                                  <p:par>
                                    <p:cTn id="50" presetID="2" presetClass="entr" presetSubtype="4"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250" fill="hold"/>
                                            <p:tgtEl>
                                              <p:spTgt spid="18"/>
                                            </p:tgtEl>
                                            <p:attrNameLst>
                                              <p:attrName>ppt_x</p:attrName>
                                            </p:attrNameLst>
                                          </p:cBhvr>
                                          <p:tavLst>
                                            <p:tav tm="0">
                                              <p:val>
                                                <p:strVal val="#ppt_x"/>
                                              </p:val>
                                            </p:tav>
                                            <p:tav tm="100000">
                                              <p:val>
                                                <p:strVal val="#ppt_x"/>
                                              </p:val>
                                            </p:tav>
                                          </p:tavLst>
                                        </p:anim>
                                        <p:anim calcmode="lin" valueType="num">
                                          <p:cBhvr additive="base">
                                            <p:cTn id="53" dur="250" fill="hold"/>
                                            <p:tgtEl>
                                              <p:spTgt spid="18"/>
                                            </p:tgtEl>
                                            <p:attrNameLst>
                                              <p:attrName>ppt_y</p:attrName>
                                            </p:attrNameLst>
                                          </p:cBhvr>
                                          <p:tavLst>
                                            <p:tav tm="0">
                                              <p:val>
                                                <p:strVal val="1+#ppt_h/2"/>
                                              </p:val>
                                            </p:tav>
                                            <p:tav tm="100000">
                                              <p:val>
                                                <p:strVal val="#ppt_y"/>
                                              </p:val>
                                            </p:tav>
                                          </p:tavLst>
                                        </p:anim>
                                      </p:childTnLst>
                                    </p:cTn>
                                  </p:par>
                                </p:childTnLst>
                              </p:cTn>
                            </p:par>
                            <p:par>
                              <p:cTn id="54" fill="hold">
                                <p:stCondLst>
                                  <p:cond delay="7000"/>
                                </p:stCondLst>
                                <p:childTnLst>
                                  <p:par>
                                    <p:cTn id="55" presetID="2" presetClass="entr" presetSubtype="4"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additive="base">
                                            <p:cTn id="57" dur="250" fill="hold"/>
                                            <p:tgtEl>
                                              <p:spTgt spid="33"/>
                                            </p:tgtEl>
                                            <p:attrNameLst>
                                              <p:attrName>ppt_x</p:attrName>
                                            </p:attrNameLst>
                                          </p:cBhvr>
                                          <p:tavLst>
                                            <p:tav tm="0">
                                              <p:val>
                                                <p:strVal val="#ppt_x"/>
                                              </p:val>
                                            </p:tav>
                                            <p:tav tm="100000">
                                              <p:val>
                                                <p:strVal val="#ppt_x"/>
                                              </p:val>
                                            </p:tav>
                                          </p:tavLst>
                                        </p:anim>
                                        <p:anim calcmode="lin" valueType="num">
                                          <p:cBhvr additive="base">
                                            <p:cTn id="58" dur="250" fill="hold"/>
                                            <p:tgtEl>
                                              <p:spTgt spid="33"/>
                                            </p:tgtEl>
                                            <p:attrNameLst>
                                              <p:attrName>ppt_y</p:attrName>
                                            </p:attrNameLst>
                                          </p:cBhvr>
                                          <p:tavLst>
                                            <p:tav tm="0">
                                              <p:val>
                                                <p:strVal val="1+#ppt_h/2"/>
                                              </p:val>
                                            </p:tav>
                                            <p:tav tm="100000">
                                              <p:val>
                                                <p:strVal val="#ppt_y"/>
                                              </p:val>
                                            </p:tav>
                                          </p:tavLst>
                                        </p:anim>
                                      </p:childTnLst>
                                    </p:cTn>
                                  </p:par>
                                </p:childTnLst>
                              </p:cTn>
                            </p:par>
                            <p:par>
                              <p:cTn id="59" fill="hold">
                                <p:stCondLst>
                                  <p:cond delay="7500"/>
                                </p:stCondLst>
                                <p:childTnLst>
                                  <p:par>
                                    <p:cTn id="60" presetID="2" presetClass="entr" presetSubtype="4"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250" fill="hold"/>
                                            <p:tgtEl>
                                              <p:spTgt spid="49"/>
                                            </p:tgtEl>
                                            <p:attrNameLst>
                                              <p:attrName>ppt_x</p:attrName>
                                            </p:attrNameLst>
                                          </p:cBhvr>
                                          <p:tavLst>
                                            <p:tav tm="0">
                                              <p:val>
                                                <p:strVal val="#ppt_x"/>
                                              </p:val>
                                            </p:tav>
                                            <p:tav tm="100000">
                                              <p:val>
                                                <p:strVal val="#ppt_x"/>
                                              </p:val>
                                            </p:tav>
                                          </p:tavLst>
                                        </p:anim>
                                        <p:anim calcmode="lin" valueType="num">
                                          <p:cBhvr additive="base">
                                            <p:cTn id="63" dur="25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8000"/>
                                </p:stCondLst>
                                <p:childTnLst>
                                  <p:par>
                                    <p:cTn id="65" presetID="2" presetClass="entr" presetSubtype="4"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250" fill="hold"/>
                                            <p:tgtEl>
                                              <p:spTgt spid="19"/>
                                            </p:tgtEl>
                                            <p:attrNameLst>
                                              <p:attrName>ppt_x</p:attrName>
                                            </p:attrNameLst>
                                          </p:cBhvr>
                                          <p:tavLst>
                                            <p:tav tm="0">
                                              <p:val>
                                                <p:strVal val="#ppt_x"/>
                                              </p:val>
                                            </p:tav>
                                            <p:tav tm="100000">
                                              <p:val>
                                                <p:strVal val="#ppt_x"/>
                                              </p:val>
                                            </p:tav>
                                          </p:tavLst>
                                        </p:anim>
                                        <p:anim calcmode="lin" valueType="num">
                                          <p:cBhvr additive="base">
                                            <p:cTn id="68" dur="250" fill="hold"/>
                                            <p:tgtEl>
                                              <p:spTgt spid="19"/>
                                            </p:tgtEl>
                                            <p:attrNameLst>
                                              <p:attrName>ppt_y</p:attrName>
                                            </p:attrNameLst>
                                          </p:cBhvr>
                                          <p:tavLst>
                                            <p:tav tm="0">
                                              <p:val>
                                                <p:strVal val="1+#ppt_h/2"/>
                                              </p:val>
                                            </p:tav>
                                            <p:tav tm="100000">
                                              <p:val>
                                                <p:strVal val="#ppt_y"/>
                                              </p:val>
                                            </p:tav>
                                          </p:tavLst>
                                        </p:anim>
                                      </p:childTnLst>
                                    </p:cTn>
                                  </p:par>
                                </p:childTnLst>
                              </p:cTn>
                            </p:par>
                            <p:par>
                              <p:cTn id="69" fill="hold">
                                <p:stCondLst>
                                  <p:cond delay="8500"/>
                                </p:stCondLst>
                                <p:childTnLst>
                                  <p:par>
                                    <p:cTn id="70" presetID="2" presetClass="entr" presetSubtype="4"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cBhvr additive="base">
                                            <p:cTn id="72" dur="250" fill="hold"/>
                                            <p:tgtEl>
                                              <p:spTgt spid="37"/>
                                            </p:tgtEl>
                                            <p:attrNameLst>
                                              <p:attrName>ppt_x</p:attrName>
                                            </p:attrNameLst>
                                          </p:cBhvr>
                                          <p:tavLst>
                                            <p:tav tm="0">
                                              <p:val>
                                                <p:strVal val="#ppt_x"/>
                                              </p:val>
                                            </p:tav>
                                            <p:tav tm="100000">
                                              <p:val>
                                                <p:strVal val="#ppt_x"/>
                                              </p:val>
                                            </p:tav>
                                          </p:tavLst>
                                        </p:anim>
                                        <p:anim calcmode="lin" valueType="num">
                                          <p:cBhvr additive="base">
                                            <p:cTn id="73" dur="250" fill="hold"/>
                                            <p:tgtEl>
                                              <p:spTgt spid="37"/>
                                            </p:tgtEl>
                                            <p:attrNameLst>
                                              <p:attrName>ppt_y</p:attrName>
                                            </p:attrNameLst>
                                          </p:cBhvr>
                                          <p:tavLst>
                                            <p:tav tm="0">
                                              <p:val>
                                                <p:strVal val="1+#ppt_h/2"/>
                                              </p:val>
                                            </p:tav>
                                            <p:tav tm="100000">
                                              <p:val>
                                                <p:strVal val="#ppt_y"/>
                                              </p:val>
                                            </p:tav>
                                          </p:tavLst>
                                        </p:anim>
                                      </p:childTnLst>
                                    </p:cTn>
                                  </p:par>
                                </p:childTnLst>
                              </p:cTn>
                            </p:par>
                            <p:par>
                              <p:cTn id="74" fill="hold">
                                <p:stCondLst>
                                  <p:cond delay="9000"/>
                                </p:stCondLst>
                                <p:childTnLst>
                                  <p:par>
                                    <p:cTn id="75" presetID="2" presetClass="entr" presetSubtype="4" fill="hold" grpId="0" nodeType="after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250" fill="hold"/>
                                            <p:tgtEl>
                                              <p:spTgt spid="50"/>
                                            </p:tgtEl>
                                            <p:attrNameLst>
                                              <p:attrName>ppt_x</p:attrName>
                                            </p:attrNameLst>
                                          </p:cBhvr>
                                          <p:tavLst>
                                            <p:tav tm="0">
                                              <p:val>
                                                <p:strVal val="#ppt_x"/>
                                              </p:val>
                                            </p:tav>
                                            <p:tav tm="100000">
                                              <p:val>
                                                <p:strVal val="#ppt_x"/>
                                              </p:val>
                                            </p:tav>
                                          </p:tavLst>
                                        </p:anim>
                                        <p:anim calcmode="lin" valueType="num">
                                          <p:cBhvr additive="base">
                                            <p:cTn id="78" dur="25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9500"/>
                                </p:stCondLst>
                                <p:childTnLst>
                                  <p:par>
                                    <p:cTn id="80" presetID="49" presetClass="entr" presetSubtype="0" decel="100000" fill="hold" grpId="0" nodeType="afterEffect">
                                      <p:stCondLst>
                                        <p:cond delay="0"/>
                                      </p:stCondLst>
                                      <p:childTnLst>
                                        <p:set>
                                          <p:cBhvr>
                                            <p:cTn id="81" dur="1" fill="hold">
                                              <p:stCondLst>
                                                <p:cond delay="0"/>
                                              </p:stCondLst>
                                            </p:cTn>
                                            <p:tgtEl>
                                              <p:spTgt spid="51"/>
                                            </p:tgtEl>
                                            <p:attrNameLst>
                                              <p:attrName>style.visibility</p:attrName>
                                            </p:attrNameLst>
                                          </p:cBhvr>
                                          <p:to>
                                            <p:strVal val="visible"/>
                                          </p:to>
                                        </p:set>
                                        <p:anim calcmode="lin" valueType="num">
                                          <p:cBhvr>
                                            <p:cTn id="82" dur="500" fill="hold"/>
                                            <p:tgtEl>
                                              <p:spTgt spid="51"/>
                                            </p:tgtEl>
                                            <p:attrNameLst>
                                              <p:attrName>ppt_w</p:attrName>
                                            </p:attrNameLst>
                                          </p:cBhvr>
                                          <p:tavLst>
                                            <p:tav tm="0">
                                              <p:val>
                                                <p:fltVal val="0"/>
                                              </p:val>
                                            </p:tav>
                                            <p:tav tm="100000">
                                              <p:val>
                                                <p:strVal val="#ppt_w"/>
                                              </p:val>
                                            </p:tav>
                                          </p:tavLst>
                                        </p:anim>
                                        <p:anim calcmode="lin" valueType="num">
                                          <p:cBhvr>
                                            <p:cTn id="83" dur="500" fill="hold"/>
                                            <p:tgtEl>
                                              <p:spTgt spid="51"/>
                                            </p:tgtEl>
                                            <p:attrNameLst>
                                              <p:attrName>ppt_h</p:attrName>
                                            </p:attrNameLst>
                                          </p:cBhvr>
                                          <p:tavLst>
                                            <p:tav tm="0">
                                              <p:val>
                                                <p:fltVal val="0"/>
                                              </p:val>
                                            </p:tav>
                                            <p:tav tm="100000">
                                              <p:val>
                                                <p:strVal val="#ppt_h"/>
                                              </p:val>
                                            </p:tav>
                                          </p:tavLst>
                                        </p:anim>
                                        <p:anim calcmode="lin" valueType="num">
                                          <p:cBhvr>
                                            <p:cTn id="84" dur="500" fill="hold"/>
                                            <p:tgtEl>
                                              <p:spTgt spid="51"/>
                                            </p:tgtEl>
                                            <p:attrNameLst>
                                              <p:attrName>style.rotation</p:attrName>
                                            </p:attrNameLst>
                                          </p:cBhvr>
                                          <p:tavLst>
                                            <p:tav tm="0">
                                              <p:val>
                                                <p:fltVal val="360"/>
                                              </p:val>
                                            </p:tav>
                                            <p:tav tm="100000">
                                              <p:val>
                                                <p:fltVal val="0"/>
                                              </p:val>
                                            </p:tav>
                                          </p:tavLst>
                                        </p:anim>
                                        <p:animEffect transition="in" filter="fade">
                                          <p:cBhvr>
                                            <p:cTn id="85" dur="500"/>
                                            <p:tgtEl>
                                              <p:spTgt spid="51"/>
                                            </p:tgtEl>
                                          </p:cBhvr>
                                        </p:animEffect>
                                      </p:childTnLst>
                                    </p:cTn>
                                  </p:par>
                                </p:childTnLst>
                              </p:cTn>
                            </p:par>
                            <p:par>
                              <p:cTn id="86" fill="hold">
                                <p:stCondLst>
                                  <p:cond delay="10000"/>
                                </p:stCondLst>
                                <p:childTnLst>
                                  <p:par>
                                    <p:cTn id="87" presetID="14" presetClass="entr" presetSubtype="1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randombar(horizontal)">
                                          <p:cBhvr>
                                            <p:cTn id="89" dur="500"/>
                                            <p:tgtEl>
                                              <p:spTgt spid="52"/>
                                            </p:tgtEl>
                                          </p:cBhvr>
                                        </p:animEffect>
                                      </p:childTnLst>
                                    </p:cTn>
                                  </p:par>
                                </p:childTnLst>
                              </p:cTn>
                            </p:par>
                            <p:par>
                              <p:cTn id="90" fill="hold">
                                <p:stCondLst>
                                  <p:cond delay="10500"/>
                                </p:stCondLst>
                                <p:childTnLst>
                                  <p:par>
                                    <p:cTn id="91" presetID="2" presetClass="entr" presetSubtype="4" fill="hold" nodeType="afterEffect">
                                      <p:stCondLst>
                                        <p:cond delay="0"/>
                                      </p:stCondLst>
                                      <p:childTnLst>
                                        <p:set>
                                          <p:cBhvr>
                                            <p:cTn id="92" dur="1" fill="hold">
                                              <p:stCondLst>
                                                <p:cond delay="0"/>
                                              </p:stCondLst>
                                            </p:cTn>
                                            <p:tgtEl>
                                              <p:spTgt spid="57"/>
                                            </p:tgtEl>
                                            <p:attrNameLst>
                                              <p:attrName>style.visibility</p:attrName>
                                            </p:attrNameLst>
                                          </p:cBhvr>
                                          <p:to>
                                            <p:strVal val="visible"/>
                                          </p:to>
                                        </p:set>
                                        <p:anim calcmode="lin" valueType="num">
                                          <p:cBhvr additive="base">
                                            <p:cTn id="93" dur="2000" fill="hold"/>
                                            <p:tgtEl>
                                              <p:spTgt spid="57"/>
                                            </p:tgtEl>
                                            <p:attrNameLst>
                                              <p:attrName>ppt_x</p:attrName>
                                            </p:attrNameLst>
                                          </p:cBhvr>
                                          <p:tavLst>
                                            <p:tav tm="0">
                                              <p:val>
                                                <p:strVal val="#ppt_x"/>
                                              </p:val>
                                            </p:tav>
                                            <p:tav tm="100000">
                                              <p:val>
                                                <p:strVal val="#ppt_x"/>
                                              </p:val>
                                            </p:tav>
                                          </p:tavLst>
                                        </p:anim>
                                        <p:anim calcmode="lin" valueType="num">
                                          <p:cBhvr additive="base">
                                            <p:cTn id="94" dur="2000" fill="hold"/>
                                            <p:tgtEl>
                                              <p:spTgt spid="57"/>
                                            </p:tgtEl>
                                            <p:attrNameLst>
                                              <p:attrName>ppt_y</p:attrName>
                                            </p:attrNameLst>
                                          </p:cBhvr>
                                          <p:tavLst>
                                            <p:tav tm="0">
                                              <p:val>
                                                <p:strVal val="1+#ppt_h/2"/>
                                              </p:val>
                                            </p:tav>
                                            <p:tav tm="100000">
                                              <p:val>
                                                <p:strVal val="#ppt_y"/>
                                              </p:val>
                                            </p:tav>
                                          </p:tavLst>
                                        </p:anim>
                                      </p:childTnLst>
                                    </p:cTn>
                                  </p:par>
                                  <p:par>
                                    <p:cTn id="95" presetID="8" presetClass="emph" presetSubtype="0" repeatCount="indefinite" fill="hold" nodeType="withEffect">
                                      <p:stCondLst>
                                        <p:cond delay="0"/>
                                      </p:stCondLst>
                                      <p:childTnLst>
                                        <p:animRot by="21600000">
                                          <p:cBhvr>
                                            <p:cTn id="96" dur="2000" fill="hold"/>
                                            <p:tgtEl>
                                              <p:spTgt spid="57"/>
                                            </p:tgtEl>
                                            <p:attrNameLst>
                                              <p:attrName>r</p:attrName>
                                            </p:attrNameLst>
                                          </p:cBhvr>
                                        </p:animRot>
                                      </p:childTnLst>
                                    </p:cTn>
                                  </p:par>
                                  <p:par>
                                    <p:cTn id="97" presetID="2" presetClass="entr" presetSubtype="4" fill="hold" nodeType="withEffect">
                                      <p:stCondLst>
                                        <p:cond delay="200"/>
                                      </p:stCondLst>
                                      <p:childTnLst>
                                        <p:set>
                                          <p:cBhvr>
                                            <p:cTn id="98" dur="1" fill="hold">
                                              <p:stCondLst>
                                                <p:cond delay="0"/>
                                              </p:stCondLst>
                                            </p:cTn>
                                            <p:tgtEl>
                                              <p:spTgt spid="58"/>
                                            </p:tgtEl>
                                            <p:attrNameLst>
                                              <p:attrName>style.visibility</p:attrName>
                                            </p:attrNameLst>
                                          </p:cBhvr>
                                          <p:to>
                                            <p:strVal val="visible"/>
                                          </p:to>
                                        </p:set>
                                        <p:anim calcmode="lin" valueType="num">
                                          <p:cBhvr additive="base">
                                            <p:cTn id="99" dur="2000" fill="hold"/>
                                            <p:tgtEl>
                                              <p:spTgt spid="58"/>
                                            </p:tgtEl>
                                            <p:attrNameLst>
                                              <p:attrName>ppt_x</p:attrName>
                                            </p:attrNameLst>
                                          </p:cBhvr>
                                          <p:tavLst>
                                            <p:tav tm="0">
                                              <p:val>
                                                <p:strVal val="#ppt_x"/>
                                              </p:val>
                                            </p:tav>
                                            <p:tav tm="100000">
                                              <p:val>
                                                <p:strVal val="#ppt_x"/>
                                              </p:val>
                                            </p:tav>
                                          </p:tavLst>
                                        </p:anim>
                                        <p:anim calcmode="lin" valueType="num">
                                          <p:cBhvr additive="base">
                                            <p:cTn id="100" dur="2000" fill="hold"/>
                                            <p:tgtEl>
                                              <p:spTgt spid="58"/>
                                            </p:tgtEl>
                                            <p:attrNameLst>
                                              <p:attrName>ppt_y</p:attrName>
                                            </p:attrNameLst>
                                          </p:cBhvr>
                                          <p:tavLst>
                                            <p:tav tm="0">
                                              <p:val>
                                                <p:strVal val="1+#ppt_h/2"/>
                                              </p:val>
                                            </p:tav>
                                            <p:tav tm="100000">
                                              <p:val>
                                                <p:strVal val="#ppt_y"/>
                                              </p:val>
                                            </p:tav>
                                          </p:tavLst>
                                        </p:anim>
                                      </p:childTnLst>
                                    </p:cTn>
                                  </p:par>
                                  <p:par>
                                    <p:cTn id="101" presetID="8" presetClass="emph" presetSubtype="0" repeatCount="indefinite" fill="hold" nodeType="withEffect">
                                      <p:stCondLst>
                                        <p:cond delay="200"/>
                                      </p:stCondLst>
                                      <p:childTnLst>
                                        <p:animRot by="21600000">
                                          <p:cBhvr>
                                            <p:cTn id="102" dur="2000" fill="hold"/>
                                            <p:tgtEl>
                                              <p:spTgt spid="58"/>
                                            </p:tgtEl>
                                            <p:attrNameLst>
                                              <p:attrName>r</p:attrName>
                                            </p:attrNameLst>
                                          </p:cBhvr>
                                        </p:animRot>
                                      </p:childTnLst>
                                    </p:cTn>
                                  </p:par>
                                  <p:par>
                                    <p:cTn id="103" presetID="2" presetClass="entr" presetSubtype="4" fill="hold" nodeType="withEffect">
                                      <p:stCondLst>
                                        <p:cond delay="500"/>
                                      </p:stCondLst>
                                      <p:childTnLst>
                                        <p:set>
                                          <p:cBhvr>
                                            <p:cTn id="104" dur="1" fill="hold">
                                              <p:stCondLst>
                                                <p:cond delay="0"/>
                                              </p:stCondLst>
                                            </p:cTn>
                                            <p:tgtEl>
                                              <p:spTgt spid="59"/>
                                            </p:tgtEl>
                                            <p:attrNameLst>
                                              <p:attrName>style.visibility</p:attrName>
                                            </p:attrNameLst>
                                          </p:cBhvr>
                                          <p:to>
                                            <p:strVal val="visible"/>
                                          </p:to>
                                        </p:set>
                                        <p:anim calcmode="lin" valueType="num">
                                          <p:cBhvr additive="base">
                                            <p:cTn id="105" dur="2000" fill="hold"/>
                                            <p:tgtEl>
                                              <p:spTgt spid="59"/>
                                            </p:tgtEl>
                                            <p:attrNameLst>
                                              <p:attrName>ppt_x</p:attrName>
                                            </p:attrNameLst>
                                          </p:cBhvr>
                                          <p:tavLst>
                                            <p:tav tm="0">
                                              <p:val>
                                                <p:strVal val="#ppt_x"/>
                                              </p:val>
                                            </p:tav>
                                            <p:tav tm="100000">
                                              <p:val>
                                                <p:strVal val="#ppt_x"/>
                                              </p:val>
                                            </p:tav>
                                          </p:tavLst>
                                        </p:anim>
                                        <p:anim calcmode="lin" valueType="num">
                                          <p:cBhvr additive="base">
                                            <p:cTn id="106" dur="2000" fill="hold"/>
                                            <p:tgtEl>
                                              <p:spTgt spid="59"/>
                                            </p:tgtEl>
                                            <p:attrNameLst>
                                              <p:attrName>ppt_y</p:attrName>
                                            </p:attrNameLst>
                                          </p:cBhvr>
                                          <p:tavLst>
                                            <p:tav tm="0">
                                              <p:val>
                                                <p:strVal val="1+#ppt_h/2"/>
                                              </p:val>
                                            </p:tav>
                                            <p:tav tm="100000">
                                              <p:val>
                                                <p:strVal val="#ppt_y"/>
                                              </p:val>
                                            </p:tav>
                                          </p:tavLst>
                                        </p:anim>
                                      </p:childTnLst>
                                    </p:cTn>
                                  </p:par>
                                  <p:par>
                                    <p:cTn id="107" presetID="8" presetClass="emph" presetSubtype="0" repeatCount="indefinite" fill="hold" nodeType="withEffect">
                                      <p:stCondLst>
                                        <p:cond delay="500"/>
                                      </p:stCondLst>
                                      <p:childTnLst>
                                        <p:animRot by="21600000">
                                          <p:cBhvr>
                                            <p:cTn id="108" dur="2000" fill="hold"/>
                                            <p:tgtEl>
                                              <p:spTgt spid="5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47" grpId="0"/>
          <p:bldP spid="48" grpId="0"/>
          <p:bldP spid="49" grpId="0"/>
          <p:bldP spid="50" grpId="0"/>
          <p:bldP spid="51" grpId="0"/>
          <p:bldP spid="52" grpId="0"/>
          <p:bldP spid="12"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3" name="图片 112"/>
          <p:cNvPicPr>
            <a:picLocks noChangeAspect="1"/>
          </p:cNvPicPr>
          <p:nvPr/>
        </p:nvPicPr>
        <p:blipFill rotWithShape="1">
          <a:blip r:embed="rId3">
            <a:extLst>
              <a:ext uri="{28A0092B-C50C-407E-A947-70E740481C1C}">
                <a14:useLocalDpi xmlns:a14="http://schemas.microsoft.com/office/drawing/2010/main" val="0"/>
              </a:ext>
            </a:extLst>
          </a:blip>
          <a:srcRect l="26200" t="23471" r="29206" b="31934"/>
          <a:stretch>
            <a:fillRect/>
          </a:stretch>
        </p:blipFill>
        <p:spPr>
          <a:xfrm rot="16200000">
            <a:off x="6402849" y="624680"/>
            <a:ext cx="1373768" cy="1373768"/>
          </a:xfrm>
          <a:prstGeom prst="rect">
            <a:avLst/>
          </a:prstGeom>
        </p:spPr>
      </p:pic>
      <p:sp>
        <p:nvSpPr>
          <p:cNvPr id="98" name="文本框 97"/>
          <p:cNvSpPr txBox="1"/>
          <p:nvPr/>
        </p:nvSpPr>
        <p:spPr>
          <a:xfrm>
            <a:off x="3428415" y="6203511"/>
            <a:ext cx="5335171" cy="3046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spc="600" dirty="0">
                <a:latin typeface="Lucida Calligraphy" panose="03010101010101010101" charset="0"/>
                <a:ea typeface="华文细黑" panose="02010600040101010101" charset="-122"/>
                <a:sym typeface="+mn-ea"/>
              </a:rPr>
              <a:t>B</a:t>
            </a:r>
            <a:r>
              <a:rPr lang="en-US" altLang="zh-CN" sz="1200" spc="600" baseline="0" dirty="0">
                <a:latin typeface="Lucida Calligraphy" panose="03010101010101010101" charset="0"/>
                <a:ea typeface="华文细黑" panose="02010600040101010101" charset="-122"/>
                <a:sym typeface="+mn-ea"/>
              </a:rPr>
              <a:t>    </a:t>
            </a:r>
            <a:r>
              <a:rPr lang="en-US" altLang="zh-CN" sz="1200" spc="600" dirty="0">
                <a:latin typeface="Lucida Calligraphy" panose="03010101010101010101" charset="0"/>
                <a:ea typeface="华文细黑" panose="02010600040101010101" charset="-122"/>
                <a:sym typeface="+mn-ea"/>
              </a:rPr>
              <a:t>U    S    I    N    E    S    </a:t>
            </a:r>
            <a:r>
              <a:rPr lang="en-US" altLang="zh-CN" sz="1200" spc="600" dirty="0" err="1">
                <a:latin typeface="Lucida Calligraphy" panose="03010101010101010101" charset="0"/>
                <a:ea typeface="华文细黑" panose="02010600040101010101" charset="-122"/>
                <a:sym typeface="+mn-ea"/>
              </a:rPr>
              <a:t>S</a:t>
            </a:r>
            <a:endParaRPr lang="en-US" altLang="zh-CN" sz="1200" spc="600" dirty="0">
              <a:latin typeface="Lucida Calligraphy" panose="03010101010101010101" charset="0"/>
              <a:ea typeface="华文细黑" panose="02010600040101010101" charset="-122"/>
              <a:sym typeface="+mn-ea"/>
            </a:endParaRPr>
          </a:p>
        </p:txBody>
      </p:sp>
      <p:sp>
        <p:nvSpPr>
          <p:cNvPr id="12" name="文本框 11"/>
          <p:cNvSpPr txBox="1"/>
          <p:nvPr/>
        </p:nvSpPr>
        <p:spPr>
          <a:xfrm>
            <a:off x="1217882" y="572507"/>
            <a:ext cx="3139707" cy="646331"/>
          </a:xfrm>
          <a:prstGeom prst="rect">
            <a:avLst/>
          </a:prstGeom>
          <a:noFill/>
        </p:spPr>
        <p:txBody>
          <a:bodyPr wrap="square" rtlCol="0">
            <a:spAutoFit/>
          </a:bodyPr>
          <a:lstStyle/>
          <a:p>
            <a:r>
              <a:rPr lang="zh-CN" altLang="en-US" sz="3600" b="1" dirty="0">
                <a:gradFill>
                  <a:gsLst>
                    <a:gs pos="0">
                      <a:srgbClr val="B8B5F7"/>
                    </a:gs>
                    <a:gs pos="100000">
                      <a:srgbClr val="00B0FF">
                        <a:alpha val="70000"/>
                      </a:srgbClr>
                    </a:gs>
                  </a:gsLst>
                  <a:lin ang="2700000" scaled="1"/>
                </a:gradFill>
                <a:effectLst>
                  <a:outerShdw blurRad="254000" dist="38100" dir="8100000" algn="tr" rotWithShape="0">
                    <a:srgbClr val="C1C0F8">
                      <a:alpha val="40000"/>
                    </a:srgbClr>
                  </a:outerShdw>
                </a:effectLst>
                <a:latin typeface="微软雅黑" panose="020B0503020204020204" pitchFamily="34" charset="-122"/>
                <a:ea typeface="微软雅黑" panose="020B0503020204020204" pitchFamily="34" charset="-122"/>
              </a:rPr>
              <a:t>工作达标情况</a:t>
            </a:r>
          </a:p>
        </p:txBody>
      </p:sp>
      <p:pic>
        <p:nvPicPr>
          <p:cNvPr id="13" name="图片占位符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469" y="525694"/>
            <a:ext cx="708413" cy="689655"/>
          </a:xfrm>
          <a:custGeom>
            <a:avLst/>
            <a:gdLst>
              <a:gd name="connsiteX0" fmla="*/ 5932623 w 6477824"/>
              <a:gd name="connsiteY0" fmla="*/ 3607719 h 6138697"/>
              <a:gd name="connsiteX1" fmla="*/ 6012372 w 6477824"/>
              <a:gd name="connsiteY1" fmla="*/ 3612113 h 6138697"/>
              <a:gd name="connsiteX2" fmla="*/ 6185932 w 6477824"/>
              <a:gd name="connsiteY2" fmla="*/ 3700778 h 6138697"/>
              <a:gd name="connsiteX3" fmla="*/ 6193779 w 6477824"/>
              <a:gd name="connsiteY3" fmla="*/ 4172177 h 6138697"/>
              <a:gd name="connsiteX4" fmla="*/ 4873800 w 6477824"/>
              <a:gd name="connsiteY4" fmla="*/ 5536846 h 6138697"/>
              <a:gd name="connsiteX5" fmla="*/ 4402401 w 6477824"/>
              <a:gd name="connsiteY5" fmla="*/ 5544693 h 6138697"/>
              <a:gd name="connsiteX6" fmla="*/ 4394553 w 6477824"/>
              <a:gd name="connsiteY6" fmla="*/ 5073294 h 6138697"/>
              <a:gd name="connsiteX7" fmla="*/ 5714533 w 6477824"/>
              <a:gd name="connsiteY7" fmla="*/ 3708625 h 6138697"/>
              <a:gd name="connsiteX8" fmla="*/ 5932623 w 6477824"/>
              <a:gd name="connsiteY8" fmla="*/ 3607719 h 6138697"/>
              <a:gd name="connsiteX9" fmla="*/ 6044597 w 6477824"/>
              <a:gd name="connsiteY9" fmla="*/ 2394725 h 6138697"/>
              <a:gd name="connsiteX10" fmla="*/ 6124347 w 6477824"/>
              <a:gd name="connsiteY10" fmla="*/ 2399119 h 6138697"/>
              <a:gd name="connsiteX11" fmla="*/ 6297906 w 6477824"/>
              <a:gd name="connsiteY11" fmla="*/ 2487783 h 6138697"/>
              <a:gd name="connsiteX12" fmla="*/ 6305753 w 6477824"/>
              <a:gd name="connsiteY12" fmla="*/ 2959182 h 6138697"/>
              <a:gd name="connsiteX13" fmla="*/ 3328634 w 6477824"/>
              <a:gd name="connsiteY13" fmla="*/ 6037097 h 6138697"/>
              <a:gd name="connsiteX14" fmla="*/ 2857235 w 6477824"/>
              <a:gd name="connsiteY14" fmla="*/ 6044945 h 6138697"/>
              <a:gd name="connsiteX15" fmla="*/ 2849389 w 6477824"/>
              <a:gd name="connsiteY15" fmla="*/ 5573545 h 6138697"/>
              <a:gd name="connsiteX16" fmla="*/ 5826508 w 6477824"/>
              <a:gd name="connsiteY16" fmla="*/ 2495631 h 6138697"/>
              <a:gd name="connsiteX17" fmla="*/ 6044597 w 6477824"/>
              <a:gd name="connsiteY17" fmla="*/ 2394725 h 6138697"/>
              <a:gd name="connsiteX18" fmla="*/ 4383852 w 6477824"/>
              <a:gd name="connsiteY18" fmla="*/ 1911046 h 6138697"/>
              <a:gd name="connsiteX19" fmla="*/ 4463601 w 6477824"/>
              <a:gd name="connsiteY19" fmla="*/ 1915440 h 6138697"/>
              <a:gd name="connsiteX20" fmla="*/ 4637161 w 6477824"/>
              <a:gd name="connsiteY20" fmla="*/ 2004106 h 6138697"/>
              <a:gd name="connsiteX21" fmla="*/ 4645008 w 6477824"/>
              <a:gd name="connsiteY21" fmla="*/ 2475503 h 6138697"/>
              <a:gd name="connsiteX22" fmla="*/ 1631011 w 6477824"/>
              <a:gd name="connsiteY22" fmla="*/ 5591545 h 6138697"/>
              <a:gd name="connsiteX23" fmla="*/ 1159613 w 6477824"/>
              <a:gd name="connsiteY23" fmla="*/ 5599392 h 6138697"/>
              <a:gd name="connsiteX24" fmla="*/ 1151765 w 6477824"/>
              <a:gd name="connsiteY24" fmla="*/ 5127994 h 6138697"/>
              <a:gd name="connsiteX25" fmla="*/ 4165763 w 6477824"/>
              <a:gd name="connsiteY25" fmla="*/ 2011953 h 6138697"/>
              <a:gd name="connsiteX26" fmla="*/ 4383852 w 6477824"/>
              <a:gd name="connsiteY26" fmla="*/ 1911046 h 6138697"/>
              <a:gd name="connsiteX27" fmla="*/ 6122918 w 6477824"/>
              <a:gd name="connsiteY27" fmla="*/ 1219120 h 6138697"/>
              <a:gd name="connsiteX28" fmla="*/ 6202668 w 6477824"/>
              <a:gd name="connsiteY28" fmla="*/ 1223516 h 6138697"/>
              <a:gd name="connsiteX29" fmla="*/ 6376226 w 6477824"/>
              <a:gd name="connsiteY29" fmla="*/ 1312179 h 6138697"/>
              <a:gd name="connsiteX30" fmla="*/ 6384072 w 6477824"/>
              <a:gd name="connsiteY30" fmla="*/ 1783575 h 6138697"/>
              <a:gd name="connsiteX31" fmla="*/ 2905912 w 6477824"/>
              <a:gd name="connsiteY31" fmla="*/ 5379497 h 6138697"/>
              <a:gd name="connsiteX32" fmla="*/ 2434514 w 6477824"/>
              <a:gd name="connsiteY32" fmla="*/ 5387345 h 6138697"/>
              <a:gd name="connsiteX33" fmla="*/ 2426667 w 6477824"/>
              <a:gd name="connsiteY33" fmla="*/ 4915946 h 6138697"/>
              <a:gd name="connsiteX34" fmla="*/ 5904827 w 6477824"/>
              <a:gd name="connsiteY34" fmla="*/ 1320025 h 6138697"/>
              <a:gd name="connsiteX35" fmla="*/ 6122918 w 6477824"/>
              <a:gd name="connsiteY35" fmla="*/ 1219120 h 6138697"/>
              <a:gd name="connsiteX36" fmla="*/ 2630391 w 6477824"/>
              <a:gd name="connsiteY36" fmla="*/ 437382 h 6138697"/>
              <a:gd name="connsiteX37" fmla="*/ 2710140 w 6477824"/>
              <a:gd name="connsiteY37" fmla="*/ 441778 h 6138697"/>
              <a:gd name="connsiteX38" fmla="*/ 2883699 w 6477824"/>
              <a:gd name="connsiteY38" fmla="*/ 530441 h 6138697"/>
              <a:gd name="connsiteX39" fmla="*/ 2891546 w 6477824"/>
              <a:gd name="connsiteY39" fmla="*/ 1001840 h 6138697"/>
              <a:gd name="connsiteX40" fmla="*/ 572999 w 6477824"/>
              <a:gd name="connsiteY40" fmla="*/ 3398885 h 6138697"/>
              <a:gd name="connsiteX41" fmla="*/ 101600 w 6477824"/>
              <a:gd name="connsiteY41" fmla="*/ 3406733 h 6138697"/>
              <a:gd name="connsiteX42" fmla="*/ 93753 w 6477824"/>
              <a:gd name="connsiteY42" fmla="*/ 2935335 h 6138697"/>
              <a:gd name="connsiteX43" fmla="*/ 2412301 w 6477824"/>
              <a:gd name="connsiteY43" fmla="*/ 538287 h 6138697"/>
              <a:gd name="connsiteX44" fmla="*/ 2630391 w 6477824"/>
              <a:gd name="connsiteY44" fmla="*/ 437382 h 6138697"/>
              <a:gd name="connsiteX45" fmla="*/ 3711683 w 6477824"/>
              <a:gd name="connsiteY45" fmla="*/ 414113 h 6138697"/>
              <a:gd name="connsiteX46" fmla="*/ 3791432 w 6477824"/>
              <a:gd name="connsiteY46" fmla="*/ 418507 h 6138697"/>
              <a:gd name="connsiteX47" fmla="*/ 3964992 w 6477824"/>
              <a:gd name="connsiteY47" fmla="*/ 507172 h 6138697"/>
              <a:gd name="connsiteX48" fmla="*/ 3972839 w 6477824"/>
              <a:gd name="connsiteY48" fmla="*/ 978571 h 6138697"/>
              <a:gd name="connsiteX49" fmla="*/ 995720 w 6477824"/>
              <a:gd name="connsiteY49" fmla="*/ 4056485 h 6138697"/>
              <a:gd name="connsiteX50" fmla="*/ 524322 w 6477824"/>
              <a:gd name="connsiteY50" fmla="*/ 4064333 h 6138697"/>
              <a:gd name="connsiteX51" fmla="*/ 516475 w 6477824"/>
              <a:gd name="connsiteY51" fmla="*/ 3592934 h 6138697"/>
              <a:gd name="connsiteX52" fmla="*/ 3493594 w 6477824"/>
              <a:gd name="connsiteY52" fmla="*/ 515018 h 6138697"/>
              <a:gd name="connsiteX53" fmla="*/ 3711683 w 6477824"/>
              <a:gd name="connsiteY53" fmla="*/ 414113 h 6138697"/>
              <a:gd name="connsiteX54" fmla="*/ 5172859 w 6477824"/>
              <a:gd name="connsiteY54" fmla="*/ 694 h 6138697"/>
              <a:gd name="connsiteX55" fmla="*/ 5252608 w 6477824"/>
              <a:gd name="connsiteY55" fmla="*/ 5089 h 6138697"/>
              <a:gd name="connsiteX56" fmla="*/ 5426166 w 6477824"/>
              <a:gd name="connsiteY56" fmla="*/ 93754 h 6138697"/>
              <a:gd name="connsiteX57" fmla="*/ 5434014 w 6477824"/>
              <a:gd name="connsiteY57" fmla="*/ 565153 h 6138697"/>
              <a:gd name="connsiteX58" fmla="*/ 1151991 w 6477824"/>
              <a:gd name="connsiteY58" fmla="*/ 4992151 h 6138697"/>
              <a:gd name="connsiteX59" fmla="*/ 680593 w 6477824"/>
              <a:gd name="connsiteY59" fmla="*/ 4999999 h 6138697"/>
              <a:gd name="connsiteX60" fmla="*/ 672745 w 6477824"/>
              <a:gd name="connsiteY60" fmla="*/ 4528600 h 6138697"/>
              <a:gd name="connsiteX61" fmla="*/ 4954768 w 6477824"/>
              <a:gd name="connsiteY61" fmla="*/ 101601 h 6138697"/>
              <a:gd name="connsiteX62" fmla="*/ 5172859 w 6477824"/>
              <a:gd name="connsiteY62" fmla="*/ 694 h 613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477824" h="6138697">
                <a:moveTo>
                  <a:pt x="5932623" y="3607719"/>
                </a:moveTo>
                <a:cubicBezTo>
                  <a:pt x="5959235" y="3606004"/>
                  <a:pt x="5986024" y="3607466"/>
                  <a:pt x="6012372" y="3612113"/>
                </a:cubicBezTo>
                <a:cubicBezTo>
                  <a:pt x="6075607" y="3623268"/>
                  <a:pt x="6136303" y="3652776"/>
                  <a:pt x="6185932" y="3700778"/>
                </a:cubicBezTo>
                <a:cubicBezTo>
                  <a:pt x="6318271" y="3828785"/>
                  <a:pt x="6321784" y="4039836"/>
                  <a:pt x="6193779" y="4172177"/>
                </a:cubicBezTo>
                <a:lnTo>
                  <a:pt x="4873800" y="5536846"/>
                </a:lnTo>
                <a:cubicBezTo>
                  <a:pt x="4745794" y="5669186"/>
                  <a:pt x="4534741" y="5672699"/>
                  <a:pt x="4402401" y="5544693"/>
                </a:cubicBezTo>
                <a:cubicBezTo>
                  <a:pt x="4270061" y="5416686"/>
                  <a:pt x="4266548" y="5205635"/>
                  <a:pt x="4394553" y="5073294"/>
                </a:cubicBezTo>
                <a:lnTo>
                  <a:pt x="5714533" y="3708625"/>
                </a:lnTo>
                <a:cubicBezTo>
                  <a:pt x="5774535" y="3646590"/>
                  <a:pt x="5852786" y="3612863"/>
                  <a:pt x="5932623" y="3607719"/>
                </a:cubicBezTo>
                <a:close/>
                <a:moveTo>
                  <a:pt x="6044597" y="2394725"/>
                </a:moveTo>
                <a:cubicBezTo>
                  <a:pt x="6071210" y="2393010"/>
                  <a:pt x="6097999" y="2394472"/>
                  <a:pt x="6124347" y="2399119"/>
                </a:cubicBezTo>
                <a:cubicBezTo>
                  <a:pt x="6187581" y="2410275"/>
                  <a:pt x="6248277" y="2439781"/>
                  <a:pt x="6297906" y="2487783"/>
                </a:cubicBezTo>
                <a:cubicBezTo>
                  <a:pt x="6430246" y="2615790"/>
                  <a:pt x="6433758" y="2826841"/>
                  <a:pt x="6305753" y="2959182"/>
                </a:cubicBezTo>
                <a:lnTo>
                  <a:pt x="3328634" y="6037097"/>
                </a:lnTo>
                <a:cubicBezTo>
                  <a:pt x="3200628" y="6169437"/>
                  <a:pt x="2989577" y="6172951"/>
                  <a:pt x="2857235" y="6044945"/>
                </a:cubicBezTo>
                <a:cubicBezTo>
                  <a:pt x="2724896" y="5916938"/>
                  <a:pt x="2721383" y="5705886"/>
                  <a:pt x="2849389" y="5573545"/>
                </a:cubicBezTo>
                <a:lnTo>
                  <a:pt x="5826508" y="2495631"/>
                </a:lnTo>
                <a:cubicBezTo>
                  <a:pt x="5886509" y="2433596"/>
                  <a:pt x="5964760" y="2399869"/>
                  <a:pt x="6044597" y="2394725"/>
                </a:cubicBezTo>
                <a:close/>
                <a:moveTo>
                  <a:pt x="4383852" y="1911046"/>
                </a:moveTo>
                <a:cubicBezTo>
                  <a:pt x="4410464" y="1909332"/>
                  <a:pt x="4437253" y="1910793"/>
                  <a:pt x="4463601" y="1915440"/>
                </a:cubicBezTo>
                <a:cubicBezTo>
                  <a:pt x="4526835" y="1926595"/>
                  <a:pt x="4587532" y="1956102"/>
                  <a:pt x="4637161" y="2004106"/>
                </a:cubicBezTo>
                <a:cubicBezTo>
                  <a:pt x="4769501" y="2132111"/>
                  <a:pt x="4773013" y="2343163"/>
                  <a:pt x="4645008" y="2475503"/>
                </a:cubicBezTo>
                <a:lnTo>
                  <a:pt x="1631011" y="5591545"/>
                </a:lnTo>
                <a:cubicBezTo>
                  <a:pt x="1503004" y="5723885"/>
                  <a:pt x="1291952" y="5727398"/>
                  <a:pt x="1159613" y="5599392"/>
                </a:cubicBezTo>
                <a:cubicBezTo>
                  <a:pt x="1027273" y="5471386"/>
                  <a:pt x="1023759" y="5260334"/>
                  <a:pt x="1151765" y="5127994"/>
                </a:cubicBezTo>
                <a:lnTo>
                  <a:pt x="4165763" y="2011953"/>
                </a:lnTo>
                <a:cubicBezTo>
                  <a:pt x="4225765" y="1949918"/>
                  <a:pt x="4304015" y="1916191"/>
                  <a:pt x="4383852" y="1911046"/>
                </a:cubicBezTo>
                <a:close/>
                <a:moveTo>
                  <a:pt x="6122918" y="1219120"/>
                </a:moveTo>
                <a:cubicBezTo>
                  <a:pt x="6149531" y="1217406"/>
                  <a:pt x="6176319" y="1218868"/>
                  <a:pt x="6202668" y="1223516"/>
                </a:cubicBezTo>
                <a:cubicBezTo>
                  <a:pt x="6265901" y="1234669"/>
                  <a:pt x="6326597" y="1264176"/>
                  <a:pt x="6376226" y="1312179"/>
                </a:cubicBezTo>
                <a:cubicBezTo>
                  <a:pt x="6508565" y="1440185"/>
                  <a:pt x="6512078" y="1651236"/>
                  <a:pt x="6384072" y="1783575"/>
                </a:cubicBezTo>
                <a:lnTo>
                  <a:pt x="2905912" y="5379497"/>
                </a:lnTo>
                <a:cubicBezTo>
                  <a:pt x="2777906" y="5511837"/>
                  <a:pt x="2566854" y="5515350"/>
                  <a:pt x="2434514" y="5387345"/>
                </a:cubicBezTo>
                <a:cubicBezTo>
                  <a:pt x="2302174" y="5259339"/>
                  <a:pt x="2298660" y="5048287"/>
                  <a:pt x="2426667" y="4915946"/>
                </a:cubicBezTo>
                <a:lnTo>
                  <a:pt x="5904827" y="1320025"/>
                </a:lnTo>
                <a:cubicBezTo>
                  <a:pt x="5964831" y="1257990"/>
                  <a:pt x="6043080" y="1224263"/>
                  <a:pt x="6122918" y="1219120"/>
                </a:cubicBezTo>
                <a:close/>
                <a:moveTo>
                  <a:pt x="2630391" y="437382"/>
                </a:moveTo>
                <a:cubicBezTo>
                  <a:pt x="2657004" y="435667"/>
                  <a:pt x="2683792" y="437129"/>
                  <a:pt x="2710140" y="441778"/>
                </a:cubicBezTo>
                <a:cubicBezTo>
                  <a:pt x="2773374" y="452932"/>
                  <a:pt x="2834071" y="482439"/>
                  <a:pt x="2883699" y="530441"/>
                </a:cubicBezTo>
                <a:cubicBezTo>
                  <a:pt x="3016038" y="658447"/>
                  <a:pt x="3019551" y="869501"/>
                  <a:pt x="2891546" y="1001840"/>
                </a:cubicBezTo>
                <a:lnTo>
                  <a:pt x="572999" y="3398885"/>
                </a:lnTo>
                <a:cubicBezTo>
                  <a:pt x="444992" y="3531226"/>
                  <a:pt x="233940" y="3534739"/>
                  <a:pt x="101600" y="3406733"/>
                </a:cubicBezTo>
                <a:cubicBezTo>
                  <a:pt x="-30740" y="3278727"/>
                  <a:pt x="-34253" y="3067675"/>
                  <a:pt x="93753" y="2935335"/>
                </a:cubicBezTo>
                <a:lnTo>
                  <a:pt x="2412301" y="538287"/>
                </a:lnTo>
                <a:cubicBezTo>
                  <a:pt x="2472303" y="476254"/>
                  <a:pt x="2550554" y="442525"/>
                  <a:pt x="2630391" y="437382"/>
                </a:cubicBezTo>
                <a:close/>
                <a:moveTo>
                  <a:pt x="3711683" y="414113"/>
                </a:moveTo>
                <a:cubicBezTo>
                  <a:pt x="3738295" y="412399"/>
                  <a:pt x="3765084" y="413859"/>
                  <a:pt x="3791432" y="418507"/>
                </a:cubicBezTo>
                <a:cubicBezTo>
                  <a:pt x="3854667" y="429662"/>
                  <a:pt x="3915363" y="459171"/>
                  <a:pt x="3964992" y="507172"/>
                </a:cubicBezTo>
                <a:cubicBezTo>
                  <a:pt x="4097331" y="635177"/>
                  <a:pt x="4100845" y="846230"/>
                  <a:pt x="3972839" y="978571"/>
                </a:cubicBezTo>
                <a:lnTo>
                  <a:pt x="995720" y="4056485"/>
                </a:lnTo>
                <a:cubicBezTo>
                  <a:pt x="867714" y="4188825"/>
                  <a:pt x="656662" y="4192338"/>
                  <a:pt x="524322" y="4064333"/>
                </a:cubicBezTo>
                <a:cubicBezTo>
                  <a:pt x="391982" y="3936326"/>
                  <a:pt x="388469" y="3725274"/>
                  <a:pt x="516475" y="3592934"/>
                </a:cubicBezTo>
                <a:lnTo>
                  <a:pt x="3493594" y="515018"/>
                </a:lnTo>
                <a:cubicBezTo>
                  <a:pt x="3553596" y="452985"/>
                  <a:pt x="3631846" y="419258"/>
                  <a:pt x="3711683" y="414113"/>
                </a:cubicBezTo>
                <a:close/>
                <a:moveTo>
                  <a:pt x="5172859" y="694"/>
                </a:moveTo>
                <a:cubicBezTo>
                  <a:pt x="5199471" y="-1020"/>
                  <a:pt x="5226260" y="442"/>
                  <a:pt x="5252608" y="5089"/>
                </a:cubicBezTo>
                <a:cubicBezTo>
                  <a:pt x="5315842" y="16244"/>
                  <a:pt x="5376539" y="45750"/>
                  <a:pt x="5426166" y="93754"/>
                </a:cubicBezTo>
                <a:cubicBezTo>
                  <a:pt x="5558506" y="221760"/>
                  <a:pt x="5562019" y="432812"/>
                  <a:pt x="5434014" y="565153"/>
                </a:cubicBezTo>
                <a:lnTo>
                  <a:pt x="1151991" y="4992151"/>
                </a:lnTo>
                <a:cubicBezTo>
                  <a:pt x="1023985" y="5124491"/>
                  <a:pt x="812933" y="5128005"/>
                  <a:pt x="680593" y="4999999"/>
                </a:cubicBezTo>
                <a:cubicBezTo>
                  <a:pt x="548253" y="4871992"/>
                  <a:pt x="544740" y="4660940"/>
                  <a:pt x="672745" y="4528600"/>
                </a:cubicBezTo>
                <a:lnTo>
                  <a:pt x="4954768" y="101601"/>
                </a:lnTo>
                <a:cubicBezTo>
                  <a:pt x="5014770" y="39567"/>
                  <a:pt x="5093021" y="5839"/>
                  <a:pt x="5172859" y="694"/>
                </a:cubicBezTo>
                <a:close/>
              </a:path>
            </a:pathLst>
          </a:custGeom>
        </p:spPr>
      </p:pic>
      <p:grpSp>
        <p:nvGrpSpPr>
          <p:cNvPr id="67" name="组合 66"/>
          <p:cNvGrpSpPr/>
          <p:nvPr/>
        </p:nvGrpSpPr>
        <p:grpSpPr>
          <a:xfrm>
            <a:off x="892651" y="2155549"/>
            <a:ext cx="2646818" cy="2087594"/>
            <a:chOff x="120923" y="358911"/>
            <a:chExt cx="2706615" cy="2133985"/>
          </a:xfrm>
        </p:grpSpPr>
        <p:grpSp>
          <p:nvGrpSpPr>
            <p:cNvPr id="68" name="组合 67"/>
            <p:cNvGrpSpPr/>
            <p:nvPr/>
          </p:nvGrpSpPr>
          <p:grpSpPr>
            <a:xfrm>
              <a:off x="120923" y="358911"/>
              <a:ext cx="2706615" cy="2133985"/>
              <a:chOff x="3430102" y="3226788"/>
              <a:chExt cx="3316286" cy="2614670"/>
            </a:xfrm>
          </p:grpSpPr>
          <p:graphicFrame>
            <p:nvGraphicFramePr>
              <p:cNvPr id="70" name="图表 69"/>
              <p:cNvGraphicFramePr/>
              <p:nvPr/>
            </p:nvGraphicFramePr>
            <p:xfrm>
              <a:off x="3430102" y="3226788"/>
              <a:ext cx="3316286" cy="2614670"/>
            </p:xfrm>
            <a:graphic>
              <a:graphicData uri="http://schemas.openxmlformats.org/drawingml/2006/chart">
                <c:chart xmlns:c="http://schemas.openxmlformats.org/drawingml/2006/chart" xmlns:r="http://schemas.openxmlformats.org/officeDocument/2006/relationships" r:id="rId5"/>
              </a:graphicData>
            </a:graphic>
          </p:graphicFrame>
          <p:sp>
            <p:nvSpPr>
              <p:cNvPr id="71" name="椭圆 70"/>
              <p:cNvSpPr/>
              <p:nvPr/>
            </p:nvSpPr>
            <p:spPr>
              <a:xfrm>
                <a:off x="4197058" y="3642936"/>
                <a:ext cx="1782374" cy="1782374"/>
              </a:xfrm>
              <a:prstGeom prst="ellipse">
                <a:avLst/>
              </a:prstGeom>
              <a:gradFill flip="none" rotWithShape="1">
                <a:gsLst>
                  <a:gs pos="0">
                    <a:srgbClr val="F0F0F0"/>
                  </a:gs>
                  <a:gs pos="100000">
                    <a:srgbClr val="F1F1F1"/>
                  </a:gs>
                </a:gsLst>
                <a:lin ang="2700000" scaled="1"/>
                <a:tileRect/>
              </a:gradFill>
              <a:ln w="28575" cap="flat" cmpd="sng" algn="ctr">
                <a:noFill/>
                <a:prstDash val="solid"/>
              </a:ln>
              <a:effectLst>
                <a:outerShdw blurRad="190500" dist="88900" dir="2700000" algn="tl" rotWithShape="0">
                  <a:prstClr val="black">
                    <a:alpha val="3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0070C0"/>
                  </a:solidFill>
                  <a:effectLst/>
                  <a:uLnTx/>
                  <a:uFillTx/>
                  <a:latin typeface="Impact MT Std" pitchFamily="34" charset="0"/>
                  <a:ea typeface="宋体" panose="02010600030101010101" pitchFamily="2" charset="-122"/>
                  <a:cs typeface="+mn-cs"/>
                </a:endParaRPr>
              </a:p>
            </p:txBody>
          </p:sp>
        </p:grpSp>
        <p:sp>
          <p:nvSpPr>
            <p:cNvPr id="69" name="文本框 29"/>
            <p:cNvSpPr txBox="1"/>
            <p:nvPr/>
          </p:nvSpPr>
          <p:spPr>
            <a:xfrm>
              <a:off x="1030177" y="1167604"/>
              <a:ext cx="948783" cy="47203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2400" kern="0" dirty="0">
                  <a:solidFill>
                    <a:schemeClr val="tx1">
                      <a:lumMod val="75000"/>
                      <a:lumOff val="25000"/>
                    </a:schemeClr>
                  </a:solidFill>
                  <a:latin typeface="Arial Black" panose="020B0A04020102020204" pitchFamily="34" charset="0"/>
                </a:rPr>
                <a:t>4</a:t>
              </a:r>
              <a:r>
                <a:rPr kumimoji="0" lang="en-US" altLang="zh-CN" sz="2400" b="0" i="0" u="none" strike="noStrike" kern="0" cap="none" spc="0" normalizeH="0" baseline="0" noProof="0" dirty="0">
                  <a:ln>
                    <a:noFill/>
                  </a:ln>
                  <a:solidFill>
                    <a:schemeClr val="tx1">
                      <a:lumMod val="75000"/>
                      <a:lumOff val="25000"/>
                    </a:schemeClr>
                  </a:solidFill>
                  <a:effectLst/>
                  <a:uLnTx/>
                  <a:uFillTx/>
                  <a:latin typeface="Arial Black" panose="020B0A04020102020204" pitchFamily="34" charset="0"/>
                </a:rPr>
                <a:t>5%</a:t>
              </a:r>
              <a:endParaRPr kumimoji="0" lang="zh-CN" altLang="en-US" sz="2400" b="0" i="0" u="none" strike="noStrike" kern="0" cap="none" spc="0" normalizeH="0" baseline="0" noProof="0" dirty="0">
                <a:ln>
                  <a:noFill/>
                </a:ln>
                <a:solidFill>
                  <a:schemeClr val="tx1">
                    <a:lumMod val="75000"/>
                    <a:lumOff val="25000"/>
                  </a:schemeClr>
                </a:solidFill>
                <a:effectLst/>
                <a:uLnTx/>
                <a:uFillTx/>
                <a:latin typeface="Arial Black" panose="020B0A04020102020204" pitchFamily="34" charset="0"/>
              </a:endParaRPr>
            </a:p>
          </p:txBody>
        </p:sp>
      </p:grpSp>
      <p:grpSp>
        <p:nvGrpSpPr>
          <p:cNvPr id="72" name="组合 71"/>
          <p:cNvGrpSpPr/>
          <p:nvPr/>
        </p:nvGrpSpPr>
        <p:grpSpPr>
          <a:xfrm>
            <a:off x="3430821" y="2155549"/>
            <a:ext cx="2646818" cy="2087594"/>
            <a:chOff x="8617867" y="296237"/>
            <a:chExt cx="2830704" cy="2231821"/>
          </a:xfrm>
        </p:grpSpPr>
        <p:grpSp>
          <p:nvGrpSpPr>
            <p:cNvPr id="73" name="组合 72"/>
            <p:cNvGrpSpPr/>
            <p:nvPr/>
          </p:nvGrpSpPr>
          <p:grpSpPr>
            <a:xfrm>
              <a:off x="8617867" y="296237"/>
              <a:ext cx="2830704" cy="2231821"/>
              <a:chOff x="3430102" y="3226788"/>
              <a:chExt cx="3316286" cy="2614670"/>
            </a:xfrm>
          </p:grpSpPr>
          <p:graphicFrame>
            <p:nvGraphicFramePr>
              <p:cNvPr id="75" name="图表 74"/>
              <p:cNvGraphicFramePr/>
              <p:nvPr/>
            </p:nvGraphicFramePr>
            <p:xfrm>
              <a:off x="3430102" y="3226788"/>
              <a:ext cx="3316286" cy="2614670"/>
            </p:xfrm>
            <a:graphic>
              <a:graphicData uri="http://schemas.openxmlformats.org/drawingml/2006/chart">
                <c:chart xmlns:c="http://schemas.openxmlformats.org/drawingml/2006/chart" xmlns:r="http://schemas.openxmlformats.org/officeDocument/2006/relationships" r:id="rId6"/>
              </a:graphicData>
            </a:graphic>
          </p:graphicFrame>
          <p:sp>
            <p:nvSpPr>
              <p:cNvPr id="76" name="椭圆 75"/>
              <p:cNvSpPr/>
              <p:nvPr/>
            </p:nvSpPr>
            <p:spPr>
              <a:xfrm>
                <a:off x="4197058" y="3642936"/>
                <a:ext cx="1782374" cy="1782374"/>
              </a:xfrm>
              <a:prstGeom prst="ellipse">
                <a:avLst/>
              </a:prstGeom>
              <a:gradFill flip="none" rotWithShape="1">
                <a:gsLst>
                  <a:gs pos="0">
                    <a:srgbClr val="F0F0F0"/>
                  </a:gs>
                  <a:gs pos="100000">
                    <a:srgbClr val="F1F1F1"/>
                  </a:gs>
                </a:gsLst>
                <a:lin ang="2700000" scaled="1"/>
                <a:tileRect/>
              </a:gradFill>
              <a:ln w="28575" cap="flat" cmpd="sng" algn="ctr">
                <a:noFill/>
                <a:prstDash val="solid"/>
              </a:ln>
              <a:effectLst>
                <a:outerShdw blurRad="190500" dist="88900" dir="2700000" algn="tl" rotWithShape="0">
                  <a:prstClr val="black">
                    <a:alpha val="3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0070C0"/>
                  </a:solidFill>
                  <a:effectLst/>
                  <a:uLnTx/>
                  <a:uFillTx/>
                  <a:latin typeface="Impact MT Std" pitchFamily="34" charset="0"/>
                  <a:ea typeface="宋体" panose="02010600030101010101" pitchFamily="2" charset="-122"/>
                  <a:cs typeface="+mn-cs"/>
                </a:endParaRPr>
              </a:p>
            </p:txBody>
          </p:sp>
        </p:grpSp>
        <p:sp>
          <p:nvSpPr>
            <p:cNvPr id="74" name="文本框 54"/>
            <p:cNvSpPr txBox="1"/>
            <p:nvPr/>
          </p:nvSpPr>
          <p:spPr>
            <a:xfrm>
              <a:off x="9568807" y="1132731"/>
              <a:ext cx="1008700" cy="4936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tx1">
                      <a:lumMod val="75000"/>
                      <a:lumOff val="25000"/>
                    </a:schemeClr>
                  </a:solidFill>
                  <a:effectLst/>
                  <a:uLnTx/>
                  <a:uFillTx/>
                  <a:latin typeface="Arial Black" panose="020B0A04020102020204" pitchFamily="34" charset="0"/>
                </a:rPr>
                <a:t>85%</a:t>
              </a:r>
              <a:endParaRPr kumimoji="0" lang="zh-CN" altLang="en-US" sz="2400" b="0" i="0" u="none" strike="noStrike" kern="0" cap="none" spc="0" normalizeH="0" baseline="0" noProof="0" dirty="0">
                <a:ln>
                  <a:noFill/>
                </a:ln>
                <a:solidFill>
                  <a:schemeClr val="tx1">
                    <a:lumMod val="75000"/>
                    <a:lumOff val="25000"/>
                  </a:schemeClr>
                </a:solidFill>
                <a:effectLst/>
                <a:uLnTx/>
                <a:uFillTx/>
                <a:latin typeface="Arial Black" panose="020B0A04020102020204" pitchFamily="34" charset="0"/>
              </a:endParaRPr>
            </a:p>
          </p:txBody>
        </p:sp>
      </p:grpSp>
      <p:grpSp>
        <p:nvGrpSpPr>
          <p:cNvPr id="77" name="组合 76"/>
          <p:cNvGrpSpPr/>
          <p:nvPr/>
        </p:nvGrpSpPr>
        <p:grpSpPr>
          <a:xfrm>
            <a:off x="5968991" y="2155549"/>
            <a:ext cx="2646818" cy="2087594"/>
            <a:chOff x="120923" y="2132856"/>
            <a:chExt cx="2748248" cy="2166810"/>
          </a:xfrm>
        </p:grpSpPr>
        <p:grpSp>
          <p:nvGrpSpPr>
            <p:cNvPr id="78" name="组合 77"/>
            <p:cNvGrpSpPr/>
            <p:nvPr/>
          </p:nvGrpSpPr>
          <p:grpSpPr>
            <a:xfrm>
              <a:off x="120923" y="2132856"/>
              <a:ext cx="2748248" cy="2166810"/>
              <a:chOff x="3430102" y="3226788"/>
              <a:chExt cx="3316286" cy="2614670"/>
            </a:xfrm>
          </p:grpSpPr>
          <p:graphicFrame>
            <p:nvGraphicFramePr>
              <p:cNvPr id="80" name="图表 79"/>
              <p:cNvGraphicFramePr/>
              <p:nvPr/>
            </p:nvGraphicFramePr>
            <p:xfrm>
              <a:off x="3430102" y="3226788"/>
              <a:ext cx="3316286" cy="2614670"/>
            </p:xfrm>
            <a:graphic>
              <a:graphicData uri="http://schemas.openxmlformats.org/drawingml/2006/chart">
                <c:chart xmlns:c="http://schemas.openxmlformats.org/drawingml/2006/chart" xmlns:r="http://schemas.openxmlformats.org/officeDocument/2006/relationships" r:id="rId7"/>
              </a:graphicData>
            </a:graphic>
          </p:graphicFrame>
          <p:sp>
            <p:nvSpPr>
              <p:cNvPr id="81" name="椭圆 80"/>
              <p:cNvSpPr/>
              <p:nvPr/>
            </p:nvSpPr>
            <p:spPr>
              <a:xfrm>
                <a:off x="4197058" y="3642936"/>
                <a:ext cx="1782374" cy="1782374"/>
              </a:xfrm>
              <a:prstGeom prst="ellipse">
                <a:avLst/>
              </a:prstGeom>
              <a:gradFill flip="none" rotWithShape="1">
                <a:gsLst>
                  <a:gs pos="0">
                    <a:srgbClr val="F0F0F0"/>
                  </a:gs>
                  <a:gs pos="100000">
                    <a:srgbClr val="F1F1F1"/>
                  </a:gs>
                </a:gsLst>
                <a:lin ang="2700000" scaled="1"/>
                <a:tileRect/>
              </a:gradFill>
              <a:ln w="28575" cap="flat" cmpd="sng" algn="ctr">
                <a:noFill/>
                <a:prstDash val="solid"/>
              </a:ln>
              <a:effectLst>
                <a:outerShdw blurRad="190500" dist="88900" dir="2700000" algn="tl" rotWithShape="0">
                  <a:prstClr val="black">
                    <a:alpha val="3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0070C0"/>
                  </a:solidFill>
                  <a:effectLst/>
                  <a:uLnTx/>
                  <a:uFillTx/>
                  <a:latin typeface="Impact MT Std" pitchFamily="34" charset="0"/>
                  <a:ea typeface="宋体" panose="02010600030101010101" pitchFamily="2" charset="-122"/>
                  <a:cs typeface="+mn-cs"/>
                </a:endParaRPr>
              </a:p>
            </p:txBody>
          </p:sp>
        </p:grpSp>
        <p:sp>
          <p:nvSpPr>
            <p:cNvPr id="79" name="文本框 53"/>
            <p:cNvSpPr txBox="1"/>
            <p:nvPr/>
          </p:nvSpPr>
          <p:spPr>
            <a:xfrm>
              <a:off x="1041381" y="2976613"/>
              <a:ext cx="1127064" cy="47929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i="0" u="none" strike="noStrike" kern="0" cap="none" spc="0" normalizeH="0" baseline="0" noProof="0" dirty="0">
                  <a:ln>
                    <a:noFill/>
                  </a:ln>
                  <a:solidFill>
                    <a:schemeClr val="tx1">
                      <a:lumMod val="75000"/>
                      <a:lumOff val="25000"/>
                    </a:schemeClr>
                  </a:solidFill>
                  <a:effectLst/>
                  <a:uLnTx/>
                  <a:uFillTx/>
                  <a:latin typeface="Arial Black" panose="020B0A04020102020204" pitchFamily="34" charset="0"/>
                </a:rPr>
                <a:t>70%</a:t>
              </a:r>
              <a:endParaRPr kumimoji="0" lang="zh-CN" altLang="en-US" sz="2400" i="0" u="none" strike="noStrike" kern="0" cap="none" spc="0" normalizeH="0" baseline="0" noProof="0" dirty="0">
                <a:ln>
                  <a:noFill/>
                </a:ln>
                <a:solidFill>
                  <a:schemeClr val="tx1">
                    <a:lumMod val="75000"/>
                    <a:lumOff val="25000"/>
                  </a:schemeClr>
                </a:solidFill>
                <a:effectLst/>
                <a:uLnTx/>
                <a:uFillTx/>
                <a:latin typeface="Arial Black" panose="020B0A04020102020204" pitchFamily="34" charset="0"/>
              </a:endParaRPr>
            </a:p>
          </p:txBody>
        </p:sp>
      </p:grpSp>
      <p:grpSp>
        <p:nvGrpSpPr>
          <p:cNvPr id="82" name="组合 81"/>
          <p:cNvGrpSpPr/>
          <p:nvPr/>
        </p:nvGrpSpPr>
        <p:grpSpPr>
          <a:xfrm>
            <a:off x="8507160" y="2155549"/>
            <a:ext cx="2646818" cy="2087594"/>
            <a:chOff x="120923" y="358911"/>
            <a:chExt cx="2706615" cy="2133985"/>
          </a:xfrm>
        </p:grpSpPr>
        <p:grpSp>
          <p:nvGrpSpPr>
            <p:cNvPr id="83" name="组合 82"/>
            <p:cNvGrpSpPr/>
            <p:nvPr/>
          </p:nvGrpSpPr>
          <p:grpSpPr>
            <a:xfrm>
              <a:off x="120923" y="358911"/>
              <a:ext cx="2706615" cy="2133985"/>
              <a:chOff x="3430102" y="3226788"/>
              <a:chExt cx="3316286" cy="2614670"/>
            </a:xfrm>
          </p:grpSpPr>
          <p:graphicFrame>
            <p:nvGraphicFramePr>
              <p:cNvPr id="85" name="图表 84"/>
              <p:cNvGraphicFramePr/>
              <p:nvPr/>
            </p:nvGraphicFramePr>
            <p:xfrm>
              <a:off x="3430102" y="3226788"/>
              <a:ext cx="3316286" cy="2614670"/>
            </p:xfrm>
            <a:graphic>
              <a:graphicData uri="http://schemas.openxmlformats.org/drawingml/2006/chart">
                <c:chart xmlns:c="http://schemas.openxmlformats.org/drawingml/2006/chart" xmlns:r="http://schemas.openxmlformats.org/officeDocument/2006/relationships" r:id="rId8"/>
              </a:graphicData>
            </a:graphic>
          </p:graphicFrame>
          <p:sp>
            <p:nvSpPr>
              <p:cNvPr id="86" name="椭圆 85"/>
              <p:cNvSpPr/>
              <p:nvPr/>
            </p:nvSpPr>
            <p:spPr>
              <a:xfrm>
                <a:off x="4197058" y="3642936"/>
                <a:ext cx="1782374" cy="1782374"/>
              </a:xfrm>
              <a:prstGeom prst="ellipse">
                <a:avLst/>
              </a:prstGeom>
              <a:gradFill flip="none" rotWithShape="1">
                <a:gsLst>
                  <a:gs pos="0">
                    <a:srgbClr val="F0F0F0"/>
                  </a:gs>
                  <a:gs pos="100000">
                    <a:srgbClr val="F1F1F1"/>
                  </a:gs>
                </a:gsLst>
                <a:lin ang="2700000" scaled="1"/>
                <a:tileRect/>
              </a:gradFill>
              <a:ln w="28575" cap="flat" cmpd="sng" algn="ctr">
                <a:noFill/>
                <a:prstDash val="solid"/>
              </a:ln>
              <a:effectLst>
                <a:outerShdw blurRad="190500" dist="88900" dir="2700000" algn="tl" rotWithShape="0">
                  <a:prstClr val="black">
                    <a:alpha val="3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0070C0"/>
                  </a:solidFill>
                  <a:effectLst/>
                  <a:uLnTx/>
                  <a:uFillTx/>
                  <a:latin typeface="Impact MT Std" pitchFamily="34" charset="0"/>
                  <a:ea typeface="宋体" panose="02010600030101010101" pitchFamily="2" charset="-122"/>
                  <a:cs typeface="+mn-cs"/>
                </a:endParaRPr>
              </a:p>
            </p:txBody>
          </p:sp>
        </p:grpSp>
        <p:sp>
          <p:nvSpPr>
            <p:cNvPr id="84" name="文本框 29"/>
            <p:cNvSpPr txBox="1"/>
            <p:nvPr/>
          </p:nvSpPr>
          <p:spPr>
            <a:xfrm>
              <a:off x="1002615" y="1167604"/>
              <a:ext cx="948783" cy="47203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tx1">
                      <a:lumMod val="75000"/>
                      <a:lumOff val="25000"/>
                    </a:schemeClr>
                  </a:solidFill>
                  <a:effectLst/>
                  <a:uLnTx/>
                  <a:uFillTx/>
                  <a:latin typeface="Arial Black" panose="020B0A04020102020204" pitchFamily="34" charset="0"/>
                </a:rPr>
                <a:t>78%</a:t>
              </a:r>
              <a:endParaRPr kumimoji="0" lang="zh-CN" altLang="en-US" sz="2400" b="0" i="0" u="none" strike="noStrike" kern="0" cap="none" spc="0" normalizeH="0" baseline="0" noProof="0" dirty="0">
                <a:ln>
                  <a:noFill/>
                </a:ln>
                <a:solidFill>
                  <a:schemeClr val="tx1">
                    <a:lumMod val="75000"/>
                    <a:lumOff val="25000"/>
                  </a:schemeClr>
                </a:solidFill>
                <a:effectLst/>
                <a:uLnTx/>
                <a:uFillTx/>
                <a:latin typeface="Arial Black" panose="020B0A04020102020204" pitchFamily="34" charset="0"/>
              </a:endParaRPr>
            </a:p>
          </p:txBody>
        </p:sp>
      </p:grpSp>
      <p:sp>
        <p:nvSpPr>
          <p:cNvPr id="87" name="TextBox 153"/>
          <p:cNvSpPr txBox="1"/>
          <p:nvPr/>
        </p:nvSpPr>
        <p:spPr>
          <a:xfrm>
            <a:off x="1061008" y="4913655"/>
            <a:ext cx="2116582" cy="691087"/>
          </a:xfrm>
          <a:prstGeom prst="rect">
            <a:avLst/>
          </a:prstGeom>
          <a:noFill/>
        </p:spPr>
        <p:txBody>
          <a:bodyPr wrap="square" rtlCol="0">
            <a:spAutoFit/>
          </a:bodyPr>
          <a:lstStyle/>
          <a:p>
            <a:pPr algn="ctr">
              <a:lnSpc>
                <a:spcPct val="150000"/>
              </a:lnSpc>
            </a:pPr>
            <a:r>
              <a:rPr lang="da-DK" altLang="zh-CN" sz="900" kern="0" dirty="0">
                <a:solidFill>
                  <a:schemeClr val="bg1">
                    <a:lumMod val="50000"/>
                  </a:schemeClr>
                </a:solidFill>
                <a:latin typeface="微软雅黑" panose="020B0503020204020204" pitchFamily="34" charset="-122"/>
                <a:ea typeface="微软雅黑" panose="020B0503020204020204" pitchFamily="34" charset="-122"/>
              </a:rPr>
              <a:t>Lorem ipsum dolor sit amet, contur adipiscing elit. Nulla volutpat dui at fermentum.</a:t>
            </a:r>
          </a:p>
        </p:txBody>
      </p:sp>
      <p:sp>
        <p:nvSpPr>
          <p:cNvPr id="88" name="TextBox 153"/>
          <p:cNvSpPr txBox="1"/>
          <p:nvPr/>
        </p:nvSpPr>
        <p:spPr>
          <a:xfrm>
            <a:off x="3643888" y="4913655"/>
            <a:ext cx="2116582" cy="691087"/>
          </a:xfrm>
          <a:prstGeom prst="rect">
            <a:avLst/>
          </a:prstGeom>
          <a:noFill/>
        </p:spPr>
        <p:txBody>
          <a:bodyPr wrap="square" rtlCol="0">
            <a:spAutoFit/>
          </a:bodyPr>
          <a:lstStyle/>
          <a:p>
            <a:pPr algn="ctr">
              <a:lnSpc>
                <a:spcPct val="150000"/>
              </a:lnSpc>
            </a:pPr>
            <a:r>
              <a:rPr lang="da-DK" altLang="zh-CN" sz="900" kern="0" dirty="0">
                <a:solidFill>
                  <a:schemeClr val="bg1">
                    <a:lumMod val="50000"/>
                  </a:schemeClr>
                </a:solidFill>
                <a:latin typeface="微软雅黑" panose="020B0503020204020204" pitchFamily="34" charset="-122"/>
                <a:ea typeface="微软雅黑" panose="020B0503020204020204" pitchFamily="34" charset="-122"/>
              </a:rPr>
              <a:t>Lorem ipsum dolor sit amet, contur adipiscing elit. Nulla volutpat dui at fermentum.</a:t>
            </a:r>
          </a:p>
        </p:txBody>
      </p:sp>
      <p:sp>
        <p:nvSpPr>
          <p:cNvPr id="89" name="TextBox 153"/>
          <p:cNvSpPr txBox="1"/>
          <p:nvPr/>
        </p:nvSpPr>
        <p:spPr>
          <a:xfrm>
            <a:off x="6226768" y="4913655"/>
            <a:ext cx="2116582" cy="691087"/>
          </a:xfrm>
          <a:prstGeom prst="rect">
            <a:avLst/>
          </a:prstGeom>
          <a:noFill/>
        </p:spPr>
        <p:txBody>
          <a:bodyPr wrap="square" rtlCol="0">
            <a:spAutoFit/>
          </a:bodyPr>
          <a:lstStyle/>
          <a:p>
            <a:pPr algn="ctr">
              <a:lnSpc>
                <a:spcPct val="150000"/>
              </a:lnSpc>
            </a:pPr>
            <a:r>
              <a:rPr lang="da-DK" altLang="zh-CN" sz="900" kern="0" dirty="0">
                <a:solidFill>
                  <a:schemeClr val="bg1">
                    <a:lumMod val="50000"/>
                  </a:schemeClr>
                </a:solidFill>
                <a:latin typeface="微软雅黑" panose="020B0503020204020204" pitchFamily="34" charset="-122"/>
                <a:ea typeface="微软雅黑" panose="020B0503020204020204" pitchFamily="34" charset="-122"/>
              </a:rPr>
              <a:t>Lorem ipsum dolor sit amet, contur adipiscing elit. Nulla volutpat dui at fermentum.</a:t>
            </a:r>
          </a:p>
        </p:txBody>
      </p:sp>
      <p:sp>
        <p:nvSpPr>
          <p:cNvPr id="90" name="文本框 89"/>
          <p:cNvSpPr txBox="1"/>
          <p:nvPr/>
        </p:nvSpPr>
        <p:spPr>
          <a:xfrm>
            <a:off x="1395126" y="4499420"/>
            <a:ext cx="1549527" cy="338554"/>
          </a:xfrm>
          <a:prstGeom prst="rect">
            <a:avLst/>
          </a:prstGeom>
          <a:noFill/>
        </p:spPr>
        <p:txBody>
          <a:bodyPr vert="horz"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输入题目</a:t>
            </a:r>
          </a:p>
        </p:txBody>
      </p:sp>
      <p:sp>
        <p:nvSpPr>
          <p:cNvPr id="91" name="文本框 90"/>
          <p:cNvSpPr txBox="1"/>
          <p:nvPr/>
        </p:nvSpPr>
        <p:spPr>
          <a:xfrm>
            <a:off x="3946315" y="4499420"/>
            <a:ext cx="1549527" cy="338554"/>
          </a:xfrm>
          <a:prstGeom prst="rect">
            <a:avLst/>
          </a:prstGeom>
          <a:noFill/>
        </p:spPr>
        <p:txBody>
          <a:bodyPr vert="horz"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输入题目</a:t>
            </a:r>
          </a:p>
        </p:txBody>
      </p:sp>
      <p:sp>
        <p:nvSpPr>
          <p:cNvPr id="92" name="文本框 91"/>
          <p:cNvSpPr txBox="1"/>
          <p:nvPr/>
        </p:nvSpPr>
        <p:spPr>
          <a:xfrm>
            <a:off x="6497504" y="4499420"/>
            <a:ext cx="1549527" cy="338554"/>
          </a:xfrm>
          <a:prstGeom prst="rect">
            <a:avLst/>
          </a:prstGeom>
          <a:noFill/>
        </p:spPr>
        <p:txBody>
          <a:bodyPr vert="horz"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输入题目</a:t>
            </a:r>
          </a:p>
        </p:txBody>
      </p:sp>
      <p:sp>
        <p:nvSpPr>
          <p:cNvPr id="93" name="TextBox 153"/>
          <p:cNvSpPr txBox="1"/>
          <p:nvPr/>
        </p:nvSpPr>
        <p:spPr>
          <a:xfrm>
            <a:off x="8809649" y="4913655"/>
            <a:ext cx="2116582" cy="691087"/>
          </a:xfrm>
          <a:prstGeom prst="rect">
            <a:avLst/>
          </a:prstGeom>
          <a:noFill/>
        </p:spPr>
        <p:txBody>
          <a:bodyPr wrap="square" rtlCol="0">
            <a:spAutoFit/>
          </a:bodyPr>
          <a:lstStyle/>
          <a:p>
            <a:pPr algn="ctr">
              <a:lnSpc>
                <a:spcPct val="150000"/>
              </a:lnSpc>
            </a:pPr>
            <a:r>
              <a:rPr lang="da-DK" altLang="zh-CN" sz="900" kern="0" dirty="0">
                <a:solidFill>
                  <a:schemeClr val="bg1">
                    <a:lumMod val="50000"/>
                  </a:schemeClr>
                </a:solidFill>
                <a:latin typeface="微软雅黑" panose="020B0503020204020204" pitchFamily="34" charset="-122"/>
                <a:ea typeface="微软雅黑" panose="020B0503020204020204" pitchFamily="34" charset="-122"/>
              </a:rPr>
              <a:t>Lorem ipsum dolor sit amet, contur adipiscing elit. Nulla volutpat dui at fermentum.</a:t>
            </a:r>
          </a:p>
        </p:txBody>
      </p:sp>
      <p:sp>
        <p:nvSpPr>
          <p:cNvPr id="94" name="文本框 93"/>
          <p:cNvSpPr txBox="1"/>
          <p:nvPr/>
        </p:nvSpPr>
        <p:spPr>
          <a:xfrm>
            <a:off x="9048694" y="4499420"/>
            <a:ext cx="1549527" cy="338554"/>
          </a:xfrm>
          <a:prstGeom prst="rect">
            <a:avLst/>
          </a:prstGeom>
          <a:noFill/>
        </p:spPr>
        <p:txBody>
          <a:bodyPr vert="horz"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输入题目</a:t>
            </a:r>
          </a:p>
        </p:txBody>
      </p:sp>
      <p:pic>
        <p:nvPicPr>
          <p:cNvPr id="97" name="图片 9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53164" y="0"/>
            <a:ext cx="1842836" cy="6858000"/>
          </a:xfrm>
          <a:prstGeom prst="rect">
            <a:avLst/>
          </a:prstGeom>
        </p:spPr>
      </p:pic>
      <p:grpSp>
        <p:nvGrpSpPr>
          <p:cNvPr id="35" name="组合 34"/>
          <p:cNvGrpSpPr/>
          <p:nvPr/>
        </p:nvGrpSpPr>
        <p:grpSpPr>
          <a:xfrm>
            <a:off x="8149819" y="-767741"/>
            <a:ext cx="3976465" cy="2420839"/>
            <a:chOff x="2522554" y="1022408"/>
            <a:chExt cx="7177195" cy="3918760"/>
          </a:xfrm>
          <a:effectLst>
            <a:outerShdw blurRad="1092200" dist="647700" dir="5400000" algn="t" rotWithShape="0">
              <a:prstClr val="black">
                <a:alpha val="40000"/>
              </a:prstClr>
            </a:outerShdw>
          </a:effectLst>
        </p:grpSpPr>
        <p:pic>
          <p:nvPicPr>
            <p:cNvPr id="36" name="图片 35"/>
            <p:cNvPicPr>
              <a:picLocks noChangeAspect="1"/>
            </p:cNvPicPr>
            <p:nvPr/>
          </p:nvPicPr>
          <p:blipFill>
            <a:blip r:embed="rId10" cstate="email">
              <a:extLst>
                <a:ext uri="{BEBA8EAE-BF5A-486C-A8C5-ECC9F3942E4B}">
                  <a14:imgProps xmlns:a14="http://schemas.microsoft.com/office/drawing/2010/main">
                    <a14:imgLayer r:embed="rId11">
                      <a14:imgEffect>
                        <a14:sharpenSoften amount="25000"/>
                      </a14:imgEffect>
                    </a14:imgLayer>
                  </a14:imgProps>
                </a:ext>
              </a:extLst>
            </a:blip>
            <a:stretch>
              <a:fillRect/>
            </a:stretch>
          </p:blipFill>
          <p:spPr>
            <a:xfrm>
              <a:off x="2522554" y="1022408"/>
              <a:ext cx="7177195" cy="3918760"/>
            </a:xfrm>
            <a:prstGeom prst="rect">
              <a:avLst/>
            </a:prstGeom>
            <a:effectLst>
              <a:outerShdw blurRad="50800" dist="38100" dir="5400000" algn="t" rotWithShape="0">
                <a:prstClr val="black">
                  <a:alpha val="40000"/>
                </a:prstClr>
              </a:outerShdw>
            </a:effectLst>
          </p:spPr>
        </p:pic>
        <p:pic>
          <p:nvPicPr>
            <p:cNvPr id="37" name="图片 3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12173" y="1291109"/>
              <a:ext cx="5419176" cy="3097197"/>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2" presetClass="entr" presetSubtype="8" fill="hold" grpId="0" nodeType="afterEffect" p14:presetBounceEnd="67000">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14:bounceEnd="67000">
                                          <p:cBhvr additive="base">
                                            <p:cTn id="13" dur="2000" fill="hold"/>
                                            <p:tgtEl>
                                              <p:spTgt spid="12"/>
                                            </p:tgtEl>
                                            <p:attrNameLst>
                                              <p:attrName>ppt_x</p:attrName>
                                            </p:attrNameLst>
                                          </p:cBhvr>
                                          <p:tavLst>
                                            <p:tav tm="0">
                                              <p:val>
                                                <p:strVal val="0-#ppt_w/2"/>
                                              </p:val>
                                            </p:tav>
                                            <p:tav tm="100000">
                                              <p:val>
                                                <p:strVal val="#ppt_x"/>
                                              </p:val>
                                            </p:tav>
                                          </p:tavLst>
                                        </p:anim>
                                        <p:anim calcmode="lin" valueType="num" p14:bounceEnd="67000">
                                          <p:cBhvr additive="base">
                                            <p:cTn id="14" dur="20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3000"/>
                                </p:stCondLst>
                                <p:childTnLst>
                                  <p:par>
                                    <p:cTn id="16" presetID="55" presetClass="entr" presetSubtype="0" fill="hold" nodeType="afterEffect">
                                      <p:stCondLst>
                                        <p:cond delay="0"/>
                                      </p:stCondLst>
                                      <p:childTnLst>
                                        <p:set>
                                          <p:cBhvr>
                                            <p:cTn id="17" dur="1" fill="hold">
                                              <p:stCondLst>
                                                <p:cond delay="0"/>
                                              </p:stCondLst>
                                            </p:cTn>
                                            <p:tgtEl>
                                              <p:spTgt spid="67"/>
                                            </p:tgtEl>
                                            <p:attrNameLst>
                                              <p:attrName>style.visibility</p:attrName>
                                            </p:attrNameLst>
                                          </p:cBhvr>
                                          <p:to>
                                            <p:strVal val="visible"/>
                                          </p:to>
                                        </p:set>
                                        <p:anim calcmode="lin" valueType="num">
                                          <p:cBhvr>
                                            <p:cTn id="18" dur="1000" fill="hold"/>
                                            <p:tgtEl>
                                              <p:spTgt spid="67"/>
                                            </p:tgtEl>
                                            <p:attrNameLst>
                                              <p:attrName>ppt_w</p:attrName>
                                            </p:attrNameLst>
                                          </p:cBhvr>
                                          <p:tavLst>
                                            <p:tav tm="0">
                                              <p:val>
                                                <p:strVal val="#ppt_w*0.70"/>
                                              </p:val>
                                            </p:tav>
                                            <p:tav tm="100000">
                                              <p:val>
                                                <p:strVal val="#ppt_w"/>
                                              </p:val>
                                            </p:tav>
                                          </p:tavLst>
                                        </p:anim>
                                        <p:anim calcmode="lin" valueType="num">
                                          <p:cBhvr>
                                            <p:cTn id="19" dur="1000" fill="hold"/>
                                            <p:tgtEl>
                                              <p:spTgt spid="67"/>
                                            </p:tgtEl>
                                            <p:attrNameLst>
                                              <p:attrName>ppt_h</p:attrName>
                                            </p:attrNameLst>
                                          </p:cBhvr>
                                          <p:tavLst>
                                            <p:tav tm="0">
                                              <p:val>
                                                <p:strVal val="#ppt_h"/>
                                              </p:val>
                                            </p:tav>
                                            <p:tav tm="100000">
                                              <p:val>
                                                <p:strVal val="#ppt_h"/>
                                              </p:val>
                                            </p:tav>
                                          </p:tavLst>
                                        </p:anim>
                                        <p:animEffect transition="in" filter="fade">
                                          <p:cBhvr>
                                            <p:cTn id="20" dur="1000"/>
                                            <p:tgtEl>
                                              <p:spTgt spid="67"/>
                                            </p:tgtEl>
                                          </p:cBhvr>
                                        </p:animEffect>
                                      </p:childTnLst>
                                    </p:cTn>
                                  </p:par>
                                  <p:par>
                                    <p:cTn id="21" presetID="55" presetClass="entr" presetSubtype="0" fill="hold" nodeType="withEffect">
                                      <p:stCondLst>
                                        <p:cond delay="200"/>
                                      </p:stCondLst>
                                      <p:childTnLst>
                                        <p:set>
                                          <p:cBhvr>
                                            <p:cTn id="22" dur="1" fill="hold">
                                              <p:stCondLst>
                                                <p:cond delay="0"/>
                                              </p:stCondLst>
                                            </p:cTn>
                                            <p:tgtEl>
                                              <p:spTgt spid="72"/>
                                            </p:tgtEl>
                                            <p:attrNameLst>
                                              <p:attrName>style.visibility</p:attrName>
                                            </p:attrNameLst>
                                          </p:cBhvr>
                                          <p:to>
                                            <p:strVal val="visible"/>
                                          </p:to>
                                        </p:set>
                                        <p:anim calcmode="lin" valueType="num">
                                          <p:cBhvr>
                                            <p:cTn id="23" dur="1000" fill="hold"/>
                                            <p:tgtEl>
                                              <p:spTgt spid="72"/>
                                            </p:tgtEl>
                                            <p:attrNameLst>
                                              <p:attrName>ppt_w</p:attrName>
                                            </p:attrNameLst>
                                          </p:cBhvr>
                                          <p:tavLst>
                                            <p:tav tm="0">
                                              <p:val>
                                                <p:strVal val="#ppt_w*0.70"/>
                                              </p:val>
                                            </p:tav>
                                            <p:tav tm="100000">
                                              <p:val>
                                                <p:strVal val="#ppt_w"/>
                                              </p:val>
                                            </p:tav>
                                          </p:tavLst>
                                        </p:anim>
                                        <p:anim calcmode="lin" valueType="num">
                                          <p:cBhvr>
                                            <p:cTn id="24" dur="1000" fill="hold"/>
                                            <p:tgtEl>
                                              <p:spTgt spid="72"/>
                                            </p:tgtEl>
                                            <p:attrNameLst>
                                              <p:attrName>ppt_h</p:attrName>
                                            </p:attrNameLst>
                                          </p:cBhvr>
                                          <p:tavLst>
                                            <p:tav tm="0">
                                              <p:val>
                                                <p:strVal val="#ppt_h"/>
                                              </p:val>
                                            </p:tav>
                                            <p:tav tm="100000">
                                              <p:val>
                                                <p:strVal val="#ppt_h"/>
                                              </p:val>
                                            </p:tav>
                                          </p:tavLst>
                                        </p:anim>
                                        <p:animEffect transition="in" filter="fade">
                                          <p:cBhvr>
                                            <p:cTn id="25" dur="1000"/>
                                            <p:tgtEl>
                                              <p:spTgt spid="72"/>
                                            </p:tgtEl>
                                          </p:cBhvr>
                                        </p:animEffect>
                                      </p:childTnLst>
                                    </p:cTn>
                                  </p:par>
                                  <p:par>
                                    <p:cTn id="26" presetID="55" presetClass="entr" presetSubtype="0" fill="hold" nodeType="withEffect">
                                      <p:stCondLst>
                                        <p:cond delay="500"/>
                                      </p:stCondLst>
                                      <p:childTnLst>
                                        <p:set>
                                          <p:cBhvr>
                                            <p:cTn id="27" dur="1" fill="hold">
                                              <p:stCondLst>
                                                <p:cond delay="0"/>
                                              </p:stCondLst>
                                            </p:cTn>
                                            <p:tgtEl>
                                              <p:spTgt spid="77"/>
                                            </p:tgtEl>
                                            <p:attrNameLst>
                                              <p:attrName>style.visibility</p:attrName>
                                            </p:attrNameLst>
                                          </p:cBhvr>
                                          <p:to>
                                            <p:strVal val="visible"/>
                                          </p:to>
                                        </p:set>
                                        <p:anim calcmode="lin" valueType="num">
                                          <p:cBhvr>
                                            <p:cTn id="28" dur="1000" fill="hold"/>
                                            <p:tgtEl>
                                              <p:spTgt spid="77"/>
                                            </p:tgtEl>
                                            <p:attrNameLst>
                                              <p:attrName>ppt_w</p:attrName>
                                            </p:attrNameLst>
                                          </p:cBhvr>
                                          <p:tavLst>
                                            <p:tav tm="0">
                                              <p:val>
                                                <p:strVal val="#ppt_w*0.70"/>
                                              </p:val>
                                            </p:tav>
                                            <p:tav tm="100000">
                                              <p:val>
                                                <p:strVal val="#ppt_w"/>
                                              </p:val>
                                            </p:tav>
                                          </p:tavLst>
                                        </p:anim>
                                        <p:anim calcmode="lin" valueType="num">
                                          <p:cBhvr>
                                            <p:cTn id="29" dur="1000" fill="hold"/>
                                            <p:tgtEl>
                                              <p:spTgt spid="77"/>
                                            </p:tgtEl>
                                            <p:attrNameLst>
                                              <p:attrName>ppt_h</p:attrName>
                                            </p:attrNameLst>
                                          </p:cBhvr>
                                          <p:tavLst>
                                            <p:tav tm="0">
                                              <p:val>
                                                <p:strVal val="#ppt_h"/>
                                              </p:val>
                                            </p:tav>
                                            <p:tav tm="100000">
                                              <p:val>
                                                <p:strVal val="#ppt_h"/>
                                              </p:val>
                                            </p:tav>
                                          </p:tavLst>
                                        </p:anim>
                                        <p:animEffect transition="in" filter="fade">
                                          <p:cBhvr>
                                            <p:cTn id="30" dur="1000"/>
                                            <p:tgtEl>
                                              <p:spTgt spid="77"/>
                                            </p:tgtEl>
                                          </p:cBhvr>
                                        </p:animEffect>
                                      </p:childTnLst>
                                    </p:cTn>
                                  </p:par>
                                  <p:par>
                                    <p:cTn id="31" presetID="55" presetClass="entr" presetSubtype="0" fill="hold" nodeType="withEffect">
                                      <p:stCondLst>
                                        <p:cond delay="800"/>
                                      </p:stCondLst>
                                      <p:childTnLst>
                                        <p:set>
                                          <p:cBhvr>
                                            <p:cTn id="32" dur="1" fill="hold">
                                              <p:stCondLst>
                                                <p:cond delay="0"/>
                                              </p:stCondLst>
                                            </p:cTn>
                                            <p:tgtEl>
                                              <p:spTgt spid="82"/>
                                            </p:tgtEl>
                                            <p:attrNameLst>
                                              <p:attrName>style.visibility</p:attrName>
                                            </p:attrNameLst>
                                          </p:cBhvr>
                                          <p:to>
                                            <p:strVal val="visible"/>
                                          </p:to>
                                        </p:set>
                                        <p:anim calcmode="lin" valueType="num">
                                          <p:cBhvr>
                                            <p:cTn id="33" dur="1000" fill="hold"/>
                                            <p:tgtEl>
                                              <p:spTgt spid="82"/>
                                            </p:tgtEl>
                                            <p:attrNameLst>
                                              <p:attrName>ppt_w</p:attrName>
                                            </p:attrNameLst>
                                          </p:cBhvr>
                                          <p:tavLst>
                                            <p:tav tm="0">
                                              <p:val>
                                                <p:strVal val="#ppt_w*0.70"/>
                                              </p:val>
                                            </p:tav>
                                            <p:tav tm="100000">
                                              <p:val>
                                                <p:strVal val="#ppt_w"/>
                                              </p:val>
                                            </p:tav>
                                          </p:tavLst>
                                        </p:anim>
                                        <p:anim calcmode="lin" valueType="num">
                                          <p:cBhvr>
                                            <p:cTn id="34" dur="1000" fill="hold"/>
                                            <p:tgtEl>
                                              <p:spTgt spid="82"/>
                                            </p:tgtEl>
                                            <p:attrNameLst>
                                              <p:attrName>ppt_h</p:attrName>
                                            </p:attrNameLst>
                                          </p:cBhvr>
                                          <p:tavLst>
                                            <p:tav tm="0">
                                              <p:val>
                                                <p:strVal val="#ppt_h"/>
                                              </p:val>
                                            </p:tav>
                                            <p:tav tm="100000">
                                              <p:val>
                                                <p:strVal val="#ppt_h"/>
                                              </p:val>
                                            </p:tav>
                                          </p:tavLst>
                                        </p:anim>
                                        <p:animEffect transition="in" filter="fade">
                                          <p:cBhvr>
                                            <p:cTn id="35" dur="1000"/>
                                            <p:tgtEl>
                                              <p:spTgt spid="82"/>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90"/>
                                            </p:tgtEl>
                                            <p:attrNameLst>
                                              <p:attrName>style.visibility</p:attrName>
                                            </p:attrNameLst>
                                          </p:cBhvr>
                                          <p:to>
                                            <p:strVal val="visible"/>
                                          </p:to>
                                        </p:set>
                                        <p:anim calcmode="lin" valueType="num">
                                          <p:cBhvr>
                                            <p:cTn id="39" dur="500" fill="hold"/>
                                            <p:tgtEl>
                                              <p:spTgt spid="90"/>
                                            </p:tgtEl>
                                            <p:attrNameLst>
                                              <p:attrName>ppt_w</p:attrName>
                                            </p:attrNameLst>
                                          </p:cBhvr>
                                          <p:tavLst>
                                            <p:tav tm="0">
                                              <p:val>
                                                <p:fltVal val="0"/>
                                              </p:val>
                                            </p:tav>
                                            <p:tav tm="100000">
                                              <p:val>
                                                <p:strVal val="#ppt_w"/>
                                              </p:val>
                                            </p:tav>
                                          </p:tavLst>
                                        </p:anim>
                                        <p:anim calcmode="lin" valueType="num">
                                          <p:cBhvr>
                                            <p:cTn id="40" dur="500" fill="hold"/>
                                            <p:tgtEl>
                                              <p:spTgt spid="90"/>
                                            </p:tgtEl>
                                            <p:attrNameLst>
                                              <p:attrName>ppt_h</p:attrName>
                                            </p:attrNameLst>
                                          </p:cBhvr>
                                          <p:tavLst>
                                            <p:tav tm="0">
                                              <p:val>
                                                <p:fltVal val="0"/>
                                              </p:val>
                                            </p:tav>
                                            <p:tav tm="100000">
                                              <p:val>
                                                <p:strVal val="#ppt_h"/>
                                              </p:val>
                                            </p:tav>
                                          </p:tavLst>
                                        </p:anim>
                                        <p:animEffect transition="in" filter="fade">
                                          <p:cBhvr>
                                            <p:cTn id="41" dur="500"/>
                                            <p:tgtEl>
                                              <p:spTgt spid="90"/>
                                            </p:tgtEl>
                                          </p:cBhvr>
                                        </p:animEffec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92"/>
                                            </p:tgtEl>
                                            <p:attrNameLst>
                                              <p:attrName>style.visibility</p:attrName>
                                            </p:attrNameLst>
                                          </p:cBhvr>
                                          <p:to>
                                            <p:strVal val="visible"/>
                                          </p:to>
                                        </p:set>
                                        <p:anim calcmode="lin" valueType="num">
                                          <p:cBhvr>
                                            <p:cTn id="51" dur="500" fill="hold"/>
                                            <p:tgtEl>
                                              <p:spTgt spid="92"/>
                                            </p:tgtEl>
                                            <p:attrNameLst>
                                              <p:attrName>ppt_w</p:attrName>
                                            </p:attrNameLst>
                                          </p:cBhvr>
                                          <p:tavLst>
                                            <p:tav tm="0">
                                              <p:val>
                                                <p:fltVal val="0"/>
                                              </p:val>
                                            </p:tav>
                                            <p:tav tm="100000">
                                              <p:val>
                                                <p:strVal val="#ppt_w"/>
                                              </p:val>
                                            </p:tav>
                                          </p:tavLst>
                                        </p:anim>
                                        <p:anim calcmode="lin" valueType="num">
                                          <p:cBhvr>
                                            <p:cTn id="52" dur="500" fill="hold"/>
                                            <p:tgtEl>
                                              <p:spTgt spid="92"/>
                                            </p:tgtEl>
                                            <p:attrNameLst>
                                              <p:attrName>ppt_h</p:attrName>
                                            </p:attrNameLst>
                                          </p:cBhvr>
                                          <p:tavLst>
                                            <p:tav tm="0">
                                              <p:val>
                                                <p:fltVal val="0"/>
                                              </p:val>
                                            </p:tav>
                                            <p:tav tm="100000">
                                              <p:val>
                                                <p:strVal val="#ppt_h"/>
                                              </p:val>
                                            </p:tav>
                                          </p:tavLst>
                                        </p:anim>
                                        <p:animEffect transition="in" filter="fade">
                                          <p:cBhvr>
                                            <p:cTn id="53" dur="500"/>
                                            <p:tgtEl>
                                              <p:spTgt spid="92"/>
                                            </p:tgtEl>
                                          </p:cBhvr>
                                        </p:animEffect>
                                      </p:childTnLst>
                                    </p:cTn>
                                  </p:par>
                                </p:childTnLst>
                              </p:cTn>
                            </p:par>
                            <p:par>
                              <p:cTn id="54" fill="hold">
                                <p:stCondLst>
                                  <p:cond delay="5500"/>
                                </p:stCondLst>
                                <p:childTnLst>
                                  <p:par>
                                    <p:cTn id="55" presetID="53" presetClass="entr" presetSubtype="16"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 calcmode="lin" valueType="num">
                                          <p:cBhvr>
                                            <p:cTn id="57" dur="500" fill="hold"/>
                                            <p:tgtEl>
                                              <p:spTgt spid="94"/>
                                            </p:tgtEl>
                                            <p:attrNameLst>
                                              <p:attrName>ppt_w</p:attrName>
                                            </p:attrNameLst>
                                          </p:cBhvr>
                                          <p:tavLst>
                                            <p:tav tm="0">
                                              <p:val>
                                                <p:fltVal val="0"/>
                                              </p:val>
                                            </p:tav>
                                            <p:tav tm="100000">
                                              <p:val>
                                                <p:strVal val="#ppt_w"/>
                                              </p:val>
                                            </p:tav>
                                          </p:tavLst>
                                        </p:anim>
                                        <p:anim calcmode="lin" valueType="num">
                                          <p:cBhvr>
                                            <p:cTn id="58" dur="500" fill="hold"/>
                                            <p:tgtEl>
                                              <p:spTgt spid="94"/>
                                            </p:tgtEl>
                                            <p:attrNameLst>
                                              <p:attrName>ppt_h</p:attrName>
                                            </p:attrNameLst>
                                          </p:cBhvr>
                                          <p:tavLst>
                                            <p:tav tm="0">
                                              <p:val>
                                                <p:fltVal val="0"/>
                                              </p:val>
                                            </p:tav>
                                            <p:tav tm="100000">
                                              <p:val>
                                                <p:strVal val="#ppt_h"/>
                                              </p:val>
                                            </p:tav>
                                          </p:tavLst>
                                        </p:anim>
                                        <p:animEffect transition="in" filter="fade">
                                          <p:cBhvr>
                                            <p:cTn id="59" dur="500"/>
                                            <p:tgtEl>
                                              <p:spTgt spid="94"/>
                                            </p:tgtEl>
                                          </p:cBhvr>
                                        </p:animEffect>
                                      </p:childTnLst>
                                    </p:cTn>
                                  </p:par>
                                </p:childTnLst>
                              </p:cTn>
                            </p:par>
                            <p:par>
                              <p:cTn id="60" fill="hold">
                                <p:stCondLst>
                                  <p:cond delay="6000"/>
                                </p:stCondLst>
                                <p:childTnLst>
                                  <p:par>
                                    <p:cTn id="61" presetID="2" presetClass="entr" presetSubtype="2"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 calcmode="lin" valueType="num">
                                          <p:cBhvr additive="base">
                                            <p:cTn id="63" dur="2000" fill="hold"/>
                                            <p:tgtEl>
                                              <p:spTgt spid="87"/>
                                            </p:tgtEl>
                                            <p:attrNameLst>
                                              <p:attrName>ppt_x</p:attrName>
                                            </p:attrNameLst>
                                          </p:cBhvr>
                                          <p:tavLst>
                                            <p:tav tm="0">
                                              <p:val>
                                                <p:strVal val="1+#ppt_w/2"/>
                                              </p:val>
                                            </p:tav>
                                            <p:tav tm="100000">
                                              <p:val>
                                                <p:strVal val="#ppt_x"/>
                                              </p:val>
                                            </p:tav>
                                          </p:tavLst>
                                        </p:anim>
                                        <p:anim calcmode="lin" valueType="num">
                                          <p:cBhvr additive="base">
                                            <p:cTn id="64" dur="2000" fill="hold"/>
                                            <p:tgtEl>
                                              <p:spTgt spid="87"/>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88"/>
                                            </p:tgtEl>
                                            <p:attrNameLst>
                                              <p:attrName>style.visibility</p:attrName>
                                            </p:attrNameLst>
                                          </p:cBhvr>
                                          <p:to>
                                            <p:strVal val="visible"/>
                                          </p:to>
                                        </p:set>
                                        <p:anim calcmode="lin" valueType="num">
                                          <p:cBhvr additive="base">
                                            <p:cTn id="67" dur="2000" fill="hold"/>
                                            <p:tgtEl>
                                              <p:spTgt spid="88"/>
                                            </p:tgtEl>
                                            <p:attrNameLst>
                                              <p:attrName>ppt_x</p:attrName>
                                            </p:attrNameLst>
                                          </p:cBhvr>
                                          <p:tavLst>
                                            <p:tav tm="0">
                                              <p:val>
                                                <p:strVal val="1+#ppt_w/2"/>
                                              </p:val>
                                            </p:tav>
                                            <p:tav tm="100000">
                                              <p:val>
                                                <p:strVal val="#ppt_x"/>
                                              </p:val>
                                            </p:tav>
                                          </p:tavLst>
                                        </p:anim>
                                        <p:anim calcmode="lin" valueType="num">
                                          <p:cBhvr additive="base">
                                            <p:cTn id="68" dur="2000" fill="hold"/>
                                            <p:tgtEl>
                                              <p:spTgt spid="88"/>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additive="base">
                                            <p:cTn id="71" dur="2000" fill="hold"/>
                                            <p:tgtEl>
                                              <p:spTgt spid="89"/>
                                            </p:tgtEl>
                                            <p:attrNameLst>
                                              <p:attrName>ppt_x</p:attrName>
                                            </p:attrNameLst>
                                          </p:cBhvr>
                                          <p:tavLst>
                                            <p:tav tm="0">
                                              <p:val>
                                                <p:strVal val="1+#ppt_w/2"/>
                                              </p:val>
                                            </p:tav>
                                            <p:tav tm="100000">
                                              <p:val>
                                                <p:strVal val="#ppt_x"/>
                                              </p:val>
                                            </p:tav>
                                          </p:tavLst>
                                        </p:anim>
                                        <p:anim calcmode="lin" valueType="num">
                                          <p:cBhvr additive="base">
                                            <p:cTn id="72" dur="2000" fill="hold"/>
                                            <p:tgtEl>
                                              <p:spTgt spid="89"/>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2000" fill="hold"/>
                                            <p:tgtEl>
                                              <p:spTgt spid="93"/>
                                            </p:tgtEl>
                                            <p:attrNameLst>
                                              <p:attrName>ppt_x</p:attrName>
                                            </p:attrNameLst>
                                          </p:cBhvr>
                                          <p:tavLst>
                                            <p:tav tm="0">
                                              <p:val>
                                                <p:strVal val="1+#ppt_w/2"/>
                                              </p:val>
                                            </p:tav>
                                            <p:tav tm="100000">
                                              <p:val>
                                                <p:strVal val="#ppt_x"/>
                                              </p:val>
                                            </p:tav>
                                          </p:tavLst>
                                        </p:anim>
                                        <p:anim calcmode="lin" valueType="num">
                                          <p:cBhvr additive="base">
                                            <p:cTn id="76" dur="2000" fill="hold"/>
                                            <p:tgtEl>
                                              <p:spTgt spid="93"/>
                                            </p:tgtEl>
                                            <p:attrNameLst>
                                              <p:attrName>ppt_y</p:attrName>
                                            </p:attrNameLst>
                                          </p:cBhvr>
                                          <p:tavLst>
                                            <p:tav tm="0">
                                              <p:val>
                                                <p:strVal val="#ppt_y"/>
                                              </p:val>
                                            </p:tav>
                                            <p:tav tm="100000">
                                              <p:val>
                                                <p:strVal val="#ppt_y"/>
                                              </p:val>
                                            </p:tav>
                                          </p:tavLst>
                                        </p:anim>
                                      </p:childTnLst>
                                    </p:cTn>
                                  </p:par>
                                  <p:par>
                                    <p:cTn id="77" presetID="2" presetClass="entr" presetSubtype="4" fill="hold" nodeType="withEffect">
                                      <p:stCondLst>
                                        <p:cond delay="750"/>
                                      </p:stCondLst>
                                      <p:childTnLst>
                                        <p:set>
                                          <p:cBhvr>
                                            <p:cTn id="78" dur="1" fill="hold">
                                              <p:stCondLst>
                                                <p:cond delay="0"/>
                                              </p:stCondLst>
                                            </p:cTn>
                                            <p:tgtEl>
                                              <p:spTgt spid="113"/>
                                            </p:tgtEl>
                                            <p:attrNameLst>
                                              <p:attrName>style.visibility</p:attrName>
                                            </p:attrNameLst>
                                          </p:cBhvr>
                                          <p:to>
                                            <p:strVal val="visible"/>
                                          </p:to>
                                        </p:set>
                                        <p:anim calcmode="lin" valueType="num">
                                          <p:cBhvr additive="base">
                                            <p:cTn id="79" dur="500" fill="hold"/>
                                            <p:tgtEl>
                                              <p:spTgt spid="113"/>
                                            </p:tgtEl>
                                            <p:attrNameLst>
                                              <p:attrName>ppt_x</p:attrName>
                                            </p:attrNameLst>
                                          </p:cBhvr>
                                          <p:tavLst>
                                            <p:tav tm="0">
                                              <p:val>
                                                <p:strVal val="#ppt_x"/>
                                              </p:val>
                                            </p:tav>
                                            <p:tav tm="100000">
                                              <p:val>
                                                <p:strVal val="#ppt_x"/>
                                              </p:val>
                                            </p:tav>
                                          </p:tavLst>
                                        </p:anim>
                                        <p:anim calcmode="lin" valueType="num">
                                          <p:cBhvr additive="base">
                                            <p:cTn id="80" dur="500" fill="hold"/>
                                            <p:tgtEl>
                                              <p:spTgt spid="113"/>
                                            </p:tgtEl>
                                            <p:attrNameLst>
                                              <p:attrName>ppt_y</p:attrName>
                                            </p:attrNameLst>
                                          </p:cBhvr>
                                          <p:tavLst>
                                            <p:tav tm="0">
                                              <p:val>
                                                <p:strVal val="1+#ppt_h/2"/>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1000"/>
                                            <p:tgtEl>
                                              <p:spTgt spid="35"/>
                                            </p:tgtEl>
                                          </p:cBhvr>
                                        </p:animEffect>
                                        <p:anim calcmode="lin" valueType="num">
                                          <p:cBhvr>
                                            <p:cTn id="84" dur="1000" fill="hold"/>
                                            <p:tgtEl>
                                              <p:spTgt spid="35"/>
                                            </p:tgtEl>
                                            <p:attrNameLst>
                                              <p:attrName>ppt_x</p:attrName>
                                            </p:attrNameLst>
                                          </p:cBhvr>
                                          <p:tavLst>
                                            <p:tav tm="0">
                                              <p:val>
                                                <p:strVal val="#ppt_x"/>
                                              </p:val>
                                            </p:tav>
                                            <p:tav tm="100000">
                                              <p:val>
                                                <p:strVal val="#ppt_x"/>
                                              </p:val>
                                            </p:tav>
                                          </p:tavLst>
                                        </p:anim>
                                        <p:anim calcmode="lin" valueType="num">
                                          <p:cBhvr>
                                            <p:cTn id="8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7" grpId="0"/>
          <p:bldP spid="88" grpId="0"/>
          <p:bldP spid="89" grpId="0"/>
          <p:bldP spid="90" grpId="0"/>
          <p:bldP spid="91" grpId="0"/>
          <p:bldP spid="92" grpId="0"/>
          <p:bldP spid="93" grpId="0"/>
          <p:bldP spid="9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2000" fill="hold"/>
                                            <p:tgtEl>
                                              <p:spTgt spid="12"/>
                                            </p:tgtEl>
                                            <p:attrNameLst>
                                              <p:attrName>ppt_x</p:attrName>
                                            </p:attrNameLst>
                                          </p:cBhvr>
                                          <p:tavLst>
                                            <p:tav tm="0">
                                              <p:val>
                                                <p:strVal val="0-#ppt_w/2"/>
                                              </p:val>
                                            </p:tav>
                                            <p:tav tm="100000">
                                              <p:val>
                                                <p:strVal val="#ppt_x"/>
                                              </p:val>
                                            </p:tav>
                                          </p:tavLst>
                                        </p:anim>
                                        <p:anim calcmode="lin" valueType="num">
                                          <p:cBhvr additive="base">
                                            <p:cTn id="14" dur="20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3000"/>
                                </p:stCondLst>
                                <p:childTnLst>
                                  <p:par>
                                    <p:cTn id="16" presetID="55" presetClass="entr" presetSubtype="0" fill="hold" nodeType="afterEffect">
                                      <p:stCondLst>
                                        <p:cond delay="0"/>
                                      </p:stCondLst>
                                      <p:childTnLst>
                                        <p:set>
                                          <p:cBhvr>
                                            <p:cTn id="17" dur="1" fill="hold">
                                              <p:stCondLst>
                                                <p:cond delay="0"/>
                                              </p:stCondLst>
                                            </p:cTn>
                                            <p:tgtEl>
                                              <p:spTgt spid="67"/>
                                            </p:tgtEl>
                                            <p:attrNameLst>
                                              <p:attrName>style.visibility</p:attrName>
                                            </p:attrNameLst>
                                          </p:cBhvr>
                                          <p:to>
                                            <p:strVal val="visible"/>
                                          </p:to>
                                        </p:set>
                                        <p:anim calcmode="lin" valueType="num">
                                          <p:cBhvr>
                                            <p:cTn id="18" dur="1000" fill="hold"/>
                                            <p:tgtEl>
                                              <p:spTgt spid="67"/>
                                            </p:tgtEl>
                                            <p:attrNameLst>
                                              <p:attrName>ppt_w</p:attrName>
                                            </p:attrNameLst>
                                          </p:cBhvr>
                                          <p:tavLst>
                                            <p:tav tm="0">
                                              <p:val>
                                                <p:strVal val="#ppt_w*0.70"/>
                                              </p:val>
                                            </p:tav>
                                            <p:tav tm="100000">
                                              <p:val>
                                                <p:strVal val="#ppt_w"/>
                                              </p:val>
                                            </p:tav>
                                          </p:tavLst>
                                        </p:anim>
                                        <p:anim calcmode="lin" valueType="num">
                                          <p:cBhvr>
                                            <p:cTn id="19" dur="1000" fill="hold"/>
                                            <p:tgtEl>
                                              <p:spTgt spid="67"/>
                                            </p:tgtEl>
                                            <p:attrNameLst>
                                              <p:attrName>ppt_h</p:attrName>
                                            </p:attrNameLst>
                                          </p:cBhvr>
                                          <p:tavLst>
                                            <p:tav tm="0">
                                              <p:val>
                                                <p:strVal val="#ppt_h"/>
                                              </p:val>
                                            </p:tav>
                                            <p:tav tm="100000">
                                              <p:val>
                                                <p:strVal val="#ppt_h"/>
                                              </p:val>
                                            </p:tav>
                                          </p:tavLst>
                                        </p:anim>
                                        <p:animEffect transition="in" filter="fade">
                                          <p:cBhvr>
                                            <p:cTn id="20" dur="1000"/>
                                            <p:tgtEl>
                                              <p:spTgt spid="67"/>
                                            </p:tgtEl>
                                          </p:cBhvr>
                                        </p:animEffect>
                                      </p:childTnLst>
                                    </p:cTn>
                                  </p:par>
                                  <p:par>
                                    <p:cTn id="21" presetID="55" presetClass="entr" presetSubtype="0" fill="hold" nodeType="withEffect">
                                      <p:stCondLst>
                                        <p:cond delay="200"/>
                                      </p:stCondLst>
                                      <p:childTnLst>
                                        <p:set>
                                          <p:cBhvr>
                                            <p:cTn id="22" dur="1" fill="hold">
                                              <p:stCondLst>
                                                <p:cond delay="0"/>
                                              </p:stCondLst>
                                            </p:cTn>
                                            <p:tgtEl>
                                              <p:spTgt spid="72"/>
                                            </p:tgtEl>
                                            <p:attrNameLst>
                                              <p:attrName>style.visibility</p:attrName>
                                            </p:attrNameLst>
                                          </p:cBhvr>
                                          <p:to>
                                            <p:strVal val="visible"/>
                                          </p:to>
                                        </p:set>
                                        <p:anim calcmode="lin" valueType="num">
                                          <p:cBhvr>
                                            <p:cTn id="23" dur="1000" fill="hold"/>
                                            <p:tgtEl>
                                              <p:spTgt spid="72"/>
                                            </p:tgtEl>
                                            <p:attrNameLst>
                                              <p:attrName>ppt_w</p:attrName>
                                            </p:attrNameLst>
                                          </p:cBhvr>
                                          <p:tavLst>
                                            <p:tav tm="0">
                                              <p:val>
                                                <p:strVal val="#ppt_w*0.70"/>
                                              </p:val>
                                            </p:tav>
                                            <p:tav tm="100000">
                                              <p:val>
                                                <p:strVal val="#ppt_w"/>
                                              </p:val>
                                            </p:tav>
                                          </p:tavLst>
                                        </p:anim>
                                        <p:anim calcmode="lin" valueType="num">
                                          <p:cBhvr>
                                            <p:cTn id="24" dur="1000" fill="hold"/>
                                            <p:tgtEl>
                                              <p:spTgt spid="72"/>
                                            </p:tgtEl>
                                            <p:attrNameLst>
                                              <p:attrName>ppt_h</p:attrName>
                                            </p:attrNameLst>
                                          </p:cBhvr>
                                          <p:tavLst>
                                            <p:tav tm="0">
                                              <p:val>
                                                <p:strVal val="#ppt_h"/>
                                              </p:val>
                                            </p:tav>
                                            <p:tav tm="100000">
                                              <p:val>
                                                <p:strVal val="#ppt_h"/>
                                              </p:val>
                                            </p:tav>
                                          </p:tavLst>
                                        </p:anim>
                                        <p:animEffect transition="in" filter="fade">
                                          <p:cBhvr>
                                            <p:cTn id="25" dur="1000"/>
                                            <p:tgtEl>
                                              <p:spTgt spid="72"/>
                                            </p:tgtEl>
                                          </p:cBhvr>
                                        </p:animEffect>
                                      </p:childTnLst>
                                    </p:cTn>
                                  </p:par>
                                  <p:par>
                                    <p:cTn id="26" presetID="55" presetClass="entr" presetSubtype="0" fill="hold" nodeType="withEffect">
                                      <p:stCondLst>
                                        <p:cond delay="500"/>
                                      </p:stCondLst>
                                      <p:childTnLst>
                                        <p:set>
                                          <p:cBhvr>
                                            <p:cTn id="27" dur="1" fill="hold">
                                              <p:stCondLst>
                                                <p:cond delay="0"/>
                                              </p:stCondLst>
                                            </p:cTn>
                                            <p:tgtEl>
                                              <p:spTgt spid="77"/>
                                            </p:tgtEl>
                                            <p:attrNameLst>
                                              <p:attrName>style.visibility</p:attrName>
                                            </p:attrNameLst>
                                          </p:cBhvr>
                                          <p:to>
                                            <p:strVal val="visible"/>
                                          </p:to>
                                        </p:set>
                                        <p:anim calcmode="lin" valueType="num">
                                          <p:cBhvr>
                                            <p:cTn id="28" dur="1000" fill="hold"/>
                                            <p:tgtEl>
                                              <p:spTgt spid="77"/>
                                            </p:tgtEl>
                                            <p:attrNameLst>
                                              <p:attrName>ppt_w</p:attrName>
                                            </p:attrNameLst>
                                          </p:cBhvr>
                                          <p:tavLst>
                                            <p:tav tm="0">
                                              <p:val>
                                                <p:strVal val="#ppt_w*0.70"/>
                                              </p:val>
                                            </p:tav>
                                            <p:tav tm="100000">
                                              <p:val>
                                                <p:strVal val="#ppt_w"/>
                                              </p:val>
                                            </p:tav>
                                          </p:tavLst>
                                        </p:anim>
                                        <p:anim calcmode="lin" valueType="num">
                                          <p:cBhvr>
                                            <p:cTn id="29" dur="1000" fill="hold"/>
                                            <p:tgtEl>
                                              <p:spTgt spid="77"/>
                                            </p:tgtEl>
                                            <p:attrNameLst>
                                              <p:attrName>ppt_h</p:attrName>
                                            </p:attrNameLst>
                                          </p:cBhvr>
                                          <p:tavLst>
                                            <p:tav tm="0">
                                              <p:val>
                                                <p:strVal val="#ppt_h"/>
                                              </p:val>
                                            </p:tav>
                                            <p:tav tm="100000">
                                              <p:val>
                                                <p:strVal val="#ppt_h"/>
                                              </p:val>
                                            </p:tav>
                                          </p:tavLst>
                                        </p:anim>
                                        <p:animEffect transition="in" filter="fade">
                                          <p:cBhvr>
                                            <p:cTn id="30" dur="1000"/>
                                            <p:tgtEl>
                                              <p:spTgt spid="77"/>
                                            </p:tgtEl>
                                          </p:cBhvr>
                                        </p:animEffect>
                                      </p:childTnLst>
                                    </p:cTn>
                                  </p:par>
                                  <p:par>
                                    <p:cTn id="31" presetID="55" presetClass="entr" presetSubtype="0" fill="hold" nodeType="withEffect">
                                      <p:stCondLst>
                                        <p:cond delay="800"/>
                                      </p:stCondLst>
                                      <p:childTnLst>
                                        <p:set>
                                          <p:cBhvr>
                                            <p:cTn id="32" dur="1" fill="hold">
                                              <p:stCondLst>
                                                <p:cond delay="0"/>
                                              </p:stCondLst>
                                            </p:cTn>
                                            <p:tgtEl>
                                              <p:spTgt spid="82"/>
                                            </p:tgtEl>
                                            <p:attrNameLst>
                                              <p:attrName>style.visibility</p:attrName>
                                            </p:attrNameLst>
                                          </p:cBhvr>
                                          <p:to>
                                            <p:strVal val="visible"/>
                                          </p:to>
                                        </p:set>
                                        <p:anim calcmode="lin" valueType="num">
                                          <p:cBhvr>
                                            <p:cTn id="33" dur="1000" fill="hold"/>
                                            <p:tgtEl>
                                              <p:spTgt spid="82"/>
                                            </p:tgtEl>
                                            <p:attrNameLst>
                                              <p:attrName>ppt_w</p:attrName>
                                            </p:attrNameLst>
                                          </p:cBhvr>
                                          <p:tavLst>
                                            <p:tav tm="0">
                                              <p:val>
                                                <p:strVal val="#ppt_w*0.70"/>
                                              </p:val>
                                            </p:tav>
                                            <p:tav tm="100000">
                                              <p:val>
                                                <p:strVal val="#ppt_w"/>
                                              </p:val>
                                            </p:tav>
                                          </p:tavLst>
                                        </p:anim>
                                        <p:anim calcmode="lin" valueType="num">
                                          <p:cBhvr>
                                            <p:cTn id="34" dur="1000" fill="hold"/>
                                            <p:tgtEl>
                                              <p:spTgt spid="82"/>
                                            </p:tgtEl>
                                            <p:attrNameLst>
                                              <p:attrName>ppt_h</p:attrName>
                                            </p:attrNameLst>
                                          </p:cBhvr>
                                          <p:tavLst>
                                            <p:tav tm="0">
                                              <p:val>
                                                <p:strVal val="#ppt_h"/>
                                              </p:val>
                                            </p:tav>
                                            <p:tav tm="100000">
                                              <p:val>
                                                <p:strVal val="#ppt_h"/>
                                              </p:val>
                                            </p:tav>
                                          </p:tavLst>
                                        </p:anim>
                                        <p:animEffect transition="in" filter="fade">
                                          <p:cBhvr>
                                            <p:cTn id="35" dur="1000"/>
                                            <p:tgtEl>
                                              <p:spTgt spid="82"/>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90"/>
                                            </p:tgtEl>
                                            <p:attrNameLst>
                                              <p:attrName>style.visibility</p:attrName>
                                            </p:attrNameLst>
                                          </p:cBhvr>
                                          <p:to>
                                            <p:strVal val="visible"/>
                                          </p:to>
                                        </p:set>
                                        <p:anim calcmode="lin" valueType="num">
                                          <p:cBhvr>
                                            <p:cTn id="39" dur="500" fill="hold"/>
                                            <p:tgtEl>
                                              <p:spTgt spid="90"/>
                                            </p:tgtEl>
                                            <p:attrNameLst>
                                              <p:attrName>ppt_w</p:attrName>
                                            </p:attrNameLst>
                                          </p:cBhvr>
                                          <p:tavLst>
                                            <p:tav tm="0">
                                              <p:val>
                                                <p:fltVal val="0"/>
                                              </p:val>
                                            </p:tav>
                                            <p:tav tm="100000">
                                              <p:val>
                                                <p:strVal val="#ppt_w"/>
                                              </p:val>
                                            </p:tav>
                                          </p:tavLst>
                                        </p:anim>
                                        <p:anim calcmode="lin" valueType="num">
                                          <p:cBhvr>
                                            <p:cTn id="40" dur="500" fill="hold"/>
                                            <p:tgtEl>
                                              <p:spTgt spid="90"/>
                                            </p:tgtEl>
                                            <p:attrNameLst>
                                              <p:attrName>ppt_h</p:attrName>
                                            </p:attrNameLst>
                                          </p:cBhvr>
                                          <p:tavLst>
                                            <p:tav tm="0">
                                              <p:val>
                                                <p:fltVal val="0"/>
                                              </p:val>
                                            </p:tav>
                                            <p:tav tm="100000">
                                              <p:val>
                                                <p:strVal val="#ppt_h"/>
                                              </p:val>
                                            </p:tav>
                                          </p:tavLst>
                                        </p:anim>
                                        <p:animEffect transition="in" filter="fade">
                                          <p:cBhvr>
                                            <p:cTn id="41" dur="500"/>
                                            <p:tgtEl>
                                              <p:spTgt spid="90"/>
                                            </p:tgtEl>
                                          </p:cBhvr>
                                        </p:animEffec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92"/>
                                            </p:tgtEl>
                                            <p:attrNameLst>
                                              <p:attrName>style.visibility</p:attrName>
                                            </p:attrNameLst>
                                          </p:cBhvr>
                                          <p:to>
                                            <p:strVal val="visible"/>
                                          </p:to>
                                        </p:set>
                                        <p:anim calcmode="lin" valueType="num">
                                          <p:cBhvr>
                                            <p:cTn id="51" dur="500" fill="hold"/>
                                            <p:tgtEl>
                                              <p:spTgt spid="92"/>
                                            </p:tgtEl>
                                            <p:attrNameLst>
                                              <p:attrName>ppt_w</p:attrName>
                                            </p:attrNameLst>
                                          </p:cBhvr>
                                          <p:tavLst>
                                            <p:tav tm="0">
                                              <p:val>
                                                <p:fltVal val="0"/>
                                              </p:val>
                                            </p:tav>
                                            <p:tav tm="100000">
                                              <p:val>
                                                <p:strVal val="#ppt_w"/>
                                              </p:val>
                                            </p:tav>
                                          </p:tavLst>
                                        </p:anim>
                                        <p:anim calcmode="lin" valueType="num">
                                          <p:cBhvr>
                                            <p:cTn id="52" dur="500" fill="hold"/>
                                            <p:tgtEl>
                                              <p:spTgt spid="92"/>
                                            </p:tgtEl>
                                            <p:attrNameLst>
                                              <p:attrName>ppt_h</p:attrName>
                                            </p:attrNameLst>
                                          </p:cBhvr>
                                          <p:tavLst>
                                            <p:tav tm="0">
                                              <p:val>
                                                <p:fltVal val="0"/>
                                              </p:val>
                                            </p:tav>
                                            <p:tav tm="100000">
                                              <p:val>
                                                <p:strVal val="#ppt_h"/>
                                              </p:val>
                                            </p:tav>
                                          </p:tavLst>
                                        </p:anim>
                                        <p:animEffect transition="in" filter="fade">
                                          <p:cBhvr>
                                            <p:cTn id="53" dur="500"/>
                                            <p:tgtEl>
                                              <p:spTgt spid="92"/>
                                            </p:tgtEl>
                                          </p:cBhvr>
                                        </p:animEffect>
                                      </p:childTnLst>
                                    </p:cTn>
                                  </p:par>
                                </p:childTnLst>
                              </p:cTn>
                            </p:par>
                            <p:par>
                              <p:cTn id="54" fill="hold">
                                <p:stCondLst>
                                  <p:cond delay="5500"/>
                                </p:stCondLst>
                                <p:childTnLst>
                                  <p:par>
                                    <p:cTn id="55" presetID="53" presetClass="entr" presetSubtype="16"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 calcmode="lin" valueType="num">
                                          <p:cBhvr>
                                            <p:cTn id="57" dur="500" fill="hold"/>
                                            <p:tgtEl>
                                              <p:spTgt spid="94"/>
                                            </p:tgtEl>
                                            <p:attrNameLst>
                                              <p:attrName>ppt_w</p:attrName>
                                            </p:attrNameLst>
                                          </p:cBhvr>
                                          <p:tavLst>
                                            <p:tav tm="0">
                                              <p:val>
                                                <p:fltVal val="0"/>
                                              </p:val>
                                            </p:tav>
                                            <p:tav tm="100000">
                                              <p:val>
                                                <p:strVal val="#ppt_w"/>
                                              </p:val>
                                            </p:tav>
                                          </p:tavLst>
                                        </p:anim>
                                        <p:anim calcmode="lin" valueType="num">
                                          <p:cBhvr>
                                            <p:cTn id="58" dur="500" fill="hold"/>
                                            <p:tgtEl>
                                              <p:spTgt spid="94"/>
                                            </p:tgtEl>
                                            <p:attrNameLst>
                                              <p:attrName>ppt_h</p:attrName>
                                            </p:attrNameLst>
                                          </p:cBhvr>
                                          <p:tavLst>
                                            <p:tav tm="0">
                                              <p:val>
                                                <p:fltVal val="0"/>
                                              </p:val>
                                            </p:tav>
                                            <p:tav tm="100000">
                                              <p:val>
                                                <p:strVal val="#ppt_h"/>
                                              </p:val>
                                            </p:tav>
                                          </p:tavLst>
                                        </p:anim>
                                        <p:animEffect transition="in" filter="fade">
                                          <p:cBhvr>
                                            <p:cTn id="59" dur="500"/>
                                            <p:tgtEl>
                                              <p:spTgt spid="94"/>
                                            </p:tgtEl>
                                          </p:cBhvr>
                                        </p:animEffect>
                                      </p:childTnLst>
                                    </p:cTn>
                                  </p:par>
                                </p:childTnLst>
                              </p:cTn>
                            </p:par>
                            <p:par>
                              <p:cTn id="60" fill="hold">
                                <p:stCondLst>
                                  <p:cond delay="6000"/>
                                </p:stCondLst>
                                <p:childTnLst>
                                  <p:par>
                                    <p:cTn id="61" presetID="2" presetClass="entr" presetSubtype="2"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 calcmode="lin" valueType="num">
                                          <p:cBhvr additive="base">
                                            <p:cTn id="63" dur="2000" fill="hold"/>
                                            <p:tgtEl>
                                              <p:spTgt spid="87"/>
                                            </p:tgtEl>
                                            <p:attrNameLst>
                                              <p:attrName>ppt_x</p:attrName>
                                            </p:attrNameLst>
                                          </p:cBhvr>
                                          <p:tavLst>
                                            <p:tav tm="0">
                                              <p:val>
                                                <p:strVal val="1+#ppt_w/2"/>
                                              </p:val>
                                            </p:tav>
                                            <p:tav tm="100000">
                                              <p:val>
                                                <p:strVal val="#ppt_x"/>
                                              </p:val>
                                            </p:tav>
                                          </p:tavLst>
                                        </p:anim>
                                        <p:anim calcmode="lin" valueType="num">
                                          <p:cBhvr additive="base">
                                            <p:cTn id="64" dur="2000" fill="hold"/>
                                            <p:tgtEl>
                                              <p:spTgt spid="87"/>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88"/>
                                            </p:tgtEl>
                                            <p:attrNameLst>
                                              <p:attrName>style.visibility</p:attrName>
                                            </p:attrNameLst>
                                          </p:cBhvr>
                                          <p:to>
                                            <p:strVal val="visible"/>
                                          </p:to>
                                        </p:set>
                                        <p:anim calcmode="lin" valueType="num">
                                          <p:cBhvr additive="base">
                                            <p:cTn id="67" dur="2000" fill="hold"/>
                                            <p:tgtEl>
                                              <p:spTgt spid="88"/>
                                            </p:tgtEl>
                                            <p:attrNameLst>
                                              <p:attrName>ppt_x</p:attrName>
                                            </p:attrNameLst>
                                          </p:cBhvr>
                                          <p:tavLst>
                                            <p:tav tm="0">
                                              <p:val>
                                                <p:strVal val="1+#ppt_w/2"/>
                                              </p:val>
                                            </p:tav>
                                            <p:tav tm="100000">
                                              <p:val>
                                                <p:strVal val="#ppt_x"/>
                                              </p:val>
                                            </p:tav>
                                          </p:tavLst>
                                        </p:anim>
                                        <p:anim calcmode="lin" valueType="num">
                                          <p:cBhvr additive="base">
                                            <p:cTn id="68" dur="2000" fill="hold"/>
                                            <p:tgtEl>
                                              <p:spTgt spid="88"/>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additive="base">
                                            <p:cTn id="71" dur="2000" fill="hold"/>
                                            <p:tgtEl>
                                              <p:spTgt spid="89"/>
                                            </p:tgtEl>
                                            <p:attrNameLst>
                                              <p:attrName>ppt_x</p:attrName>
                                            </p:attrNameLst>
                                          </p:cBhvr>
                                          <p:tavLst>
                                            <p:tav tm="0">
                                              <p:val>
                                                <p:strVal val="1+#ppt_w/2"/>
                                              </p:val>
                                            </p:tav>
                                            <p:tav tm="100000">
                                              <p:val>
                                                <p:strVal val="#ppt_x"/>
                                              </p:val>
                                            </p:tav>
                                          </p:tavLst>
                                        </p:anim>
                                        <p:anim calcmode="lin" valueType="num">
                                          <p:cBhvr additive="base">
                                            <p:cTn id="72" dur="2000" fill="hold"/>
                                            <p:tgtEl>
                                              <p:spTgt spid="89"/>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2000" fill="hold"/>
                                            <p:tgtEl>
                                              <p:spTgt spid="93"/>
                                            </p:tgtEl>
                                            <p:attrNameLst>
                                              <p:attrName>ppt_x</p:attrName>
                                            </p:attrNameLst>
                                          </p:cBhvr>
                                          <p:tavLst>
                                            <p:tav tm="0">
                                              <p:val>
                                                <p:strVal val="1+#ppt_w/2"/>
                                              </p:val>
                                            </p:tav>
                                            <p:tav tm="100000">
                                              <p:val>
                                                <p:strVal val="#ppt_x"/>
                                              </p:val>
                                            </p:tav>
                                          </p:tavLst>
                                        </p:anim>
                                        <p:anim calcmode="lin" valueType="num">
                                          <p:cBhvr additive="base">
                                            <p:cTn id="76" dur="2000" fill="hold"/>
                                            <p:tgtEl>
                                              <p:spTgt spid="93"/>
                                            </p:tgtEl>
                                            <p:attrNameLst>
                                              <p:attrName>ppt_y</p:attrName>
                                            </p:attrNameLst>
                                          </p:cBhvr>
                                          <p:tavLst>
                                            <p:tav tm="0">
                                              <p:val>
                                                <p:strVal val="#ppt_y"/>
                                              </p:val>
                                            </p:tav>
                                            <p:tav tm="100000">
                                              <p:val>
                                                <p:strVal val="#ppt_y"/>
                                              </p:val>
                                            </p:tav>
                                          </p:tavLst>
                                        </p:anim>
                                      </p:childTnLst>
                                    </p:cTn>
                                  </p:par>
                                  <p:par>
                                    <p:cTn id="77" presetID="2" presetClass="entr" presetSubtype="4" fill="hold" nodeType="withEffect">
                                      <p:stCondLst>
                                        <p:cond delay="750"/>
                                      </p:stCondLst>
                                      <p:childTnLst>
                                        <p:set>
                                          <p:cBhvr>
                                            <p:cTn id="78" dur="1" fill="hold">
                                              <p:stCondLst>
                                                <p:cond delay="0"/>
                                              </p:stCondLst>
                                            </p:cTn>
                                            <p:tgtEl>
                                              <p:spTgt spid="113"/>
                                            </p:tgtEl>
                                            <p:attrNameLst>
                                              <p:attrName>style.visibility</p:attrName>
                                            </p:attrNameLst>
                                          </p:cBhvr>
                                          <p:to>
                                            <p:strVal val="visible"/>
                                          </p:to>
                                        </p:set>
                                        <p:anim calcmode="lin" valueType="num">
                                          <p:cBhvr additive="base">
                                            <p:cTn id="79" dur="500" fill="hold"/>
                                            <p:tgtEl>
                                              <p:spTgt spid="113"/>
                                            </p:tgtEl>
                                            <p:attrNameLst>
                                              <p:attrName>ppt_x</p:attrName>
                                            </p:attrNameLst>
                                          </p:cBhvr>
                                          <p:tavLst>
                                            <p:tav tm="0">
                                              <p:val>
                                                <p:strVal val="#ppt_x"/>
                                              </p:val>
                                            </p:tav>
                                            <p:tav tm="100000">
                                              <p:val>
                                                <p:strVal val="#ppt_x"/>
                                              </p:val>
                                            </p:tav>
                                          </p:tavLst>
                                        </p:anim>
                                        <p:anim calcmode="lin" valueType="num">
                                          <p:cBhvr additive="base">
                                            <p:cTn id="80" dur="500" fill="hold"/>
                                            <p:tgtEl>
                                              <p:spTgt spid="113"/>
                                            </p:tgtEl>
                                            <p:attrNameLst>
                                              <p:attrName>ppt_y</p:attrName>
                                            </p:attrNameLst>
                                          </p:cBhvr>
                                          <p:tavLst>
                                            <p:tav tm="0">
                                              <p:val>
                                                <p:strVal val="1+#ppt_h/2"/>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1000"/>
                                            <p:tgtEl>
                                              <p:spTgt spid="35"/>
                                            </p:tgtEl>
                                          </p:cBhvr>
                                        </p:animEffect>
                                        <p:anim calcmode="lin" valueType="num">
                                          <p:cBhvr>
                                            <p:cTn id="84" dur="1000" fill="hold"/>
                                            <p:tgtEl>
                                              <p:spTgt spid="35"/>
                                            </p:tgtEl>
                                            <p:attrNameLst>
                                              <p:attrName>ppt_x</p:attrName>
                                            </p:attrNameLst>
                                          </p:cBhvr>
                                          <p:tavLst>
                                            <p:tav tm="0">
                                              <p:val>
                                                <p:strVal val="#ppt_x"/>
                                              </p:val>
                                            </p:tav>
                                            <p:tav tm="100000">
                                              <p:val>
                                                <p:strVal val="#ppt_x"/>
                                              </p:val>
                                            </p:tav>
                                          </p:tavLst>
                                        </p:anim>
                                        <p:anim calcmode="lin" valueType="num">
                                          <p:cBhvr>
                                            <p:cTn id="8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7" grpId="0"/>
          <p:bldP spid="88" grpId="0"/>
          <p:bldP spid="89" grpId="0"/>
          <p:bldP spid="90" grpId="0"/>
          <p:bldP spid="91" grpId="0"/>
          <p:bldP spid="92" grpId="0"/>
          <p:bldP spid="93" grpId="0"/>
          <p:bldP spid="94"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文本框 21"/>
          <p:cNvSpPr txBox="1"/>
          <p:nvPr/>
        </p:nvSpPr>
        <p:spPr>
          <a:xfrm>
            <a:off x="3428415" y="6203511"/>
            <a:ext cx="5335171" cy="3046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spc="600" dirty="0">
                <a:latin typeface="Lucida Calligraphy" panose="03010101010101010101" charset="0"/>
                <a:ea typeface="华文细黑" panose="02010600040101010101" charset="-122"/>
                <a:sym typeface="+mn-ea"/>
              </a:rPr>
              <a:t>B</a:t>
            </a:r>
            <a:r>
              <a:rPr lang="en-US" altLang="zh-CN" sz="1200" spc="600" baseline="0" dirty="0">
                <a:latin typeface="Lucida Calligraphy" panose="03010101010101010101" charset="0"/>
                <a:ea typeface="华文细黑" panose="02010600040101010101" charset="-122"/>
                <a:sym typeface="+mn-ea"/>
              </a:rPr>
              <a:t>    </a:t>
            </a:r>
            <a:r>
              <a:rPr lang="en-US" altLang="zh-CN" sz="1200" spc="600" dirty="0">
                <a:latin typeface="Lucida Calligraphy" panose="03010101010101010101" charset="0"/>
                <a:ea typeface="华文细黑" panose="02010600040101010101" charset="-122"/>
                <a:sym typeface="+mn-ea"/>
              </a:rPr>
              <a:t>U    S    I    N    E    S    </a:t>
            </a:r>
            <a:r>
              <a:rPr lang="en-US" altLang="zh-CN" sz="1200" spc="600" dirty="0" err="1">
                <a:latin typeface="Lucida Calligraphy" panose="03010101010101010101" charset="0"/>
                <a:ea typeface="华文细黑" panose="02010600040101010101" charset="-122"/>
                <a:sym typeface="+mn-ea"/>
              </a:rPr>
              <a:t>S</a:t>
            </a:r>
            <a:endParaRPr lang="en-US" altLang="zh-CN" sz="1200" spc="600" dirty="0">
              <a:latin typeface="Lucida Calligraphy" panose="03010101010101010101" charset="0"/>
              <a:ea typeface="华文细黑" panose="02010600040101010101" charset="-122"/>
              <a:sym typeface="+mn-ea"/>
            </a:endParaRPr>
          </a:p>
        </p:txBody>
      </p:sp>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0466" y="643466"/>
            <a:ext cx="5571067" cy="5571067"/>
          </a:xfrm>
          <a:prstGeom prst="rect">
            <a:avLst/>
          </a:prstGeom>
        </p:spPr>
      </p:pic>
      <p:sp>
        <p:nvSpPr>
          <p:cNvPr id="12" name="文本框 11"/>
          <p:cNvSpPr txBox="1"/>
          <p:nvPr/>
        </p:nvSpPr>
        <p:spPr>
          <a:xfrm>
            <a:off x="1217882" y="572507"/>
            <a:ext cx="3139707" cy="646331"/>
          </a:xfrm>
          <a:prstGeom prst="rect">
            <a:avLst/>
          </a:prstGeom>
          <a:noFill/>
        </p:spPr>
        <p:txBody>
          <a:bodyPr wrap="square" rtlCol="0">
            <a:spAutoFit/>
          </a:bodyPr>
          <a:lstStyle/>
          <a:p>
            <a:r>
              <a:rPr lang="zh-CN" altLang="en-US" sz="3600" b="1" dirty="0">
                <a:gradFill>
                  <a:gsLst>
                    <a:gs pos="0">
                      <a:srgbClr val="B8B5F7"/>
                    </a:gs>
                    <a:gs pos="100000">
                      <a:srgbClr val="00B0FF">
                        <a:alpha val="70000"/>
                      </a:srgbClr>
                    </a:gs>
                  </a:gsLst>
                  <a:lin ang="2700000" scaled="1"/>
                </a:gradFill>
                <a:effectLst>
                  <a:outerShdw blurRad="254000" dist="38100" dir="8100000" algn="tr" rotWithShape="0">
                    <a:srgbClr val="C1C0F8">
                      <a:alpha val="40000"/>
                    </a:srgbClr>
                  </a:outerShdw>
                </a:effectLst>
                <a:latin typeface="微软雅黑" panose="020B0503020204020204" pitchFamily="34" charset="-122"/>
                <a:ea typeface="微软雅黑" panose="020B0503020204020204" pitchFamily="34" charset="-122"/>
              </a:rPr>
              <a:t>工作完成情况</a:t>
            </a:r>
          </a:p>
        </p:txBody>
      </p:sp>
      <p:pic>
        <p:nvPicPr>
          <p:cNvPr id="13" name="图片占位符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469" y="525694"/>
            <a:ext cx="708413" cy="689655"/>
          </a:xfrm>
          <a:custGeom>
            <a:avLst/>
            <a:gdLst>
              <a:gd name="connsiteX0" fmla="*/ 5932623 w 6477824"/>
              <a:gd name="connsiteY0" fmla="*/ 3607719 h 6138697"/>
              <a:gd name="connsiteX1" fmla="*/ 6012372 w 6477824"/>
              <a:gd name="connsiteY1" fmla="*/ 3612113 h 6138697"/>
              <a:gd name="connsiteX2" fmla="*/ 6185932 w 6477824"/>
              <a:gd name="connsiteY2" fmla="*/ 3700778 h 6138697"/>
              <a:gd name="connsiteX3" fmla="*/ 6193779 w 6477824"/>
              <a:gd name="connsiteY3" fmla="*/ 4172177 h 6138697"/>
              <a:gd name="connsiteX4" fmla="*/ 4873800 w 6477824"/>
              <a:gd name="connsiteY4" fmla="*/ 5536846 h 6138697"/>
              <a:gd name="connsiteX5" fmla="*/ 4402401 w 6477824"/>
              <a:gd name="connsiteY5" fmla="*/ 5544693 h 6138697"/>
              <a:gd name="connsiteX6" fmla="*/ 4394553 w 6477824"/>
              <a:gd name="connsiteY6" fmla="*/ 5073294 h 6138697"/>
              <a:gd name="connsiteX7" fmla="*/ 5714533 w 6477824"/>
              <a:gd name="connsiteY7" fmla="*/ 3708625 h 6138697"/>
              <a:gd name="connsiteX8" fmla="*/ 5932623 w 6477824"/>
              <a:gd name="connsiteY8" fmla="*/ 3607719 h 6138697"/>
              <a:gd name="connsiteX9" fmla="*/ 6044597 w 6477824"/>
              <a:gd name="connsiteY9" fmla="*/ 2394725 h 6138697"/>
              <a:gd name="connsiteX10" fmla="*/ 6124347 w 6477824"/>
              <a:gd name="connsiteY10" fmla="*/ 2399119 h 6138697"/>
              <a:gd name="connsiteX11" fmla="*/ 6297906 w 6477824"/>
              <a:gd name="connsiteY11" fmla="*/ 2487783 h 6138697"/>
              <a:gd name="connsiteX12" fmla="*/ 6305753 w 6477824"/>
              <a:gd name="connsiteY12" fmla="*/ 2959182 h 6138697"/>
              <a:gd name="connsiteX13" fmla="*/ 3328634 w 6477824"/>
              <a:gd name="connsiteY13" fmla="*/ 6037097 h 6138697"/>
              <a:gd name="connsiteX14" fmla="*/ 2857235 w 6477824"/>
              <a:gd name="connsiteY14" fmla="*/ 6044945 h 6138697"/>
              <a:gd name="connsiteX15" fmla="*/ 2849389 w 6477824"/>
              <a:gd name="connsiteY15" fmla="*/ 5573545 h 6138697"/>
              <a:gd name="connsiteX16" fmla="*/ 5826508 w 6477824"/>
              <a:gd name="connsiteY16" fmla="*/ 2495631 h 6138697"/>
              <a:gd name="connsiteX17" fmla="*/ 6044597 w 6477824"/>
              <a:gd name="connsiteY17" fmla="*/ 2394725 h 6138697"/>
              <a:gd name="connsiteX18" fmla="*/ 4383852 w 6477824"/>
              <a:gd name="connsiteY18" fmla="*/ 1911046 h 6138697"/>
              <a:gd name="connsiteX19" fmla="*/ 4463601 w 6477824"/>
              <a:gd name="connsiteY19" fmla="*/ 1915440 h 6138697"/>
              <a:gd name="connsiteX20" fmla="*/ 4637161 w 6477824"/>
              <a:gd name="connsiteY20" fmla="*/ 2004106 h 6138697"/>
              <a:gd name="connsiteX21" fmla="*/ 4645008 w 6477824"/>
              <a:gd name="connsiteY21" fmla="*/ 2475503 h 6138697"/>
              <a:gd name="connsiteX22" fmla="*/ 1631011 w 6477824"/>
              <a:gd name="connsiteY22" fmla="*/ 5591545 h 6138697"/>
              <a:gd name="connsiteX23" fmla="*/ 1159613 w 6477824"/>
              <a:gd name="connsiteY23" fmla="*/ 5599392 h 6138697"/>
              <a:gd name="connsiteX24" fmla="*/ 1151765 w 6477824"/>
              <a:gd name="connsiteY24" fmla="*/ 5127994 h 6138697"/>
              <a:gd name="connsiteX25" fmla="*/ 4165763 w 6477824"/>
              <a:gd name="connsiteY25" fmla="*/ 2011953 h 6138697"/>
              <a:gd name="connsiteX26" fmla="*/ 4383852 w 6477824"/>
              <a:gd name="connsiteY26" fmla="*/ 1911046 h 6138697"/>
              <a:gd name="connsiteX27" fmla="*/ 6122918 w 6477824"/>
              <a:gd name="connsiteY27" fmla="*/ 1219120 h 6138697"/>
              <a:gd name="connsiteX28" fmla="*/ 6202668 w 6477824"/>
              <a:gd name="connsiteY28" fmla="*/ 1223516 h 6138697"/>
              <a:gd name="connsiteX29" fmla="*/ 6376226 w 6477824"/>
              <a:gd name="connsiteY29" fmla="*/ 1312179 h 6138697"/>
              <a:gd name="connsiteX30" fmla="*/ 6384072 w 6477824"/>
              <a:gd name="connsiteY30" fmla="*/ 1783575 h 6138697"/>
              <a:gd name="connsiteX31" fmla="*/ 2905912 w 6477824"/>
              <a:gd name="connsiteY31" fmla="*/ 5379497 h 6138697"/>
              <a:gd name="connsiteX32" fmla="*/ 2434514 w 6477824"/>
              <a:gd name="connsiteY32" fmla="*/ 5387345 h 6138697"/>
              <a:gd name="connsiteX33" fmla="*/ 2426667 w 6477824"/>
              <a:gd name="connsiteY33" fmla="*/ 4915946 h 6138697"/>
              <a:gd name="connsiteX34" fmla="*/ 5904827 w 6477824"/>
              <a:gd name="connsiteY34" fmla="*/ 1320025 h 6138697"/>
              <a:gd name="connsiteX35" fmla="*/ 6122918 w 6477824"/>
              <a:gd name="connsiteY35" fmla="*/ 1219120 h 6138697"/>
              <a:gd name="connsiteX36" fmla="*/ 2630391 w 6477824"/>
              <a:gd name="connsiteY36" fmla="*/ 437382 h 6138697"/>
              <a:gd name="connsiteX37" fmla="*/ 2710140 w 6477824"/>
              <a:gd name="connsiteY37" fmla="*/ 441778 h 6138697"/>
              <a:gd name="connsiteX38" fmla="*/ 2883699 w 6477824"/>
              <a:gd name="connsiteY38" fmla="*/ 530441 h 6138697"/>
              <a:gd name="connsiteX39" fmla="*/ 2891546 w 6477824"/>
              <a:gd name="connsiteY39" fmla="*/ 1001840 h 6138697"/>
              <a:gd name="connsiteX40" fmla="*/ 572999 w 6477824"/>
              <a:gd name="connsiteY40" fmla="*/ 3398885 h 6138697"/>
              <a:gd name="connsiteX41" fmla="*/ 101600 w 6477824"/>
              <a:gd name="connsiteY41" fmla="*/ 3406733 h 6138697"/>
              <a:gd name="connsiteX42" fmla="*/ 93753 w 6477824"/>
              <a:gd name="connsiteY42" fmla="*/ 2935335 h 6138697"/>
              <a:gd name="connsiteX43" fmla="*/ 2412301 w 6477824"/>
              <a:gd name="connsiteY43" fmla="*/ 538287 h 6138697"/>
              <a:gd name="connsiteX44" fmla="*/ 2630391 w 6477824"/>
              <a:gd name="connsiteY44" fmla="*/ 437382 h 6138697"/>
              <a:gd name="connsiteX45" fmla="*/ 3711683 w 6477824"/>
              <a:gd name="connsiteY45" fmla="*/ 414113 h 6138697"/>
              <a:gd name="connsiteX46" fmla="*/ 3791432 w 6477824"/>
              <a:gd name="connsiteY46" fmla="*/ 418507 h 6138697"/>
              <a:gd name="connsiteX47" fmla="*/ 3964992 w 6477824"/>
              <a:gd name="connsiteY47" fmla="*/ 507172 h 6138697"/>
              <a:gd name="connsiteX48" fmla="*/ 3972839 w 6477824"/>
              <a:gd name="connsiteY48" fmla="*/ 978571 h 6138697"/>
              <a:gd name="connsiteX49" fmla="*/ 995720 w 6477824"/>
              <a:gd name="connsiteY49" fmla="*/ 4056485 h 6138697"/>
              <a:gd name="connsiteX50" fmla="*/ 524322 w 6477824"/>
              <a:gd name="connsiteY50" fmla="*/ 4064333 h 6138697"/>
              <a:gd name="connsiteX51" fmla="*/ 516475 w 6477824"/>
              <a:gd name="connsiteY51" fmla="*/ 3592934 h 6138697"/>
              <a:gd name="connsiteX52" fmla="*/ 3493594 w 6477824"/>
              <a:gd name="connsiteY52" fmla="*/ 515018 h 6138697"/>
              <a:gd name="connsiteX53" fmla="*/ 3711683 w 6477824"/>
              <a:gd name="connsiteY53" fmla="*/ 414113 h 6138697"/>
              <a:gd name="connsiteX54" fmla="*/ 5172859 w 6477824"/>
              <a:gd name="connsiteY54" fmla="*/ 694 h 6138697"/>
              <a:gd name="connsiteX55" fmla="*/ 5252608 w 6477824"/>
              <a:gd name="connsiteY55" fmla="*/ 5089 h 6138697"/>
              <a:gd name="connsiteX56" fmla="*/ 5426166 w 6477824"/>
              <a:gd name="connsiteY56" fmla="*/ 93754 h 6138697"/>
              <a:gd name="connsiteX57" fmla="*/ 5434014 w 6477824"/>
              <a:gd name="connsiteY57" fmla="*/ 565153 h 6138697"/>
              <a:gd name="connsiteX58" fmla="*/ 1151991 w 6477824"/>
              <a:gd name="connsiteY58" fmla="*/ 4992151 h 6138697"/>
              <a:gd name="connsiteX59" fmla="*/ 680593 w 6477824"/>
              <a:gd name="connsiteY59" fmla="*/ 4999999 h 6138697"/>
              <a:gd name="connsiteX60" fmla="*/ 672745 w 6477824"/>
              <a:gd name="connsiteY60" fmla="*/ 4528600 h 6138697"/>
              <a:gd name="connsiteX61" fmla="*/ 4954768 w 6477824"/>
              <a:gd name="connsiteY61" fmla="*/ 101601 h 6138697"/>
              <a:gd name="connsiteX62" fmla="*/ 5172859 w 6477824"/>
              <a:gd name="connsiteY62" fmla="*/ 694 h 613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477824" h="6138697">
                <a:moveTo>
                  <a:pt x="5932623" y="3607719"/>
                </a:moveTo>
                <a:cubicBezTo>
                  <a:pt x="5959235" y="3606004"/>
                  <a:pt x="5986024" y="3607466"/>
                  <a:pt x="6012372" y="3612113"/>
                </a:cubicBezTo>
                <a:cubicBezTo>
                  <a:pt x="6075607" y="3623268"/>
                  <a:pt x="6136303" y="3652776"/>
                  <a:pt x="6185932" y="3700778"/>
                </a:cubicBezTo>
                <a:cubicBezTo>
                  <a:pt x="6318271" y="3828785"/>
                  <a:pt x="6321784" y="4039836"/>
                  <a:pt x="6193779" y="4172177"/>
                </a:cubicBezTo>
                <a:lnTo>
                  <a:pt x="4873800" y="5536846"/>
                </a:lnTo>
                <a:cubicBezTo>
                  <a:pt x="4745794" y="5669186"/>
                  <a:pt x="4534741" y="5672699"/>
                  <a:pt x="4402401" y="5544693"/>
                </a:cubicBezTo>
                <a:cubicBezTo>
                  <a:pt x="4270061" y="5416686"/>
                  <a:pt x="4266548" y="5205635"/>
                  <a:pt x="4394553" y="5073294"/>
                </a:cubicBezTo>
                <a:lnTo>
                  <a:pt x="5714533" y="3708625"/>
                </a:lnTo>
                <a:cubicBezTo>
                  <a:pt x="5774535" y="3646590"/>
                  <a:pt x="5852786" y="3612863"/>
                  <a:pt x="5932623" y="3607719"/>
                </a:cubicBezTo>
                <a:close/>
                <a:moveTo>
                  <a:pt x="6044597" y="2394725"/>
                </a:moveTo>
                <a:cubicBezTo>
                  <a:pt x="6071210" y="2393010"/>
                  <a:pt x="6097999" y="2394472"/>
                  <a:pt x="6124347" y="2399119"/>
                </a:cubicBezTo>
                <a:cubicBezTo>
                  <a:pt x="6187581" y="2410275"/>
                  <a:pt x="6248277" y="2439781"/>
                  <a:pt x="6297906" y="2487783"/>
                </a:cubicBezTo>
                <a:cubicBezTo>
                  <a:pt x="6430246" y="2615790"/>
                  <a:pt x="6433758" y="2826841"/>
                  <a:pt x="6305753" y="2959182"/>
                </a:cubicBezTo>
                <a:lnTo>
                  <a:pt x="3328634" y="6037097"/>
                </a:lnTo>
                <a:cubicBezTo>
                  <a:pt x="3200628" y="6169437"/>
                  <a:pt x="2989577" y="6172951"/>
                  <a:pt x="2857235" y="6044945"/>
                </a:cubicBezTo>
                <a:cubicBezTo>
                  <a:pt x="2724896" y="5916938"/>
                  <a:pt x="2721383" y="5705886"/>
                  <a:pt x="2849389" y="5573545"/>
                </a:cubicBezTo>
                <a:lnTo>
                  <a:pt x="5826508" y="2495631"/>
                </a:lnTo>
                <a:cubicBezTo>
                  <a:pt x="5886509" y="2433596"/>
                  <a:pt x="5964760" y="2399869"/>
                  <a:pt x="6044597" y="2394725"/>
                </a:cubicBezTo>
                <a:close/>
                <a:moveTo>
                  <a:pt x="4383852" y="1911046"/>
                </a:moveTo>
                <a:cubicBezTo>
                  <a:pt x="4410464" y="1909332"/>
                  <a:pt x="4437253" y="1910793"/>
                  <a:pt x="4463601" y="1915440"/>
                </a:cubicBezTo>
                <a:cubicBezTo>
                  <a:pt x="4526835" y="1926595"/>
                  <a:pt x="4587532" y="1956102"/>
                  <a:pt x="4637161" y="2004106"/>
                </a:cubicBezTo>
                <a:cubicBezTo>
                  <a:pt x="4769501" y="2132111"/>
                  <a:pt x="4773013" y="2343163"/>
                  <a:pt x="4645008" y="2475503"/>
                </a:cubicBezTo>
                <a:lnTo>
                  <a:pt x="1631011" y="5591545"/>
                </a:lnTo>
                <a:cubicBezTo>
                  <a:pt x="1503004" y="5723885"/>
                  <a:pt x="1291952" y="5727398"/>
                  <a:pt x="1159613" y="5599392"/>
                </a:cubicBezTo>
                <a:cubicBezTo>
                  <a:pt x="1027273" y="5471386"/>
                  <a:pt x="1023759" y="5260334"/>
                  <a:pt x="1151765" y="5127994"/>
                </a:cubicBezTo>
                <a:lnTo>
                  <a:pt x="4165763" y="2011953"/>
                </a:lnTo>
                <a:cubicBezTo>
                  <a:pt x="4225765" y="1949918"/>
                  <a:pt x="4304015" y="1916191"/>
                  <a:pt x="4383852" y="1911046"/>
                </a:cubicBezTo>
                <a:close/>
                <a:moveTo>
                  <a:pt x="6122918" y="1219120"/>
                </a:moveTo>
                <a:cubicBezTo>
                  <a:pt x="6149531" y="1217406"/>
                  <a:pt x="6176319" y="1218868"/>
                  <a:pt x="6202668" y="1223516"/>
                </a:cubicBezTo>
                <a:cubicBezTo>
                  <a:pt x="6265901" y="1234669"/>
                  <a:pt x="6326597" y="1264176"/>
                  <a:pt x="6376226" y="1312179"/>
                </a:cubicBezTo>
                <a:cubicBezTo>
                  <a:pt x="6508565" y="1440185"/>
                  <a:pt x="6512078" y="1651236"/>
                  <a:pt x="6384072" y="1783575"/>
                </a:cubicBezTo>
                <a:lnTo>
                  <a:pt x="2905912" y="5379497"/>
                </a:lnTo>
                <a:cubicBezTo>
                  <a:pt x="2777906" y="5511837"/>
                  <a:pt x="2566854" y="5515350"/>
                  <a:pt x="2434514" y="5387345"/>
                </a:cubicBezTo>
                <a:cubicBezTo>
                  <a:pt x="2302174" y="5259339"/>
                  <a:pt x="2298660" y="5048287"/>
                  <a:pt x="2426667" y="4915946"/>
                </a:cubicBezTo>
                <a:lnTo>
                  <a:pt x="5904827" y="1320025"/>
                </a:lnTo>
                <a:cubicBezTo>
                  <a:pt x="5964831" y="1257990"/>
                  <a:pt x="6043080" y="1224263"/>
                  <a:pt x="6122918" y="1219120"/>
                </a:cubicBezTo>
                <a:close/>
                <a:moveTo>
                  <a:pt x="2630391" y="437382"/>
                </a:moveTo>
                <a:cubicBezTo>
                  <a:pt x="2657004" y="435667"/>
                  <a:pt x="2683792" y="437129"/>
                  <a:pt x="2710140" y="441778"/>
                </a:cubicBezTo>
                <a:cubicBezTo>
                  <a:pt x="2773374" y="452932"/>
                  <a:pt x="2834071" y="482439"/>
                  <a:pt x="2883699" y="530441"/>
                </a:cubicBezTo>
                <a:cubicBezTo>
                  <a:pt x="3016038" y="658447"/>
                  <a:pt x="3019551" y="869501"/>
                  <a:pt x="2891546" y="1001840"/>
                </a:cubicBezTo>
                <a:lnTo>
                  <a:pt x="572999" y="3398885"/>
                </a:lnTo>
                <a:cubicBezTo>
                  <a:pt x="444992" y="3531226"/>
                  <a:pt x="233940" y="3534739"/>
                  <a:pt x="101600" y="3406733"/>
                </a:cubicBezTo>
                <a:cubicBezTo>
                  <a:pt x="-30740" y="3278727"/>
                  <a:pt x="-34253" y="3067675"/>
                  <a:pt x="93753" y="2935335"/>
                </a:cubicBezTo>
                <a:lnTo>
                  <a:pt x="2412301" y="538287"/>
                </a:lnTo>
                <a:cubicBezTo>
                  <a:pt x="2472303" y="476254"/>
                  <a:pt x="2550554" y="442525"/>
                  <a:pt x="2630391" y="437382"/>
                </a:cubicBezTo>
                <a:close/>
                <a:moveTo>
                  <a:pt x="3711683" y="414113"/>
                </a:moveTo>
                <a:cubicBezTo>
                  <a:pt x="3738295" y="412399"/>
                  <a:pt x="3765084" y="413859"/>
                  <a:pt x="3791432" y="418507"/>
                </a:cubicBezTo>
                <a:cubicBezTo>
                  <a:pt x="3854667" y="429662"/>
                  <a:pt x="3915363" y="459171"/>
                  <a:pt x="3964992" y="507172"/>
                </a:cubicBezTo>
                <a:cubicBezTo>
                  <a:pt x="4097331" y="635177"/>
                  <a:pt x="4100845" y="846230"/>
                  <a:pt x="3972839" y="978571"/>
                </a:cubicBezTo>
                <a:lnTo>
                  <a:pt x="995720" y="4056485"/>
                </a:lnTo>
                <a:cubicBezTo>
                  <a:pt x="867714" y="4188825"/>
                  <a:pt x="656662" y="4192338"/>
                  <a:pt x="524322" y="4064333"/>
                </a:cubicBezTo>
                <a:cubicBezTo>
                  <a:pt x="391982" y="3936326"/>
                  <a:pt x="388469" y="3725274"/>
                  <a:pt x="516475" y="3592934"/>
                </a:cubicBezTo>
                <a:lnTo>
                  <a:pt x="3493594" y="515018"/>
                </a:lnTo>
                <a:cubicBezTo>
                  <a:pt x="3553596" y="452985"/>
                  <a:pt x="3631846" y="419258"/>
                  <a:pt x="3711683" y="414113"/>
                </a:cubicBezTo>
                <a:close/>
                <a:moveTo>
                  <a:pt x="5172859" y="694"/>
                </a:moveTo>
                <a:cubicBezTo>
                  <a:pt x="5199471" y="-1020"/>
                  <a:pt x="5226260" y="442"/>
                  <a:pt x="5252608" y="5089"/>
                </a:cubicBezTo>
                <a:cubicBezTo>
                  <a:pt x="5315842" y="16244"/>
                  <a:pt x="5376539" y="45750"/>
                  <a:pt x="5426166" y="93754"/>
                </a:cubicBezTo>
                <a:cubicBezTo>
                  <a:pt x="5558506" y="221760"/>
                  <a:pt x="5562019" y="432812"/>
                  <a:pt x="5434014" y="565153"/>
                </a:cubicBezTo>
                <a:lnTo>
                  <a:pt x="1151991" y="4992151"/>
                </a:lnTo>
                <a:cubicBezTo>
                  <a:pt x="1023985" y="5124491"/>
                  <a:pt x="812933" y="5128005"/>
                  <a:pt x="680593" y="4999999"/>
                </a:cubicBezTo>
                <a:cubicBezTo>
                  <a:pt x="548253" y="4871992"/>
                  <a:pt x="544740" y="4660940"/>
                  <a:pt x="672745" y="4528600"/>
                </a:cubicBezTo>
                <a:lnTo>
                  <a:pt x="4954768" y="101601"/>
                </a:lnTo>
                <a:cubicBezTo>
                  <a:pt x="5014770" y="39567"/>
                  <a:pt x="5093021" y="5839"/>
                  <a:pt x="5172859" y="694"/>
                </a:cubicBezTo>
                <a:close/>
              </a:path>
            </a:pathLst>
          </a:cu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3164" y="0"/>
            <a:ext cx="1842836" cy="6858000"/>
          </a:xfrm>
          <a:prstGeom prst="rect">
            <a:avLst/>
          </a:prstGeom>
        </p:spPr>
      </p:pic>
      <p:sp>
        <p:nvSpPr>
          <p:cNvPr id="51" name="Shape 2525"/>
          <p:cNvSpPr/>
          <p:nvPr/>
        </p:nvSpPr>
        <p:spPr>
          <a:xfrm>
            <a:off x="1941117" y="2057770"/>
            <a:ext cx="501191" cy="501191"/>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tx1"/>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grpSp>
        <p:nvGrpSpPr>
          <p:cNvPr id="52" name="组合 51"/>
          <p:cNvGrpSpPr/>
          <p:nvPr/>
        </p:nvGrpSpPr>
        <p:grpSpPr>
          <a:xfrm>
            <a:off x="923060" y="2749388"/>
            <a:ext cx="2486025" cy="934828"/>
            <a:chOff x="1692763" y="3444238"/>
            <a:chExt cx="2486025" cy="934828"/>
          </a:xfrm>
        </p:grpSpPr>
        <p:sp>
          <p:nvSpPr>
            <p:cNvPr id="53" name="文本框 52"/>
            <p:cNvSpPr txBox="1"/>
            <p:nvPr/>
          </p:nvSpPr>
          <p:spPr>
            <a:xfrm>
              <a:off x="1692763" y="3444238"/>
              <a:ext cx="2486025" cy="338554"/>
            </a:xfrm>
            <a:prstGeom prst="rect">
              <a:avLst/>
            </a:prstGeom>
            <a:noFill/>
          </p:spPr>
          <p:txBody>
            <a:bodyPr wrap="square" rtlCol="0">
              <a:spAutoFit/>
            </a:bodyPr>
            <a:lstStyle/>
            <a:p>
              <a:pPr algn="ctr"/>
              <a:r>
                <a:rPr lang="zh-CN" altLang="en-US" sz="16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此处添加题目</a:t>
              </a:r>
            </a:p>
          </p:txBody>
        </p:sp>
        <p:sp>
          <p:nvSpPr>
            <p:cNvPr id="54" name="Rectangle 23"/>
            <p:cNvSpPr/>
            <p:nvPr/>
          </p:nvSpPr>
          <p:spPr>
            <a:xfrm>
              <a:off x="1777703" y="3825068"/>
              <a:ext cx="2367424" cy="553998"/>
            </a:xfrm>
            <a:prstGeom prst="rect">
              <a:avLst/>
            </a:prstGeom>
          </p:spPr>
          <p:txBody>
            <a:bodyPr wrap="square">
              <a:spAutoFit/>
            </a:bodyPr>
            <a:lstStyle/>
            <a:p>
              <a:pPr algn="ctr" eaLnBrk="1" fontAlgn="auto" hangingPunct="1">
                <a:spcBef>
                  <a:spcPts val="0"/>
                </a:spcBef>
                <a:spcAft>
                  <a:spcPts val="0"/>
                </a:spcAft>
                <a:defRPr/>
              </a:pPr>
              <a:r>
                <a:rPr lang="en-US" sz="1000" noProof="1">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rPr>
                <a:t>Lorem ipsum dolor sit amet, contur adipiscing elit. Nulla volutpat dui at fermentum.</a:t>
              </a:r>
            </a:p>
          </p:txBody>
        </p:sp>
      </p:grpSp>
      <p:sp>
        <p:nvSpPr>
          <p:cNvPr id="55" name="Shape 2547"/>
          <p:cNvSpPr/>
          <p:nvPr/>
        </p:nvSpPr>
        <p:spPr>
          <a:xfrm>
            <a:off x="9965888" y="2048881"/>
            <a:ext cx="501191" cy="501191"/>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tx1"/>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grpSp>
        <p:nvGrpSpPr>
          <p:cNvPr id="56" name="组合 55"/>
          <p:cNvGrpSpPr/>
          <p:nvPr/>
        </p:nvGrpSpPr>
        <p:grpSpPr>
          <a:xfrm>
            <a:off x="8923912" y="2740499"/>
            <a:ext cx="2486025" cy="934828"/>
            <a:chOff x="8013211" y="3435349"/>
            <a:chExt cx="2486025" cy="934828"/>
          </a:xfrm>
        </p:grpSpPr>
        <p:sp>
          <p:nvSpPr>
            <p:cNvPr id="57" name="文本框 56"/>
            <p:cNvSpPr txBox="1"/>
            <p:nvPr/>
          </p:nvSpPr>
          <p:spPr>
            <a:xfrm>
              <a:off x="8013211" y="3435349"/>
              <a:ext cx="2486025" cy="338554"/>
            </a:xfrm>
            <a:prstGeom prst="rect">
              <a:avLst/>
            </a:prstGeom>
            <a:noFill/>
          </p:spPr>
          <p:txBody>
            <a:bodyPr wrap="square" rtlCol="0">
              <a:spAutoFit/>
            </a:bodyPr>
            <a:lstStyle/>
            <a:p>
              <a:pPr algn="ctr"/>
              <a:r>
                <a:rPr lang="zh-CN" altLang="en-US" sz="16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此处添加题目</a:t>
              </a:r>
            </a:p>
          </p:txBody>
        </p:sp>
        <p:sp>
          <p:nvSpPr>
            <p:cNvPr id="58" name="Rectangle 23"/>
            <p:cNvSpPr/>
            <p:nvPr/>
          </p:nvSpPr>
          <p:spPr>
            <a:xfrm>
              <a:off x="8098151" y="3816179"/>
              <a:ext cx="2367424" cy="553998"/>
            </a:xfrm>
            <a:prstGeom prst="rect">
              <a:avLst/>
            </a:prstGeom>
          </p:spPr>
          <p:txBody>
            <a:bodyPr wrap="square">
              <a:spAutoFit/>
            </a:bodyPr>
            <a:lstStyle/>
            <a:p>
              <a:pPr algn="ctr" eaLnBrk="1" fontAlgn="auto" hangingPunct="1">
                <a:spcBef>
                  <a:spcPts val="0"/>
                </a:spcBef>
                <a:spcAft>
                  <a:spcPts val="0"/>
                </a:spcAft>
                <a:defRPr/>
              </a:pPr>
              <a:r>
                <a:rPr lang="en-US" sz="1000" noProof="1">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rPr>
                <a:t>Lorem ipsum dolor sit amet, contur adipiscing elit. Nulla volutpat dui at fermentum.</a:t>
              </a:r>
            </a:p>
          </p:txBody>
        </p:sp>
      </p:grpSp>
      <p:grpSp>
        <p:nvGrpSpPr>
          <p:cNvPr id="59" name="组合 58"/>
          <p:cNvGrpSpPr/>
          <p:nvPr/>
        </p:nvGrpSpPr>
        <p:grpSpPr>
          <a:xfrm>
            <a:off x="1008000" y="5017304"/>
            <a:ext cx="2486025" cy="934828"/>
            <a:chOff x="1692763" y="3444238"/>
            <a:chExt cx="2486025" cy="934828"/>
          </a:xfrm>
        </p:grpSpPr>
        <p:sp>
          <p:nvSpPr>
            <p:cNvPr id="60" name="文本框 59"/>
            <p:cNvSpPr txBox="1"/>
            <p:nvPr/>
          </p:nvSpPr>
          <p:spPr>
            <a:xfrm>
              <a:off x="1692763" y="3444238"/>
              <a:ext cx="2486025" cy="338554"/>
            </a:xfrm>
            <a:prstGeom prst="rect">
              <a:avLst/>
            </a:prstGeom>
            <a:noFill/>
          </p:spPr>
          <p:txBody>
            <a:bodyPr wrap="square" rtlCol="0">
              <a:spAutoFit/>
            </a:bodyPr>
            <a:lstStyle/>
            <a:p>
              <a:pPr algn="ctr"/>
              <a:r>
                <a:rPr lang="zh-CN" altLang="en-US" sz="16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此处添加题目</a:t>
              </a:r>
            </a:p>
          </p:txBody>
        </p:sp>
        <p:sp>
          <p:nvSpPr>
            <p:cNvPr id="61" name="Rectangle 23"/>
            <p:cNvSpPr/>
            <p:nvPr/>
          </p:nvSpPr>
          <p:spPr>
            <a:xfrm>
              <a:off x="1777703" y="3825068"/>
              <a:ext cx="2367424" cy="553998"/>
            </a:xfrm>
            <a:prstGeom prst="rect">
              <a:avLst/>
            </a:prstGeom>
          </p:spPr>
          <p:txBody>
            <a:bodyPr wrap="square">
              <a:spAutoFit/>
            </a:bodyPr>
            <a:lstStyle/>
            <a:p>
              <a:pPr algn="ctr" eaLnBrk="1" fontAlgn="auto" hangingPunct="1">
                <a:spcBef>
                  <a:spcPts val="0"/>
                </a:spcBef>
                <a:spcAft>
                  <a:spcPts val="0"/>
                </a:spcAft>
                <a:defRPr/>
              </a:pPr>
              <a:r>
                <a:rPr lang="en-US" sz="1000" noProof="1">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rPr>
                <a:t>Lorem ipsum dolor sit amet, contur adipiscing elit. Nulla volutpat dui at fermentum.</a:t>
              </a:r>
            </a:p>
          </p:txBody>
        </p:sp>
      </p:grpSp>
      <p:grpSp>
        <p:nvGrpSpPr>
          <p:cNvPr id="62" name="组合 61"/>
          <p:cNvGrpSpPr/>
          <p:nvPr/>
        </p:nvGrpSpPr>
        <p:grpSpPr>
          <a:xfrm>
            <a:off x="9008852" y="5008415"/>
            <a:ext cx="2486025" cy="934828"/>
            <a:chOff x="8013211" y="3435349"/>
            <a:chExt cx="2486025" cy="934828"/>
          </a:xfrm>
        </p:grpSpPr>
        <p:sp>
          <p:nvSpPr>
            <p:cNvPr id="63" name="文本框 62"/>
            <p:cNvSpPr txBox="1"/>
            <p:nvPr/>
          </p:nvSpPr>
          <p:spPr>
            <a:xfrm>
              <a:off x="8013211" y="3435349"/>
              <a:ext cx="2486025" cy="338554"/>
            </a:xfrm>
            <a:prstGeom prst="rect">
              <a:avLst/>
            </a:prstGeom>
            <a:noFill/>
          </p:spPr>
          <p:txBody>
            <a:bodyPr wrap="square" rtlCol="0">
              <a:spAutoFit/>
            </a:bodyPr>
            <a:lstStyle/>
            <a:p>
              <a:pPr algn="ctr"/>
              <a:r>
                <a:rPr lang="zh-CN" altLang="en-US" sz="16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此处添加题目</a:t>
              </a:r>
            </a:p>
          </p:txBody>
        </p:sp>
        <p:sp>
          <p:nvSpPr>
            <p:cNvPr id="64" name="Rectangle 23"/>
            <p:cNvSpPr/>
            <p:nvPr/>
          </p:nvSpPr>
          <p:spPr>
            <a:xfrm>
              <a:off x="8098151" y="3816179"/>
              <a:ext cx="2367424" cy="553998"/>
            </a:xfrm>
            <a:prstGeom prst="rect">
              <a:avLst/>
            </a:prstGeom>
          </p:spPr>
          <p:txBody>
            <a:bodyPr wrap="square">
              <a:spAutoFit/>
            </a:bodyPr>
            <a:lstStyle/>
            <a:p>
              <a:pPr algn="ctr" eaLnBrk="1" fontAlgn="auto" hangingPunct="1">
                <a:spcBef>
                  <a:spcPts val="0"/>
                </a:spcBef>
                <a:spcAft>
                  <a:spcPts val="0"/>
                </a:spcAft>
                <a:defRPr/>
              </a:pPr>
              <a:r>
                <a:rPr lang="en-US" sz="1000" noProof="1">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rPr>
                <a:t>Lorem ipsum dolor sit amet, contur adipiscing elit. Nulla volutpat dui at fermentum.</a:t>
              </a:r>
            </a:p>
          </p:txBody>
        </p:sp>
      </p:grpSp>
      <p:sp>
        <p:nvSpPr>
          <p:cNvPr id="65" name="Shape 2587"/>
          <p:cNvSpPr/>
          <p:nvPr/>
        </p:nvSpPr>
        <p:spPr>
          <a:xfrm>
            <a:off x="1941116" y="4421030"/>
            <a:ext cx="501191" cy="501191"/>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tx1"/>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sp>
        <p:nvSpPr>
          <p:cNvPr id="66" name="Shape 2687"/>
          <p:cNvSpPr/>
          <p:nvPr/>
        </p:nvSpPr>
        <p:spPr>
          <a:xfrm>
            <a:off x="9965888" y="4293128"/>
            <a:ext cx="501191" cy="501191"/>
          </a:xfrm>
          <a:custGeom>
            <a:avLst/>
            <a:gdLst/>
            <a:ahLst/>
            <a:cxnLst>
              <a:cxn ang="0">
                <a:pos x="wd2" y="hd2"/>
              </a:cxn>
              <a:cxn ang="5400000">
                <a:pos x="wd2" y="hd2"/>
              </a:cxn>
              <a:cxn ang="10800000">
                <a:pos x="wd2" y="hd2"/>
              </a:cxn>
              <a:cxn ang="16200000">
                <a:pos x="wd2" y="hd2"/>
              </a:cxn>
            </a:cxnLst>
            <a:rect l="0" t="0" r="r" b="b"/>
            <a:pathLst>
              <a:path w="21600" h="21600" extrusionOk="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7"/>
                  <a:pt x="15799" y="19636"/>
                </a:cubicBezTo>
                <a:lnTo>
                  <a:pt x="18564" y="19636"/>
                </a:lnTo>
                <a:cubicBezTo>
                  <a:pt x="18361" y="20207"/>
                  <a:pt x="17822" y="20618"/>
                  <a:pt x="17182" y="20618"/>
                </a:cubicBezTo>
                <a:moveTo>
                  <a:pt x="17182" y="12764"/>
                </a:moveTo>
                <a:cubicBezTo>
                  <a:pt x="17822" y="12764"/>
                  <a:pt x="18361" y="13175"/>
                  <a:pt x="18564" y="13745"/>
                </a:cubicBezTo>
                <a:lnTo>
                  <a:pt x="15799"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1" y="13745"/>
                </a:cubicBezTo>
                <a:lnTo>
                  <a:pt x="3036" y="13745"/>
                </a:lnTo>
                <a:cubicBezTo>
                  <a:pt x="3239"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9" y="20207"/>
                  <a:pt x="3036" y="19636"/>
                </a:cubicBezTo>
                <a:lnTo>
                  <a:pt x="5801" y="19636"/>
                </a:lnTo>
                <a:cubicBezTo>
                  <a:pt x="5598" y="20207"/>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1"/>
                  <a:pt x="2945" y="12282"/>
                </a:cubicBezTo>
                <a:lnTo>
                  <a:pt x="2945" y="8836"/>
                </a:lnTo>
                <a:cubicBezTo>
                  <a:pt x="2945" y="4499"/>
                  <a:pt x="6462" y="982"/>
                  <a:pt x="10800" y="982"/>
                </a:cubicBezTo>
                <a:cubicBezTo>
                  <a:pt x="15138" y="982"/>
                  <a:pt x="18655" y="4499"/>
                  <a:pt x="18655" y="8836"/>
                </a:cubicBezTo>
                <a:lnTo>
                  <a:pt x="18655" y="12282"/>
                </a:lnTo>
                <a:cubicBezTo>
                  <a:pt x="18244" y="11971"/>
                  <a:pt x="17736" y="11782"/>
                  <a:pt x="17182" y="11782"/>
                </a:cubicBezTo>
                <a:cubicBezTo>
                  <a:pt x="15826" y="11782"/>
                  <a:pt x="14727" y="12881"/>
                  <a:pt x="14727" y="14236"/>
                </a:cubicBezTo>
                <a:lnTo>
                  <a:pt x="14727" y="19145"/>
                </a:lnTo>
                <a:cubicBezTo>
                  <a:pt x="14727" y="20501"/>
                  <a:pt x="15826"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chemeClr val="tx1">
              <a:lumMod val="85000"/>
              <a:lumOff val="15000"/>
            </a:schemeClr>
          </a:solidFill>
          <a:ln w="12700">
            <a:miter lim="400000"/>
          </a:ln>
        </p:spPr>
        <p:txBody>
          <a:bodyPr lIns="38090" tIns="38090" rIns="38090" bIns="38090"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pic>
        <p:nvPicPr>
          <p:cNvPr id="23" name="图片 22"/>
          <p:cNvPicPr>
            <a:picLocks noChangeAspect="1"/>
          </p:cNvPicPr>
          <p:nvPr/>
        </p:nvPicPr>
        <p:blipFill rotWithShape="1">
          <a:blip r:embed="rId6">
            <a:extLst>
              <a:ext uri="{28A0092B-C50C-407E-A947-70E740481C1C}">
                <a14:useLocalDpi xmlns:a14="http://schemas.microsoft.com/office/drawing/2010/main" val="0"/>
              </a:ext>
            </a:extLst>
          </a:blip>
          <a:srcRect l="71640" t="16551" r="3808" b="58161"/>
          <a:stretch>
            <a:fillRect/>
          </a:stretch>
        </p:blipFill>
        <p:spPr>
          <a:xfrm>
            <a:off x="8836150" y="576361"/>
            <a:ext cx="1387106" cy="1428667"/>
          </a:xfrm>
          <a:prstGeom prst="rect">
            <a:avLst/>
          </a:prstGeom>
        </p:spPr>
      </p:pic>
      <p:pic>
        <p:nvPicPr>
          <p:cNvPr id="24" name="图片 23"/>
          <p:cNvPicPr>
            <a:picLocks noChangeAspect="1"/>
          </p:cNvPicPr>
          <p:nvPr/>
        </p:nvPicPr>
        <p:blipFill rotWithShape="1">
          <a:blip r:embed="rId6">
            <a:extLst>
              <a:ext uri="{28A0092B-C50C-407E-A947-70E740481C1C}">
                <a14:useLocalDpi xmlns:a14="http://schemas.microsoft.com/office/drawing/2010/main" val="0"/>
              </a:ext>
            </a:extLst>
          </a:blip>
          <a:srcRect l="10123" t="37609" r="68912" b="42535"/>
          <a:stretch>
            <a:fillRect/>
          </a:stretch>
        </p:blipFill>
        <p:spPr>
          <a:xfrm>
            <a:off x="7038698" y="4763693"/>
            <a:ext cx="1028769" cy="974324"/>
          </a:xfrm>
          <a:prstGeom prst="rect">
            <a:avLst/>
          </a:prstGeom>
        </p:spPr>
      </p:pic>
      <p:pic>
        <p:nvPicPr>
          <p:cNvPr id="25" name="图片 24"/>
          <p:cNvPicPr>
            <a:picLocks noChangeAspect="1"/>
          </p:cNvPicPr>
          <p:nvPr/>
        </p:nvPicPr>
        <p:blipFill rotWithShape="1">
          <a:blip r:embed="rId6">
            <a:extLst>
              <a:ext uri="{28A0092B-C50C-407E-A947-70E740481C1C}">
                <a14:useLocalDpi xmlns:a14="http://schemas.microsoft.com/office/drawing/2010/main" val="0"/>
              </a:ext>
            </a:extLst>
          </a:blip>
          <a:srcRect l="71640" t="16551" r="3808" b="58161"/>
          <a:stretch>
            <a:fillRect/>
          </a:stretch>
        </p:blipFill>
        <p:spPr>
          <a:xfrm>
            <a:off x="566150" y="3830532"/>
            <a:ext cx="1051937" cy="108345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2" presetClass="entr" presetSubtype="8" fill="hold" grpId="0" nodeType="afterEffect" p14:presetBounceEnd="67000">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14:bounceEnd="67000">
                                          <p:cBhvr additive="base">
                                            <p:cTn id="13" dur="2000" fill="hold"/>
                                            <p:tgtEl>
                                              <p:spTgt spid="12"/>
                                            </p:tgtEl>
                                            <p:attrNameLst>
                                              <p:attrName>ppt_x</p:attrName>
                                            </p:attrNameLst>
                                          </p:cBhvr>
                                          <p:tavLst>
                                            <p:tav tm="0">
                                              <p:val>
                                                <p:strVal val="0-#ppt_w/2"/>
                                              </p:val>
                                            </p:tav>
                                            <p:tav tm="100000">
                                              <p:val>
                                                <p:strVal val="#ppt_x"/>
                                              </p:val>
                                            </p:tav>
                                          </p:tavLst>
                                        </p:anim>
                                        <p:anim calcmode="lin" valueType="num" p14:bounceEnd="67000">
                                          <p:cBhvr additive="base">
                                            <p:cTn id="14" dur="2000" fill="hold"/>
                                            <p:tgtEl>
                                              <p:spTgt spid="12"/>
                                            </p:tgtEl>
                                            <p:attrNameLst>
                                              <p:attrName>ppt_y</p:attrName>
                                            </p:attrNameLst>
                                          </p:cBhvr>
                                          <p:tavLst>
                                            <p:tav tm="0">
                                              <p:val>
                                                <p:strVal val="#ppt_y"/>
                                              </p:val>
                                            </p:tav>
                                            <p:tav tm="100000">
                                              <p:val>
                                                <p:strVal val="#ppt_y"/>
                                              </p:val>
                                            </p:tav>
                                          </p:tavLst>
                                        </p:anim>
                                      </p:childTnLst>
                                    </p:cTn>
                                  </p:par>
                                  <p:par>
                                    <p:cTn id="15" presetID="55"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strVal val="#ppt_w*0.70"/>
                                              </p:val>
                                            </p:tav>
                                            <p:tav tm="100000">
                                              <p:val>
                                                <p:strVal val="#ppt_w"/>
                                              </p:val>
                                            </p:tav>
                                          </p:tavLst>
                                        </p:anim>
                                        <p:anim calcmode="lin" valueType="num">
                                          <p:cBhvr>
                                            <p:cTn id="18" dur="1000" fill="hold"/>
                                            <p:tgtEl>
                                              <p:spTgt spid="34"/>
                                            </p:tgtEl>
                                            <p:attrNameLst>
                                              <p:attrName>ppt_h</p:attrName>
                                            </p:attrNameLst>
                                          </p:cBhvr>
                                          <p:tavLst>
                                            <p:tav tm="0">
                                              <p:val>
                                                <p:strVal val="#ppt_h"/>
                                              </p:val>
                                            </p:tav>
                                            <p:tav tm="100000">
                                              <p:val>
                                                <p:strVal val="#ppt_h"/>
                                              </p:val>
                                            </p:tav>
                                          </p:tavLst>
                                        </p:anim>
                                        <p:animEffect transition="in" filter="fade">
                                          <p:cBhvr>
                                            <p:cTn id="19" dur="1000"/>
                                            <p:tgtEl>
                                              <p:spTgt spid="34"/>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p:cTn id="23" dur="500" fill="hold"/>
                                            <p:tgtEl>
                                              <p:spTgt spid="51"/>
                                            </p:tgtEl>
                                            <p:attrNameLst>
                                              <p:attrName>ppt_w</p:attrName>
                                            </p:attrNameLst>
                                          </p:cBhvr>
                                          <p:tavLst>
                                            <p:tav tm="0">
                                              <p:val>
                                                <p:fltVal val="0"/>
                                              </p:val>
                                            </p:tav>
                                            <p:tav tm="100000">
                                              <p:val>
                                                <p:strVal val="#ppt_w"/>
                                              </p:val>
                                            </p:tav>
                                          </p:tavLst>
                                        </p:anim>
                                        <p:anim calcmode="lin" valueType="num">
                                          <p:cBhvr>
                                            <p:cTn id="24" dur="500" fill="hold"/>
                                            <p:tgtEl>
                                              <p:spTgt spid="51"/>
                                            </p:tgtEl>
                                            <p:attrNameLst>
                                              <p:attrName>ppt_h</p:attrName>
                                            </p:attrNameLst>
                                          </p:cBhvr>
                                          <p:tavLst>
                                            <p:tav tm="0">
                                              <p:val>
                                                <p:fltVal val="0"/>
                                              </p:val>
                                            </p:tav>
                                            <p:tav tm="100000">
                                              <p:val>
                                                <p:strVal val="#ppt_h"/>
                                              </p:val>
                                            </p:tav>
                                          </p:tavLst>
                                        </p:anim>
                                        <p:animEffect transition="in" filter="fade">
                                          <p:cBhvr>
                                            <p:cTn id="25" dur="500"/>
                                            <p:tgtEl>
                                              <p:spTgt spid="51"/>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1000"/>
                                            <p:tgtEl>
                                              <p:spTgt spid="52"/>
                                            </p:tgtEl>
                                          </p:cBhvr>
                                        </p:animEffect>
                                        <p:anim calcmode="lin" valueType="num">
                                          <p:cBhvr>
                                            <p:cTn id="30" dur="1000" fill="hold"/>
                                            <p:tgtEl>
                                              <p:spTgt spid="52"/>
                                            </p:tgtEl>
                                            <p:attrNameLst>
                                              <p:attrName>ppt_x</p:attrName>
                                            </p:attrNameLst>
                                          </p:cBhvr>
                                          <p:tavLst>
                                            <p:tav tm="0">
                                              <p:val>
                                                <p:strVal val="#ppt_x"/>
                                              </p:val>
                                            </p:tav>
                                            <p:tav tm="100000">
                                              <p:val>
                                                <p:strVal val="#ppt_x"/>
                                              </p:val>
                                            </p:tav>
                                          </p:tavLst>
                                        </p:anim>
                                        <p:anim calcmode="lin" valueType="num">
                                          <p:cBhvr>
                                            <p:cTn id="31" dur="1000" fill="hold"/>
                                            <p:tgtEl>
                                              <p:spTgt spid="52"/>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53" presetClass="entr" presetSubtype="16"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 calcmode="lin" valueType="num">
                                          <p:cBhvr>
                                            <p:cTn id="35" dur="500" fill="hold"/>
                                            <p:tgtEl>
                                              <p:spTgt spid="55"/>
                                            </p:tgtEl>
                                            <p:attrNameLst>
                                              <p:attrName>ppt_w</p:attrName>
                                            </p:attrNameLst>
                                          </p:cBhvr>
                                          <p:tavLst>
                                            <p:tav tm="0">
                                              <p:val>
                                                <p:fltVal val="0"/>
                                              </p:val>
                                            </p:tav>
                                            <p:tav tm="100000">
                                              <p:val>
                                                <p:strVal val="#ppt_w"/>
                                              </p:val>
                                            </p:tav>
                                          </p:tavLst>
                                        </p:anim>
                                        <p:anim calcmode="lin" valueType="num">
                                          <p:cBhvr>
                                            <p:cTn id="36" dur="500" fill="hold"/>
                                            <p:tgtEl>
                                              <p:spTgt spid="55"/>
                                            </p:tgtEl>
                                            <p:attrNameLst>
                                              <p:attrName>ppt_h</p:attrName>
                                            </p:attrNameLst>
                                          </p:cBhvr>
                                          <p:tavLst>
                                            <p:tav tm="0">
                                              <p:val>
                                                <p:fltVal val="0"/>
                                              </p:val>
                                            </p:tav>
                                            <p:tav tm="100000">
                                              <p:val>
                                                <p:strVal val="#ppt_h"/>
                                              </p:val>
                                            </p:tav>
                                          </p:tavLst>
                                        </p:anim>
                                        <p:animEffect transition="in" filter="fade">
                                          <p:cBhvr>
                                            <p:cTn id="37" dur="500"/>
                                            <p:tgtEl>
                                              <p:spTgt spid="55"/>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53" presetClass="entr" presetSubtype="16" fill="hold" grpId="0" nodeType="afterEffect">
                                      <p:stCondLst>
                                        <p:cond delay="0"/>
                                      </p:stCondLst>
                                      <p:childTnLst>
                                        <p:set>
                                          <p:cBhvr>
                                            <p:cTn id="46" dur="1" fill="hold">
                                              <p:stCondLst>
                                                <p:cond delay="0"/>
                                              </p:stCondLst>
                                            </p:cTn>
                                            <p:tgtEl>
                                              <p:spTgt spid="65"/>
                                            </p:tgtEl>
                                            <p:attrNameLst>
                                              <p:attrName>style.visibility</p:attrName>
                                            </p:attrNameLst>
                                          </p:cBhvr>
                                          <p:to>
                                            <p:strVal val="visible"/>
                                          </p:to>
                                        </p:set>
                                        <p:anim calcmode="lin" valueType="num">
                                          <p:cBhvr>
                                            <p:cTn id="47" dur="500" fill="hold"/>
                                            <p:tgtEl>
                                              <p:spTgt spid="65"/>
                                            </p:tgtEl>
                                            <p:attrNameLst>
                                              <p:attrName>ppt_w</p:attrName>
                                            </p:attrNameLst>
                                          </p:cBhvr>
                                          <p:tavLst>
                                            <p:tav tm="0">
                                              <p:val>
                                                <p:fltVal val="0"/>
                                              </p:val>
                                            </p:tav>
                                            <p:tav tm="100000">
                                              <p:val>
                                                <p:strVal val="#ppt_w"/>
                                              </p:val>
                                            </p:tav>
                                          </p:tavLst>
                                        </p:anim>
                                        <p:anim calcmode="lin" valueType="num">
                                          <p:cBhvr>
                                            <p:cTn id="48" dur="500" fill="hold"/>
                                            <p:tgtEl>
                                              <p:spTgt spid="65"/>
                                            </p:tgtEl>
                                            <p:attrNameLst>
                                              <p:attrName>ppt_h</p:attrName>
                                            </p:attrNameLst>
                                          </p:cBhvr>
                                          <p:tavLst>
                                            <p:tav tm="0">
                                              <p:val>
                                                <p:fltVal val="0"/>
                                              </p:val>
                                            </p:tav>
                                            <p:tav tm="100000">
                                              <p:val>
                                                <p:strVal val="#ppt_h"/>
                                              </p:val>
                                            </p:tav>
                                          </p:tavLst>
                                        </p:anim>
                                        <p:animEffect transition="in" filter="fade">
                                          <p:cBhvr>
                                            <p:cTn id="49" dur="500"/>
                                            <p:tgtEl>
                                              <p:spTgt spid="65"/>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fade">
                                          <p:cBhvr>
                                            <p:cTn id="53" dur="1000"/>
                                            <p:tgtEl>
                                              <p:spTgt spid="59"/>
                                            </p:tgtEl>
                                          </p:cBhvr>
                                        </p:animEffect>
                                        <p:anim calcmode="lin" valueType="num">
                                          <p:cBhvr>
                                            <p:cTn id="54" dur="1000" fill="hold"/>
                                            <p:tgtEl>
                                              <p:spTgt spid="59"/>
                                            </p:tgtEl>
                                            <p:attrNameLst>
                                              <p:attrName>ppt_x</p:attrName>
                                            </p:attrNameLst>
                                          </p:cBhvr>
                                          <p:tavLst>
                                            <p:tav tm="0">
                                              <p:val>
                                                <p:strVal val="#ppt_x"/>
                                              </p:val>
                                            </p:tav>
                                            <p:tav tm="100000">
                                              <p:val>
                                                <p:strVal val="#ppt_x"/>
                                              </p:val>
                                            </p:tav>
                                          </p:tavLst>
                                        </p:anim>
                                        <p:anim calcmode="lin" valueType="num">
                                          <p:cBhvr>
                                            <p:cTn id="55" dur="1000" fill="hold"/>
                                            <p:tgtEl>
                                              <p:spTgt spid="59"/>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66"/>
                                            </p:tgtEl>
                                            <p:attrNameLst>
                                              <p:attrName>style.visibility</p:attrName>
                                            </p:attrNameLst>
                                          </p:cBhvr>
                                          <p:to>
                                            <p:strVal val="visible"/>
                                          </p:to>
                                        </p:set>
                                        <p:anim calcmode="lin" valueType="num">
                                          <p:cBhvr>
                                            <p:cTn id="59" dur="500" fill="hold"/>
                                            <p:tgtEl>
                                              <p:spTgt spid="66"/>
                                            </p:tgtEl>
                                            <p:attrNameLst>
                                              <p:attrName>ppt_w</p:attrName>
                                            </p:attrNameLst>
                                          </p:cBhvr>
                                          <p:tavLst>
                                            <p:tav tm="0">
                                              <p:val>
                                                <p:fltVal val="0"/>
                                              </p:val>
                                            </p:tav>
                                            <p:tav tm="100000">
                                              <p:val>
                                                <p:strVal val="#ppt_w"/>
                                              </p:val>
                                            </p:tav>
                                          </p:tavLst>
                                        </p:anim>
                                        <p:anim calcmode="lin" valueType="num">
                                          <p:cBhvr>
                                            <p:cTn id="60" dur="500" fill="hold"/>
                                            <p:tgtEl>
                                              <p:spTgt spid="66"/>
                                            </p:tgtEl>
                                            <p:attrNameLst>
                                              <p:attrName>ppt_h</p:attrName>
                                            </p:attrNameLst>
                                          </p:cBhvr>
                                          <p:tavLst>
                                            <p:tav tm="0">
                                              <p:val>
                                                <p:fltVal val="0"/>
                                              </p:val>
                                            </p:tav>
                                            <p:tav tm="100000">
                                              <p:val>
                                                <p:strVal val="#ppt_h"/>
                                              </p:val>
                                            </p:tav>
                                          </p:tavLst>
                                        </p:anim>
                                        <p:animEffect transition="in" filter="fade">
                                          <p:cBhvr>
                                            <p:cTn id="61" dur="500"/>
                                            <p:tgtEl>
                                              <p:spTgt spid="66"/>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2" presetClass="entr" presetSubtype="4" fill="hold" nodeType="afterEffect" p14:presetBounceEnd="67000">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14:bounceEnd="67000">
                                          <p:cBhvr additive="base">
                                            <p:cTn id="71" dur="2000" fill="hold"/>
                                            <p:tgtEl>
                                              <p:spTgt spid="23"/>
                                            </p:tgtEl>
                                            <p:attrNameLst>
                                              <p:attrName>ppt_x</p:attrName>
                                            </p:attrNameLst>
                                          </p:cBhvr>
                                          <p:tavLst>
                                            <p:tav tm="0">
                                              <p:val>
                                                <p:strVal val="#ppt_x"/>
                                              </p:val>
                                            </p:tav>
                                            <p:tav tm="100000">
                                              <p:val>
                                                <p:strVal val="#ppt_x"/>
                                              </p:val>
                                            </p:tav>
                                          </p:tavLst>
                                        </p:anim>
                                        <p:anim calcmode="lin" valueType="num" p14:bounceEnd="67000">
                                          <p:cBhvr additive="base">
                                            <p:cTn id="72" dur="2000" fill="hold"/>
                                            <p:tgtEl>
                                              <p:spTgt spid="23"/>
                                            </p:tgtEl>
                                            <p:attrNameLst>
                                              <p:attrName>ppt_y</p:attrName>
                                            </p:attrNameLst>
                                          </p:cBhvr>
                                          <p:tavLst>
                                            <p:tav tm="0">
                                              <p:val>
                                                <p:strVal val="1+#ppt_h/2"/>
                                              </p:val>
                                            </p:tav>
                                            <p:tav tm="100000">
                                              <p:val>
                                                <p:strVal val="#ppt_y"/>
                                              </p:val>
                                            </p:tav>
                                          </p:tavLst>
                                        </p:anim>
                                      </p:childTnLst>
                                    </p:cTn>
                                  </p:par>
                                  <p:par>
                                    <p:cTn id="73" presetID="8" presetClass="emph" presetSubtype="0" repeatCount="indefinite" fill="hold" nodeType="withEffect">
                                      <p:stCondLst>
                                        <p:cond delay="0"/>
                                      </p:stCondLst>
                                      <p:childTnLst>
                                        <p:animRot by="21600000">
                                          <p:cBhvr>
                                            <p:cTn id="74" dur="2000" fill="hold"/>
                                            <p:tgtEl>
                                              <p:spTgt spid="23"/>
                                            </p:tgtEl>
                                            <p:attrNameLst>
                                              <p:attrName>r</p:attrName>
                                            </p:attrNameLst>
                                          </p:cBhvr>
                                        </p:animRot>
                                      </p:childTnLst>
                                    </p:cTn>
                                  </p:par>
                                  <p:par>
                                    <p:cTn id="75" presetID="2" presetClass="entr" presetSubtype="4" fill="hold" nodeType="withEffect" p14:presetBounceEnd="67000">
                                      <p:stCondLst>
                                        <p:cond delay="200"/>
                                      </p:stCondLst>
                                      <p:childTnLst>
                                        <p:set>
                                          <p:cBhvr>
                                            <p:cTn id="76" dur="1" fill="hold">
                                              <p:stCondLst>
                                                <p:cond delay="0"/>
                                              </p:stCondLst>
                                            </p:cTn>
                                            <p:tgtEl>
                                              <p:spTgt spid="24"/>
                                            </p:tgtEl>
                                            <p:attrNameLst>
                                              <p:attrName>style.visibility</p:attrName>
                                            </p:attrNameLst>
                                          </p:cBhvr>
                                          <p:to>
                                            <p:strVal val="visible"/>
                                          </p:to>
                                        </p:set>
                                        <p:anim calcmode="lin" valueType="num" p14:bounceEnd="67000">
                                          <p:cBhvr additive="base">
                                            <p:cTn id="77" dur="2000" fill="hold"/>
                                            <p:tgtEl>
                                              <p:spTgt spid="24"/>
                                            </p:tgtEl>
                                            <p:attrNameLst>
                                              <p:attrName>ppt_x</p:attrName>
                                            </p:attrNameLst>
                                          </p:cBhvr>
                                          <p:tavLst>
                                            <p:tav tm="0">
                                              <p:val>
                                                <p:strVal val="#ppt_x"/>
                                              </p:val>
                                            </p:tav>
                                            <p:tav tm="100000">
                                              <p:val>
                                                <p:strVal val="#ppt_x"/>
                                              </p:val>
                                            </p:tav>
                                          </p:tavLst>
                                        </p:anim>
                                        <p:anim calcmode="lin" valueType="num" p14:bounceEnd="67000">
                                          <p:cBhvr additive="base">
                                            <p:cTn id="78" dur="2000" fill="hold"/>
                                            <p:tgtEl>
                                              <p:spTgt spid="24"/>
                                            </p:tgtEl>
                                            <p:attrNameLst>
                                              <p:attrName>ppt_y</p:attrName>
                                            </p:attrNameLst>
                                          </p:cBhvr>
                                          <p:tavLst>
                                            <p:tav tm="0">
                                              <p:val>
                                                <p:strVal val="1+#ppt_h/2"/>
                                              </p:val>
                                            </p:tav>
                                            <p:tav tm="100000">
                                              <p:val>
                                                <p:strVal val="#ppt_y"/>
                                              </p:val>
                                            </p:tav>
                                          </p:tavLst>
                                        </p:anim>
                                      </p:childTnLst>
                                    </p:cTn>
                                  </p:par>
                                  <p:par>
                                    <p:cTn id="79" presetID="8" presetClass="emph" presetSubtype="0" repeatCount="indefinite" fill="hold" nodeType="withEffect">
                                      <p:stCondLst>
                                        <p:cond delay="200"/>
                                      </p:stCondLst>
                                      <p:childTnLst>
                                        <p:animRot by="21600000">
                                          <p:cBhvr>
                                            <p:cTn id="80" dur="2000" fill="hold"/>
                                            <p:tgtEl>
                                              <p:spTgt spid="24"/>
                                            </p:tgtEl>
                                            <p:attrNameLst>
                                              <p:attrName>r</p:attrName>
                                            </p:attrNameLst>
                                          </p:cBhvr>
                                        </p:animRot>
                                      </p:childTnLst>
                                    </p:cTn>
                                  </p:par>
                                  <p:par>
                                    <p:cTn id="81" presetID="2" presetClass="entr" presetSubtype="4" fill="hold" nodeType="withEffect" p14:presetBounceEnd="67000">
                                      <p:stCondLst>
                                        <p:cond delay="500"/>
                                      </p:stCondLst>
                                      <p:childTnLst>
                                        <p:set>
                                          <p:cBhvr>
                                            <p:cTn id="82" dur="1" fill="hold">
                                              <p:stCondLst>
                                                <p:cond delay="0"/>
                                              </p:stCondLst>
                                            </p:cTn>
                                            <p:tgtEl>
                                              <p:spTgt spid="25"/>
                                            </p:tgtEl>
                                            <p:attrNameLst>
                                              <p:attrName>style.visibility</p:attrName>
                                            </p:attrNameLst>
                                          </p:cBhvr>
                                          <p:to>
                                            <p:strVal val="visible"/>
                                          </p:to>
                                        </p:set>
                                        <p:anim calcmode="lin" valueType="num" p14:bounceEnd="67000">
                                          <p:cBhvr additive="base">
                                            <p:cTn id="83" dur="2000" fill="hold"/>
                                            <p:tgtEl>
                                              <p:spTgt spid="25"/>
                                            </p:tgtEl>
                                            <p:attrNameLst>
                                              <p:attrName>ppt_x</p:attrName>
                                            </p:attrNameLst>
                                          </p:cBhvr>
                                          <p:tavLst>
                                            <p:tav tm="0">
                                              <p:val>
                                                <p:strVal val="#ppt_x"/>
                                              </p:val>
                                            </p:tav>
                                            <p:tav tm="100000">
                                              <p:val>
                                                <p:strVal val="#ppt_x"/>
                                              </p:val>
                                            </p:tav>
                                          </p:tavLst>
                                        </p:anim>
                                        <p:anim calcmode="lin" valueType="num" p14:bounceEnd="67000">
                                          <p:cBhvr additive="base">
                                            <p:cTn id="84" dur="2000" fill="hold"/>
                                            <p:tgtEl>
                                              <p:spTgt spid="25"/>
                                            </p:tgtEl>
                                            <p:attrNameLst>
                                              <p:attrName>ppt_y</p:attrName>
                                            </p:attrNameLst>
                                          </p:cBhvr>
                                          <p:tavLst>
                                            <p:tav tm="0">
                                              <p:val>
                                                <p:strVal val="1+#ppt_h/2"/>
                                              </p:val>
                                            </p:tav>
                                            <p:tav tm="100000">
                                              <p:val>
                                                <p:strVal val="#ppt_y"/>
                                              </p:val>
                                            </p:tav>
                                          </p:tavLst>
                                        </p:anim>
                                      </p:childTnLst>
                                    </p:cTn>
                                  </p:par>
                                  <p:par>
                                    <p:cTn id="85" presetID="8" presetClass="emph" presetSubtype="0" repeatCount="indefinite" fill="hold" nodeType="withEffect">
                                      <p:stCondLst>
                                        <p:cond delay="500"/>
                                      </p:stCondLst>
                                      <p:childTnLst>
                                        <p:animRot by="21600000">
                                          <p:cBhvr>
                                            <p:cTn id="86" dur="2000" fill="hold"/>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1" grpId="0" animBg="1"/>
          <p:bldP spid="55" grpId="0" animBg="1"/>
          <p:bldP spid="65" grpId="0" animBg="1"/>
          <p:bldP spid="6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2000" fill="hold"/>
                                            <p:tgtEl>
                                              <p:spTgt spid="12"/>
                                            </p:tgtEl>
                                            <p:attrNameLst>
                                              <p:attrName>ppt_x</p:attrName>
                                            </p:attrNameLst>
                                          </p:cBhvr>
                                          <p:tavLst>
                                            <p:tav tm="0">
                                              <p:val>
                                                <p:strVal val="0-#ppt_w/2"/>
                                              </p:val>
                                            </p:tav>
                                            <p:tav tm="100000">
                                              <p:val>
                                                <p:strVal val="#ppt_x"/>
                                              </p:val>
                                            </p:tav>
                                          </p:tavLst>
                                        </p:anim>
                                        <p:anim calcmode="lin" valueType="num">
                                          <p:cBhvr additive="base">
                                            <p:cTn id="14" dur="2000" fill="hold"/>
                                            <p:tgtEl>
                                              <p:spTgt spid="12"/>
                                            </p:tgtEl>
                                            <p:attrNameLst>
                                              <p:attrName>ppt_y</p:attrName>
                                            </p:attrNameLst>
                                          </p:cBhvr>
                                          <p:tavLst>
                                            <p:tav tm="0">
                                              <p:val>
                                                <p:strVal val="#ppt_y"/>
                                              </p:val>
                                            </p:tav>
                                            <p:tav tm="100000">
                                              <p:val>
                                                <p:strVal val="#ppt_y"/>
                                              </p:val>
                                            </p:tav>
                                          </p:tavLst>
                                        </p:anim>
                                      </p:childTnLst>
                                    </p:cTn>
                                  </p:par>
                                  <p:par>
                                    <p:cTn id="15" presetID="55"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strVal val="#ppt_w*0.70"/>
                                              </p:val>
                                            </p:tav>
                                            <p:tav tm="100000">
                                              <p:val>
                                                <p:strVal val="#ppt_w"/>
                                              </p:val>
                                            </p:tav>
                                          </p:tavLst>
                                        </p:anim>
                                        <p:anim calcmode="lin" valueType="num">
                                          <p:cBhvr>
                                            <p:cTn id="18" dur="1000" fill="hold"/>
                                            <p:tgtEl>
                                              <p:spTgt spid="34"/>
                                            </p:tgtEl>
                                            <p:attrNameLst>
                                              <p:attrName>ppt_h</p:attrName>
                                            </p:attrNameLst>
                                          </p:cBhvr>
                                          <p:tavLst>
                                            <p:tav tm="0">
                                              <p:val>
                                                <p:strVal val="#ppt_h"/>
                                              </p:val>
                                            </p:tav>
                                            <p:tav tm="100000">
                                              <p:val>
                                                <p:strVal val="#ppt_h"/>
                                              </p:val>
                                            </p:tav>
                                          </p:tavLst>
                                        </p:anim>
                                        <p:animEffect transition="in" filter="fade">
                                          <p:cBhvr>
                                            <p:cTn id="19" dur="1000"/>
                                            <p:tgtEl>
                                              <p:spTgt spid="34"/>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p:cTn id="23" dur="500" fill="hold"/>
                                            <p:tgtEl>
                                              <p:spTgt spid="51"/>
                                            </p:tgtEl>
                                            <p:attrNameLst>
                                              <p:attrName>ppt_w</p:attrName>
                                            </p:attrNameLst>
                                          </p:cBhvr>
                                          <p:tavLst>
                                            <p:tav tm="0">
                                              <p:val>
                                                <p:fltVal val="0"/>
                                              </p:val>
                                            </p:tav>
                                            <p:tav tm="100000">
                                              <p:val>
                                                <p:strVal val="#ppt_w"/>
                                              </p:val>
                                            </p:tav>
                                          </p:tavLst>
                                        </p:anim>
                                        <p:anim calcmode="lin" valueType="num">
                                          <p:cBhvr>
                                            <p:cTn id="24" dur="500" fill="hold"/>
                                            <p:tgtEl>
                                              <p:spTgt spid="51"/>
                                            </p:tgtEl>
                                            <p:attrNameLst>
                                              <p:attrName>ppt_h</p:attrName>
                                            </p:attrNameLst>
                                          </p:cBhvr>
                                          <p:tavLst>
                                            <p:tav tm="0">
                                              <p:val>
                                                <p:fltVal val="0"/>
                                              </p:val>
                                            </p:tav>
                                            <p:tav tm="100000">
                                              <p:val>
                                                <p:strVal val="#ppt_h"/>
                                              </p:val>
                                            </p:tav>
                                          </p:tavLst>
                                        </p:anim>
                                        <p:animEffect transition="in" filter="fade">
                                          <p:cBhvr>
                                            <p:cTn id="25" dur="500"/>
                                            <p:tgtEl>
                                              <p:spTgt spid="51"/>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1000"/>
                                            <p:tgtEl>
                                              <p:spTgt spid="52"/>
                                            </p:tgtEl>
                                          </p:cBhvr>
                                        </p:animEffect>
                                        <p:anim calcmode="lin" valueType="num">
                                          <p:cBhvr>
                                            <p:cTn id="30" dur="1000" fill="hold"/>
                                            <p:tgtEl>
                                              <p:spTgt spid="52"/>
                                            </p:tgtEl>
                                            <p:attrNameLst>
                                              <p:attrName>ppt_x</p:attrName>
                                            </p:attrNameLst>
                                          </p:cBhvr>
                                          <p:tavLst>
                                            <p:tav tm="0">
                                              <p:val>
                                                <p:strVal val="#ppt_x"/>
                                              </p:val>
                                            </p:tav>
                                            <p:tav tm="100000">
                                              <p:val>
                                                <p:strVal val="#ppt_x"/>
                                              </p:val>
                                            </p:tav>
                                          </p:tavLst>
                                        </p:anim>
                                        <p:anim calcmode="lin" valueType="num">
                                          <p:cBhvr>
                                            <p:cTn id="31" dur="1000" fill="hold"/>
                                            <p:tgtEl>
                                              <p:spTgt spid="52"/>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53" presetClass="entr" presetSubtype="16"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 calcmode="lin" valueType="num">
                                          <p:cBhvr>
                                            <p:cTn id="35" dur="500" fill="hold"/>
                                            <p:tgtEl>
                                              <p:spTgt spid="55"/>
                                            </p:tgtEl>
                                            <p:attrNameLst>
                                              <p:attrName>ppt_w</p:attrName>
                                            </p:attrNameLst>
                                          </p:cBhvr>
                                          <p:tavLst>
                                            <p:tav tm="0">
                                              <p:val>
                                                <p:fltVal val="0"/>
                                              </p:val>
                                            </p:tav>
                                            <p:tav tm="100000">
                                              <p:val>
                                                <p:strVal val="#ppt_w"/>
                                              </p:val>
                                            </p:tav>
                                          </p:tavLst>
                                        </p:anim>
                                        <p:anim calcmode="lin" valueType="num">
                                          <p:cBhvr>
                                            <p:cTn id="36" dur="500" fill="hold"/>
                                            <p:tgtEl>
                                              <p:spTgt spid="55"/>
                                            </p:tgtEl>
                                            <p:attrNameLst>
                                              <p:attrName>ppt_h</p:attrName>
                                            </p:attrNameLst>
                                          </p:cBhvr>
                                          <p:tavLst>
                                            <p:tav tm="0">
                                              <p:val>
                                                <p:fltVal val="0"/>
                                              </p:val>
                                            </p:tav>
                                            <p:tav tm="100000">
                                              <p:val>
                                                <p:strVal val="#ppt_h"/>
                                              </p:val>
                                            </p:tav>
                                          </p:tavLst>
                                        </p:anim>
                                        <p:animEffect transition="in" filter="fade">
                                          <p:cBhvr>
                                            <p:cTn id="37" dur="500"/>
                                            <p:tgtEl>
                                              <p:spTgt spid="55"/>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53" presetClass="entr" presetSubtype="16" fill="hold" grpId="0" nodeType="afterEffect">
                                      <p:stCondLst>
                                        <p:cond delay="0"/>
                                      </p:stCondLst>
                                      <p:childTnLst>
                                        <p:set>
                                          <p:cBhvr>
                                            <p:cTn id="46" dur="1" fill="hold">
                                              <p:stCondLst>
                                                <p:cond delay="0"/>
                                              </p:stCondLst>
                                            </p:cTn>
                                            <p:tgtEl>
                                              <p:spTgt spid="65"/>
                                            </p:tgtEl>
                                            <p:attrNameLst>
                                              <p:attrName>style.visibility</p:attrName>
                                            </p:attrNameLst>
                                          </p:cBhvr>
                                          <p:to>
                                            <p:strVal val="visible"/>
                                          </p:to>
                                        </p:set>
                                        <p:anim calcmode="lin" valueType="num">
                                          <p:cBhvr>
                                            <p:cTn id="47" dur="500" fill="hold"/>
                                            <p:tgtEl>
                                              <p:spTgt spid="65"/>
                                            </p:tgtEl>
                                            <p:attrNameLst>
                                              <p:attrName>ppt_w</p:attrName>
                                            </p:attrNameLst>
                                          </p:cBhvr>
                                          <p:tavLst>
                                            <p:tav tm="0">
                                              <p:val>
                                                <p:fltVal val="0"/>
                                              </p:val>
                                            </p:tav>
                                            <p:tav tm="100000">
                                              <p:val>
                                                <p:strVal val="#ppt_w"/>
                                              </p:val>
                                            </p:tav>
                                          </p:tavLst>
                                        </p:anim>
                                        <p:anim calcmode="lin" valueType="num">
                                          <p:cBhvr>
                                            <p:cTn id="48" dur="500" fill="hold"/>
                                            <p:tgtEl>
                                              <p:spTgt spid="65"/>
                                            </p:tgtEl>
                                            <p:attrNameLst>
                                              <p:attrName>ppt_h</p:attrName>
                                            </p:attrNameLst>
                                          </p:cBhvr>
                                          <p:tavLst>
                                            <p:tav tm="0">
                                              <p:val>
                                                <p:fltVal val="0"/>
                                              </p:val>
                                            </p:tav>
                                            <p:tav tm="100000">
                                              <p:val>
                                                <p:strVal val="#ppt_h"/>
                                              </p:val>
                                            </p:tav>
                                          </p:tavLst>
                                        </p:anim>
                                        <p:animEffect transition="in" filter="fade">
                                          <p:cBhvr>
                                            <p:cTn id="49" dur="500"/>
                                            <p:tgtEl>
                                              <p:spTgt spid="65"/>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fade">
                                          <p:cBhvr>
                                            <p:cTn id="53" dur="1000"/>
                                            <p:tgtEl>
                                              <p:spTgt spid="59"/>
                                            </p:tgtEl>
                                          </p:cBhvr>
                                        </p:animEffect>
                                        <p:anim calcmode="lin" valueType="num">
                                          <p:cBhvr>
                                            <p:cTn id="54" dur="1000" fill="hold"/>
                                            <p:tgtEl>
                                              <p:spTgt spid="59"/>
                                            </p:tgtEl>
                                            <p:attrNameLst>
                                              <p:attrName>ppt_x</p:attrName>
                                            </p:attrNameLst>
                                          </p:cBhvr>
                                          <p:tavLst>
                                            <p:tav tm="0">
                                              <p:val>
                                                <p:strVal val="#ppt_x"/>
                                              </p:val>
                                            </p:tav>
                                            <p:tav tm="100000">
                                              <p:val>
                                                <p:strVal val="#ppt_x"/>
                                              </p:val>
                                            </p:tav>
                                          </p:tavLst>
                                        </p:anim>
                                        <p:anim calcmode="lin" valueType="num">
                                          <p:cBhvr>
                                            <p:cTn id="55" dur="1000" fill="hold"/>
                                            <p:tgtEl>
                                              <p:spTgt spid="59"/>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66"/>
                                            </p:tgtEl>
                                            <p:attrNameLst>
                                              <p:attrName>style.visibility</p:attrName>
                                            </p:attrNameLst>
                                          </p:cBhvr>
                                          <p:to>
                                            <p:strVal val="visible"/>
                                          </p:to>
                                        </p:set>
                                        <p:anim calcmode="lin" valueType="num">
                                          <p:cBhvr>
                                            <p:cTn id="59" dur="500" fill="hold"/>
                                            <p:tgtEl>
                                              <p:spTgt spid="66"/>
                                            </p:tgtEl>
                                            <p:attrNameLst>
                                              <p:attrName>ppt_w</p:attrName>
                                            </p:attrNameLst>
                                          </p:cBhvr>
                                          <p:tavLst>
                                            <p:tav tm="0">
                                              <p:val>
                                                <p:fltVal val="0"/>
                                              </p:val>
                                            </p:tav>
                                            <p:tav tm="100000">
                                              <p:val>
                                                <p:strVal val="#ppt_w"/>
                                              </p:val>
                                            </p:tav>
                                          </p:tavLst>
                                        </p:anim>
                                        <p:anim calcmode="lin" valueType="num">
                                          <p:cBhvr>
                                            <p:cTn id="60" dur="500" fill="hold"/>
                                            <p:tgtEl>
                                              <p:spTgt spid="66"/>
                                            </p:tgtEl>
                                            <p:attrNameLst>
                                              <p:attrName>ppt_h</p:attrName>
                                            </p:attrNameLst>
                                          </p:cBhvr>
                                          <p:tavLst>
                                            <p:tav tm="0">
                                              <p:val>
                                                <p:fltVal val="0"/>
                                              </p:val>
                                            </p:tav>
                                            <p:tav tm="100000">
                                              <p:val>
                                                <p:strVal val="#ppt_h"/>
                                              </p:val>
                                            </p:tav>
                                          </p:tavLst>
                                        </p:anim>
                                        <p:animEffect transition="in" filter="fade">
                                          <p:cBhvr>
                                            <p:cTn id="61" dur="500"/>
                                            <p:tgtEl>
                                              <p:spTgt spid="66"/>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2" presetClass="entr" presetSubtype="4"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2000" fill="hold"/>
                                            <p:tgtEl>
                                              <p:spTgt spid="23"/>
                                            </p:tgtEl>
                                            <p:attrNameLst>
                                              <p:attrName>ppt_x</p:attrName>
                                            </p:attrNameLst>
                                          </p:cBhvr>
                                          <p:tavLst>
                                            <p:tav tm="0">
                                              <p:val>
                                                <p:strVal val="#ppt_x"/>
                                              </p:val>
                                            </p:tav>
                                            <p:tav tm="100000">
                                              <p:val>
                                                <p:strVal val="#ppt_x"/>
                                              </p:val>
                                            </p:tav>
                                          </p:tavLst>
                                        </p:anim>
                                        <p:anim calcmode="lin" valueType="num">
                                          <p:cBhvr additive="base">
                                            <p:cTn id="72" dur="2000" fill="hold"/>
                                            <p:tgtEl>
                                              <p:spTgt spid="23"/>
                                            </p:tgtEl>
                                            <p:attrNameLst>
                                              <p:attrName>ppt_y</p:attrName>
                                            </p:attrNameLst>
                                          </p:cBhvr>
                                          <p:tavLst>
                                            <p:tav tm="0">
                                              <p:val>
                                                <p:strVal val="1+#ppt_h/2"/>
                                              </p:val>
                                            </p:tav>
                                            <p:tav tm="100000">
                                              <p:val>
                                                <p:strVal val="#ppt_y"/>
                                              </p:val>
                                            </p:tav>
                                          </p:tavLst>
                                        </p:anim>
                                      </p:childTnLst>
                                    </p:cTn>
                                  </p:par>
                                  <p:par>
                                    <p:cTn id="73" presetID="8" presetClass="emph" presetSubtype="0" repeatCount="indefinite" fill="hold" nodeType="withEffect">
                                      <p:stCondLst>
                                        <p:cond delay="0"/>
                                      </p:stCondLst>
                                      <p:childTnLst>
                                        <p:animRot by="21600000">
                                          <p:cBhvr>
                                            <p:cTn id="74" dur="2000" fill="hold"/>
                                            <p:tgtEl>
                                              <p:spTgt spid="23"/>
                                            </p:tgtEl>
                                            <p:attrNameLst>
                                              <p:attrName>r</p:attrName>
                                            </p:attrNameLst>
                                          </p:cBhvr>
                                        </p:animRot>
                                      </p:childTnLst>
                                    </p:cTn>
                                  </p:par>
                                  <p:par>
                                    <p:cTn id="75" presetID="2" presetClass="entr" presetSubtype="4" fill="hold" nodeType="withEffect">
                                      <p:stCondLst>
                                        <p:cond delay="20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2000" fill="hold"/>
                                            <p:tgtEl>
                                              <p:spTgt spid="24"/>
                                            </p:tgtEl>
                                            <p:attrNameLst>
                                              <p:attrName>ppt_x</p:attrName>
                                            </p:attrNameLst>
                                          </p:cBhvr>
                                          <p:tavLst>
                                            <p:tav tm="0">
                                              <p:val>
                                                <p:strVal val="#ppt_x"/>
                                              </p:val>
                                            </p:tav>
                                            <p:tav tm="100000">
                                              <p:val>
                                                <p:strVal val="#ppt_x"/>
                                              </p:val>
                                            </p:tav>
                                          </p:tavLst>
                                        </p:anim>
                                        <p:anim calcmode="lin" valueType="num">
                                          <p:cBhvr additive="base">
                                            <p:cTn id="78" dur="2000" fill="hold"/>
                                            <p:tgtEl>
                                              <p:spTgt spid="24"/>
                                            </p:tgtEl>
                                            <p:attrNameLst>
                                              <p:attrName>ppt_y</p:attrName>
                                            </p:attrNameLst>
                                          </p:cBhvr>
                                          <p:tavLst>
                                            <p:tav tm="0">
                                              <p:val>
                                                <p:strVal val="1+#ppt_h/2"/>
                                              </p:val>
                                            </p:tav>
                                            <p:tav tm="100000">
                                              <p:val>
                                                <p:strVal val="#ppt_y"/>
                                              </p:val>
                                            </p:tav>
                                          </p:tavLst>
                                        </p:anim>
                                      </p:childTnLst>
                                    </p:cTn>
                                  </p:par>
                                  <p:par>
                                    <p:cTn id="79" presetID="8" presetClass="emph" presetSubtype="0" repeatCount="indefinite" fill="hold" nodeType="withEffect">
                                      <p:stCondLst>
                                        <p:cond delay="200"/>
                                      </p:stCondLst>
                                      <p:childTnLst>
                                        <p:animRot by="21600000">
                                          <p:cBhvr>
                                            <p:cTn id="80" dur="2000" fill="hold"/>
                                            <p:tgtEl>
                                              <p:spTgt spid="24"/>
                                            </p:tgtEl>
                                            <p:attrNameLst>
                                              <p:attrName>r</p:attrName>
                                            </p:attrNameLst>
                                          </p:cBhvr>
                                        </p:animRot>
                                      </p:childTnLst>
                                    </p:cTn>
                                  </p:par>
                                  <p:par>
                                    <p:cTn id="81" presetID="2" presetClass="entr" presetSubtype="4" fill="hold" nodeType="withEffect">
                                      <p:stCondLst>
                                        <p:cond delay="500"/>
                                      </p:stCondLst>
                                      <p:childTnLst>
                                        <p:set>
                                          <p:cBhvr>
                                            <p:cTn id="82" dur="1" fill="hold">
                                              <p:stCondLst>
                                                <p:cond delay="0"/>
                                              </p:stCondLst>
                                            </p:cTn>
                                            <p:tgtEl>
                                              <p:spTgt spid="25"/>
                                            </p:tgtEl>
                                            <p:attrNameLst>
                                              <p:attrName>style.visibility</p:attrName>
                                            </p:attrNameLst>
                                          </p:cBhvr>
                                          <p:to>
                                            <p:strVal val="visible"/>
                                          </p:to>
                                        </p:set>
                                        <p:anim calcmode="lin" valueType="num">
                                          <p:cBhvr additive="base">
                                            <p:cTn id="83" dur="2000" fill="hold"/>
                                            <p:tgtEl>
                                              <p:spTgt spid="25"/>
                                            </p:tgtEl>
                                            <p:attrNameLst>
                                              <p:attrName>ppt_x</p:attrName>
                                            </p:attrNameLst>
                                          </p:cBhvr>
                                          <p:tavLst>
                                            <p:tav tm="0">
                                              <p:val>
                                                <p:strVal val="#ppt_x"/>
                                              </p:val>
                                            </p:tav>
                                            <p:tav tm="100000">
                                              <p:val>
                                                <p:strVal val="#ppt_x"/>
                                              </p:val>
                                            </p:tav>
                                          </p:tavLst>
                                        </p:anim>
                                        <p:anim calcmode="lin" valueType="num">
                                          <p:cBhvr additive="base">
                                            <p:cTn id="84" dur="2000" fill="hold"/>
                                            <p:tgtEl>
                                              <p:spTgt spid="25"/>
                                            </p:tgtEl>
                                            <p:attrNameLst>
                                              <p:attrName>ppt_y</p:attrName>
                                            </p:attrNameLst>
                                          </p:cBhvr>
                                          <p:tavLst>
                                            <p:tav tm="0">
                                              <p:val>
                                                <p:strVal val="1+#ppt_h/2"/>
                                              </p:val>
                                            </p:tav>
                                            <p:tav tm="100000">
                                              <p:val>
                                                <p:strVal val="#ppt_y"/>
                                              </p:val>
                                            </p:tav>
                                          </p:tavLst>
                                        </p:anim>
                                      </p:childTnLst>
                                    </p:cTn>
                                  </p:par>
                                  <p:par>
                                    <p:cTn id="85" presetID="8" presetClass="emph" presetSubtype="0" repeatCount="indefinite" fill="hold" nodeType="withEffect">
                                      <p:stCondLst>
                                        <p:cond delay="500"/>
                                      </p:stCondLst>
                                      <p:childTnLst>
                                        <p:animRot by="21600000">
                                          <p:cBhvr>
                                            <p:cTn id="86" dur="2000" fill="hold"/>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1" grpId="0" animBg="1"/>
          <p:bldP spid="55" grpId="0" animBg="1"/>
          <p:bldP spid="65" grpId="0" animBg="1"/>
          <p:bldP spid="66"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2" descr="C:\Documents and Settings\Administrator\桌面\新建文件夹 (2)\5.15封面参考\复件 (10) 复件 4\11de7862efbcbb3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文本框 11"/>
          <p:cNvSpPr txBox="1"/>
          <p:nvPr/>
        </p:nvSpPr>
        <p:spPr>
          <a:xfrm>
            <a:off x="1217882" y="572507"/>
            <a:ext cx="3656677" cy="646331"/>
          </a:xfrm>
          <a:prstGeom prst="rect">
            <a:avLst/>
          </a:prstGeom>
          <a:noFill/>
        </p:spPr>
        <p:txBody>
          <a:bodyPr wrap="square" rtlCol="0">
            <a:spAutoFit/>
          </a:bodyPr>
          <a:lstStyle/>
          <a:p>
            <a:r>
              <a:rPr lang="zh-CN" altLang="en-US" sz="3600" b="1" dirty="0">
                <a:gradFill>
                  <a:gsLst>
                    <a:gs pos="0">
                      <a:srgbClr val="B8B5F7"/>
                    </a:gs>
                    <a:gs pos="100000">
                      <a:srgbClr val="00B0FF">
                        <a:alpha val="70000"/>
                      </a:srgbClr>
                    </a:gs>
                  </a:gsLst>
                  <a:lin ang="2700000" scaled="1"/>
                </a:gradFill>
                <a:effectLst>
                  <a:outerShdw blurRad="254000" dist="38100" dir="8100000" algn="tr" rotWithShape="0">
                    <a:srgbClr val="C1C0F8">
                      <a:alpha val="40000"/>
                    </a:srgbClr>
                  </a:outerShdw>
                </a:effectLst>
                <a:latin typeface="微软雅黑" panose="020B0503020204020204" pitchFamily="34" charset="-122"/>
                <a:ea typeface="微软雅黑" panose="020B0503020204020204" pitchFamily="34" charset="-122"/>
              </a:rPr>
              <a:t>已完成重点项目</a:t>
            </a:r>
          </a:p>
        </p:txBody>
      </p:sp>
      <p:pic>
        <p:nvPicPr>
          <p:cNvPr id="13" name="图片占位符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469" y="525694"/>
            <a:ext cx="708413" cy="689655"/>
          </a:xfrm>
          <a:custGeom>
            <a:avLst/>
            <a:gdLst>
              <a:gd name="connsiteX0" fmla="*/ 5932623 w 6477824"/>
              <a:gd name="connsiteY0" fmla="*/ 3607719 h 6138697"/>
              <a:gd name="connsiteX1" fmla="*/ 6012372 w 6477824"/>
              <a:gd name="connsiteY1" fmla="*/ 3612113 h 6138697"/>
              <a:gd name="connsiteX2" fmla="*/ 6185932 w 6477824"/>
              <a:gd name="connsiteY2" fmla="*/ 3700778 h 6138697"/>
              <a:gd name="connsiteX3" fmla="*/ 6193779 w 6477824"/>
              <a:gd name="connsiteY3" fmla="*/ 4172177 h 6138697"/>
              <a:gd name="connsiteX4" fmla="*/ 4873800 w 6477824"/>
              <a:gd name="connsiteY4" fmla="*/ 5536846 h 6138697"/>
              <a:gd name="connsiteX5" fmla="*/ 4402401 w 6477824"/>
              <a:gd name="connsiteY5" fmla="*/ 5544693 h 6138697"/>
              <a:gd name="connsiteX6" fmla="*/ 4394553 w 6477824"/>
              <a:gd name="connsiteY6" fmla="*/ 5073294 h 6138697"/>
              <a:gd name="connsiteX7" fmla="*/ 5714533 w 6477824"/>
              <a:gd name="connsiteY7" fmla="*/ 3708625 h 6138697"/>
              <a:gd name="connsiteX8" fmla="*/ 5932623 w 6477824"/>
              <a:gd name="connsiteY8" fmla="*/ 3607719 h 6138697"/>
              <a:gd name="connsiteX9" fmla="*/ 6044597 w 6477824"/>
              <a:gd name="connsiteY9" fmla="*/ 2394725 h 6138697"/>
              <a:gd name="connsiteX10" fmla="*/ 6124347 w 6477824"/>
              <a:gd name="connsiteY10" fmla="*/ 2399119 h 6138697"/>
              <a:gd name="connsiteX11" fmla="*/ 6297906 w 6477824"/>
              <a:gd name="connsiteY11" fmla="*/ 2487783 h 6138697"/>
              <a:gd name="connsiteX12" fmla="*/ 6305753 w 6477824"/>
              <a:gd name="connsiteY12" fmla="*/ 2959182 h 6138697"/>
              <a:gd name="connsiteX13" fmla="*/ 3328634 w 6477824"/>
              <a:gd name="connsiteY13" fmla="*/ 6037097 h 6138697"/>
              <a:gd name="connsiteX14" fmla="*/ 2857235 w 6477824"/>
              <a:gd name="connsiteY14" fmla="*/ 6044945 h 6138697"/>
              <a:gd name="connsiteX15" fmla="*/ 2849389 w 6477824"/>
              <a:gd name="connsiteY15" fmla="*/ 5573545 h 6138697"/>
              <a:gd name="connsiteX16" fmla="*/ 5826508 w 6477824"/>
              <a:gd name="connsiteY16" fmla="*/ 2495631 h 6138697"/>
              <a:gd name="connsiteX17" fmla="*/ 6044597 w 6477824"/>
              <a:gd name="connsiteY17" fmla="*/ 2394725 h 6138697"/>
              <a:gd name="connsiteX18" fmla="*/ 4383852 w 6477824"/>
              <a:gd name="connsiteY18" fmla="*/ 1911046 h 6138697"/>
              <a:gd name="connsiteX19" fmla="*/ 4463601 w 6477824"/>
              <a:gd name="connsiteY19" fmla="*/ 1915440 h 6138697"/>
              <a:gd name="connsiteX20" fmla="*/ 4637161 w 6477824"/>
              <a:gd name="connsiteY20" fmla="*/ 2004106 h 6138697"/>
              <a:gd name="connsiteX21" fmla="*/ 4645008 w 6477824"/>
              <a:gd name="connsiteY21" fmla="*/ 2475503 h 6138697"/>
              <a:gd name="connsiteX22" fmla="*/ 1631011 w 6477824"/>
              <a:gd name="connsiteY22" fmla="*/ 5591545 h 6138697"/>
              <a:gd name="connsiteX23" fmla="*/ 1159613 w 6477824"/>
              <a:gd name="connsiteY23" fmla="*/ 5599392 h 6138697"/>
              <a:gd name="connsiteX24" fmla="*/ 1151765 w 6477824"/>
              <a:gd name="connsiteY24" fmla="*/ 5127994 h 6138697"/>
              <a:gd name="connsiteX25" fmla="*/ 4165763 w 6477824"/>
              <a:gd name="connsiteY25" fmla="*/ 2011953 h 6138697"/>
              <a:gd name="connsiteX26" fmla="*/ 4383852 w 6477824"/>
              <a:gd name="connsiteY26" fmla="*/ 1911046 h 6138697"/>
              <a:gd name="connsiteX27" fmla="*/ 6122918 w 6477824"/>
              <a:gd name="connsiteY27" fmla="*/ 1219120 h 6138697"/>
              <a:gd name="connsiteX28" fmla="*/ 6202668 w 6477824"/>
              <a:gd name="connsiteY28" fmla="*/ 1223516 h 6138697"/>
              <a:gd name="connsiteX29" fmla="*/ 6376226 w 6477824"/>
              <a:gd name="connsiteY29" fmla="*/ 1312179 h 6138697"/>
              <a:gd name="connsiteX30" fmla="*/ 6384072 w 6477824"/>
              <a:gd name="connsiteY30" fmla="*/ 1783575 h 6138697"/>
              <a:gd name="connsiteX31" fmla="*/ 2905912 w 6477824"/>
              <a:gd name="connsiteY31" fmla="*/ 5379497 h 6138697"/>
              <a:gd name="connsiteX32" fmla="*/ 2434514 w 6477824"/>
              <a:gd name="connsiteY32" fmla="*/ 5387345 h 6138697"/>
              <a:gd name="connsiteX33" fmla="*/ 2426667 w 6477824"/>
              <a:gd name="connsiteY33" fmla="*/ 4915946 h 6138697"/>
              <a:gd name="connsiteX34" fmla="*/ 5904827 w 6477824"/>
              <a:gd name="connsiteY34" fmla="*/ 1320025 h 6138697"/>
              <a:gd name="connsiteX35" fmla="*/ 6122918 w 6477824"/>
              <a:gd name="connsiteY35" fmla="*/ 1219120 h 6138697"/>
              <a:gd name="connsiteX36" fmla="*/ 2630391 w 6477824"/>
              <a:gd name="connsiteY36" fmla="*/ 437382 h 6138697"/>
              <a:gd name="connsiteX37" fmla="*/ 2710140 w 6477824"/>
              <a:gd name="connsiteY37" fmla="*/ 441778 h 6138697"/>
              <a:gd name="connsiteX38" fmla="*/ 2883699 w 6477824"/>
              <a:gd name="connsiteY38" fmla="*/ 530441 h 6138697"/>
              <a:gd name="connsiteX39" fmla="*/ 2891546 w 6477824"/>
              <a:gd name="connsiteY39" fmla="*/ 1001840 h 6138697"/>
              <a:gd name="connsiteX40" fmla="*/ 572999 w 6477824"/>
              <a:gd name="connsiteY40" fmla="*/ 3398885 h 6138697"/>
              <a:gd name="connsiteX41" fmla="*/ 101600 w 6477824"/>
              <a:gd name="connsiteY41" fmla="*/ 3406733 h 6138697"/>
              <a:gd name="connsiteX42" fmla="*/ 93753 w 6477824"/>
              <a:gd name="connsiteY42" fmla="*/ 2935335 h 6138697"/>
              <a:gd name="connsiteX43" fmla="*/ 2412301 w 6477824"/>
              <a:gd name="connsiteY43" fmla="*/ 538287 h 6138697"/>
              <a:gd name="connsiteX44" fmla="*/ 2630391 w 6477824"/>
              <a:gd name="connsiteY44" fmla="*/ 437382 h 6138697"/>
              <a:gd name="connsiteX45" fmla="*/ 3711683 w 6477824"/>
              <a:gd name="connsiteY45" fmla="*/ 414113 h 6138697"/>
              <a:gd name="connsiteX46" fmla="*/ 3791432 w 6477824"/>
              <a:gd name="connsiteY46" fmla="*/ 418507 h 6138697"/>
              <a:gd name="connsiteX47" fmla="*/ 3964992 w 6477824"/>
              <a:gd name="connsiteY47" fmla="*/ 507172 h 6138697"/>
              <a:gd name="connsiteX48" fmla="*/ 3972839 w 6477824"/>
              <a:gd name="connsiteY48" fmla="*/ 978571 h 6138697"/>
              <a:gd name="connsiteX49" fmla="*/ 995720 w 6477824"/>
              <a:gd name="connsiteY49" fmla="*/ 4056485 h 6138697"/>
              <a:gd name="connsiteX50" fmla="*/ 524322 w 6477824"/>
              <a:gd name="connsiteY50" fmla="*/ 4064333 h 6138697"/>
              <a:gd name="connsiteX51" fmla="*/ 516475 w 6477824"/>
              <a:gd name="connsiteY51" fmla="*/ 3592934 h 6138697"/>
              <a:gd name="connsiteX52" fmla="*/ 3493594 w 6477824"/>
              <a:gd name="connsiteY52" fmla="*/ 515018 h 6138697"/>
              <a:gd name="connsiteX53" fmla="*/ 3711683 w 6477824"/>
              <a:gd name="connsiteY53" fmla="*/ 414113 h 6138697"/>
              <a:gd name="connsiteX54" fmla="*/ 5172859 w 6477824"/>
              <a:gd name="connsiteY54" fmla="*/ 694 h 6138697"/>
              <a:gd name="connsiteX55" fmla="*/ 5252608 w 6477824"/>
              <a:gd name="connsiteY55" fmla="*/ 5089 h 6138697"/>
              <a:gd name="connsiteX56" fmla="*/ 5426166 w 6477824"/>
              <a:gd name="connsiteY56" fmla="*/ 93754 h 6138697"/>
              <a:gd name="connsiteX57" fmla="*/ 5434014 w 6477824"/>
              <a:gd name="connsiteY57" fmla="*/ 565153 h 6138697"/>
              <a:gd name="connsiteX58" fmla="*/ 1151991 w 6477824"/>
              <a:gd name="connsiteY58" fmla="*/ 4992151 h 6138697"/>
              <a:gd name="connsiteX59" fmla="*/ 680593 w 6477824"/>
              <a:gd name="connsiteY59" fmla="*/ 4999999 h 6138697"/>
              <a:gd name="connsiteX60" fmla="*/ 672745 w 6477824"/>
              <a:gd name="connsiteY60" fmla="*/ 4528600 h 6138697"/>
              <a:gd name="connsiteX61" fmla="*/ 4954768 w 6477824"/>
              <a:gd name="connsiteY61" fmla="*/ 101601 h 6138697"/>
              <a:gd name="connsiteX62" fmla="*/ 5172859 w 6477824"/>
              <a:gd name="connsiteY62" fmla="*/ 694 h 613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477824" h="6138697">
                <a:moveTo>
                  <a:pt x="5932623" y="3607719"/>
                </a:moveTo>
                <a:cubicBezTo>
                  <a:pt x="5959235" y="3606004"/>
                  <a:pt x="5986024" y="3607466"/>
                  <a:pt x="6012372" y="3612113"/>
                </a:cubicBezTo>
                <a:cubicBezTo>
                  <a:pt x="6075607" y="3623268"/>
                  <a:pt x="6136303" y="3652776"/>
                  <a:pt x="6185932" y="3700778"/>
                </a:cubicBezTo>
                <a:cubicBezTo>
                  <a:pt x="6318271" y="3828785"/>
                  <a:pt x="6321784" y="4039836"/>
                  <a:pt x="6193779" y="4172177"/>
                </a:cubicBezTo>
                <a:lnTo>
                  <a:pt x="4873800" y="5536846"/>
                </a:lnTo>
                <a:cubicBezTo>
                  <a:pt x="4745794" y="5669186"/>
                  <a:pt x="4534741" y="5672699"/>
                  <a:pt x="4402401" y="5544693"/>
                </a:cubicBezTo>
                <a:cubicBezTo>
                  <a:pt x="4270061" y="5416686"/>
                  <a:pt x="4266548" y="5205635"/>
                  <a:pt x="4394553" y="5073294"/>
                </a:cubicBezTo>
                <a:lnTo>
                  <a:pt x="5714533" y="3708625"/>
                </a:lnTo>
                <a:cubicBezTo>
                  <a:pt x="5774535" y="3646590"/>
                  <a:pt x="5852786" y="3612863"/>
                  <a:pt x="5932623" y="3607719"/>
                </a:cubicBezTo>
                <a:close/>
                <a:moveTo>
                  <a:pt x="6044597" y="2394725"/>
                </a:moveTo>
                <a:cubicBezTo>
                  <a:pt x="6071210" y="2393010"/>
                  <a:pt x="6097999" y="2394472"/>
                  <a:pt x="6124347" y="2399119"/>
                </a:cubicBezTo>
                <a:cubicBezTo>
                  <a:pt x="6187581" y="2410275"/>
                  <a:pt x="6248277" y="2439781"/>
                  <a:pt x="6297906" y="2487783"/>
                </a:cubicBezTo>
                <a:cubicBezTo>
                  <a:pt x="6430246" y="2615790"/>
                  <a:pt x="6433758" y="2826841"/>
                  <a:pt x="6305753" y="2959182"/>
                </a:cubicBezTo>
                <a:lnTo>
                  <a:pt x="3328634" y="6037097"/>
                </a:lnTo>
                <a:cubicBezTo>
                  <a:pt x="3200628" y="6169437"/>
                  <a:pt x="2989577" y="6172951"/>
                  <a:pt x="2857235" y="6044945"/>
                </a:cubicBezTo>
                <a:cubicBezTo>
                  <a:pt x="2724896" y="5916938"/>
                  <a:pt x="2721383" y="5705886"/>
                  <a:pt x="2849389" y="5573545"/>
                </a:cubicBezTo>
                <a:lnTo>
                  <a:pt x="5826508" y="2495631"/>
                </a:lnTo>
                <a:cubicBezTo>
                  <a:pt x="5886509" y="2433596"/>
                  <a:pt x="5964760" y="2399869"/>
                  <a:pt x="6044597" y="2394725"/>
                </a:cubicBezTo>
                <a:close/>
                <a:moveTo>
                  <a:pt x="4383852" y="1911046"/>
                </a:moveTo>
                <a:cubicBezTo>
                  <a:pt x="4410464" y="1909332"/>
                  <a:pt x="4437253" y="1910793"/>
                  <a:pt x="4463601" y="1915440"/>
                </a:cubicBezTo>
                <a:cubicBezTo>
                  <a:pt x="4526835" y="1926595"/>
                  <a:pt x="4587532" y="1956102"/>
                  <a:pt x="4637161" y="2004106"/>
                </a:cubicBezTo>
                <a:cubicBezTo>
                  <a:pt x="4769501" y="2132111"/>
                  <a:pt x="4773013" y="2343163"/>
                  <a:pt x="4645008" y="2475503"/>
                </a:cubicBezTo>
                <a:lnTo>
                  <a:pt x="1631011" y="5591545"/>
                </a:lnTo>
                <a:cubicBezTo>
                  <a:pt x="1503004" y="5723885"/>
                  <a:pt x="1291952" y="5727398"/>
                  <a:pt x="1159613" y="5599392"/>
                </a:cubicBezTo>
                <a:cubicBezTo>
                  <a:pt x="1027273" y="5471386"/>
                  <a:pt x="1023759" y="5260334"/>
                  <a:pt x="1151765" y="5127994"/>
                </a:cubicBezTo>
                <a:lnTo>
                  <a:pt x="4165763" y="2011953"/>
                </a:lnTo>
                <a:cubicBezTo>
                  <a:pt x="4225765" y="1949918"/>
                  <a:pt x="4304015" y="1916191"/>
                  <a:pt x="4383852" y="1911046"/>
                </a:cubicBezTo>
                <a:close/>
                <a:moveTo>
                  <a:pt x="6122918" y="1219120"/>
                </a:moveTo>
                <a:cubicBezTo>
                  <a:pt x="6149531" y="1217406"/>
                  <a:pt x="6176319" y="1218868"/>
                  <a:pt x="6202668" y="1223516"/>
                </a:cubicBezTo>
                <a:cubicBezTo>
                  <a:pt x="6265901" y="1234669"/>
                  <a:pt x="6326597" y="1264176"/>
                  <a:pt x="6376226" y="1312179"/>
                </a:cubicBezTo>
                <a:cubicBezTo>
                  <a:pt x="6508565" y="1440185"/>
                  <a:pt x="6512078" y="1651236"/>
                  <a:pt x="6384072" y="1783575"/>
                </a:cubicBezTo>
                <a:lnTo>
                  <a:pt x="2905912" y="5379497"/>
                </a:lnTo>
                <a:cubicBezTo>
                  <a:pt x="2777906" y="5511837"/>
                  <a:pt x="2566854" y="5515350"/>
                  <a:pt x="2434514" y="5387345"/>
                </a:cubicBezTo>
                <a:cubicBezTo>
                  <a:pt x="2302174" y="5259339"/>
                  <a:pt x="2298660" y="5048287"/>
                  <a:pt x="2426667" y="4915946"/>
                </a:cubicBezTo>
                <a:lnTo>
                  <a:pt x="5904827" y="1320025"/>
                </a:lnTo>
                <a:cubicBezTo>
                  <a:pt x="5964831" y="1257990"/>
                  <a:pt x="6043080" y="1224263"/>
                  <a:pt x="6122918" y="1219120"/>
                </a:cubicBezTo>
                <a:close/>
                <a:moveTo>
                  <a:pt x="2630391" y="437382"/>
                </a:moveTo>
                <a:cubicBezTo>
                  <a:pt x="2657004" y="435667"/>
                  <a:pt x="2683792" y="437129"/>
                  <a:pt x="2710140" y="441778"/>
                </a:cubicBezTo>
                <a:cubicBezTo>
                  <a:pt x="2773374" y="452932"/>
                  <a:pt x="2834071" y="482439"/>
                  <a:pt x="2883699" y="530441"/>
                </a:cubicBezTo>
                <a:cubicBezTo>
                  <a:pt x="3016038" y="658447"/>
                  <a:pt x="3019551" y="869501"/>
                  <a:pt x="2891546" y="1001840"/>
                </a:cubicBezTo>
                <a:lnTo>
                  <a:pt x="572999" y="3398885"/>
                </a:lnTo>
                <a:cubicBezTo>
                  <a:pt x="444992" y="3531226"/>
                  <a:pt x="233940" y="3534739"/>
                  <a:pt x="101600" y="3406733"/>
                </a:cubicBezTo>
                <a:cubicBezTo>
                  <a:pt x="-30740" y="3278727"/>
                  <a:pt x="-34253" y="3067675"/>
                  <a:pt x="93753" y="2935335"/>
                </a:cubicBezTo>
                <a:lnTo>
                  <a:pt x="2412301" y="538287"/>
                </a:lnTo>
                <a:cubicBezTo>
                  <a:pt x="2472303" y="476254"/>
                  <a:pt x="2550554" y="442525"/>
                  <a:pt x="2630391" y="437382"/>
                </a:cubicBezTo>
                <a:close/>
                <a:moveTo>
                  <a:pt x="3711683" y="414113"/>
                </a:moveTo>
                <a:cubicBezTo>
                  <a:pt x="3738295" y="412399"/>
                  <a:pt x="3765084" y="413859"/>
                  <a:pt x="3791432" y="418507"/>
                </a:cubicBezTo>
                <a:cubicBezTo>
                  <a:pt x="3854667" y="429662"/>
                  <a:pt x="3915363" y="459171"/>
                  <a:pt x="3964992" y="507172"/>
                </a:cubicBezTo>
                <a:cubicBezTo>
                  <a:pt x="4097331" y="635177"/>
                  <a:pt x="4100845" y="846230"/>
                  <a:pt x="3972839" y="978571"/>
                </a:cubicBezTo>
                <a:lnTo>
                  <a:pt x="995720" y="4056485"/>
                </a:lnTo>
                <a:cubicBezTo>
                  <a:pt x="867714" y="4188825"/>
                  <a:pt x="656662" y="4192338"/>
                  <a:pt x="524322" y="4064333"/>
                </a:cubicBezTo>
                <a:cubicBezTo>
                  <a:pt x="391982" y="3936326"/>
                  <a:pt x="388469" y="3725274"/>
                  <a:pt x="516475" y="3592934"/>
                </a:cubicBezTo>
                <a:lnTo>
                  <a:pt x="3493594" y="515018"/>
                </a:lnTo>
                <a:cubicBezTo>
                  <a:pt x="3553596" y="452985"/>
                  <a:pt x="3631846" y="419258"/>
                  <a:pt x="3711683" y="414113"/>
                </a:cubicBezTo>
                <a:close/>
                <a:moveTo>
                  <a:pt x="5172859" y="694"/>
                </a:moveTo>
                <a:cubicBezTo>
                  <a:pt x="5199471" y="-1020"/>
                  <a:pt x="5226260" y="442"/>
                  <a:pt x="5252608" y="5089"/>
                </a:cubicBezTo>
                <a:cubicBezTo>
                  <a:pt x="5315842" y="16244"/>
                  <a:pt x="5376539" y="45750"/>
                  <a:pt x="5426166" y="93754"/>
                </a:cubicBezTo>
                <a:cubicBezTo>
                  <a:pt x="5558506" y="221760"/>
                  <a:pt x="5562019" y="432812"/>
                  <a:pt x="5434014" y="565153"/>
                </a:cubicBezTo>
                <a:lnTo>
                  <a:pt x="1151991" y="4992151"/>
                </a:lnTo>
                <a:cubicBezTo>
                  <a:pt x="1023985" y="5124491"/>
                  <a:pt x="812933" y="5128005"/>
                  <a:pt x="680593" y="4999999"/>
                </a:cubicBezTo>
                <a:cubicBezTo>
                  <a:pt x="548253" y="4871992"/>
                  <a:pt x="544740" y="4660940"/>
                  <a:pt x="672745" y="4528600"/>
                </a:cubicBezTo>
                <a:lnTo>
                  <a:pt x="4954768" y="101601"/>
                </a:lnTo>
                <a:cubicBezTo>
                  <a:pt x="5014770" y="39567"/>
                  <a:pt x="5093021" y="5839"/>
                  <a:pt x="5172859" y="694"/>
                </a:cubicBezTo>
                <a:close/>
              </a:path>
            </a:pathLst>
          </a:custGeom>
        </p:spPr>
      </p:pic>
      <p:grpSp>
        <p:nvGrpSpPr>
          <p:cNvPr id="27" name="组合 26"/>
          <p:cNvGrpSpPr/>
          <p:nvPr/>
        </p:nvGrpSpPr>
        <p:grpSpPr>
          <a:xfrm>
            <a:off x="992047" y="2334178"/>
            <a:ext cx="2874452" cy="1674433"/>
            <a:chOff x="1469417" y="1816100"/>
            <a:chExt cx="2874452" cy="1674433"/>
          </a:xfrm>
        </p:grpSpPr>
        <p:sp>
          <p:nvSpPr>
            <p:cNvPr id="28" name="矩形 27"/>
            <p:cNvSpPr/>
            <p:nvPr/>
          </p:nvSpPr>
          <p:spPr>
            <a:xfrm>
              <a:off x="1469417" y="1893315"/>
              <a:ext cx="2874452" cy="1597218"/>
            </a:xfrm>
            <a:prstGeom prst="rect">
              <a:avLst/>
            </a:prstGeom>
            <a:noFill/>
            <a:ln w="6350" cmpd="sng">
              <a:solidFill>
                <a:schemeClr val="bg1">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9" name="矩形 28"/>
            <p:cNvSpPr/>
            <p:nvPr/>
          </p:nvSpPr>
          <p:spPr>
            <a:xfrm>
              <a:off x="1547542" y="1816100"/>
              <a:ext cx="681652" cy="792776"/>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outerShdw blurRad="254000" dist="38100" dir="2700000" algn="tl" rotWithShape="0">
                <a:srgbClr val="05C2E2">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b="1">
                  <a:solidFill>
                    <a:schemeClr val="tx1">
                      <a:lumMod val="75000"/>
                      <a:lumOff val="25000"/>
                    </a:schemeClr>
                  </a:solidFill>
                  <a:latin typeface="微软雅黑" panose="020B0503020204020204" pitchFamily="34" charset="-122"/>
                  <a:ea typeface="微软雅黑" panose="020B0503020204020204" pitchFamily="34" charset="-122"/>
                </a:rPr>
                <a:t>01</a:t>
              </a:r>
            </a:p>
          </p:txBody>
        </p:sp>
        <p:grpSp>
          <p:nvGrpSpPr>
            <p:cNvPr id="30" name="组合 29"/>
            <p:cNvGrpSpPr/>
            <p:nvPr/>
          </p:nvGrpSpPr>
          <p:grpSpPr>
            <a:xfrm>
              <a:off x="1598343" y="2266725"/>
              <a:ext cx="2630758" cy="1053606"/>
              <a:chOff x="34063" y="3280738"/>
              <a:chExt cx="2630758" cy="1053606"/>
            </a:xfrm>
          </p:grpSpPr>
          <p:sp>
            <p:nvSpPr>
              <p:cNvPr id="31" name="矩形 30"/>
              <p:cNvSpPr/>
              <p:nvPr/>
            </p:nvSpPr>
            <p:spPr>
              <a:xfrm>
                <a:off x="34063" y="3688013"/>
                <a:ext cx="2630758" cy="646331"/>
              </a:xfrm>
              <a:prstGeom prst="rect">
                <a:avLst/>
              </a:prstGeom>
            </p:spPr>
            <p:txBody>
              <a:bodyPr wrap="square">
                <a:spAutoFit/>
                <a:scene3d>
                  <a:camera prst="orthographicFront"/>
                  <a:lightRig rig="threePt" dir="t"/>
                </a:scene3d>
                <a:sp3d contourW="12700"/>
              </a:bodyPr>
              <a:lstStyle/>
              <a:p>
                <a:pPr>
                  <a:lnSpc>
                    <a:spcPct val="150000"/>
                  </a:lnSpc>
                </a:pPr>
                <a:r>
                  <a:rPr lang="zh-CN" altLang="en-US" sz="1200" dirty="0">
                    <a:solidFill>
                      <a:schemeClr val="tx1">
                        <a:lumMod val="50000"/>
                        <a:lumOff val="50000"/>
                      </a:schemeClr>
                    </a:solidFill>
                  </a:rPr>
                  <a:t>用户可以在投影仪或者计算机上进行演示也可以将演示文稿打印出来制作</a:t>
                </a:r>
              </a:p>
            </p:txBody>
          </p:sp>
          <p:sp>
            <p:nvSpPr>
              <p:cNvPr id="32" name="矩形 31"/>
              <p:cNvSpPr/>
              <p:nvPr/>
            </p:nvSpPr>
            <p:spPr>
              <a:xfrm>
                <a:off x="823912" y="3280738"/>
                <a:ext cx="1790108"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rPr>
                  <a:t>标题文字添加</a:t>
                </a:r>
              </a:p>
            </p:txBody>
          </p:sp>
        </p:grpSp>
      </p:grpSp>
      <p:grpSp>
        <p:nvGrpSpPr>
          <p:cNvPr id="33" name="组合 32"/>
          <p:cNvGrpSpPr/>
          <p:nvPr/>
        </p:nvGrpSpPr>
        <p:grpSpPr>
          <a:xfrm>
            <a:off x="4181404" y="2334178"/>
            <a:ext cx="2874452" cy="1674433"/>
            <a:chOff x="4658774" y="1816100"/>
            <a:chExt cx="2874452" cy="1674433"/>
          </a:xfrm>
        </p:grpSpPr>
        <p:sp>
          <p:nvSpPr>
            <p:cNvPr id="35" name="矩形 34"/>
            <p:cNvSpPr/>
            <p:nvPr/>
          </p:nvSpPr>
          <p:spPr>
            <a:xfrm>
              <a:off x="4658774" y="1893315"/>
              <a:ext cx="2874452" cy="1597218"/>
            </a:xfrm>
            <a:prstGeom prst="rect">
              <a:avLst/>
            </a:prstGeom>
            <a:noFill/>
            <a:ln w="6350" cmpd="sng">
              <a:solidFill>
                <a:schemeClr val="bg1">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36" name="矩形 35"/>
            <p:cNvSpPr/>
            <p:nvPr/>
          </p:nvSpPr>
          <p:spPr>
            <a:xfrm>
              <a:off x="4736899" y="1816100"/>
              <a:ext cx="681652" cy="792777"/>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outerShdw blurRad="254000" dist="38100" dir="2700000" algn="tl" rotWithShape="0">
                <a:srgbClr val="05C2E2">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b="1">
                  <a:solidFill>
                    <a:schemeClr val="tx1">
                      <a:lumMod val="75000"/>
                      <a:lumOff val="25000"/>
                    </a:schemeClr>
                  </a:solidFill>
                  <a:latin typeface="微软雅黑" panose="020B0503020204020204" pitchFamily="34" charset="-122"/>
                  <a:ea typeface="微软雅黑" panose="020B0503020204020204" pitchFamily="34" charset="-122"/>
                </a:rPr>
                <a:t>02</a:t>
              </a:r>
              <a:endParaRPr 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4793321" y="2266725"/>
              <a:ext cx="2630758" cy="1053606"/>
              <a:chOff x="34063" y="3280738"/>
              <a:chExt cx="2630758" cy="1053606"/>
            </a:xfrm>
          </p:grpSpPr>
          <p:sp>
            <p:nvSpPr>
              <p:cNvPr id="38" name="矩形 37"/>
              <p:cNvSpPr/>
              <p:nvPr/>
            </p:nvSpPr>
            <p:spPr>
              <a:xfrm>
                <a:off x="34063" y="3688013"/>
                <a:ext cx="2630758" cy="646331"/>
              </a:xfrm>
              <a:prstGeom prst="rect">
                <a:avLst/>
              </a:prstGeom>
            </p:spPr>
            <p:txBody>
              <a:bodyPr wrap="square">
                <a:spAutoFit/>
                <a:scene3d>
                  <a:camera prst="orthographicFront"/>
                  <a:lightRig rig="threePt" dir="t"/>
                </a:scene3d>
                <a:sp3d contourW="12700"/>
              </a:bodyPr>
              <a:lstStyle/>
              <a:p>
                <a:pPr>
                  <a:lnSpc>
                    <a:spcPct val="150000"/>
                  </a:lnSpc>
                </a:pPr>
                <a:r>
                  <a:rPr lang="zh-CN" altLang="en-US" sz="1200" dirty="0">
                    <a:solidFill>
                      <a:schemeClr val="tx1">
                        <a:lumMod val="50000"/>
                        <a:lumOff val="50000"/>
                      </a:schemeClr>
                    </a:solidFill>
                  </a:rPr>
                  <a:t>用户可以在投影仪或者计算机上进行演示也可以将演示文稿打印出来制作</a:t>
                </a:r>
              </a:p>
            </p:txBody>
          </p:sp>
          <p:sp>
            <p:nvSpPr>
              <p:cNvPr id="39" name="矩形 38"/>
              <p:cNvSpPr/>
              <p:nvPr/>
            </p:nvSpPr>
            <p:spPr>
              <a:xfrm>
                <a:off x="823912" y="3280738"/>
                <a:ext cx="1790108"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rPr>
                  <a:t>标题文字添加</a:t>
                </a:r>
              </a:p>
            </p:txBody>
          </p:sp>
        </p:grpSp>
      </p:grpSp>
      <p:grpSp>
        <p:nvGrpSpPr>
          <p:cNvPr id="40" name="组合 39"/>
          <p:cNvGrpSpPr/>
          <p:nvPr/>
        </p:nvGrpSpPr>
        <p:grpSpPr>
          <a:xfrm>
            <a:off x="7370761" y="2334178"/>
            <a:ext cx="2874452" cy="1674433"/>
            <a:chOff x="7848131" y="1816100"/>
            <a:chExt cx="2874452" cy="1674433"/>
          </a:xfrm>
        </p:grpSpPr>
        <p:sp>
          <p:nvSpPr>
            <p:cNvPr id="41" name="矩形 40"/>
            <p:cNvSpPr/>
            <p:nvPr/>
          </p:nvSpPr>
          <p:spPr>
            <a:xfrm>
              <a:off x="7848131" y="1893315"/>
              <a:ext cx="2874452" cy="1597218"/>
            </a:xfrm>
            <a:prstGeom prst="rect">
              <a:avLst/>
            </a:prstGeom>
            <a:noFill/>
            <a:ln w="6350" cmpd="sng">
              <a:solidFill>
                <a:schemeClr val="bg1">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42" name="矩形 41"/>
            <p:cNvSpPr/>
            <p:nvPr/>
          </p:nvSpPr>
          <p:spPr>
            <a:xfrm>
              <a:off x="7926256" y="1816100"/>
              <a:ext cx="681652" cy="792777"/>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outerShdw blurRad="254000" dist="38100" dir="2700000" algn="tl" rotWithShape="0">
                <a:srgbClr val="05C2E2">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b="1">
                  <a:solidFill>
                    <a:schemeClr val="tx1">
                      <a:lumMod val="75000"/>
                      <a:lumOff val="25000"/>
                    </a:schemeClr>
                  </a:solidFill>
                  <a:latin typeface="微软雅黑" panose="020B0503020204020204" pitchFamily="34" charset="-122"/>
                  <a:ea typeface="微软雅黑" panose="020B0503020204020204" pitchFamily="34" charset="-122"/>
                </a:rPr>
                <a:t>03</a:t>
              </a:r>
            </a:p>
          </p:txBody>
        </p:sp>
        <p:grpSp>
          <p:nvGrpSpPr>
            <p:cNvPr id="43" name="组合 42"/>
            <p:cNvGrpSpPr/>
            <p:nvPr/>
          </p:nvGrpSpPr>
          <p:grpSpPr>
            <a:xfrm>
              <a:off x="7980547" y="2266725"/>
              <a:ext cx="2630758" cy="1053606"/>
              <a:chOff x="34063" y="3280738"/>
              <a:chExt cx="2630758" cy="1053606"/>
            </a:xfrm>
          </p:grpSpPr>
          <p:sp>
            <p:nvSpPr>
              <p:cNvPr id="44" name="矩形 43"/>
              <p:cNvSpPr/>
              <p:nvPr/>
            </p:nvSpPr>
            <p:spPr>
              <a:xfrm>
                <a:off x="34063" y="3688013"/>
                <a:ext cx="2630758" cy="646331"/>
              </a:xfrm>
              <a:prstGeom prst="rect">
                <a:avLst/>
              </a:prstGeom>
            </p:spPr>
            <p:txBody>
              <a:bodyPr wrap="square">
                <a:spAutoFit/>
                <a:scene3d>
                  <a:camera prst="orthographicFront"/>
                  <a:lightRig rig="threePt" dir="t"/>
                </a:scene3d>
                <a:sp3d contourW="12700"/>
              </a:bodyPr>
              <a:lstStyle/>
              <a:p>
                <a:pPr>
                  <a:lnSpc>
                    <a:spcPct val="150000"/>
                  </a:lnSpc>
                </a:pPr>
                <a:r>
                  <a:rPr lang="zh-CN" altLang="en-US" sz="1200" dirty="0">
                    <a:solidFill>
                      <a:schemeClr val="tx1">
                        <a:lumMod val="50000"/>
                        <a:lumOff val="50000"/>
                      </a:schemeClr>
                    </a:solidFill>
                  </a:rPr>
                  <a:t>用户可以在投影仪或者计算机上进行演示也可以将演示文稿打印出来制作</a:t>
                </a:r>
              </a:p>
            </p:txBody>
          </p:sp>
          <p:sp>
            <p:nvSpPr>
              <p:cNvPr id="45" name="矩形 44"/>
              <p:cNvSpPr/>
              <p:nvPr/>
            </p:nvSpPr>
            <p:spPr>
              <a:xfrm>
                <a:off x="823912" y="3280738"/>
                <a:ext cx="1790108"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rPr>
                  <a:t>标题文字添加</a:t>
                </a:r>
              </a:p>
            </p:txBody>
          </p:sp>
        </p:grpSp>
      </p:grpSp>
      <p:pic>
        <p:nvPicPr>
          <p:cNvPr id="48" name="图片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53164" y="0"/>
            <a:ext cx="1842836" cy="6858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2" presetClass="entr" presetSubtype="8" fill="hold" grpId="0" nodeType="afterEffect" p14:presetBounceEnd="67000">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14:bounceEnd="67000">
                                          <p:cBhvr additive="base">
                                            <p:cTn id="13" dur="2000" fill="hold"/>
                                            <p:tgtEl>
                                              <p:spTgt spid="12"/>
                                            </p:tgtEl>
                                            <p:attrNameLst>
                                              <p:attrName>ppt_x</p:attrName>
                                            </p:attrNameLst>
                                          </p:cBhvr>
                                          <p:tavLst>
                                            <p:tav tm="0">
                                              <p:val>
                                                <p:strVal val="0-#ppt_w/2"/>
                                              </p:val>
                                            </p:tav>
                                            <p:tav tm="100000">
                                              <p:val>
                                                <p:strVal val="#ppt_x"/>
                                              </p:val>
                                            </p:tav>
                                          </p:tavLst>
                                        </p:anim>
                                        <p:anim calcmode="lin" valueType="num" p14:bounceEnd="67000">
                                          <p:cBhvr additive="base">
                                            <p:cTn id="14" dur="20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3000"/>
                                </p:stCondLst>
                                <p:childTnLst>
                                  <p:par>
                                    <p:cTn id="16" presetID="31" presetClass="entr" presetSubtype="0"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1000" fill="hold"/>
                                            <p:tgtEl>
                                              <p:spTgt spid="27"/>
                                            </p:tgtEl>
                                            <p:attrNameLst>
                                              <p:attrName>ppt_w</p:attrName>
                                            </p:attrNameLst>
                                          </p:cBhvr>
                                          <p:tavLst>
                                            <p:tav tm="0">
                                              <p:val>
                                                <p:fltVal val="0"/>
                                              </p:val>
                                            </p:tav>
                                            <p:tav tm="100000">
                                              <p:val>
                                                <p:strVal val="#ppt_w"/>
                                              </p:val>
                                            </p:tav>
                                          </p:tavLst>
                                        </p:anim>
                                        <p:anim calcmode="lin" valueType="num">
                                          <p:cBhvr>
                                            <p:cTn id="19" dur="1000" fill="hold"/>
                                            <p:tgtEl>
                                              <p:spTgt spid="27"/>
                                            </p:tgtEl>
                                            <p:attrNameLst>
                                              <p:attrName>ppt_h</p:attrName>
                                            </p:attrNameLst>
                                          </p:cBhvr>
                                          <p:tavLst>
                                            <p:tav tm="0">
                                              <p:val>
                                                <p:fltVal val="0"/>
                                              </p:val>
                                            </p:tav>
                                            <p:tav tm="100000">
                                              <p:val>
                                                <p:strVal val="#ppt_h"/>
                                              </p:val>
                                            </p:tav>
                                          </p:tavLst>
                                        </p:anim>
                                        <p:anim calcmode="lin" valueType="num">
                                          <p:cBhvr>
                                            <p:cTn id="20" dur="1000" fill="hold"/>
                                            <p:tgtEl>
                                              <p:spTgt spid="27"/>
                                            </p:tgtEl>
                                            <p:attrNameLst>
                                              <p:attrName>style.rotation</p:attrName>
                                            </p:attrNameLst>
                                          </p:cBhvr>
                                          <p:tavLst>
                                            <p:tav tm="0">
                                              <p:val>
                                                <p:fltVal val="90"/>
                                              </p:val>
                                            </p:tav>
                                            <p:tav tm="100000">
                                              <p:val>
                                                <p:fltVal val="0"/>
                                              </p:val>
                                            </p:tav>
                                          </p:tavLst>
                                        </p:anim>
                                        <p:animEffect transition="in" filter="fade">
                                          <p:cBhvr>
                                            <p:cTn id="21" dur="1000"/>
                                            <p:tgtEl>
                                              <p:spTgt spid="27"/>
                                            </p:tgtEl>
                                          </p:cBhvr>
                                        </p:animEffect>
                                      </p:childTnLst>
                                    </p:cTn>
                                  </p:par>
                                </p:childTnLst>
                              </p:cTn>
                            </p:par>
                            <p:par>
                              <p:cTn id="22" fill="hold">
                                <p:stCondLst>
                                  <p:cond delay="4000"/>
                                </p:stCondLst>
                                <p:childTnLst>
                                  <p:par>
                                    <p:cTn id="23" presetID="31" presetClass="entr" presetSubtype="0"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1000" fill="hold"/>
                                            <p:tgtEl>
                                              <p:spTgt spid="33"/>
                                            </p:tgtEl>
                                            <p:attrNameLst>
                                              <p:attrName>ppt_w</p:attrName>
                                            </p:attrNameLst>
                                          </p:cBhvr>
                                          <p:tavLst>
                                            <p:tav tm="0">
                                              <p:val>
                                                <p:fltVal val="0"/>
                                              </p:val>
                                            </p:tav>
                                            <p:tav tm="100000">
                                              <p:val>
                                                <p:strVal val="#ppt_w"/>
                                              </p:val>
                                            </p:tav>
                                          </p:tavLst>
                                        </p:anim>
                                        <p:anim calcmode="lin" valueType="num">
                                          <p:cBhvr>
                                            <p:cTn id="26" dur="1000" fill="hold"/>
                                            <p:tgtEl>
                                              <p:spTgt spid="33"/>
                                            </p:tgtEl>
                                            <p:attrNameLst>
                                              <p:attrName>ppt_h</p:attrName>
                                            </p:attrNameLst>
                                          </p:cBhvr>
                                          <p:tavLst>
                                            <p:tav tm="0">
                                              <p:val>
                                                <p:fltVal val="0"/>
                                              </p:val>
                                            </p:tav>
                                            <p:tav tm="100000">
                                              <p:val>
                                                <p:strVal val="#ppt_h"/>
                                              </p:val>
                                            </p:tav>
                                          </p:tavLst>
                                        </p:anim>
                                        <p:anim calcmode="lin" valueType="num">
                                          <p:cBhvr>
                                            <p:cTn id="27" dur="1000" fill="hold"/>
                                            <p:tgtEl>
                                              <p:spTgt spid="33"/>
                                            </p:tgtEl>
                                            <p:attrNameLst>
                                              <p:attrName>style.rotation</p:attrName>
                                            </p:attrNameLst>
                                          </p:cBhvr>
                                          <p:tavLst>
                                            <p:tav tm="0">
                                              <p:val>
                                                <p:fltVal val="90"/>
                                              </p:val>
                                            </p:tav>
                                            <p:tav tm="100000">
                                              <p:val>
                                                <p:fltVal val="0"/>
                                              </p:val>
                                            </p:tav>
                                          </p:tavLst>
                                        </p:anim>
                                        <p:animEffect transition="in" filter="fade">
                                          <p:cBhvr>
                                            <p:cTn id="28" dur="1000"/>
                                            <p:tgtEl>
                                              <p:spTgt spid="33"/>
                                            </p:tgtEl>
                                          </p:cBhvr>
                                        </p:animEffect>
                                      </p:childTnLst>
                                    </p:cTn>
                                  </p:par>
                                </p:childTnLst>
                              </p:cTn>
                            </p:par>
                            <p:par>
                              <p:cTn id="29" fill="hold">
                                <p:stCondLst>
                                  <p:cond delay="5000"/>
                                </p:stCondLst>
                                <p:childTnLst>
                                  <p:par>
                                    <p:cTn id="30" presetID="31" presetClass="entr" presetSubtype="0"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p:cTn id="32" dur="1000" fill="hold"/>
                                            <p:tgtEl>
                                              <p:spTgt spid="40"/>
                                            </p:tgtEl>
                                            <p:attrNameLst>
                                              <p:attrName>ppt_w</p:attrName>
                                            </p:attrNameLst>
                                          </p:cBhvr>
                                          <p:tavLst>
                                            <p:tav tm="0">
                                              <p:val>
                                                <p:fltVal val="0"/>
                                              </p:val>
                                            </p:tav>
                                            <p:tav tm="100000">
                                              <p:val>
                                                <p:strVal val="#ppt_w"/>
                                              </p:val>
                                            </p:tav>
                                          </p:tavLst>
                                        </p:anim>
                                        <p:anim calcmode="lin" valueType="num">
                                          <p:cBhvr>
                                            <p:cTn id="33" dur="1000" fill="hold"/>
                                            <p:tgtEl>
                                              <p:spTgt spid="40"/>
                                            </p:tgtEl>
                                            <p:attrNameLst>
                                              <p:attrName>ppt_h</p:attrName>
                                            </p:attrNameLst>
                                          </p:cBhvr>
                                          <p:tavLst>
                                            <p:tav tm="0">
                                              <p:val>
                                                <p:fltVal val="0"/>
                                              </p:val>
                                            </p:tav>
                                            <p:tav tm="100000">
                                              <p:val>
                                                <p:strVal val="#ppt_h"/>
                                              </p:val>
                                            </p:tav>
                                          </p:tavLst>
                                        </p:anim>
                                        <p:anim calcmode="lin" valueType="num">
                                          <p:cBhvr>
                                            <p:cTn id="34" dur="1000" fill="hold"/>
                                            <p:tgtEl>
                                              <p:spTgt spid="40"/>
                                            </p:tgtEl>
                                            <p:attrNameLst>
                                              <p:attrName>style.rotation</p:attrName>
                                            </p:attrNameLst>
                                          </p:cBhvr>
                                          <p:tavLst>
                                            <p:tav tm="0">
                                              <p:val>
                                                <p:fltVal val="90"/>
                                              </p:val>
                                            </p:tav>
                                            <p:tav tm="100000">
                                              <p:val>
                                                <p:fltVal val="0"/>
                                              </p:val>
                                            </p:tav>
                                          </p:tavLst>
                                        </p:anim>
                                        <p:animEffect transition="in" filter="fade">
                                          <p:cBhvr>
                                            <p:cTn id="35"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2000" fill="hold"/>
                                            <p:tgtEl>
                                              <p:spTgt spid="12"/>
                                            </p:tgtEl>
                                            <p:attrNameLst>
                                              <p:attrName>ppt_x</p:attrName>
                                            </p:attrNameLst>
                                          </p:cBhvr>
                                          <p:tavLst>
                                            <p:tav tm="0">
                                              <p:val>
                                                <p:strVal val="0-#ppt_w/2"/>
                                              </p:val>
                                            </p:tav>
                                            <p:tav tm="100000">
                                              <p:val>
                                                <p:strVal val="#ppt_x"/>
                                              </p:val>
                                            </p:tav>
                                          </p:tavLst>
                                        </p:anim>
                                        <p:anim calcmode="lin" valueType="num">
                                          <p:cBhvr additive="base">
                                            <p:cTn id="14" dur="20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3000"/>
                                </p:stCondLst>
                                <p:childTnLst>
                                  <p:par>
                                    <p:cTn id="16" presetID="31" presetClass="entr" presetSubtype="0"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1000" fill="hold"/>
                                            <p:tgtEl>
                                              <p:spTgt spid="27"/>
                                            </p:tgtEl>
                                            <p:attrNameLst>
                                              <p:attrName>ppt_w</p:attrName>
                                            </p:attrNameLst>
                                          </p:cBhvr>
                                          <p:tavLst>
                                            <p:tav tm="0">
                                              <p:val>
                                                <p:fltVal val="0"/>
                                              </p:val>
                                            </p:tav>
                                            <p:tav tm="100000">
                                              <p:val>
                                                <p:strVal val="#ppt_w"/>
                                              </p:val>
                                            </p:tav>
                                          </p:tavLst>
                                        </p:anim>
                                        <p:anim calcmode="lin" valueType="num">
                                          <p:cBhvr>
                                            <p:cTn id="19" dur="1000" fill="hold"/>
                                            <p:tgtEl>
                                              <p:spTgt spid="27"/>
                                            </p:tgtEl>
                                            <p:attrNameLst>
                                              <p:attrName>ppt_h</p:attrName>
                                            </p:attrNameLst>
                                          </p:cBhvr>
                                          <p:tavLst>
                                            <p:tav tm="0">
                                              <p:val>
                                                <p:fltVal val="0"/>
                                              </p:val>
                                            </p:tav>
                                            <p:tav tm="100000">
                                              <p:val>
                                                <p:strVal val="#ppt_h"/>
                                              </p:val>
                                            </p:tav>
                                          </p:tavLst>
                                        </p:anim>
                                        <p:anim calcmode="lin" valueType="num">
                                          <p:cBhvr>
                                            <p:cTn id="20" dur="1000" fill="hold"/>
                                            <p:tgtEl>
                                              <p:spTgt spid="27"/>
                                            </p:tgtEl>
                                            <p:attrNameLst>
                                              <p:attrName>style.rotation</p:attrName>
                                            </p:attrNameLst>
                                          </p:cBhvr>
                                          <p:tavLst>
                                            <p:tav tm="0">
                                              <p:val>
                                                <p:fltVal val="90"/>
                                              </p:val>
                                            </p:tav>
                                            <p:tav tm="100000">
                                              <p:val>
                                                <p:fltVal val="0"/>
                                              </p:val>
                                            </p:tav>
                                          </p:tavLst>
                                        </p:anim>
                                        <p:animEffect transition="in" filter="fade">
                                          <p:cBhvr>
                                            <p:cTn id="21" dur="1000"/>
                                            <p:tgtEl>
                                              <p:spTgt spid="27"/>
                                            </p:tgtEl>
                                          </p:cBhvr>
                                        </p:animEffect>
                                      </p:childTnLst>
                                    </p:cTn>
                                  </p:par>
                                </p:childTnLst>
                              </p:cTn>
                            </p:par>
                            <p:par>
                              <p:cTn id="22" fill="hold">
                                <p:stCondLst>
                                  <p:cond delay="4000"/>
                                </p:stCondLst>
                                <p:childTnLst>
                                  <p:par>
                                    <p:cTn id="23" presetID="31" presetClass="entr" presetSubtype="0"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1000" fill="hold"/>
                                            <p:tgtEl>
                                              <p:spTgt spid="33"/>
                                            </p:tgtEl>
                                            <p:attrNameLst>
                                              <p:attrName>ppt_w</p:attrName>
                                            </p:attrNameLst>
                                          </p:cBhvr>
                                          <p:tavLst>
                                            <p:tav tm="0">
                                              <p:val>
                                                <p:fltVal val="0"/>
                                              </p:val>
                                            </p:tav>
                                            <p:tav tm="100000">
                                              <p:val>
                                                <p:strVal val="#ppt_w"/>
                                              </p:val>
                                            </p:tav>
                                          </p:tavLst>
                                        </p:anim>
                                        <p:anim calcmode="lin" valueType="num">
                                          <p:cBhvr>
                                            <p:cTn id="26" dur="1000" fill="hold"/>
                                            <p:tgtEl>
                                              <p:spTgt spid="33"/>
                                            </p:tgtEl>
                                            <p:attrNameLst>
                                              <p:attrName>ppt_h</p:attrName>
                                            </p:attrNameLst>
                                          </p:cBhvr>
                                          <p:tavLst>
                                            <p:tav tm="0">
                                              <p:val>
                                                <p:fltVal val="0"/>
                                              </p:val>
                                            </p:tav>
                                            <p:tav tm="100000">
                                              <p:val>
                                                <p:strVal val="#ppt_h"/>
                                              </p:val>
                                            </p:tav>
                                          </p:tavLst>
                                        </p:anim>
                                        <p:anim calcmode="lin" valueType="num">
                                          <p:cBhvr>
                                            <p:cTn id="27" dur="1000" fill="hold"/>
                                            <p:tgtEl>
                                              <p:spTgt spid="33"/>
                                            </p:tgtEl>
                                            <p:attrNameLst>
                                              <p:attrName>style.rotation</p:attrName>
                                            </p:attrNameLst>
                                          </p:cBhvr>
                                          <p:tavLst>
                                            <p:tav tm="0">
                                              <p:val>
                                                <p:fltVal val="90"/>
                                              </p:val>
                                            </p:tav>
                                            <p:tav tm="100000">
                                              <p:val>
                                                <p:fltVal val="0"/>
                                              </p:val>
                                            </p:tav>
                                          </p:tavLst>
                                        </p:anim>
                                        <p:animEffect transition="in" filter="fade">
                                          <p:cBhvr>
                                            <p:cTn id="28" dur="1000"/>
                                            <p:tgtEl>
                                              <p:spTgt spid="33"/>
                                            </p:tgtEl>
                                          </p:cBhvr>
                                        </p:animEffect>
                                      </p:childTnLst>
                                    </p:cTn>
                                  </p:par>
                                </p:childTnLst>
                              </p:cTn>
                            </p:par>
                            <p:par>
                              <p:cTn id="29" fill="hold">
                                <p:stCondLst>
                                  <p:cond delay="5000"/>
                                </p:stCondLst>
                                <p:childTnLst>
                                  <p:par>
                                    <p:cTn id="30" presetID="31" presetClass="entr" presetSubtype="0"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p:cTn id="32" dur="1000" fill="hold"/>
                                            <p:tgtEl>
                                              <p:spTgt spid="40"/>
                                            </p:tgtEl>
                                            <p:attrNameLst>
                                              <p:attrName>ppt_w</p:attrName>
                                            </p:attrNameLst>
                                          </p:cBhvr>
                                          <p:tavLst>
                                            <p:tav tm="0">
                                              <p:val>
                                                <p:fltVal val="0"/>
                                              </p:val>
                                            </p:tav>
                                            <p:tav tm="100000">
                                              <p:val>
                                                <p:strVal val="#ppt_w"/>
                                              </p:val>
                                            </p:tav>
                                          </p:tavLst>
                                        </p:anim>
                                        <p:anim calcmode="lin" valueType="num">
                                          <p:cBhvr>
                                            <p:cTn id="33" dur="1000" fill="hold"/>
                                            <p:tgtEl>
                                              <p:spTgt spid="40"/>
                                            </p:tgtEl>
                                            <p:attrNameLst>
                                              <p:attrName>ppt_h</p:attrName>
                                            </p:attrNameLst>
                                          </p:cBhvr>
                                          <p:tavLst>
                                            <p:tav tm="0">
                                              <p:val>
                                                <p:fltVal val="0"/>
                                              </p:val>
                                            </p:tav>
                                            <p:tav tm="100000">
                                              <p:val>
                                                <p:strVal val="#ppt_h"/>
                                              </p:val>
                                            </p:tav>
                                          </p:tavLst>
                                        </p:anim>
                                        <p:anim calcmode="lin" valueType="num">
                                          <p:cBhvr>
                                            <p:cTn id="34" dur="1000" fill="hold"/>
                                            <p:tgtEl>
                                              <p:spTgt spid="40"/>
                                            </p:tgtEl>
                                            <p:attrNameLst>
                                              <p:attrName>style.rotation</p:attrName>
                                            </p:attrNameLst>
                                          </p:cBhvr>
                                          <p:tavLst>
                                            <p:tav tm="0">
                                              <p:val>
                                                <p:fltVal val="90"/>
                                              </p:val>
                                            </p:tav>
                                            <p:tav tm="100000">
                                              <p:val>
                                                <p:fltVal val="0"/>
                                              </p:val>
                                            </p:tav>
                                          </p:tavLst>
                                        </p:anim>
                                        <p:animEffect transition="in" filter="fade">
                                          <p:cBhvr>
                                            <p:cTn id="35"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文本框 70"/>
          <p:cNvSpPr txBox="1"/>
          <p:nvPr/>
        </p:nvSpPr>
        <p:spPr>
          <a:xfrm>
            <a:off x="3428415" y="6203511"/>
            <a:ext cx="5335171" cy="3046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spc="600" dirty="0">
                <a:latin typeface="Lucida Calligraphy" panose="03010101010101010101" charset="0"/>
                <a:ea typeface="华文细黑" panose="02010600040101010101" charset="-122"/>
                <a:sym typeface="+mn-ea"/>
              </a:rPr>
              <a:t>B</a:t>
            </a:r>
            <a:r>
              <a:rPr lang="en-US" altLang="zh-CN" sz="1200" spc="600" baseline="0" dirty="0">
                <a:latin typeface="Lucida Calligraphy" panose="03010101010101010101" charset="0"/>
                <a:ea typeface="华文细黑" panose="02010600040101010101" charset="-122"/>
                <a:sym typeface="+mn-ea"/>
              </a:rPr>
              <a:t>    </a:t>
            </a:r>
            <a:r>
              <a:rPr lang="en-US" altLang="zh-CN" sz="1200" spc="600" dirty="0">
                <a:latin typeface="Lucida Calligraphy" panose="03010101010101010101" charset="0"/>
                <a:ea typeface="华文细黑" panose="02010600040101010101" charset="-122"/>
                <a:sym typeface="+mn-ea"/>
              </a:rPr>
              <a:t>U    S    I    N    E    S    </a:t>
            </a:r>
            <a:r>
              <a:rPr lang="en-US" altLang="zh-CN" sz="1200" spc="600" dirty="0" err="1">
                <a:latin typeface="Lucida Calligraphy" panose="03010101010101010101" charset="0"/>
                <a:ea typeface="华文细黑" panose="02010600040101010101" charset="-122"/>
                <a:sym typeface="+mn-ea"/>
              </a:rPr>
              <a:t>S</a:t>
            </a:r>
            <a:endParaRPr lang="en-US" altLang="zh-CN" sz="1200" spc="600" dirty="0">
              <a:latin typeface="Lucida Calligraphy" panose="03010101010101010101" charset="0"/>
              <a:ea typeface="华文细黑" panose="02010600040101010101" charset="-122"/>
              <a:sym typeface="+mn-ea"/>
            </a:endParaRPr>
          </a:p>
        </p:txBody>
      </p:sp>
      <p:sp>
        <p:nvSpPr>
          <p:cNvPr id="12" name="文本框 11"/>
          <p:cNvSpPr txBox="1"/>
          <p:nvPr/>
        </p:nvSpPr>
        <p:spPr>
          <a:xfrm>
            <a:off x="1217882" y="572507"/>
            <a:ext cx="3139707" cy="646331"/>
          </a:xfrm>
          <a:prstGeom prst="rect">
            <a:avLst/>
          </a:prstGeom>
          <a:noFill/>
        </p:spPr>
        <p:txBody>
          <a:bodyPr wrap="square" rtlCol="0">
            <a:spAutoFit/>
          </a:bodyPr>
          <a:lstStyle/>
          <a:p>
            <a:r>
              <a:rPr lang="zh-CN" altLang="en-US" sz="3600" b="1" dirty="0">
                <a:gradFill>
                  <a:gsLst>
                    <a:gs pos="0">
                      <a:srgbClr val="B8B5F7"/>
                    </a:gs>
                    <a:gs pos="100000">
                      <a:srgbClr val="00B0FF">
                        <a:alpha val="70000"/>
                      </a:srgbClr>
                    </a:gs>
                  </a:gsLst>
                  <a:lin ang="2700000" scaled="1"/>
                </a:gradFill>
                <a:effectLst>
                  <a:outerShdw blurRad="254000" dist="38100" dir="8100000" algn="tr" rotWithShape="0">
                    <a:srgbClr val="C1C0F8">
                      <a:alpha val="40000"/>
                    </a:srgbClr>
                  </a:outerShdw>
                </a:effectLst>
                <a:latin typeface="微软雅黑" panose="020B0503020204020204" pitchFamily="34" charset="-122"/>
                <a:ea typeface="微软雅黑" panose="020B0503020204020204" pitchFamily="34" charset="-122"/>
              </a:rPr>
              <a:t>平台建设情况</a:t>
            </a:r>
          </a:p>
        </p:txBody>
      </p:sp>
      <p:pic>
        <p:nvPicPr>
          <p:cNvPr id="13" name="图片占位符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469" y="525694"/>
            <a:ext cx="708413" cy="689655"/>
          </a:xfrm>
          <a:custGeom>
            <a:avLst/>
            <a:gdLst>
              <a:gd name="connsiteX0" fmla="*/ 5932623 w 6477824"/>
              <a:gd name="connsiteY0" fmla="*/ 3607719 h 6138697"/>
              <a:gd name="connsiteX1" fmla="*/ 6012372 w 6477824"/>
              <a:gd name="connsiteY1" fmla="*/ 3612113 h 6138697"/>
              <a:gd name="connsiteX2" fmla="*/ 6185932 w 6477824"/>
              <a:gd name="connsiteY2" fmla="*/ 3700778 h 6138697"/>
              <a:gd name="connsiteX3" fmla="*/ 6193779 w 6477824"/>
              <a:gd name="connsiteY3" fmla="*/ 4172177 h 6138697"/>
              <a:gd name="connsiteX4" fmla="*/ 4873800 w 6477824"/>
              <a:gd name="connsiteY4" fmla="*/ 5536846 h 6138697"/>
              <a:gd name="connsiteX5" fmla="*/ 4402401 w 6477824"/>
              <a:gd name="connsiteY5" fmla="*/ 5544693 h 6138697"/>
              <a:gd name="connsiteX6" fmla="*/ 4394553 w 6477824"/>
              <a:gd name="connsiteY6" fmla="*/ 5073294 h 6138697"/>
              <a:gd name="connsiteX7" fmla="*/ 5714533 w 6477824"/>
              <a:gd name="connsiteY7" fmla="*/ 3708625 h 6138697"/>
              <a:gd name="connsiteX8" fmla="*/ 5932623 w 6477824"/>
              <a:gd name="connsiteY8" fmla="*/ 3607719 h 6138697"/>
              <a:gd name="connsiteX9" fmla="*/ 6044597 w 6477824"/>
              <a:gd name="connsiteY9" fmla="*/ 2394725 h 6138697"/>
              <a:gd name="connsiteX10" fmla="*/ 6124347 w 6477824"/>
              <a:gd name="connsiteY10" fmla="*/ 2399119 h 6138697"/>
              <a:gd name="connsiteX11" fmla="*/ 6297906 w 6477824"/>
              <a:gd name="connsiteY11" fmla="*/ 2487783 h 6138697"/>
              <a:gd name="connsiteX12" fmla="*/ 6305753 w 6477824"/>
              <a:gd name="connsiteY12" fmla="*/ 2959182 h 6138697"/>
              <a:gd name="connsiteX13" fmla="*/ 3328634 w 6477824"/>
              <a:gd name="connsiteY13" fmla="*/ 6037097 h 6138697"/>
              <a:gd name="connsiteX14" fmla="*/ 2857235 w 6477824"/>
              <a:gd name="connsiteY14" fmla="*/ 6044945 h 6138697"/>
              <a:gd name="connsiteX15" fmla="*/ 2849389 w 6477824"/>
              <a:gd name="connsiteY15" fmla="*/ 5573545 h 6138697"/>
              <a:gd name="connsiteX16" fmla="*/ 5826508 w 6477824"/>
              <a:gd name="connsiteY16" fmla="*/ 2495631 h 6138697"/>
              <a:gd name="connsiteX17" fmla="*/ 6044597 w 6477824"/>
              <a:gd name="connsiteY17" fmla="*/ 2394725 h 6138697"/>
              <a:gd name="connsiteX18" fmla="*/ 4383852 w 6477824"/>
              <a:gd name="connsiteY18" fmla="*/ 1911046 h 6138697"/>
              <a:gd name="connsiteX19" fmla="*/ 4463601 w 6477824"/>
              <a:gd name="connsiteY19" fmla="*/ 1915440 h 6138697"/>
              <a:gd name="connsiteX20" fmla="*/ 4637161 w 6477824"/>
              <a:gd name="connsiteY20" fmla="*/ 2004106 h 6138697"/>
              <a:gd name="connsiteX21" fmla="*/ 4645008 w 6477824"/>
              <a:gd name="connsiteY21" fmla="*/ 2475503 h 6138697"/>
              <a:gd name="connsiteX22" fmla="*/ 1631011 w 6477824"/>
              <a:gd name="connsiteY22" fmla="*/ 5591545 h 6138697"/>
              <a:gd name="connsiteX23" fmla="*/ 1159613 w 6477824"/>
              <a:gd name="connsiteY23" fmla="*/ 5599392 h 6138697"/>
              <a:gd name="connsiteX24" fmla="*/ 1151765 w 6477824"/>
              <a:gd name="connsiteY24" fmla="*/ 5127994 h 6138697"/>
              <a:gd name="connsiteX25" fmla="*/ 4165763 w 6477824"/>
              <a:gd name="connsiteY25" fmla="*/ 2011953 h 6138697"/>
              <a:gd name="connsiteX26" fmla="*/ 4383852 w 6477824"/>
              <a:gd name="connsiteY26" fmla="*/ 1911046 h 6138697"/>
              <a:gd name="connsiteX27" fmla="*/ 6122918 w 6477824"/>
              <a:gd name="connsiteY27" fmla="*/ 1219120 h 6138697"/>
              <a:gd name="connsiteX28" fmla="*/ 6202668 w 6477824"/>
              <a:gd name="connsiteY28" fmla="*/ 1223516 h 6138697"/>
              <a:gd name="connsiteX29" fmla="*/ 6376226 w 6477824"/>
              <a:gd name="connsiteY29" fmla="*/ 1312179 h 6138697"/>
              <a:gd name="connsiteX30" fmla="*/ 6384072 w 6477824"/>
              <a:gd name="connsiteY30" fmla="*/ 1783575 h 6138697"/>
              <a:gd name="connsiteX31" fmla="*/ 2905912 w 6477824"/>
              <a:gd name="connsiteY31" fmla="*/ 5379497 h 6138697"/>
              <a:gd name="connsiteX32" fmla="*/ 2434514 w 6477824"/>
              <a:gd name="connsiteY32" fmla="*/ 5387345 h 6138697"/>
              <a:gd name="connsiteX33" fmla="*/ 2426667 w 6477824"/>
              <a:gd name="connsiteY33" fmla="*/ 4915946 h 6138697"/>
              <a:gd name="connsiteX34" fmla="*/ 5904827 w 6477824"/>
              <a:gd name="connsiteY34" fmla="*/ 1320025 h 6138697"/>
              <a:gd name="connsiteX35" fmla="*/ 6122918 w 6477824"/>
              <a:gd name="connsiteY35" fmla="*/ 1219120 h 6138697"/>
              <a:gd name="connsiteX36" fmla="*/ 2630391 w 6477824"/>
              <a:gd name="connsiteY36" fmla="*/ 437382 h 6138697"/>
              <a:gd name="connsiteX37" fmla="*/ 2710140 w 6477824"/>
              <a:gd name="connsiteY37" fmla="*/ 441778 h 6138697"/>
              <a:gd name="connsiteX38" fmla="*/ 2883699 w 6477824"/>
              <a:gd name="connsiteY38" fmla="*/ 530441 h 6138697"/>
              <a:gd name="connsiteX39" fmla="*/ 2891546 w 6477824"/>
              <a:gd name="connsiteY39" fmla="*/ 1001840 h 6138697"/>
              <a:gd name="connsiteX40" fmla="*/ 572999 w 6477824"/>
              <a:gd name="connsiteY40" fmla="*/ 3398885 h 6138697"/>
              <a:gd name="connsiteX41" fmla="*/ 101600 w 6477824"/>
              <a:gd name="connsiteY41" fmla="*/ 3406733 h 6138697"/>
              <a:gd name="connsiteX42" fmla="*/ 93753 w 6477824"/>
              <a:gd name="connsiteY42" fmla="*/ 2935335 h 6138697"/>
              <a:gd name="connsiteX43" fmla="*/ 2412301 w 6477824"/>
              <a:gd name="connsiteY43" fmla="*/ 538287 h 6138697"/>
              <a:gd name="connsiteX44" fmla="*/ 2630391 w 6477824"/>
              <a:gd name="connsiteY44" fmla="*/ 437382 h 6138697"/>
              <a:gd name="connsiteX45" fmla="*/ 3711683 w 6477824"/>
              <a:gd name="connsiteY45" fmla="*/ 414113 h 6138697"/>
              <a:gd name="connsiteX46" fmla="*/ 3791432 w 6477824"/>
              <a:gd name="connsiteY46" fmla="*/ 418507 h 6138697"/>
              <a:gd name="connsiteX47" fmla="*/ 3964992 w 6477824"/>
              <a:gd name="connsiteY47" fmla="*/ 507172 h 6138697"/>
              <a:gd name="connsiteX48" fmla="*/ 3972839 w 6477824"/>
              <a:gd name="connsiteY48" fmla="*/ 978571 h 6138697"/>
              <a:gd name="connsiteX49" fmla="*/ 995720 w 6477824"/>
              <a:gd name="connsiteY49" fmla="*/ 4056485 h 6138697"/>
              <a:gd name="connsiteX50" fmla="*/ 524322 w 6477824"/>
              <a:gd name="connsiteY50" fmla="*/ 4064333 h 6138697"/>
              <a:gd name="connsiteX51" fmla="*/ 516475 w 6477824"/>
              <a:gd name="connsiteY51" fmla="*/ 3592934 h 6138697"/>
              <a:gd name="connsiteX52" fmla="*/ 3493594 w 6477824"/>
              <a:gd name="connsiteY52" fmla="*/ 515018 h 6138697"/>
              <a:gd name="connsiteX53" fmla="*/ 3711683 w 6477824"/>
              <a:gd name="connsiteY53" fmla="*/ 414113 h 6138697"/>
              <a:gd name="connsiteX54" fmla="*/ 5172859 w 6477824"/>
              <a:gd name="connsiteY54" fmla="*/ 694 h 6138697"/>
              <a:gd name="connsiteX55" fmla="*/ 5252608 w 6477824"/>
              <a:gd name="connsiteY55" fmla="*/ 5089 h 6138697"/>
              <a:gd name="connsiteX56" fmla="*/ 5426166 w 6477824"/>
              <a:gd name="connsiteY56" fmla="*/ 93754 h 6138697"/>
              <a:gd name="connsiteX57" fmla="*/ 5434014 w 6477824"/>
              <a:gd name="connsiteY57" fmla="*/ 565153 h 6138697"/>
              <a:gd name="connsiteX58" fmla="*/ 1151991 w 6477824"/>
              <a:gd name="connsiteY58" fmla="*/ 4992151 h 6138697"/>
              <a:gd name="connsiteX59" fmla="*/ 680593 w 6477824"/>
              <a:gd name="connsiteY59" fmla="*/ 4999999 h 6138697"/>
              <a:gd name="connsiteX60" fmla="*/ 672745 w 6477824"/>
              <a:gd name="connsiteY60" fmla="*/ 4528600 h 6138697"/>
              <a:gd name="connsiteX61" fmla="*/ 4954768 w 6477824"/>
              <a:gd name="connsiteY61" fmla="*/ 101601 h 6138697"/>
              <a:gd name="connsiteX62" fmla="*/ 5172859 w 6477824"/>
              <a:gd name="connsiteY62" fmla="*/ 694 h 613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477824" h="6138697">
                <a:moveTo>
                  <a:pt x="5932623" y="3607719"/>
                </a:moveTo>
                <a:cubicBezTo>
                  <a:pt x="5959235" y="3606004"/>
                  <a:pt x="5986024" y="3607466"/>
                  <a:pt x="6012372" y="3612113"/>
                </a:cubicBezTo>
                <a:cubicBezTo>
                  <a:pt x="6075607" y="3623268"/>
                  <a:pt x="6136303" y="3652776"/>
                  <a:pt x="6185932" y="3700778"/>
                </a:cubicBezTo>
                <a:cubicBezTo>
                  <a:pt x="6318271" y="3828785"/>
                  <a:pt x="6321784" y="4039836"/>
                  <a:pt x="6193779" y="4172177"/>
                </a:cubicBezTo>
                <a:lnTo>
                  <a:pt x="4873800" y="5536846"/>
                </a:lnTo>
                <a:cubicBezTo>
                  <a:pt x="4745794" y="5669186"/>
                  <a:pt x="4534741" y="5672699"/>
                  <a:pt x="4402401" y="5544693"/>
                </a:cubicBezTo>
                <a:cubicBezTo>
                  <a:pt x="4270061" y="5416686"/>
                  <a:pt x="4266548" y="5205635"/>
                  <a:pt x="4394553" y="5073294"/>
                </a:cubicBezTo>
                <a:lnTo>
                  <a:pt x="5714533" y="3708625"/>
                </a:lnTo>
                <a:cubicBezTo>
                  <a:pt x="5774535" y="3646590"/>
                  <a:pt x="5852786" y="3612863"/>
                  <a:pt x="5932623" y="3607719"/>
                </a:cubicBezTo>
                <a:close/>
                <a:moveTo>
                  <a:pt x="6044597" y="2394725"/>
                </a:moveTo>
                <a:cubicBezTo>
                  <a:pt x="6071210" y="2393010"/>
                  <a:pt x="6097999" y="2394472"/>
                  <a:pt x="6124347" y="2399119"/>
                </a:cubicBezTo>
                <a:cubicBezTo>
                  <a:pt x="6187581" y="2410275"/>
                  <a:pt x="6248277" y="2439781"/>
                  <a:pt x="6297906" y="2487783"/>
                </a:cubicBezTo>
                <a:cubicBezTo>
                  <a:pt x="6430246" y="2615790"/>
                  <a:pt x="6433758" y="2826841"/>
                  <a:pt x="6305753" y="2959182"/>
                </a:cubicBezTo>
                <a:lnTo>
                  <a:pt x="3328634" y="6037097"/>
                </a:lnTo>
                <a:cubicBezTo>
                  <a:pt x="3200628" y="6169437"/>
                  <a:pt x="2989577" y="6172951"/>
                  <a:pt x="2857235" y="6044945"/>
                </a:cubicBezTo>
                <a:cubicBezTo>
                  <a:pt x="2724896" y="5916938"/>
                  <a:pt x="2721383" y="5705886"/>
                  <a:pt x="2849389" y="5573545"/>
                </a:cubicBezTo>
                <a:lnTo>
                  <a:pt x="5826508" y="2495631"/>
                </a:lnTo>
                <a:cubicBezTo>
                  <a:pt x="5886509" y="2433596"/>
                  <a:pt x="5964760" y="2399869"/>
                  <a:pt x="6044597" y="2394725"/>
                </a:cubicBezTo>
                <a:close/>
                <a:moveTo>
                  <a:pt x="4383852" y="1911046"/>
                </a:moveTo>
                <a:cubicBezTo>
                  <a:pt x="4410464" y="1909332"/>
                  <a:pt x="4437253" y="1910793"/>
                  <a:pt x="4463601" y="1915440"/>
                </a:cubicBezTo>
                <a:cubicBezTo>
                  <a:pt x="4526835" y="1926595"/>
                  <a:pt x="4587532" y="1956102"/>
                  <a:pt x="4637161" y="2004106"/>
                </a:cubicBezTo>
                <a:cubicBezTo>
                  <a:pt x="4769501" y="2132111"/>
                  <a:pt x="4773013" y="2343163"/>
                  <a:pt x="4645008" y="2475503"/>
                </a:cubicBezTo>
                <a:lnTo>
                  <a:pt x="1631011" y="5591545"/>
                </a:lnTo>
                <a:cubicBezTo>
                  <a:pt x="1503004" y="5723885"/>
                  <a:pt x="1291952" y="5727398"/>
                  <a:pt x="1159613" y="5599392"/>
                </a:cubicBezTo>
                <a:cubicBezTo>
                  <a:pt x="1027273" y="5471386"/>
                  <a:pt x="1023759" y="5260334"/>
                  <a:pt x="1151765" y="5127994"/>
                </a:cubicBezTo>
                <a:lnTo>
                  <a:pt x="4165763" y="2011953"/>
                </a:lnTo>
                <a:cubicBezTo>
                  <a:pt x="4225765" y="1949918"/>
                  <a:pt x="4304015" y="1916191"/>
                  <a:pt x="4383852" y="1911046"/>
                </a:cubicBezTo>
                <a:close/>
                <a:moveTo>
                  <a:pt x="6122918" y="1219120"/>
                </a:moveTo>
                <a:cubicBezTo>
                  <a:pt x="6149531" y="1217406"/>
                  <a:pt x="6176319" y="1218868"/>
                  <a:pt x="6202668" y="1223516"/>
                </a:cubicBezTo>
                <a:cubicBezTo>
                  <a:pt x="6265901" y="1234669"/>
                  <a:pt x="6326597" y="1264176"/>
                  <a:pt x="6376226" y="1312179"/>
                </a:cubicBezTo>
                <a:cubicBezTo>
                  <a:pt x="6508565" y="1440185"/>
                  <a:pt x="6512078" y="1651236"/>
                  <a:pt x="6384072" y="1783575"/>
                </a:cubicBezTo>
                <a:lnTo>
                  <a:pt x="2905912" y="5379497"/>
                </a:lnTo>
                <a:cubicBezTo>
                  <a:pt x="2777906" y="5511837"/>
                  <a:pt x="2566854" y="5515350"/>
                  <a:pt x="2434514" y="5387345"/>
                </a:cubicBezTo>
                <a:cubicBezTo>
                  <a:pt x="2302174" y="5259339"/>
                  <a:pt x="2298660" y="5048287"/>
                  <a:pt x="2426667" y="4915946"/>
                </a:cubicBezTo>
                <a:lnTo>
                  <a:pt x="5904827" y="1320025"/>
                </a:lnTo>
                <a:cubicBezTo>
                  <a:pt x="5964831" y="1257990"/>
                  <a:pt x="6043080" y="1224263"/>
                  <a:pt x="6122918" y="1219120"/>
                </a:cubicBezTo>
                <a:close/>
                <a:moveTo>
                  <a:pt x="2630391" y="437382"/>
                </a:moveTo>
                <a:cubicBezTo>
                  <a:pt x="2657004" y="435667"/>
                  <a:pt x="2683792" y="437129"/>
                  <a:pt x="2710140" y="441778"/>
                </a:cubicBezTo>
                <a:cubicBezTo>
                  <a:pt x="2773374" y="452932"/>
                  <a:pt x="2834071" y="482439"/>
                  <a:pt x="2883699" y="530441"/>
                </a:cubicBezTo>
                <a:cubicBezTo>
                  <a:pt x="3016038" y="658447"/>
                  <a:pt x="3019551" y="869501"/>
                  <a:pt x="2891546" y="1001840"/>
                </a:cubicBezTo>
                <a:lnTo>
                  <a:pt x="572999" y="3398885"/>
                </a:lnTo>
                <a:cubicBezTo>
                  <a:pt x="444992" y="3531226"/>
                  <a:pt x="233940" y="3534739"/>
                  <a:pt x="101600" y="3406733"/>
                </a:cubicBezTo>
                <a:cubicBezTo>
                  <a:pt x="-30740" y="3278727"/>
                  <a:pt x="-34253" y="3067675"/>
                  <a:pt x="93753" y="2935335"/>
                </a:cubicBezTo>
                <a:lnTo>
                  <a:pt x="2412301" y="538287"/>
                </a:lnTo>
                <a:cubicBezTo>
                  <a:pt x="2472303" y="476254"/>
                  <a:pt x="2550554" y="442525"/>
                  <a:pt x="2630391" y="437382"/>
                </a:cubicBezTo>
                <a:close/>
                <a:moveTo>
                  <a:pt x="3711683" y="414113"/>
                </a:moveTo>
                <a:cubicBezTo>
                  <a:pt x="3738295" y="412399"/>
                  <a:pt x="3765084" y="413859"/>
                  <a:pt x="3791432" y="418507"/>
                </a:cubicBezTo>
                <a:cubicBezTo>
                  <a:pt x="3854667" y="429662"/>
                  <a:pt x="3915363" y="459171"/>
                  <a:pt x="3964992" y="507172"/>
                </a:cubicBezTo>
                <a:cubicBezTo>
                  <a:pt x="4097331" y="635177"/>
                  <a:pt x="4100845" y="846230"/>
                  <a:pt x="3972839" y="978571"/>
                </a:cubicBezTo>
                <a:lnTo>
                  <a:pt x="995720" y="4056485"/>
                </a:lnTo>
                <a:cubicBezTo>
                  <a:pt x="867714" y="4188825"/>
                  <a:pt x="656662" y="4192338"/>
                  <a:pt x="524322" y="4064333"/>
                </a:cubicBezTo>
                <a:cubicBezTo>
                  <a:pt x="391982" y="3936326"/>
                  <a:pt x="388469" y="3725274"/>
                  <a:pt x="516475" y="3592934"/>
                </a:cubicBezTo>
                <a:lnTo>
                  <a:pt x="3493594" y="515018"/>
                </a:lnTo>
                <a:cubicBezTo>
                  <a:pt x="3553596" y="452985"/>
                  <a:pt x="3631846" y="419258"/>
                  <a:pt x="3711683" y="414113"/>
                </a:cubicBezTo>
                <a:close/>
                <a:moveTo>
                  <a:pt x="5172859" y="694"/>
                </a:moveTo>
                <a:cubicBezTo>
                  <a:pt x="5199471" y="-1020"/>
                  <a:pt x="5226260" y="442"/>
                  <a:pt x="5252608" y="5089"/>
                </a:cubicBezTo>
                <a:cubicBezTo>
                  <a:pt x="5315842" y="16244"/>
                  <a:pt x="5376539" y="45750"/>
                  <a:pt x="5426166" y="93754"/>
                </a:cubicBezTo>
                <a:cubicBezTo>
                  <a:pt x="5558506" y="221760"/>
                  <a:pt x="5562019" y="432812"/>
                  <a:pt x="5434014" y="565153"/>
                </a:cubicBezTo>
                <a:lnTo>
                  <a:pt x="1151991" y="4992151"/>
                </a:lnTo>
                <a:cubicBezTo>
                  <a:pt x="1023985" y="5124491"/>
                  <a:pt x="812933" y="5128005"/>
                  <a:pt x="680593" y="4999999"/>
                </a:cubicBezTo>
                <a:cubicBezTo>
                  <a:pt x="548253" y="4871992"/>
                  <a:pt x="544740" y="4660940"/>
                  <a:pt x="672745" y="4528600"/>
                </a:cubicBezTo>
                <a:lnTo>
                  <a:pt x="4954768" y="101601"/>
                </a:lnTo>
                <a:cubicBezTo>
                  <a:pt x="5014770" y="39567"/>
                  <a:pt x="5093021" y="5839"/>
                  <a:pt x="5172859" y="694"/>
                </a:cubicBezTo>
                <a:close/>
              </a:path>
            </a:pathLst>
          </a:custGeom>
        </p:spPr>
      </p:pic>
      <p:grpSp>
        <p:nvGrpSpPr>
          <p:cNvPr id="2" name="组合 1"/>
          <p:cNvGrpSpPr/>
          <p:nvPr/>
        </p:nvGrpSpPr>
        <p:grpSpPr>
          <a:xfrm>
            <a:off x="-1318599" y="1879971"/>
            <a:ext cx="6389363" cy="3682629"/>
            <a:chOff x="-1202922" y="1690902"/>
            <a:chExt cx="7013486" cy="4042354"/>
          </a:xfrm>
        </p:grpSpPr>
        <p:pic>
          <p:nvPicPr>
            <p:cNvPr id="49" name="Picture 2" descr="D:\desktop\6623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2922" y="1690902"/>
              <a:ext cx="7013486" cy="4042354"/>
            </a:xfrm>
            <a:prstGeom prst="rect">
              <a:avLst/>
            </a:prstGeom>
            <a:noFill/>
            <a:effectLst>
              <a:outerShdw blurRad="723900" dist="6096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0" name="矩形 49"/>
            <p:cNvSpPr/>
            <p:nvPr/>
          </p:nvSpPr>
          <p:spPr>
            <a:xfrm>
              <a:off x="-357144" y="1922929"/>
              <a:ext cx="5321928" cy="3391584"/>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3" name="Title 20"/>
          <p:cNvSpPr txBox="1"/>
          <p:nvPr/>
        </p:nvSpPr>
        <p:spPr>
          <a:xfrm>
            <a:off x="7678464" y="1373694"/>
            <a:ext cx="1477273" cy="246221"/>
          </a:xfrm>
          <a:prstGeom prst="rect">
            <a:avLst/>
          </a:prstGeom>
        </p:spPr>
        <p:txBody>
          <a:bodyPr vert="horz" wrap="non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cs typeface="Lato Regular"/>
              </a:rPr>
              <a:t>填写段落标题</a:t>
            </a:r>
          </a:p>
        </p:txBody>
      </p:sp>
      <p:sp>
        <p:nvSpPr>
          <p:cNvPr id="154" name="Title 20"/>
          <p:cNvSpPr txBox="1"/>
          <p:nvPr/>
        </p:nvSpPr>
        <p:spPr>
          <a:xfrm>
            <a:off x="7689603" y="1599470"/>
            <a:ext cx="3770978" cy="476769"/>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20000"/>
              </a:lnSpc>
            </a:pPr>
            <a:r>
              <a:rPr lang="da-DK"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Lorem ipsum dolor sit amet, contur adipiscing elit. Nulla volutpat dui at fermentum.</a:t>
            </a:r>
          </a:p>
        </p:txBody>
      </p:sp>
      <p:sp>
        <p:nvSpPr>
          <p:cNvPr id="155" name="Title 20"/>
          <p:cNvSpPr txBox="1"/>
          <p:nvPr/>
        </p:nvSpPr>
        <p:spPr>
          <a:xfrm>
            <a:off x="7678075" y="4290836"/>
            <a:ext cx="1477273" cy="246221"/>
          </a:xfrm>
          <a:prstGeom prst="rect">
            <a:avLst/>
          </a:prstGeom>
        </p:spPr>
        <p:txBody>
          <a:bodyPr vert="horz" wrap="non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600" b="1">
                <a:solidFill>
                  <a:schemeClr val="tx1">
                    <a:lumMod val="65000"/>
                    <a:lumOff val="35000"/>
                  </a:schemeClr>
                </a:solidFill>
                <a:latin typeface="微软雅黑" panose="020B0503020204020204" pitchFamily="34" charset="-122"/>
                <a:ea typeface="微软雅黑" panose="020B0503020204020204" pitchFamily="34" charset="-122"/>
                <a:cs typeface="Lato Regular"/>
              </a:rPr>
              <a:t>填写段落标题</a:t>
            </a:r>
          </a:p>
        </p:txBody>
      </p:sp>
      <p:sp>
        <p:nvSpPr>
          <p:cNvPr id="156" name="Title 20"/>
          <p:cNvSpPr txBox="1"/>
          <p:nvPr/>
        </p:nvSpPr>
        <p:spPr>
          <a:xfrm>
            <a:off x="7689214" y="4516612"/>
            <a:ext cx="3770978" cy="476769"/>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20000"/>
              </a:lnSpc>
            </a:pPr>
            <a:r>
              <a:rPr lang="da-DK"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Lorem ipsum dolor sit amet, contur adipiscing elit. Nulla volutpat dui at fermentum.</a:t>
            </a:r>
          </a:p>
        </p:txBody>
      </p:sp>
      <p:sp>
        <p:nvSpPr>
          <p:cNvPr id="157" name="Title 20"/>
          <p:cNvSpPr txBox="1"/>
          <p:nvPr/>
        </p:nvSpPr>
        <p:spPr>
          <a:xfrm>
            <a:off x="7677393" y="2405374"/>
            <a:ext cx="1477273" cy="246221"/>
          </a:xfrm>
          <a:prstGeom prst="rect">
            <a:avLst/>
          </a:prstGeom>
        </p:spPr>
        <p:txBody>
          <a:bodyPr vert="horz" wrap="non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600" b="1">
                <a:solidFill>
                  <a:schemeClr val="tx1">
                    <a:lumMod val="65000"/>
                    <a:lumOff val="35000"/>
                  </a:schemeClr>
                </a:solidFill>
                <a:latin typeface="微软雅黑" panose="020B0503020204020204" pitchFamily="34" charset="-122"/>
                <a:ea typeface="微软雅黑" panose="020B0503020204020204" pitchFamily="34" charset="-122"/>
                <a:cs typeface="Lato Regular"/>
              </a:rPr>
              <a:t>填写段落标题</a:t>
            </a:r>
          </a:p>
        </p:txBody>
      </p:sp>
      <p:sp>
        <p:nvSpPr>
          <p:cNvPr id="158" name="Title 20"/>
          <p:cNvSpPr txBox="1"/>
          <p:nvPr/>
        </p:nvSpPr>
        <p:spPr>
          <a:xfrm>
            <a:off x="7688532" y="2631150"/>
            <a:ext cx="3770978" cy="476769"/>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20000"/>
              </a:lnSpc>
            </a:pPr>
            <a:r>
              <a:rPr lang="da-DK"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Lorem ipsum dolor sit amet, contur adipiscing elit. Nulla volutpat dui at fermentum.</a:t>
            </a:r>
          </a:p>
        </p:txBody>
      </p:sp>
      <p:sp>
        <p:nvSpPr>
          <p:cNvPr id="159" name="Title 20"/>
          <p:cNvSpPr txBox="1"/>
          <p:nvPr/>
        </p:nvSpPr>
        <p:spPr>
          <a:xfrm>
            <a:off x="7678122" y="3345755"/>
            <a:ext cx="1477273" cy="246221"/>
          </a:xfrm>
          <a:prstGeom prst="rect">
            <a:avLst/>
          </a:prstGeom>
        </p:spPr>
        <p:txBody>
          <a:bodyPr vert="horz" wrap="non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600" b="1">
                <a:solidFill>
                  <a:schemeClr val="tx1">
                    <a:lumMod val="65000"/>
                    <a:lumOff val="35000"/>
                  </a:schemeClr>
                </a:solidFill>
                <a:latin typeface="微软雅黑" panose="020B0503020204020204" pitchFamily="34" charset="-122"/>
                <a:ea typeface="微软雅黑" panose="020B0503020204020204" pitchFamily="34" charset="-122"/>
                <a:cs typeface="Lato Regular"/>
              </a:rPr>
              <a:t>填写段落标题</a:t>
            </a:r>
          </a:p>
        </p:txBody>
      </p:sp>
      <p:sp>
        <p:nvSpPr>
          <p:cNvPr id="160" name="Title 20"/>
          <p:cNvSpPr txBox="1"/>
          <p:nvPr/>
        </p:nvSpPr>
        <p:spPr>
          <a:xfrm>
            <a:off x="7689261" y="3582289"/>
            <a:ext cx="3770978" cy="476769"/>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20000"/>
              </a:lnSpc>
            </a:pPr>
            <a:r>
              <a:rPr lang="da-DK"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Lato Light"/>
              </a:rPr>
              <a:t>Lorem ipsum dolor sit amet, contur adipiscing elit. Nulla volutpat dui at fermentum.</a:t>
            </a:r>
          </a:p>
        </p:txBody>
      </p:sp>
      <p:sp>
        <p:nvSpPr>
          <p:cNvPr id="161" name="Freeform 526"/>
          <p:cNvSpPr>
            <a:spLocks noChangeAspect="1" noChangeArrowheads="1"/>
          </p:cNvSpPr>
          <p:nvPr/>
        </p:nvSpPr>
        <p:spPr bwMode="auto">
          <a:xfrm>
            <a:off x="7069736" y="4343045"/>
            <a:ext cx="511397" cy="662956"/>
          </a:xfrm>
          <a:custGeom>
            <a:avLst/>
            <a:gdLst>
              <a:gd name="T0" fmla="*/ 719 w 1222"/>
              <a:gd name="T1" fmla="*/ 1338 h 1581"/>
              <a:gd name="T2" fmla="*/ 686 w 1222"/>
              <a:gd name="T3" fmla="*/ 1221 h 1581"/>
              <a:gd name="T4" fmla="*/ 686 w 1222"/>
              <a:gd name="T5" fmla="*/ 359 h 1581"/>
              <a:gd name="T6" fmla="*/ 719 w 1222"/>
              <a:gd name="T7" fmla="*/ 243 h 1581"/>
              <a:gd name="T8" fmla="*/ 17 w 1222"/>
              <a:gd name="T9" fmla="*/ 460 h 1581"/>
              <a:gd name="T10" fmla="*/ 0 w 1222"/>
              <a:gd name="T11" fmla="*/ 794 h 1581"/>
              <a:gd name="T12" fmla="*/ 17 w 1222"/>
              <a:gd name="T13" fmla="*/ 1120 h 1581"/>
              <a:gd name="T14" fmla="*/ 502 w 1222"/>
              <a:gd name="T15" fmla="*/ 1530 h 1581"/>
              <a:gd name="T16" fmla="*/ 493 w 1222"/>
              <a:gd name="T17" fmla="*/ 1112 h 1581"/>
              <a:gd name="T18" fmla="*/ 284 w 1222"/>
              <a:gd name="T19" fmla="*/ 1120 h 1581"/>
              <a:gd name="T20" fmla="*/ 284 w 1222"/>
              <a:gd name="T21" fmla="*/ 794 h 1581"/>
              <a:gd name="T22" fmla="*/ 284 w 1222"/>
              <a:gd name="T23" fmla="*/ 460 h 1581"/>
              <a:gd name="T24" fmla="*/ 493 w 1222"/>
              <a:gd name="T25" fmla="*/ 468 h 1581"/>
              <a:gd name="T26" fmla="*/ 502 w 1222"/>
              <a:gd name="T27" fmla="*/ 58 h 1581"/>
              <a:gd name="T28" fmla="*/ 17 w 1222"/>
              <a:gd name="T29" fmla="*/ 460 h 1581"/>
              <a:gd name="T30" fmla="*/ 602 w 1222"/>
              <a:gd name="T31" fmla="*/ 911 h 1581"/>
              <a:gd name="T32" fmla="*/ 493 w 1222"/>
              <a:gd name="T33" fmla="*/ 861 h 1581"/>
              <a:gd name="T34" fmla="*/ 543 w 1222"/>
              <a:gd name="T35" fmla="*/ 828 h 1581"/>
              <a:gd name="T36" fmla="*/ 610 w 1222"/>
              <a:gd name="T37" fmla="*/ 778 h 1581"/>
              <a:gd name="T38" fmla="*/ 627 w 1222"/>
              <a:gd name="T39" fmla="*/ 660 h 1581"/>
              <a:gd name="T40" fmla="*/ 476 w 1222"/>
              <a:gd name="T41" fmla="*/ 677 h 1581"/>
              <a:gd name="T42" fmla="*/ 510 w 1222"/>
              <a:gd name="T43" fmla="*/ 736 h 1581"/>
              <a:gd name="T44" fmla="*/ 560 w 1222"/>
              <a:gd name="T45" fmla="*/ 677 h 1581"/>
              <a:gd name="T46" fmla="*/ 585 w 1222"/>
              <a:gd name="T47" fmla="*/ 719 h 1581"/>
              <a:gd name="T48" fmla="*/ 502 w 1222"/>
              <a:gd name="T49" fmla="*/ 803 h 1581"/>
              <a:gd name="T50" fmla="*/ 410 w 1222"/>
              <a:gd name="T51" fmla="*/ 911 h 1581"/>
              <a:gd name="T52" fmla="*/ 819 w 1222"/>
              <a:gd name="T53" fmla="*/ 811 h 1581"/>
              <a:gd name="T54" fmla="*/ 794 w 1222"/>
              <a:gd name="T55" fmla="*/ 635 h 1581"/>
              <a:gd name="T56" fmla="*/ 644 w 1222"/>
              <a:gd name="T57" fmla="*/ 853 h 1581"/>
              <a:gd name="T58" fmla="*/ 744 w 1222"/>
              <a:gd name="T59" fmla="*/ 911 h 1581"/>
              <a:gd name="T60" fmla="*/ 803 w 1222"/>
              <a:gd name="T61" fmla="*/ 853 h 1581"/>
              <a:gd name="T62" fmla="*/ 844 w 1222"/>
              <a:gd name="T63" fmla="*/ 811 h 1581"/>
              <a:gd name="T64" fmla="*/ 786 w 1222"/>
              <a:gd name="T65" fmla="*/ 686 h 1581"/>
              <a:gd name="T66" fmla="*/ 694 w 1222"/>
              <a:gd name="T67" fmla="*/ 811 h 1581"/>
              <a:gd name="T68" fmla="*/ 694 w 1222"/>
              <a:gd name="T69" fmla="*/ 811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blipFill dpi="0" rotWithShape="1">
            <a:blip r:embed="rId6" cstate="print">
              <a:extLst>
                <a:ext uri="{28A0092B-C50C-407E-A947-70E740481C1C}">
                  <a14:useLocalDpi xmlns:a14="http://schemas.microsoft.com/office/drawing/2010/main" val="0"/>
                </a:ext>
              </a:extLst>
            </a:blip>
            <a:srcRect/>
            <a:stretch>
              <a:fillRect/>
            </a:stretch>
          </a:blipFill>
          <a:ln>
            <a:noFill/>
          </a:ln>
          <a:effectLst/>
        </p:spPr>
        <p:txBody>
          <a:bodyPr wrap="none" lIns="243785" tIns="121892" rIns="243785" bIns="121892" anchor="ctr"/>
          <a:lstStyle/>
          <a:p>
            <a:pPr>
              <a:defRPr/>
            </a:pPr>
            <a:endParaRPr lang="en-US" sz="2400" dirty="0">
              <a:latin typeface="微软雅黑" panose="020B0503020204020204" pitchFamily="34" charset="-122"/>
              <a:ea typeface="微软雅黑" panose="020B0503020204020204" pitchFamily="34" charset="-122"/>
            </a:endParaRPr>
          </a:p>
        </p:txBody>
      </p:sp>
      <p:sp>
        <p:nvSpPr>
          <p:cNvPr id="162" name="Freeform 106"/>
          <p:cNvSpPr>
            <a:spLocks noChangeAspect="1" noChangeArrowheads="1"/>
          </p:cNvSpPr>
          <p:nvPr/>
        </p:nvSpPr>
        <p:spPr bwMode="auto">
          <a:xfrm>
            <a:off x="7004009" y="1489706"/>
            <a:ext cx="555172" cy="480467"/>
          </a:xfrm>
          <a:custGeom>
            <a:avLst/>
            <a:gdLst>
              <a:gd name="T0" fmla="*/ 502 w 1013"/>
              <a:gd name="T1" fmla="*/ 0 h 879"/>
              <a:gd name="T2" fmla="*/ 0 w 1013"/>
              <a:gd name="T3" fmla="*/ 351 h 879"/>
              <a:gd name="T4" fmla="*/ 193 w 1013"/>
              <a:gd name="T5" fmla="*/ 636 h 879"/>
              <a:gd name="T6" fmla="*/ 92 w 1013"/>
              <a:gd name="T7" fmla="*/ 862 h 879"/>
              <a:gd name="T8" fmla="*/ 92 w 1013"/>
              <a:gd name="T9" fmla="*/ 878 h 879"/>
              <a:gd name="T10" fmla="*/ 101 w 1013"/>
              <a:gd name="T11" fmla="*/ 878 h 879"/>
              <a:gd name="T12" fmla="*/ 109 w 1013"/>
              <a:gd name="T13" fmla="*/ 878 h 879"/>
              <a:gd name="T14" fmla="*/ 485 w 1013"/>
              <a:gd name="T15" fmla="*/ 711 h 879"/>
              <a:gd name="T16" fmla="*/ 502 w 1013"/>
              <a:gd name="T17" fmla="*/ 711 h 879"/>
              <a:gd name="T18" fmla="*/ 1012 w 1013"/>
              <a:gd name="T19" fmla="*/ 351 h 879"/>
              <a:gd name="T20" fmla="*/ 502 w 1013"/>
              <a:gd name="T21" fmla="*/ 0 h 879"/>
              <a:gd name="T22" fmla="*/ 502 w 1013"/>
              <a:gd name="T23" fmla="*/ 0 h 879"/>
              <a:gd name="T24" fmla="*/ 502 w 1013"/>
              <a:gd name="T25" fmla="*/ 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3" h="879">
                <a:moveTo>
                  <a:pt x="502" y="0"/>
                </a:moveTo>
                <a:cubicBezTo>
                  <a:pt x="226" y="0"/>
                  <a:pt x="0" y="159"/>
                  <a:pt x="0" y="351"/>
                </a:cubicBezTo>
                <a:cubicBezTo>
                  <a:pt x="0" y="469"/>
                  <a:pt x="67" y="569"/>
                  <a:pt x="193" y="636"/>
                </a:cubicBezTo>
                <a:cubicBezTo>
                  <a:pt x="176" y="711"/>
                  <a:pt x="142" y="811"/>
                  <a:pt x="92" y="862"/>
                </a:cubicBezTo>
                <a:cubicBezTo>
                  <a:pt x="92" y="870"/>
                  <a:pt x="92" y="870"/>
                  <a:pt x="92" y="878"/>
                </a:cubicBezTo>
                <a:lnTo>
                  <a:pt x="101" y="878"/>
                </a:lnTo>
                <a:lnTo>
                  <a:pt x="109" y="878"/>
                </a:lnTo>
                <a:cubicBezTo>
                  <a:pt x="118" y="878"/>
                  <a:pt x="335" y="862"/>
                  <a:pt x="485" y="711"/>
                </a:cubicBezTo>
                <a:cubicBezTo>
                  <a:pt x="485" y="711"/>
                  <a:pt x="494" y="711"/>
                  <a:pt x="502" y="711"/>
                </a:cubicBezTo>
                <a:cubicBezTo>
                  <a:pt x="786" y="711"/>
                  <a:pt x="1012" y="552"/>
                  <a:pt x="1012" y="351"/>
                </a:cubicBezTo>
                <a:cubicBezTo>
                  <a:pt x="1012" y="159"/>
                  <a:pt x="786" y="0"/>
                  <a:pt x="502" y="0"/>
                </a:cubicBezTo>
                <a:close/>
                <a:moveTo>
                  <a:pt x="502" y="0"/>
                </a:moveTo>
                <a:lnTo>
                  <a:pt x="502" y="0"/>
                </a:ln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a:noFill/>
          </a:ln>
          <a:effectLst/>
        </p:spPr>
        <p:txBody>
          <a:bodyPr wrap="none" lIns="243785" tIns="121892" rIns="243785" bIns="121892" anchor="ctr"/>
          <a:lstStyle/>
          <a:p>
            <a:pPr>
              <a:defRPr/>
            </a:pPr>
            <a:endParaRPr lang="en-US" sz="2400" dirty="0">
              <a:latin typeface="微软雅黑" panose="020B0503020204020204" pitchFamily="34" charset="-122"/>
              <a:ea typeface="微软雅黑" panose="020B0503020204020204" pitchFamily="34" charset="-122"/>
            </a:endParaRPr>
          </a:p>
        </p:txBody>
      </p:sp>
      <p:sp>
        <p:nvSpPr>
          <p:cNvPr id="163" name="Freeform 237"/>
          <p:cNvSpPr>
            <a:spLocks noChangeAspect="1" noChangeArrowheads="1"/>
          </p:cNvSpPr>
          <p:nvPr/>
        </p:nvSpPr>
        <p:spPr bwMode="auto">
          <a:xfrm>
            <a:off x="7025001" y="2535722"/>
            <a:ext cx="513189" cy="376998"/>
          </a:xfrm>
          <a:custGeom>
            <a:avLst/>
            <a:gdLst>
              <a:gd name="T0" fmla="*/ 586 w 1347"/>
              <a:gd name="T1" fmla="*/ 602 h 987"/>
              <a:gd name="T2" fmla="*/ 502 w 1347"/>
              <a:gd name="T3" fmla="*/ 535 h 987"/>
              <a:gd name="T4" fmla="*/ 42 w 1347"/>
              <a:gd name="T5" fmla="*/ 117 h 987"/>
              <a:gd name="T6" fmla="*/ 17 w 1347"/>
              <a:gd name="T7" fmla="*/ 33 h 987"/>
              <a:gd name="T8" fmla="*/ 92 w 1347"/>
              <a:gd name="T9" fmla="*/ 0 h 987"/>
              <a:gd name="T10" fmla="*/ 1255 w 1347"/>
              <a:gd name="T11" fmla="*/ 0 h 987"/>
              <a:gd name="T12" fmla="*/ 1330 w 1347"/>
              <a:gd name="T13" fmla="*/ 41 h 987"/>
              <a:gd name="T14" fmla="*/ 1305 w 1347"/>
              <a:gd name="T15" fmla="*/ 125 h 987"/>
              <a:gd name="T16" fmla="*/ 803 w 1347"/>
              <a:gd name="T17" fmla="*/ 576 h 987"/>
              <a:gd name="T18" fmla="*/ 586 w 1347"/>
              <a:gd name="T19" fmla="*/ 602 h 987"/>
              <a:gd name="T20" fmla="*/ 92 w 1347"/>
              <a:gd name="T21" fmla="*/ 986 h 987"/>
              <a:gd name="T22" fmla="*/ 0 w 1347"/>
              <a:gd name="T23" fmla="*/ 894 h 987"/>
              <a:gd name="T24" fmla="*/ 0 w 1347"/>
              <a:gd name="T25" fmla="*/ 225 h 987"/>
              <a:gd name="T26" fmla="*/ 42 w 1347"/>
              <a:gd name="T27" fmla="*/ 217 h 987"/>
              <a:gd name="T28" fmla="*/ 234 w 1347"/>
              <a:gd name="T29" fmla="*/ 409 h 987"/>
              <a:gd name="T30" fmla="*/ 251 w 1347"/>
              <a:gd name="T31" fmla="*/ 493 h 987"/>
              <a:gd name="T32" fmla="*/ 109 w 1347"/>
              <a:gd name="T33" fmla="*/ 827 h 987"/>
              <a:gd name="T34" fmla="*/ 126 w 1347"/>
              <a:gd name="T35" fmla="*/ 827 h 987"/>
              <a:gd name="T36" fmla="*/ 318 w 1347"/>
              <a:gd name="T37" fmla="*/ 576 h 987"/>
              <a:gd name="T38" fmla="*/ 393 w 1347"/>
              <a:gd name="T39" fmla="*/ 568 h 987"/>
              <a:gd name="T40" fmla="*/ 477 w 1347"/>
              <a:gd name="T41" fmla="*/ 643 h 987"/>
              <a:gd name="T42" fmla="*/ 569 w 1347"/>
              <a:gd name="T43" fmla="*/ 694 h 987"/>
              <a:gd name="T44" fmla="*/ 820 w 1347"/>
              <a:gd name="T45" fmla="*/ 677 h 987"/>
              <a:gd name="T46" fmla="*/ 945 w 1347"/>
              <a:gd name="T47" fmla="*/ 568 h 987"/>
              <a:gd name="T48" fmla="*/ 1020 w 1347"/>
              <a:gd name="T49" fmla="*/ 576 h 987"/>
              <a:gd name="T50" fmla="*/ 1229 w 1347"/>
              <a:gd name="T51" fmla="*/ 853 h 987"/>
              <a:gd name="T52" fmla="*/ 1238 w 1347"/>
              <a:gd name="T53" fmla="*/ 844 h 987"/>
              <a:gd name="T54" fmla="*/ 1096 w 1347"/>
              <a:gd name="T55" fmla="*/ 493 h 987"/>
              <a:gd name="T56" fmla="*/ 1112 w 1347"/>
              <a:gd name="T57" fmla="*/ 409 h 987"/>
              <a:gd name="T58" fmla="*/ 1313 w 1347"/>
              <a:gd name="T59" fmla="*/ 217 h 987"/>
              <a:gd name="T60" fmla="*/ 1346 w 1347"/>
              <a:gd name="T61" fmla="*/ 225 h 987"/>
              <a:gd name="T62" fmla="*/ 1346 w 1347"/>
              <a:gd name="T63" fmla="*/ 903 h 987"/>
              <a:gd name="T64" fmla="*/ 1246 w 1347"/>
              <a:gd name="T65" fmla="*/ 986 h 987"/>
              <a:gd name="T66" fmla="*/ 92 w 1347"/>
              <a:gd name="T67" fmla="*/ 986 h 987"/>
              <a:gd name="T68" fmla="*/ 92 w 1347"/>
              <a:gd name="T69" fmla="*/ 986 h 987"/>
              <a:gd name="T70" fmla="*/ 92 w 1347"/>
              <a:gd name="T71" fmla="*/ 986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7" h="987">
                <a:moveTo>
                  <a:pt x="586" y="602"/>
                </a:moveTo>
                <a:cubicBezTo>
                  <a:pt x="561" y="585"/>
                  <a:pt x="519" y="560"/>
                  <a:pt x="502" y="535"/>
                </a:cubicBezTo>
                <a:cubicBezTo>
                  <a:pt x="42" y="117"/>
                  <a:pt x="42" y="117"/>
                  <a:pt x="42" y="117"/>
                </a:cubicBezTo>
                <a:cubicBezTo>
                  <a:pt x="26" y="100"/>
                  <a:pt x="9" y="58"/>
                  <a:pt x="17" y="33"/>
                </a:cubicBezTo>
                <a:cubicBezTo>
                  <a:pt x="34" y="17"/>
                  <a:pt x="51" y="0"/>
                  <a:pt x="92" y="0"/>
                </a:cubicBezTo>
                <a:cubicBezTo>
                  <a:pt x="1255" y="0"/>
                  <a:pt x="1255" y="0"/>
                  <a:pt x="1255" y="0"/>
                </a:cubicBezTo>
                <a:cubicBezTo>
                  <a:pt x="1255" y="0"/>
                  <a:pt x="1305" y="0"/>
                  <a:pt x="1330" y="41"/>
                </a:cubicBezTo>
                <a:cubicBezTo>
                  <a:pt x="1346" y="67"/>
                  <a:pt x="1330" y="108"/>
                  <a:pt x="1305" y="125"/>
                </a:cubicBezTo>
                <a:cubicBezTo>
                  <a:pt x="803" y="576"/>
                  <a:pt x="803" y="576"/>
                  <a:pt x="803" y="576"/>
                </a:cubicBezTo>
                <a:cubicBezTo>
                  <a:pt x="803" y="576"/>
                  <a:pt x="711" y="652"/>
                  <a:pt x="586" y="602"/>
                </a:cubicBezTo>
                <a:close/>
                <a:moveTo>
                  <a:pt x="92" y="986"/>
                </a:moveTo>
                <a:cubicBezTo>
                  <a:pt x="92" y="986"/>
                  <a:pt x="0" y="978"/>
                  <a:pt x="0" y="894"/>
                </a:cubicBezTo>
                <a:cubicBezTo>
                  <a:pt x="0" y="225"/>
                  <a:pt x="0" y="225"/>
                  <a:pt x="0" y="225"/>
                </a:cubicBezTo>
                <a:cubicBezTo>
                  <a:pt x="0" y="200"/>
                  <a:pt x="17" y="192"/>
                  <a:pt x="42" y="217"/>
                </a:cubicBezTo>
                <a:cubicBezTo>
                  <a:pt x="234" y="409"/>
                  <a:pt x="234" y="409"/>
                  <a:pt x="234" y="409"/>
                </a:cubicBezTo>
                <a:cubicBezTo>
                  <a:pt x="260" y="426"/>
                  <a:pt x="268" y="468"/>
                  <a:pt x="251" y="493"/>
                </a:cubicBezTo>
                <a:cubicBezTo>
                  <a:pt x="109" y="827"/>
                  <a:pt x="109" y="827"/>
                  <a:pt x="109" y="827"/>
                </a:cubicBezTo>
                <a:cubicBezTo>
                  <a:pt x="101" y="853"/>
                  <a:pt x="109" y="853"/>
                  <a:pt x="126" y="827"/>
                </a:cubicBezTo>
                <a:cubicBezTo>
                  <a:pt x="318" y="576"/>
                  <a:pt x="318" y="576"/>
                  <a:pt x="318" y="576"/>
                </a:cubicBezTo>
                <a:cubicBezTo>
                  <a:pt x="343" y="552"/>
                  <a:pt x="368" y="552"/>
                  <a:pt x="393" y="568"/>
                </a:cubicBezTo>
                <a:cubicBezTo>
                  <a:pt x="477" y="643"/>
                  <a:pt x="477" y="643"/>
                  <a:pt x="477" y="643"/>
                </a:cubicBezTo>
                <a:cubicBezTo>
                  <a:pt x="502" y="660"/>
                  <a:pt x="544" y="685"/>
                  <a:pt x="569" y="694"/>
                </a:cubicBezTo>
                <a:cubicBezTo>
                  <a:pt x="636" y="710"/>
                  <a:pt x="744" y="735"/>
                  <a:pt x="820" y="677"/>
                </a:cubicBezTo>
                <a:cubicBezTo>
                  <a:pt x="945" y="568"/>
                  <a:pt x="945" y="568"/>
                  <a:pt x="945" y="568"/>
                </a:cubicBezTo>
                <a:cubicBezTo>
                  <a:pt x="970" y="552"/>
                  <a:pt x="1004" y="552"/>
                  <a:pt x="1020" y="576"/>
                </a:cubicBezTo>
                <a:cubicBezTo>
                  <a:pt x="1229" y="853"/>
                  <a:pt x="1229" y="853"/>
                  <a:pt x="1229" y="853"/>
                </a:cubicBezTo>
                <a:cubicBezTo>
                  <a:pt x="1246" y="877"/>
                  <a:pt x="1246" y="869"/>
                  <a:pt x="1238" y="844"/>
                </a:cubicBezTo>
                <a:cubicBezTo>
                  <a:pt x="1096" y="493"/>
                  <a:pt x="1096" y="493"/>
                  <a:pt x="1096" y="493"/>
                </a:cubicBezTo>
                <a:cubicBezTo>
                  <a:pt x="1079" y="468"/>
                  <a:pt x="1087" y="434"/>
                  <a:pt x="1112" y="409"/>
                </a:cubicBezTo>
                <a:cubicBezTo>
                  <a:pt x="1313" y="217"/>
                  <a:pt x="1313" y="217"/>
                  <a:pt x="1313" y="217"/>
                </a:cubicBezTo>
                <a:cubicBezTo>
                  <a:pt x="1330" y="192"/>
                  <a:pt x="1346" y="200"/>
                  <a:pt x="1346" y="225"/>
                </a:cubicBezTo>
                <a:cubicBezTo>
                  <a:pt x="1346" y="903"/>
                  <a:pt x="1346" y="903"/>
                  <a:pt x="1346" y="903"/>
                </a:cubicBezTo>
                <a:cubicBezTo>
                  <a:pt x="1346" y="903"/>
                  <a:pt x="1338" y="986"/>
                  <a:pt x="1246" y="986"/>
                </a:cubicBezTo>
                <a:cubicBezTo>
                  <a:pt x="92" y="986"/>
                  <a:pt x="92" y="986"/>
                  <a:pt x="92" y="986"/>
                </a:cubicBezTo>
                <a:close/>
                <a:moveTo>
                  <a:pt x="92" y="986"/>
                </a:moveTo>
                <a:lnTo>
                  <a:pt x="92" y="986"/>
                </a:lnTo>
                <a:close/>
              </a:path>
            </a:pathLst>
          </a:custGeom>
          <a:blipFill dpi="0" rotWithShape="1">
            <a:blip r:embed="rId8" cstate="print">
              <a:extLst>
                <a:ext uri="{28A0092B-C50C-407E-A947-70E740481C1C}">
                  <a14:useLocalDpi xmlns:a14="http://schemas.microsoft.com/office/drawing/2010/main" val="0"/>
                </a:ext>
              </a:extLst>
            </a:blip>
            <a:srcRect/>
            <a:stretch>
              <a:fillRect/>
            </a:stretch>
          </a:blipFill>
          <a:ln>
            <a:noFill/>
          </a:ln>
          <a:effectLst/>
        </p:spPr>
        <p:txBody>
          <a:bodyPr wrap="none" lIns="121893" tIns="60946" rIns="121893" bIns="60946" anchor="ctr"/>
          <a:lstStyle/>
          <a:p>
            <a:pPr>
              <a:defRPr/>
            </a:pPr>
            <a:endParaRPr lang="en-US" sz="1050" dirty="0">
              <a:latin typeface="微软雅黑" panose="020B0503020204020204" pitchFamily="34" charset="-122"/>
              <a:ea typeface="微软雅黑" panose="020B0503020204020204" pitchFamily="34" charset="-122"/>
            </a:endParaRPr>
          </a:p>
        </p:txBody>
      </p:sp>
      <p:sp>
        <p:nvSpPr>
          <p:cNvPr id="164" name="Freeform 290"/>
          <p:cNvSpPr>
            <a:spLocks noChangeAspect="1" noChangeArrowheads="1"/>
          </p:cNvSpPr>
          <p:nvPr/>
        </p:nvSpPr>
        <p:spPr bwMode="auto">
          <a:xfrm>
            <a:off x="6968293" y="3466144"/>
            <a:ext cx="626606" cy="485329"/>
          </a:xfrm>
          <a:custGeom>
            <a:avLst/>
            <a:gdLst>
              <a:gd name="T0" fmla="*/ 995 w 996"/>
              <a:gd name="T1" fmla="*/ 409 h 770"/>
              <a:gd name="T2" fmla="*/ 836 w 996"/>
              <a:gd name="T3" fmla="*/ 409 h 770"/>
              <a:gd name="T4" fmla="*/ 543 w 996"/>
              <a:gd name="T5" fmla="*/ 192 h 770"/>
              <a:gd name="T6" fmla="*/ 384 w 996"/>
              <a:gd name="T7" fmla="*/ 275 h 770"/>
              <a:gd name="T8" fmla="*/ 360 w 996"/>
              <a:gd name="T9" fmla="*/ 158 h 770"/>
              <a:gd name="T10" fmla="*/ 702 w 996"/>
              <a:gd name="T11" fmla="*/ 33 h 770"/>
              <a:gd name="T12" fmla="*/ 836 w 996"/>
              <a:gd name="T13" fmla="*/ 133 h 770"/>
              <a:gd name="T14" fmla="*/ 334 w 996"/>
              <a:gd name="T15" fmla="*/ 626 h 770"/>
              <a:gd name="T16" fmla="*/ 276 w 996"/>
              <a:gd name="T17" fmla="*/ 551 h 770"/>
              <a:gd name="T18" fmla="*/ 209 w 996"/>
              <a:gd name="T19" fmla="*/ 484 h 770"/>
              <a:gd name="T20" fmla="*/ 109 w 996"/>
              <a:gd name="T21" fmla="*/ 434 h 770"/>
              <a:gd name="T22" fmla="*/ 159 w 996"/>
              <a:gd name="T23" fmla="*/ 535 h 770"/>
              <a:gd name="T24" fmla="*/ 226 w 996"/>
              <a:gd name="T25" fmla="*/ 602 h 770"/>
              <a:gd name="T26" fmla="*/ 293 w 996"/>
              <a:gd name="T27" fmla="*/ 668 h 770"/>
              <a:gd name="T28" fmla="*/ 393 w 996"/>
              <a:gd name="T29" fmla="*/ 727 h 770"/>
              <a:gd name="T30" fmla="*/ 334 w 996"/>
              <a:gd name="T31" fmla="*/ 626 h 770"/>
              <a:gd name="T32" fmla="*/ 594 w 996"/>
              <a:gd name="T33" fmla="*/ 267 h 770"/>
              <a:gd name="T34" fmla="*/ 443 w 996"/>
              <a:gd name="T35" fmla="*/ 301 h 770"/>
              <a:gd name="T36" fmla="*/ 284 w 996"/>
              <a:gd name="T37" fmla="*/ 217 h 770"/>
              <a:gd name="T38" fmla="*/ 460 w 996"/>
              <a:gd name="T39" fmla="*/ 50 h 770"/>
              <a:gd name="T40" fmla="*/ 184 w 996"/>
              <a:gd name="T41" fmla="*/ 100 h 770"/>
              <a:gd name="T42" fmla="*/ 0 w 996"/>
              <a:gd name="T43" fmla="*/ 66 h 770"/>
              <a:gd name="T44" fmla="*/ 50 w 996"/>
              <a:gd name="T45" fmla="*/ 443 h 770"/>
              <a:gd name="T46" fmla="*/ 234 w 996"/>
              <a:gd name="T47" fmla="*/ 392 h 770"/>
              <a:gd name="T48" fmla="*/ 293 w 996"/>
              <a:gd name="T49" fmla="*/ 468 h 770"/>
              <a:gd name="T50" fmla="*/ 360 w 996"/>
              <a:gd name="T51" fmla="*/ 535 h 770"/>
              <a:gd name="T52" fmla="*/ 426 w 996"/>
              <a:gd name="T53" fmla="*/ 610 h 770"/>
              <a:gd name="T54" fmla="*/ 477 w 996"/>
              <a:gd name="T55" fmla="*/ 727 h 770"/>
              <a:gd name="T56" fmla="*/ 543 w 996"/>
              <a:gd name="T57" fmla="*/ 660 h 770"/>
              <a:gd name="T58" fmla="*/ 485 w 996"/>
              <a:gd name="T59" fmla="*/ 585 h 770"/>
              <a:gd name="T60" fmla="*/ 569 w 996"/>
              <a:gd name="T61" fmla="*/ 668 h 770"/>
              <a:gd name="T62" fmla="*/ 627 w 996"/>
              <a:gd name="T63" fmla="*/ 602 h 770"/>
              <a:gd name="T64" fmla="*/ 652 w 996"/>
              <a:gd name="T65" fmla="*/ 610 h 770"/>
              <a:gd name="T66" fmla="*/ 719 w 996"/>
              <a:gd name="T67" fmla="*/ 543 h 770"/>
              <a:gd name="T68" fmla="*/ 727 w 996"/>
              <a:gd name="T69" fmla="*/ 526 h 770"/>
              <a:gd name="T70" fmla="*/ 786 w 996"/>
              <a:gd name="T71" fmla="*/ 535 h 770"/>
              <a:gd name="T72" fmla="*/ 786 w 996"/>
              <a:gd name="T73" fmla="*/ 46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6" h="770">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blipFill dpi="0" rotWithShape="1">
            <a:blip r:embed="rId9" cstate="print">
              <a:extLst>
                <a:ext uri="{28A0092B-C50C-407E-A947-70E740481C1C}">
                  <a14:useLocalDpi xmlns:a14="http://schemas.microsoft.com/office/drawing/2010/main" val="0"/>
                </a:ext>
              </a:extLst>
            </a:blip>
            <a:srcRect/>
            <a:stretch>
              <a:fillRect/>
            </a:stretch>
          </a:blipFill>
          <a:ln>
            <a:noFill/>
          </a:ln>
          <a:effectLst/>
        </p:spPr>
        <p:txBody>
          <a:bodyPr wrap="none" lIns="182843" tIns="91422" rIns="182843" bIns="91422" anchor="ctr"/>
          <a:lstStyle/>
          <a:p>
            <a:pPr>
              <a:defRPr/>
            </a:pPr>
            <a:endParaRPr lang="en-US" sz="2400" dirty="0">
              <a:latin typeface="微软雅黑" panose="020B0503020204020204" pitchFamily="34" charset="-122"/>
              <a:ea typeface="微软雅黑" panose="020B0503020204020204" pitchFamily="34" charset="-122"/>
            </a:endParaRPr>
          </a:p>
        </p:txBody>
      </p:sp>
      <p:pic>
        <p:nvPicPr>
          <p:cNvPr id="165" name="图片 16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53164" y="0"/>
            <a:ext cx="1842836" cy="6858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2" presetClass="entr" presetSubtype="8" fill="hold" grpId="0" nodeType="afterEffect" p14:presetBounceEnd="67000">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14:bounceEnd="67000">
                                          <p:cBhvr additive="base">
                                            <p:cTn id="13" dur="2000" fill="hold"/>
                                            <p:tgtEl>
                                              <p:spTgt spid="12"/>
                                            </p:tgtEl>
                                            <p:attrNameLst>
                                              <p:attrName>ppt_x</p:attrName>
                                            </p:attrNameLst>
                                          </p:cBhvr>
                                          <p:tavLst>
                                            <p:tav tm="0">
                                              <p:val>
                                                <p:strVal val="0-#ppt_w/2"/>
                                              </p:val>
                                            </p:tav>
                                            <p:tav tm="100000">
                                              <p:val>
                                                <p:strVal val="#ppt_x"/>
                                              </p:val>
                                            </p:tav>
                                          </p:tavLst>
                                        </p:anim>
                                        <p:anim calcmode="lin" valueType="num" p14:bounceEnd="67000">
                                          <p:cBhvr additive="base">
                                            <p:cTn id="14" dur="2000" fill="hold"/>
                                            <p:tgtEl>
                                              <p:spTgt spid="12"/>
                                            </p:tgtEl>
                                            <p:attrNameLst>
                                              <p:attrName>ppt_y</p:attrName>
                                            </p:attrNameLst>
                                          </p:cBhvr>
                                          <p:tavLst>
                                            <p:tav tm="0">
                                              <p:val>
                                                <p:strVal val="#ppt_y"/>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2"/>
                                            </p:tgtEl>
                                            <p:attrNameLst>
                                              <p:attrName>style.visibility</p:attrName>
                                            </p:attrNameLst>
                                          </p:cBhvr>
                                          <p:to>
                                            <p:strVal val="visible"/>
                                          </p:to>
                                        </p:set>
                                        <p:anim calcmode="lin" valueType="num">
                                          <p:cBhvr>
                                            <p:cTn id="23" dur="500" fill="hold"/>
                                            <p:tgtEl>
                                              <p:spTgt spid="162"/>
                                            </p:tgtEl>
                                            <p:attrNameLst>
                                              <p:attrName>ppt_w</p:attrName>
                                            </p:attrNameLst>
                                          </p:cBhvr>
                                          <p:tavLst>
                                            <p:tav tm="0">
                                              <p:val>
                                                <p:fltVal val="0"/>
                                              </p:val>
                                            </p:tav>
                                            <p:tav tm="100000">
                                              <p:val>
                                                <p:strVal val="#ppt_w"/>
                                              </p:val>
                                            </p:tav>
                                          </p:tavLst>
                                        </p:anim>
                                        <p:anim calcmode="lin" valueType="num">
                                          <p:cBhvr>
                                            <p:cTn id="24" dur="500" fill="hold"/>
                                            <p:tgtEl>
                                              <p:spTgt spid="162"/>
                                            </p:tgtEl>
                                            <p:attrNameLst>
                                              <p:attrName>ppt_h</p:attrName>
                                            </p:attrNameLst>
                                          </p:cBhvr>
                                          <p:tavLst>
                                            <p:tav tm="0">
                                              <p:val>
                                                <p:fltVal val="0"/>
                                              </p:val>
                                            </p:tav>
                                            <p:tav tm="100000">
                                              <p:val>
                                                <p:strVal val="#ppt_h"/>
                                              </p:val>
                                            </p:tav>
                                          </p:tavLst>
                                        </p:anim>
                                        <p:animEffect transition="in" filter="fade">
                                          <p:cBhvr>
                                            <p:cTn id="25" dur="500"/>
                                            <p:tgtEl>
                                              <p:spTgt spid="162"/>
                                            </p:tgtEl>
                                          </p:cBhvr>
                                        </p:animEffect>
                                      </p:childTnLst>
                                    </p:cTn>
                                  </p:par>
                                </p:childTnLst>
                              </p:cTn>
                            </p:par>
                            <p:par>
                              <p:cTn id="26" fill="hold">
                                <p:stCondLst>
                                  <p:cond delay="3500"/>
                                </p:stCondLst>
                                <p:childTnLst>
                                  <p:par>
                                    <p:cTn id="27" presetID="10" presetClass="entr" presetSubtype="0" fill="hold" grpId="0" nodeType="afterEffect">
                                      <p:stCondLst>
                                        <p:cond delay="0"/>
                                      </p:stCondLst>
                                      <p:childTnLst>
                                        <p:set>
                                          <p:cBhvr>
                                            <p:cTn id="28" dur="1" fill="hold">
                                              <p:stCondLst>
                                                <p:cond delay="0"/>
                                              </p:stCondLst>
                                            </p:cTn>
                                            <p:tgtEl>
                                              <p:spTgt spid="153"/>
                                            </p:tgtEl>
                                            <p:attrNameLst>
                                              <p:attrName>style.visibility</p:attrName>
                                            </p:attrNameLst>
                                          </p:cBhvr>
                                          <p:to>
                                            <p:strVal val="visible"/>
                                          </p:to>
                                        </p:set>
                                        <p:animEffect transition="in" filter="fade">
                                          <p:cBhvr>
                                            <p:cTn id="29" dur="500"/>
                                            <p:tgtEl>
                                              <p:spTgt spid="15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4"/>
                                            </p:tgtEl>
                                            <p:attrNameLst>
                                              <p:attrName>style.visibility</p:attrName>
                                            </p:attrNameLst>
                                          </p:cBhvr>
                                          <p:to>
                                            <p:strVal val="visible"/>
                                          </p:to>
                                        </p:set>
                                        <p:animEffect transition="in" filter="fade">
                                          <p:cBhvr>
                                            <p:cTn id="32" dur="500"/>
                                            <p:tgtEl>
                                              <p:spTgt spid="154"/>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163"/>
                                            </p:tgtEl>
                                            <p:attrNameLst>
                                              <p:attrName>style.visibility</p:attrName>
                                            </p:attrNameLst>
                                          </p:cBhvr>
                                          <p:to>
                                            <p:strVal val="visible"/>
                                          </p:to>
                                        </p:set>
                                        <p:anim calcmode="lin" valueType="num">
                                          <p:cBhvr>
                                            <p:cTn id="36" dur="500" fill="hold"/>
                                            <p:tgtEl>
                                              <p:spTgt spid="163"/>
                                            </p:tgtEl>
                                            <p:attrNameLst>
                                              <p:attrName>ppt_w</p:attrName>
                                            </p:attrNameLst>
                                          </p:cBhvr>
                                          <p:tavLst>
                                            <p:tav tm="0">
                                              <p:val>
                                                <p:fltVal val="0"/>
                                              </p:val>
                                            </p:tav>
                                            <p:tav tm="100000">
                                              <p:val>
                                                <p:strVal val="#ppt_w"/>
                                              </p:val>
                                            </p:tav>
                                          </p:tavLst>
                                        </p:anim>
                                        <p:anim calcmode="lin" valueType="num">
                                          <p:cBhvr>
                                            <p:cTn id="37" dur="500" fill="hold"/>
                                            <p:tgtEl>
                                              <p:spTgt spid="163"/>
                                            </p:tgtEl>
                                            <p:attrNameLst>
                                              <p:attrName>ppt_h</p:attrName>
                                            </p:attrNameLst>
                                          </p:cBhvr>
                                          <p:tavLst>
                                            <p:tav tm="0">
                                              <p:val>
                                                <p:fltVal val="0"/>
                                              </p:val>
                                            </p:tav>
                                            <p:tav tm="100000">
                                              <p:val>
                                                <p:strVal val="#ppt_h"/>
                                              </p:val>
                                            </p:tav>
                                          </p:tavLst>
                                        </p:anim>
                                        <p:animEffect transition="in" filter="fade">
                                          <p:cBhvr>
                                            <p:cTn id="38" dur="500"/>
                                            <p:tgtEl>
                                              <p:spTgt spid="163"/>
                                            </p:tgtEl>
                                          </p:cBhvr>
                                        </p:animEffect>
                                      </p:childTnLst>
                                    </p:cTn>
                                  </p:par>
                                </p:childTnLst>
                              </p:cTn>
                            </p:par>
                            <p:par>
                              <p:cTn id="39" fill="hold">
                                <p:stCondLst>
                                  <p:cond delay="4500"/>
                                </p:stCondLst>
                                <p:childTnLst>
                                  <p:par>
                                    <p:cTn id="40" presetID="10" presetClass="entr" presetSubtype="0" fill="hold" grpId="0" nodeType="afterEffect">
                                      <p:stCondLst>
                                        <p:cond delay="0"/>
                                      </p:stCondLst>
                                      <p:childTnLst>
                                        <p:set>
                                          <p:cBhvr>
                                            <p:cTn id="41" dur="1" fill="hold">
                                              <p:stCondLst>
                                                <p:cond delay="0"/>
                                              </p:stCondLst>
                                            </p:cTn>
                                            <p:tgtEl>
                                              <p:spTgt spid="157"/>
                                            </p:tgtEl>
                                            <p:attrNameLst>
                                              <p:attrName>style.visibility</p:attrName>
                                            </p:attrNameLst>
                                          </p:cBhvr>
                                          <p:to>
                                            <p:strVal val="visible"/>
                                          </p:to>
                                        </p:set>
                                        <p:animEffect transition="in" filter="fade">
                                          <p:cBhvr>
                                            <p:cTn id="42" dur="500"/>
                                            <p:tgtEl>
                                              <p:spTgt spid="15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58"/>
                                            </p:tgtEl>
                                            <p:attrNameLst>
                                              <p:attrName>style.visibility</p:attrName>
                                            </p:attrNameLst>
                                          </p:cBhvr>
                                          <p:to>
                                            <p:strVal val="visible"/>
                                          </p:to>
                                        </p:set>
                                        <p:animEffect transition="in" filter="fade">
                                          <p:cBhvr>
                                            <p:cTn id="45" dur="500"/>
                                            <p:tgtEl>
                                              <p:spTgt spid="158"/>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164"/>
                                            </p:tgtEl>
                                            <p:attrNameLst>
                                              <p:attrName>style.visibility</p:attrName>
                                            </p:attrNameLst>
                                          </p:cBhvr>
                                          <p:to>
                                            <p:strVal val="visible"/>
                                          </p:to>
                                        </p:set>
                                        <p:anim calcmode="lin" valueType="num">
                                          <p:cBhvr>
                                            <p:cTn id="49" dur="500" fill="hold"/>
                                            <p:tgtEl>
                                              <p:spTgt spid="164"/>
                                            </p:tgtEl>
                                            <p:attrNameLst>
                                              <p:attrName>ppt_w</p:attrName>
                                            </p:attrNameLst>
                                          </p:cBhvr>
                                          <p:tavLst>
                                            <p:tav tm="0">
                                              <p:val>
                                                <p:fltVal val="0"/>
                                              </p:val>
                                            </p:tav>
                                            <p:tav tm="100000">
                                              <p:val>
                                                <p:strVal val="#ppt_w"/>
                                              </p:val>
                                            </p:tav>
                                          </p:tavLst>
                                        </p:anim>
                                        <p:anim calcmode="lin" valueType="num">
                                          <p:cBhvr>
                                            <p:cTn id="50" dur="500" fill="hold"/>
                                            <p:tgtEl>
                                              <p:spTgt spid="164"/>
                                            </p:tgtEl>
                                            <p:attrNameLst>
                                              <p:attrName>ppt_h</p:attrName>
                                            </p:attrNameLst>
                                          </p:cBhvr>
                                          <p:tavLst>
                                            <p:tav tm="0">
                                              <p:val>
                                                <p:fltVal val="0"/>
                                              </p:val>
                                            </p:tav>
                                            <p:tav tm="100000">
                                              <p:val>
                                                <p:strVal val="#ppt_h"/>
                                              </p:val>
                                            </p:tav>
                                          </p:tavLst>
                                        </p:anim>
                                        <p:animEffect transition="in" filter="fade">
                                          <p:cBhvr>
                                            <p:cTn id="51" dur="500"/>
                                            <p:tgtEl>
                                              <p:spTgt spid="164"/>
                                            </p:tgtEl>
                                          </p:cBhvr>
                                        </p:animEffect>
                                      </p:childTnLst>
                                    </p:cTn>
                                  </p:par>
                                </p:childTnLst>
                              </p:cTn>
                            </p:par>
                            <p:par>
                              <p:cTn id="52" fill="hold">
                                <p:stCondLst>
                                  <p:cond delay="5500"/>
                                </p:stCondLst>
                                <p:childTnLst>
                                  <p:par>
                                    <p:cTn id="53" presetID="10" presetClass="entr" presetSubtype="0" fill="hold" grpId="0" nodeType="afterEffect">
                                      <p:stCondLst>
                                        <p:cond delay="0"/>
                                      </p:stCondLst>
                                      <p:childTnLst>
                                        <p:set>
                                          <p:cBhvr>
                                            <p:cTn id="54" dur="1" fill="hold">
                                              <p:stCondLst>
                                                <p:cond delay="0"/>
                                              </p:stCondLst>
                                            </p:cTn>
                                            <p:tgtEl>
                                              <p:spTgt spid="159"/>
                                            </p:tgtEl>
                                            <p:attrNameLst>
                                              <p:attrName>style.visibility</p:attrName>
                                            </p:attrNameLst>
                                          </p:cBhvr>
                                          <p:to>
                                            <p:strVal val="visible"/>
                                          </p:to>
                                        </p:set>
                                        <p:animEffect transition="in" filter="fade">
                                          <p:cBhvr>
                                            <p:cTn id="55" dur="500"/>
                                            <p:tgtEl>
                                              <p:spTgt spid="15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60"/>
                                            </p:tgtEl>
                                            <p:attrNameLst>
                                              <p:attrName>style.visibility</p:attrName>
                                            </p:attrNameLst>
                                          </p:cBhvr>
                                          <p:to>
                                            <p:strVal val="visible"/>
                                          </p:to>
                                        </p:set>
                                        <p:animEffect transition="in" filter="fade">
                                          <p:cBhvr>
                                            <p:cTn id="58" dur="500"/>
                                            <p:tgtEl>
                                              <p:spTgt spid="160"/>
                                            </p:tgtEl>
                                          </p:cBhvr>
                                        </p:animEffect>
                                      </p:childTnLst>
                                    </p:cTn>
                                  </p:par>
                                </p:childTnLst>
                              </p:cTn>
                            </p:par>
                            <p:par>
                              <p:cTn id="59" fill="hold">
                                <p:stCondLst>
                                  <p:cond delay="6000"/>
                                </p:stCondLst>
                                <p:childTnLst>
                                  <p:par>
                                    <p:cTn id="60" presetID="53" presetClass="entr" presetSubtype="16" fill="hold" grpId="0" nodeType="afterEffect">
                                      <p:stCondLst>
                                        <p:cond delay="0"/>
                                      </p:stCondLst>
                                      <p:childTnLst>
                                        <p:set>
                                          <p:cBhvr>
                                            <p:cTn id="61" dur="1" fill="hold">
                                              <p:stCondLst>
                                                <p:cond delay="0"/>
                                              </p:stCondLst>
                                            </p:cTn>
                                            <p:tgtEl>
                                              <p:spTgt spid="161"/>
                                            </p:tgtEl>
                                            <p:attrNameLst>
                                              <p:attrName>style.visibility</p:attrName>
                                            </p:attrNameLst>
                                          </p:cBhvr>
                                          <p:to>
                                            <p:strVal val="visible"/>
                                          </p:to>
                                        </p:set>
                                        <p:anim calcmode="lin" valueType="num">
                                          <p:cBhvr>
                                            <p:cTn id="62" dur="500" fill="hold"/>
                                            <p:tgtEl>
                                              <p:spTgt spid="161"/>
                                            </p:tgtEl>
                                            <p:attrNameLst>
                                              <p:attrName>ppt_w</p:attrName>
                                            </p:attrNameLst>
                                          </p:cBhvr>
                                          <p:tavLst>
                                            <p:tav tm="0">
                                              <p:val>
                                                <p:fltVal val="0"/>
                                              </p:val>
                                            </p:tav>
                                            <p:tav tm="100000">
                                              <p:val>
                                                <p:strVal val="#ppt_w"/>
                                              </p:val>
                                            </p:tav>
                                          </p:tavLst>
                                        </p:anim>
                                        <p:anim calcmode="lin" valueType="num">
                                          <p:cBhvr>
                                            <p:cTn id="63" dur="500" fill="hold"/>
                                            <p:tgtEl>
                                              <p:spTgt spid="161"/>
                                            </p:tgtEl>
                                            <p:attrNameLst>
                                              <p:attrName>ppt_h</p:attrName>
                                            </p:attrNameLst>
                                          </p:cBhvr>
                                          <p:tavLst>
                                            <p:tav tm="0">
                                              <p:val>
                                                <p:fltVal val="0"/>
                                              </p:val>
                                            </p:tav>
                                            <p:tav tm="100000">
                                              <p:val>
                                                <p:strVal val="#ppt_h"/>
                                              </p:val>
                                            </p:tav>
                                          </p:tavLst>
                                        </p:anim>
                                        <p:animEffect transition="in" filter="fade">
                                          <p:cBhvr>
                                            <p:cTn id="64" dur="500"/>
                                            <p:tgtEl>
                                              <p:spTgt spid="161"/>
                                            </p:tgtEl>
                                          </p:cBhvr>
                                        </p:animEffect>
                                      </p:childTnLst>
                                    </p:cTn>
                                  </p:par>
                                </p:childTnLst>
                              </p:cTn>
                            </p:par>
                            <p:par>
                              <p:cTn id="65" fill="hold">
                                <p:stCondLst>
                                  <p:cond delay="6500"/>
                                </p:stCondLst>
                                <p:childTnLst>
                                  <p:par>
                                    <p:cTn id="66" presetID="10" presetClass="entr" presetSubtype="0" fill="hold" grpId="0" nodeType="afterEffect">
                                      <p:stCondLst>
                                        <p:cond delay="0"/>
                                      </p:stCondLst>
                                      <p:childTnLst>
                                        <p:set>
                                          <p:cBhvr>
                                            <p:cTn id="67" dur="1" fill="hold">
                                              <p:stCondLst>
                                                <p:cond delay="0"/>
                                              </p:stCondLst>
                                            </p:cTn>
                                            <p:tgtEl>
                                              <p:spTgt spid="155"/>
                                            </p:tgtEl>
                                            <p:attrNameLst>
                                              <p:attrName>style.visibility</p:attrName>
                                            </p:attrNameLst>
                                          </p:cBhvr>
                                          <p:to>
                                            <p:strVal val="visible"/>
                                          </p:to>
                                        </p:set>
                                        <p:animEffect transition="in" filter="fade">
                                          <p:cBhvr>
                                            <p:cTn id="68" dur="500"/>
                                            <p:tgtEl>
                                              <p:spTgt spid="15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56"/>
                                            </p:tgtEl>
                                            <p:attrNameLst>
                                              <p:attrName>style.visibility</p:attrName>
                                            </p:attrNameLst>
                                          </p:cBhvr>
                                          <p:to>
                                            <p:strVal val="visible"/>
                                          </p:to>
                                        </p:set>
                                        <p:animEffect transition="in" filter="fade">
                                          <p:cBhvr>
                                            <p:cTn id="71"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3" grpId="0"/>
          <p:bldP spid="154" grpId="0"/>
          <p:bldP spid="155" grpId="0"/>
          <p:bldP spid="156" grpId="0"/>
          <p:bldP spid="157" grpId="0"/>
          <p:bldP spid="158" grpId="0"/>
          <p:bldP spid="159" grpId="0"/>
          <p:bldP spid="160" grpId="0"/>
          <p:bldP spid="161" grpId="0" animBg="1"/>
          <p:bldP spid="162" grpId="0" animBg="1"/>
          <p:bldP spid="163" grpId="0" animBg="1"/>
          <p:bldP spid="16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2000" fill="hold"/>
                                            <p:tgtEl>
                                              <p:spTgt spid="12"/>
                                            </p:tgtEl>
                                            <p:attrNameLst>
                                              <p:attrName>ppt_x</p:attrName>
                                            </p:attrNameLst>
                                          </p:cBhvr>
                                          <p:tavLst>
                                            <p:tav tm="0">
                                              <p:val>
                                                <p:strVal val="0-#ppt_w/2"/>
                                              </p:val>
                                            </p:tav>
                                            <p:tav tm="100000">
                                              <p:val>
                                                <p:strVal val="#ppt_x"/>
                                              </p:val>
                                            </p:tav>
                                          </p:tavLst>
                                        </p:anim>
                                        <p:anim calcmode="lin" valueType="num">
                                          <p:cBhvr additive="base">
                                            <p:cTn id="14" dur="2000" fill="hold"/>
                                            <p:tgtEl>
                                              <p:spTgt spid="12"/>
                                            </p:tgtEl>
                                            <p:attrNameLst>
                                              <p:attrName>ppt_y</p:attrName>
                                            </p:attrNameLst>
                                          </p:cBhvr>
                                          <p:tavLst>
                                            <p:tav tm="0">
                                              <p:val>
                                                <p:strVal val="#ppt_y"/>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2"/>
                                            </p:tgtEl>
                                            <p:attrNameLst>
                                              <p:attrName>style.visibility</p:attrName>
                                            </p:attrNameLst>
                                          </p:cBhvr>
                                          <p:to>
                                            <p:strVal val="visible"/>
                                          </p:to>
                                        </p:set>
                                        <p:anim calcmode="lin" valueType="num">
                                          <p:cBhvr>
                                            <p:cTn id="23" dur="500" fill="hold"/>
                                            <p:tgtEl>
                                              <p:spTgt spid="162"/>
                                            </p:tgtEl>
                                            <p:attrNameLst>
                                              <p:attrName>ppt_w</p:attrName>
                                            </p:attrNameLst>
                                          </p:cBhvr>
                                          <p:tavLst>
                                            <p:tav tm="0">
                                              <p:val>
                                                <p:fltVal val="0"/>
                                              </p:val>
                                            </p:tav>
                                            <p:tav tm="100000">
                                              <p:val>
                                                <p:strVal val="#ppt_w"/>
                                              </p:val>
                                            </p:tav>
                                          </p:tavLst>
                                        </p:anim>
                                        <p:anim calcmode="lin" valueType="num">
                                          <p:cBhvr>
                                            <p:cTn id="24" dur="500" fill="hold"/>
                                            <p:tgtEl>
                                              <p:spTgt spid="162"/>
                                            </p:tgtEl>
                                            <p:attrNameLst>
                                              <p:attrName>ppt_h</p:attrName>
                                            </p:attrNameLst>
                                          </p:cBhvr>
                                          <p:tavLst>
                                            <p:tav tm="0">
                                              <p:val>
                                                <p:fltVal val="0"/>
                                              </p:val>
                                            </p:tav>
                                            <p:tav tm="100000">
                                              <p:val>
                                                <p:strVal val="#ppt_h"/>
                                              </p:val>
                                            </p:tav>
                                          </p:tavLst>
                                        </p:anim>
                                        <p:animEffect transition="in" filter="fade">
                                          <p:cBhvr>
                                            <p:cTn id="25" dur="500"/>
                                            <p:tgtEl>
                                              <p:spTgt spid="162"/>
                                            </p:tgtEl>
                                          </p:cBhvr>
                                        </p:animEffect>
                                      </p:childTnLst>
                                    </p:cTn>
                                  </p:par>
                                </p:childTnLst>
                              </p:cTn>
                            </p:par>
                            <p:par>
                              <p:cTn id="26" fill="hold">
                                <p:stCondLst>
                                  <p:cond delay="3500"/>
                                </p:stCondLst>
                                <p:childTnLst>
                                  <p:par>
                                    <p:cTn id="27" presetID="10" presetClass="entr" presetSubtype="0" fill="hold" grpId="0" nodeType="afterEffect">
                                      <p:stCondLst>
                                        <p:cond delay="0"/>
                                      </p:stCondLst>
                                      <p:childTnLst>
                                        <p:set>
                                          <p:cBhvr>
                                            <p:cTn id="28" dur="1" fill="hold">
                                              <p:stCondLst>
                                                <p:cond delay="0"/>
                                              </p:stCondLst>
                                            </p:cTn>
                                            <p:tgtEl>
                                              <p:spTgt spid="153"/>
                                            </p:tgtEl>
                                            <p:attrNameLst>
                                              <p:attrName>style.visibility</p:attrName>
                                            </p:attrNameLst>
                                          </p:cBhvr>
                                          <p:to>
                                            <p:strVal val="visible"/>
                                          </p:to>
                                        </p:set>
                                        <p:animEffect transition="in" filter="fade">
                                          <p:cBhvr>
                                            <p:cTn id="29" dur="500"/>
                                            <p:tgtEl>
                                              <p:spTgt spid="15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4"/>
                                            </p:tgtEl>
                                            <p:attrNameLst>
                                              <p:attrName>style.visibility</p:attrName>
                                            </p:attrNameLst>
                                          </p:cBhvr>
                                          <p:to>
                                            <p:strVal val="visible"/>
                                          </p:to>
                                        </p:set>
                                        <p:animEffect transition="in" filter="fade">
                                          <p:cBhvr>
                                            <p:cTn id="32" dur="500"/>
                                            <p:tgtEl>
                                              <p:spTgt spid="154"/>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163"/>
                                            </p:tgtEl>
                                            <p:attrNameLst>
                                              <p:attrName>style.visibility</p:attrName>
                                            </p:attrNameLst>
                                          </p:cBhvr>
                                          <p:to>
                                            <p:strVal val="visible"/>
                                          </p:to>
                                        </p:set>
                                        <p:anim calcmode="lin" valueType="num">
                                          <p:cBhvr>
                                            <p:cTn id="36" dur="500" fill="hold"/>
                                            <p:tgtEl>
                                              <p:spTgt spid="163"/>
                                            </p:tgtEl>
                                            <p:attrNameLst>
                                              <p:attrName>ppt_w</p:attrName>
                                            </p:attrNameLst>
                                          </p:cBhvr>
                                          <p:tavLst>
                                            <p:tav tm="0">
                                              <p:val>
                                                <p:fltVal val="0"/>
                                              </p:val>
                                            </p:tav>
                                            <p:tav tm="100000">
                                              <p:val>
                                                <p:strVal val="#ppt_w"/>
                                              </p:val>
                                            </p:tav>
                                          </p:tavLst>
                                        </p:anim>
                                        <p:anim calcmode="lin" valueType="num">
                                          <p:cBhvr>
                                            <p:cTn id="37" dur="500" fill="hold"/>
                                            <p:tgtEl>
                                              <p:spTgt spid="163"/>
                                            </p:tgtEl>
                                            <p:attrNameLst>
                                              <p:attrName>ppt_h</p:attrName>
                                            </p:attrNameLst>
                                          </p:cBhvr>
                                          <p:tavLst>
                                            <p:tav tm="0">
                                              <p:val>
                                                <p:fltVal val="0"/>
                                              </p:val>
                                            </p:tav>
                                            <p:tav tm="100000">
                                              <p:val>
                                                <p:strVal val="#ppt_h"/>
                                              </p:val>
                                            </p:tav>
                                          </p:tavLst>
                                        </p:anim>
                                        <p:animEffect transition="in" filter="fade">
                                          <p:cBhvr>
                                            <p:cTn id="38" dur="500"/>
                                            <p:tgtEl>
                                              <p:spTgt spid="163"/>
                                            </p:tgtEl>
                                          </p:cBhvr>
                                        </p:animEffect>
                                      </p:childTnLst>
                                    </p:cTn>
                                  </p:par>
                                </p:childTnLst>
                              </p:cTn>
                            </p:par>
                            <p:par>
                              <p:cTn id="39" fill="hold">
                                <p:stCondLst>
                                  <p:cond delay="4500"/>
                                </p:stCondLst>
                                <p:childTnLst>
                                  <p:par>
                                    <p:cTn id="40" presetID="10" presetClass="entr" presetSubtype="0" fill="hold" grpId="0" nodeType="afterEffect">
                                      <p:stCondLst>
                                        <p:cond delay="0"/>
                                      </p:stCondLst>
                                      <p:childTnLst>
                                        <p:set>
                                          <p:cBhvr>
                                            <p:cTn id="41" dur="1" fill="hold">
                                              <p:stCondLst>
                                                <p:cond delay="0"/>
                                              </p:stCondLst>
                                            </p:cTn>
                                            <p:tgtEl>
                                              <p:spTgt spid="157"/>
                                            </p:tgtEl>
                                            <p:attrNameLst>
                                              <p:attrName>style.visibility</p:attrName>
                                            </p:attrNameLst>
                                          </p:cBhvr>
                                          <p:to>
                                            <p:strVal val="visible"/>
                                          </p:to>
                                        </p:set>
                                        <p:animEffect transition="in" filter="fade">
                                          <p:cBhvr>
                                            <p:cTn id="42" dur="500"/>
                                            <p:tgtEl>
                                              <p:spTgt spid="15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58"/>
                                            </p:tgtEl>
                                            <p:attrNameLst>
                                              <p:attrName>style.visibility</p:attrName>
                                            </p:attrNameLst>
                                          </p:cBhvr>
                                          <p:to>
                                            <p:strVal val="visible"/>
                                          </p:to>
                                        </p:set>
                                        <p:animEffect transition="in" filter="fade">
                                          <p:cBhvr>
                                            <p:cTn id="45" dur="500"/>
                                            <p:tgtEl>
                                              <p:spTgt spid="158"/>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164"/>
                                            </p:tgtEl>
                                            <p:attrNameLst>
                                              <p:attrName>style.visibility</p:attrName>
                                            </p:attrNameLst>
                                          </p:cBhvr>
                                          <p:to>
                                            <p:strVal val="visible"/>
                                          </p:to>
                                        </p:set>
                                        <p:anim calcmode="lin" valueType="num">
                                          <p:cBhvr>
                                            <p:cTn id="49" dur="500" fill="hold"/>
                                            <p:tgtEl>
                                              <p:spTgt spid="164"/>
                                            </p:tgtEl>
                                            <p:attrNameLst>
                                              <p:attrName>ppt_w</p:attrName>
                                            </p:attrNameLst>
                                          </p:cBhvr>
                                          <p:tavLst>
                                            <p:tav tm="0">
                                              <p:val>
                                                <p:fltVal val="0"/>
                                              </p:val>
                                            </p:tav>
                                            <p:tav tm="100000">
                                              <p:val>
                                                <p:strVal val="#ppt_w"/>
                                              </p:val>
                                            </p:tav>
                                          </p:tavLst>
                                        </p:anim>
                                        <p:anim calcmode="lin" valueType="num">
                                          <p:cBhvr>
                                            <p:cTn id="50" dur="500" fill="hold"/>
                                            <p:tgtEl>
                                              <p:spTgt spid="164"/>
                                            </p:tgtEl>
                                            <p:attrNameLst>
                                              <p:attrName>ppt_h</p:attrName>
                                            </p:attrNameLst>
                                          </p:cBhvr>
                                          <p:tavLst>
                                            <p:tav tm="0">
                                              <p:val>
                                                <p:fltVal val="0"/>
                                              </p:val>
                                            </p:tav>
                                            <p:tav tm="100000">
                                              <p:val>
                                                <p:strVal val="#ppt_h"/>
                                              </p:val>
                                            </p:tav>
                                          </p:tavLst>
                                        </p:anim>
                                        <p:animEffect transition="in" filter="fade">
                                          <p:cBhvr>
                                            <p:cTn id="51" dur="500"/>
                                            <p:tgtEl>
                                              <p:spTgt spid="164"/>
                                            </p:tgtEl>
                                          </p:cBhvr>
                                        </p:animEffect>
                                      </p:childTnLst>
                                    </p:cTn>
                                  </p:par>
                                </p:childTnLst>
                              </p:cTn>
                            </p:par>
                            <p:par>
                              <p:cTn id="52" fill="hold">
                                <p:stCondLst>
                                  <p:cond delay="5500"/>
                                </p:stCondLst>
                                <p:childTnLst>
                                  <p:par>
                                    <p:cTn id="53" presetID="10" presetClass="entr" presetSubtype="0" fill="hold" grpId="0" nodeType="afterEffect">
                                      <p:stCondLst>
                                        <p:cond delay="0"/>
                                      </p:stCondLst>
                                      <p:childTnLst>
                                        <p:set>
                                          <p:cBhvr>
                                            <p:cTn id="54" dur="1" fill="hold">
                                              <p:stCondLst>
                                                <p:cond delay="0"/>
                                              </p:stCondLst>
                                            </p:cTn>
                                            <p:tgtEl>
                                              <p:spTgt spid="159"/>
                                            </p:tgtEl>
                                            <p:attrNameLst>
                                              <p:attrName>style.visibility</p:attrName>
                                            </p:attrNameLst>
                                          </p:cBhvr>
                                          <p:to>
                                            <p:strVal val="visible"/>
                                          </p:to>
                                        </p:set>
                                        <p:animEffect transition="in" filter="fade">
                                          <p:cBhvr>
                                            <p:cTn id="55" dur="500"/>
                                            <p:tgtEl>
                                              <p:spTgt spid="15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60"/>
                                            </p:tgtEl>
                                            <p:attrNameLst>
                                              <p:attrName>style.visibility</p:attrName>
                                            </p:attrNameLst>
                                          </p:cBhvr>
                                          <p:to>
                                            <p:strVal val="visible"/>
                                          </p:to>
                                        </p:set>
                                        <p:animEffect transition="in" filter="fade">
                                          <p:cBhvr>
                                            <p:cTn id="58" dur="500"/>
                                            <p:tgtEl>
                                              <p:spTgt spid="160"/>
                                            </p:tgtEl>
                                          </p:cBhvr>
                                        </p:animEffect>
                                      </p:childTnLst>
                                    </p:cTn>
                                  </p:par>
                                </p:childTnLst>
                              </p:cTn>
                            </p:par>
                            <p:par>
                              <p:cTn id="59" fill="hold">
                                <p:stCondLst>
                                  <p:cond delay="6000"/>
                                </p:stCondLst>
                                <p:childTnLst>
                                  <p:par>
                                    <p:cTn id="60" presetID="53" presetClass="entr" presetSubtype="16" fill="hold" grpId="0" nodeType="afterEffect">
                                      <p:stCondLst>
                                        <p:cond delay="0"/>
                                      </p:stCondLst>
                                      <p:childTnLst>
                                        <p:set>
                                          <p:cBhvr>
                                            <p:cTn id="61" dur="1" fill="hold">
                                              <p:stCondLst>
                                                <p:cond delay="0"/>
                                              </p:stCondLst>
                                            </p:cTn>
                                            <p:tgtEl>
                                              <p:spTgt spid="161"/>
                                            </p:tgtEl>
                                            <p:attrNameLst>
                                              <p:attrName>style.visibility</p:attrName>
                                            </p:attrNameLst>
                                          </p:cBhvr>
                                          <p:to>
                                            <p:strVal val="visible"/>
                                          </p:to>
                                        </p:set>
                                        <p:anim calcmode="lin" valueType="num">
                                          <p:cBhvr>
                                            <p:cTn id="62" dur="500" fill="hold"/>
                                            <p:tgtEl>
                                              <p:spTgt spid="161"/>
                                            </p:tgtEl>
                                            <p:attrNameLst>
                                              <p:attrName>ppt_w</p:attrName>
                                            </p:attrNameLst>
                                          </p:cBhvr>
                                          <p:tavLst>
                                            <p:tav tm="0">
                                              <p:val>
                                                <p:fltVal val="0"/>
                                              </p:val>
                                            </p:tav>
                                            <p:tav tm="100000">
                                              <p:val>
                                                <p:strVal val="#ppt_w"/>
                                              </p:val>
                                            </p:tav>
                                          </p:tavLst>
                                        </p:anim>
                                        <p:anim calcmode="lin" valueType="num">
                                          <p:cBhvr>
                                            <p:cTn id="63" dur="500" fill="hold"/>
                                            <p:tgtEl>
                                              <p:spTgt spid="161"/>
                                            </p:tgtEl>
                                            <p:attrNameLst>
                                              <p:attrName>ppt_h</p:attrName>
                                            </p:attrNameLst>
                                          </p:cBhvr>
                                          <p:tavLst>
                                            <p:tav tm="0">
                                              <p:val>
                                                <p:fltVal val="0"/>
                                              </p:val>
                                            </p:tav>
                                            <p:tav tm="100000">
                                              <p:val>
                                                <p:strVal val="#ppt_h"/>
                                              </p:val>
                                            </p:tav>
                                          </p:tavLst>
                                        </p:anim>
                                        <p:animEffect transition="in" filter="fade">
                                          <p:cBhvr>
                                            <p:cTn id="64" dur="500"/>
                                            <p:tgtEl>
                                              <p:spTgt spid="161"/>
                                            </p:tgtEl>
                                          </p:cBhvr>
                                        </p:animEffect>
                                      </p:childTnLst>
                                    </p:cTn>
                                  </p:par>
                                </p:childTnLst>
                              </p:cTn>
                            </p:par>
                            <p:par>
                              <p:cTn id="65" fill="hold">
                                <p:stCondLst>
                                  <p:cond delay="6500"/>
                                </p:stCondLst>
                                <p:childTnLst>
                                  <p:par>
                                    <p:cTn id="66" presetID="10" presetClass="entr" presetSubtype="0" fill="hold" grpId="0" nodeType="afterEffect">
                                      <p:stCondLst>
                                        <p:cond delay="0"/>
                                      </p:stCondLst>
                                      <p:childTnLst>
                                        <p:set>
                                          <p:cBhvr>
                                            <p:cTn id="67" dur="1" fill="hold">
                                              <p:stCondLst>
                                                <p:cond delay="0"/>
                                              </p:stCondLst>
                                            </p:cTn>
                                            <p:tgtEl>
                                              <p:spTgt spid="155"/>
                                            </p:tgtEl>
                                            <p:attrNameLst>
                                              <p:attrName>style.visibility</p:attrName>
                                            </p:attrNameLst>
                                          </p:cBhvr>
                                          <p:to>
                                            <p:strVal val="visible"/>
                                          </p:to>
                                        </p:set>
                                        <p:animEffect transition="in" filter="fade">
                                          <p:cBhvr>
                                            <p:cTn id="68" dur="500"/>
                                            <p:tgtEl>
                                              <p:spTgt spid="15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56"/>
                                            </p:tgtEl>
                                            <p:attrNameLst>
                                              <p:attrName>style.visibility</p:attrName>
                                            </p:attrNameLst>
                                          </p:cBhvr>
                                          <p:to>
                                            <p:strVal val="visible"/>
                                          </p:to>
                                        </p:set>
                                        <p:animEffect transition="in" filter="fade">
                                          <p:cBhvr>
                                            <p:cTn id="71"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3" grpId="0"/>
          <p:bldP spid="154" grpId="0"/>
          <p:bldP spid="155" grpId="0"/>
          <p:bldP spid="156" grpId="0"/>
          <p:bldP spid="157" grpId="0"/>
          <p:bldP spid="158" grpId="0"/>
          <p:bldP spid="159" grpId="0"/>
          <p:bldP spid="160" grpId="0"/>
          <p:bldP spid="161" grpId="0" animBg="1"/>
          <p:bldP spid="162" grpId="0" animBg="1"/>
          <p:bldP spid="163" grpId="0" animBg="1"/>
          <p:bldP spid="164"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组合 23"/>
          <p:cNvGrpSpPr/>
          <p:nvPr/>
        </p:nvGrpSpPr>
        <p:grpSpPr>
          <a:xfrm>
            <a:off x="0" y="-5"/>
            <a:ext cx="12192001" cy="6858004"/>
            <a:chOff x="0" y="-5"/>
            <a:chExt cx="12192001" cy="6858004"/>
          </a:xfrm>
        </p:grpSpPr>
        <p:pic>
          <p:nvPicPr>
            <p:cNvPr id="25" name="图片 24"/>
            <p:cNvPicPr>
              <a:picLocks noChangeAspect="1"/>
            </p:cNvPicPr>
            <p:nvPr/>
          </p:nvPicPr>
          <p:blipFill rotWithShape="1">
            <a:blip r:embed="rId3" cstate="print">
              <a:extLst>
                <a:ext uri="{28A0092B-C50C-407E-A947-70E740481C1C}">
                  <a14:useLocalDpi xmlns:a14="http://schemas.microsoft.com/office/drawing/2010/main" val="0"/>
                </a:ext>
              </a:extLst>
            </a:blip>
            <a:srcRect l="33155" t="43843" r="34069" b="27484"/>
            <a:stretch>
              <a:fillRect/>
            </a:stretch>
          </p:blipFill>
          <p:spPr>
            <a:xfrm rot="16200000">
              <a:off x="-899159" y="899154"/>
              <a:ext cx="6858002" cy="5059683"/>
            </a:xfrm>
            <a:prstGeom prst="rect">
              <a:avLst/>
            </a:prstGeom>
          </p:spPr>
        </p:pic>
        <p:pic>
          <p:nvPicPr>
            <p:cNvPr id="26" name="图片 25"/>
            <p:cNvPicPr>
              <a:picLocks noChangeAspect="1"/>
            </p:cNvPicPr>
            <p:nvPr/>
          </p:nvPicPr>
          <p:blipFill rotWithShape="1">
            <a:blip r:embed="rId3" cstate="print">
              <a:extLst>
                <a:ext uri="{28A0092B-C50C-407E-A947-70E740481C1C}">
                  <a14:useLocalDpi xmlns:a14="http://schemas.microsoft.com/office/drawing/2010/main" val="0"/>
                </a:ext>
              </a:extLst>
            </a:blip>
            <a:srcRect l="33155" t="43843" r="34069" b="27484"/>
            <a:stretch>
              <a:fillRect/>
            </a:stretch>
          </p:blipFill>
          <p:spPr>
            <a:xfrm rot="16200000" flipH="1" flipV="1">
              <a:off x="6233159" y="899156"/>
              <a:ext cx="6858002" cy="5059683"/>
            </a:xfrm>
            <a:prstGeom prst="rect">
              <a:avLst/>
            </a:prstGeom>
          </p:spPr>
        </p:pic>
        <p:pic>
          <p:nvPicPr>
            <p:cNvPr id="27" name="图片 26"/>
            <p:cNvPicPr>
              <a:picLocks noChangeAspect="1"/>
            </p:cNvPicPr>
            <p:nvPr/>
          </p:nvPicPr>
          <p:blipFill rotWithShape="1">
            <a:blip r:embed="rId4" cstate="print">
              <a:extLst>
                <a:ext uri="{28A0092B-C50C-407E-A947-70E740481C1C}">
                  <a14:useLocalDpi xmlns:a14="http://schemas.microsoft.com/office/drawing/2010/main" val="0"/>
                </a:ext>
              </a:extLst>
            </a:blip>
            <a:srcRect l="33155" t="65319" r="34069" b="27484"/>
            <a:stretch>
              <a:fillRect/>
            </a:stretch>
          </p:blipFill>
          <p:spPr>
            <a:xfrm rot="5400000" flipH="1">
              <a:off x="2061018" y="2998664"/>
              <a:ext cx="6858002" cy="860668"/>
            </a:xfrm>
            <a:prstGeom prst="rect">
              <a:avLst/>
            </a:prstGeom>
          </p:spPr>
        </p:pic>
        <p:pic>
          <p:nvPicPr>
            <p:cNvPr id="28" name="图片 27"/>
            <p:cNvPicPr>
              <a:picLocks noChangeAspect="1"/>
            </p:cNvPicPr>
            <p:nvPr/>
          </p:nvPicPr>
          <p:blipFill rotWithShape="1">
            <a:blip r:embed="rId5" cstate="print">
              <a:extLst>
                <a:ext uri="{28A0092B-C50C-407E-A947-70E740481C1C}">
                  <a14:useLocalDpi xmlns:a14="http://schemas.microsoft.com/office/drawing/2010/main" val="0"/>
                </a:ext>
              </a:extLst>
            </a:blip>
            <a:srcRect l="33155" t="65319" r="34069" b="27484"/>
            <a:stretch>
              <a:fillRect/>
            </a:stretch>
          </p:blipFill>
          <p:spPr>
            <a:xfrm rot="16200000">
              <a:off x="3148436" y="2771916"/>
              <a:ext cx="6858002" cy="1314164"/>
            </a:xfrm>
            <a:prstGeom prst="rect">
              <a:avLst/>
            </a:prstGeom>
          </p:spPr>
        </p:pic>
      </p:grpSp>
      <p:sp>
        <p:nvSpPr>
          <p:cNvPr id="71" name="文本框 70"/>
          <p:cNvSpPr txBox="1"/>
          <p:nvPr/>
        </p:nvSpPr>
        <p:spPr>
          <a:xfrm>
            <a:off x="3428415" y="6203511"/>
            <a:ext cx="5335171" cy="3046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spc="600" dirty="0">
                <a:latin typeface="Lucida Calligraphy" panose="03010101010101010101" charset="0"/>
                <a:ea typeface="华文细黑" panose="02010600040101010101" charset="-122"/>
                <a:sym typeface="+mn-ea"/>
              </a:rPr>
              <a:t>B</a:t>
            </a:r>
            <a:r>
              <a:rPr lang="en-US" altLang="zh-CN" sz="1200" spc="600" baseline="0" dirty="0">
                <a:latin typeface="Lucida Calligraphy" panose="03010101010101010101" charset="0"/>
                <a:ea typeface="华文细黑" panose="02010600040101010101" charset="-122"/>
                <a:sym typeface="+mn-ea"/>
              </a:rPr>
              <a:t>    </a:t>
            </a:r>
            <a:r>
              <a:rPr lang="en-US" altLang="zh-CN" sz="1200" spc="600" dirty="0">
                <a:latin typeface="Lucida Calligraphy" panose="03010101010101010101" charset="0"/>
                <a:ea typeface="华文细黑" panose="02010600040101010101" charset="-122"/>
                <a:sym typeface="+mn-ea"/>
              </a:rPr>
              <a:t>U    S    I    N    E    S    </a:t>
            </a:r>
            <a:r>
              <a:rPr lang="en-US" altLang="zh-CN" sz="1200" spc="600" dirty="0" err="1">
                <a:latin typeface="Lucida Calligraphy" panose="03010101010101010101" charset="0"/>
                <a:ea typeface="华文细黑" panose="02010600040101010101" charset="-122"/>
                <a:sym typeface="+mn-ea"/>
              </a:rPr>
              <a:t>S</a:t>
            </a:r>
            <a:endParaRPr lang="en-US" altLang="zh-CN" sz="1200" spc="600" dirty="0">
              <a:latin typeface="Lucida Calligraphy" panose="03010101010101010101" charset="0"/>
              <a:ea typeface="华文细黑" panose="02010600040101010101" charset="-122"/>
              <a:sym typeface="+mn-ea"/>
            </a:endParaRPr>
          </a:p>
        </p:txBody>
      </p:sp>
      <p:sp>
        <p:nvSpPr>
          <p:cNvPr id="12" name="文本框 11"/>
          <p:cNvSpPr txBox="1"/>
          <p:nvPr/>
        </p:nvSpPr>
        <p:spPr>
          <a:xfrm>
            <a:off x="1217882" y="572507"/>
            <a:ext cx="3139707" cy="646331"/>
          </a:xfrm>
          <a:prstGeom prst="rect">
            <a:avLst/>
          </a:prstGeom>
          <a:noFill/>
        </p:spPr>
        <p:txBody>
          <a:bodyPr wrap="square" rtlCol="0">
            <a:spAutoFit/>
          </a:bodyPr>
          <a:lstStyle/>
          <a:p>
            <a:r>
              <a:rPr lang="zh-CN" altLang="en-US" sz="3600" b="1" dirty="0">
                <a:gradFill>
                  <a:gsLst>
                    <a:gs pos="0">
                      <a:srgbClr val="B8B5F7"/>
                    </a:gs>
                    <a:gs pos="100000">
                      <a:srgbClr val="00B0FF">
                        <a:alpha val="70000"/>
                      </a:srgbClr>
                    </a:gs>
                  </a:gsLst>
                  <a:lin ang="2700000" scaled="1"/>
                </a:gradFill>
                <a:effectLst>
                  <a:outerShdw blurRad="254000" dist="38100" dir="8100000" algn="tr" rotWithShape="0">
                    <a:srgbClr val="C1C0F8">
                      <a:alpha val="40000"/>
                    </a:srgbClr>
                  </a:outerShdw>
                </a:effectLst>
                <a:latin typeface="微软雅黑" panose="020B0503020204020204" pitchFamily="34" charset="-122"/>
                <a:ea typeface="微软雅黑" panose="020B0503020204020204" pitchFamily="34" charset="-122"/>
              </a:rPr>
              <a:t>费用使用情况</a:t>
            </a:r>
          </a:p>
        </p:txBody>
      </p:sp>
      <p:pic>
        <p:nvPicPr>
          <p:cNvPr id="13" name="图片占位符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9469" y="525694"/>
            <a:ext cx="708413" cy="689655"/>
          </a:xfrm>
          <a:custGeom>
            <a:avLst/>
            <a:gdLst>
              <a:gd name="connsiteX0" fmla="*/ 5932623 w 6477824"/>
              <a:gd name="connsiteY0" fmla="*/ 3607719 h 6138697"/>
              <a:gd name="connsiteX1" fmla="*/ 6012372 w 6477824"/>
              <a:gd name="connsiteY1" fmla="*/ 3612113 h 6138697"/>
              <a:gd name="connsiteX2" fmla="*/ 6185932 w 6477824"/>
              <a:gd name="connsiteY2" fmla="*/ 3700778 h 6138697"/>
              <a:gd name="connsiteX3" fmla="*/ 6193779 w 6477824"/>
              <a:gd name="connsiteY3" fmla="*/ 4172177 h 6138697"/>
              <a:gd name="connsiteX4" fmla="*/ 4873800 w 6477824"/>
              <a:gd name="connsiteY4" fmla="*/ 5536846 h 6138697"/>
              <a:gd name="connsiteX5" fmla="*/ 4402401 w 6477824"/>
              <a:gd name="connsiteY5" fmla="*/ 5544693 h 6138697"/>
              <a:gd name="connsiteX6" fmla="*/ 4394553 w 6477824"/>
              <a:gd name="connsiteY6" fmla="*/ 5073294 h 6138697"/>
              <a:gd name="connsiteX7" fmla="*/ 5714533 w 6477824"/>
              <a:gd name="connsiteY7" fmla="*/ 3708625 h 6138697"/>
              <a:gd name="connsiteX8" fmla="*/ 5932623 w 6477824"/>
              <a:gd name="connsiteY8" fmla="*/ 3607719 h 6138697"/>
              <a:gd name="connsiteX9" fmla="*/ 6044597 w 6477824"/>
              <a:gd name="connsiteY9" fmla="*/ 2394725 h 6138697"/>
              <a:gd name="connsiteX10" fmla="*/ 6124347 w 6477824"/>
              <a:gd name="connsiteY10" fmla="*/ 2399119 h 6138697"/>
              <a:gd name="connsiteX11" fmla="*/ 6297906 w 6477824"/>
              <a:gd name="connsiteY11" fmla="*/ 2487783 h 6138697"/>
              <a:gd name="connsiteX12" fmla="*/ 6305753 w 6477824"/>
              <a:gd name="connsiteY12" fmla="*/ 2959182 h 6138697"/>
              <a:gd name="connsiteX13" fmla="*/ 3328634 w 6477824"/>
              <a:gd name="connsiteY13" fmla="*/ 6037097 h 6138697"/>
              <a:gd name="connsiteX14" fmla="*/ 2857235 w 6477824"/>
              <a:gd name="connsiteY14" fmla="*/ 6044945 h 6138697"/>
              <a:gd name="connsiteX15" fmla="*/ 2849389 w 6477824"/>
              <a:gd name="connsiteY15" fmla="*/ 5573545 h 6138697"/>
              <a:gd name="connsiteX16" fmla="*/ 5826508 w 6477824"/>
              <a:gd name="connsiteY16" fmla="*/ 2495631 h 6138697"/>
              <a:gd name="connsiteX17" fmla="*/ 6044597 w 6477824"/>
              <a:gd name="connsiteY17" fmla="*/ 2394725 h 6138697"/>
              <a:gd name="connsiteX18" fmla="*/ 4383852 w 6477824"/>
              <a:gd name="connsiteY18" fmla="*/ 1911046 h 6138697"/>
              <a:gd name="connsiteX19" fmla="*/ 4463601 w 6477824"/>
              <a:gd name="connsiteY19" fmla="*/ 1915440 h 6138697"/>
              <a:gd name="connsiteX20" fmla="*/ 4637161 w 6477824"/>
              <a:gd name="connsiteY20" fmla="*/ 2004106 h 6138697"/>
              <a:gd name="connsiteX21" fmla="*/ 4645008 w 6477824"/>
              <a:gd name="connsiteY21" fmla="*/ 2475503 h 6138697"/>
              <a:gd name="connsiteX22" fmla="*/ 1631011 w 6477824"/>
              <a:gd name="connsiteY22" fmla="*/ 5591545 h 6138697"/>
              <a:gd name="connsiteX23" fmla="*/ 1159613 w 6477824"/>
              <a:gd name="connsiteY23" fmla="*/ 5599392 h 6138697"/>
              <a:gd name="connsiteX24" fmla="*/ 1151765 w 6477824"/>
              <a:gd name="connsiteY24" fmla="*/ 5127994 h 6138697"/>
              <a:gd name="connsiteX25" fmla="*/ 4165763 w 6477824"/>
              <a:gd name="connsiteY25" fmla="*/ 2011953 h 6138697"/>
              <a:gd name="connsiteX26" fmla="*/ 4383852 w 6477824"/>
              <a:gd name="connsiteY26" fmla="*/ 1911046 h 6138697"/>
              <a:gd name="connsiteX27" fmla="*/ 6122918 w 6477824"/>
              <a:gd name="connsiteY27" fmla="*/ 1219120 h 6138697"/>
              <a:gd name="connsiteX28" fmla="*/ 6202668 w 6477824"/>
              <a:gd name="connsiteY28" fmla="*/ 1223516 h 6138697"/>
              <a:gd name="connsiteX29" fmla="*/ 6376226 w 6477824"/>
              <a:gd name="connsiteY29" fmla="*/ 1312179 h 6138697"/>
              <a:gd name="connsiteX30" fmla="*/ 6384072 w 6477824"/>
              <a:gd name="connsiteY30" fmla="*/ 1783575 h 6138697"/>
              <a:gd name="connsiteX31" fmla="*/ 2905912 w 6477824"/>
              <a:gd name="connsiteY31" fmla="*/ 5379497 h 6138697"/>
              <a:gd name="connsiteX32" fmla="*/ 2434514 w 6477824"/>
              <a:gd name="connsiteY32" fmla="*/ 5387345 h 6138697"/>
              <a:gd name="connsiteX33" fmla="*/ 2426667 w 6477824"/>
              <a:gd name="connsiteY33" fmla="*/ 4915946 h 6138697"/>
              <a:gd name="connsiteX34" fmla="*/ 5904827 w 6477824"/>
              <a:gd name="connsiteY34" fmla="*/ 1320025 h 6138697"/>
              <a:gd name="connsiteX35" fmla="*/ 6122918 w 6477824"/>
              <a:gd name="connsiteY35" fmla="*/ 1219120 h 6138697"/>
              <a:gd name="connsiteX36" fmla="*/ 2630391 w 6477824"/>
              <a:gd name="connsiteY36" fmla="*/ 437382 h 6138697"/>
              <a:gd name="connsiteX37" fmla="*/ 2710140 w 6477824"/>
              <a:gd name="connsiteY37" fmla="*/ 441778 h 6138697"/>
              <a:gd name="connsiteX38" fmla="*/ 2883699 w 6477824"/>
              <a:gd name="connsiteY38" fmla="*/ 530441 h 6138697"/>
              <a:gd name="connsiteX39" fmla="*/ 2891546 w 6477824"/>
              <a:gd name="connsiteY39" fmla="*/ 1001840 h 6138697"/>
              <a:gd name="connsiteX40" fmla="*/ 572999 w 6477824"/>
              <a:gd name="connsiteY40" fmla="*/ 3398885 h 6138697"/>
              <a:gd name="connsiteX41" fmla="*/ 101600 w 6477824"/>
              <a:gd name="connsiteY41" fmla="*/ 3406733 h 6138697"/>
              <a:gd name="connsiteX42" fmla="*/ 93753 w 6477824"/>
              <a:gd name="connsiteY42" fmla="*/ 2935335 h 6138697"/>
              <a:gd name="connsiteX43" fmla="*/ 2412301 w 6477824"/>
              <a:gd name="connsiteY43" fmla="*/ 538287 h 6138697"/>
              <a:gd name="connsiteX44" fmla="*/ 2630391 w 6477824"/>
              <a:gd name="connsiteY44" fmla="*/ 437382 h 6138697"/>
              <a:gd name="connsiteX45" fmla="*/ 3711683 w 6477824"/>
              <a:gd name="connsiteY45" fmla="*/ 414113 h 6138697"/>
              <a:gd name="connsiteX46" fmla="*/ 3791432 w 6477824"/>
              <a:gd name="connsiteY46" fmla="*/ 418507 h 6138697"/>
              <a:gd name="connsiteX47" fmla="*/ 3964992 w 6477824"/>
              <a:gd name="connsiteY47" fmla="*/ 507172 h 6138697"/>
              <a:gd name="connsiteX48" fmla="*/ 3972839 w 6477824"/>
              <a:gd name="connsiteY48" fmla="*/ 978571 h 6138697"/>
              <a:gd name="connsiteX49" fmla="*/ 995720 w 6477824"/>
              <a:gd name="connsiteY49" fmla="*/ 4056485 h 6138697"/>
              <a:gd name="connsiteX50" fmla="*/ 524322 w 6477824"/>
              <a:gd name="connsiteY50" fmla="*/ 4064333 h 6138697"/>
              <a:gd name="connsiteX51" fmla="*/ 516475 w 6477824"/>
              <a:gd name="connsiteY51" fmla="*/ 3592934 h 6138697"/>
              <a:gd name="connsiteX52" fmla="*/ 3493594 w 6477824"/>
              <a:gd name="connsiteY52" fmla="*/ 515018 h 6138697"/>
              <a:gd name="connsiteX53" fmla="*/ 3711683 w 6477824"/>
              <a:gd name="connsiteY53" fmla="*/ 414113 h 6138697"/>
              <a:gd name="connsiteX54" fmla="*/ 5172859 w 6477824"/>
              <a:gd name="connsiteY54" fmla="*/ 694 h 6138697"/>
              <a:gd name="connsiteX55" fmla="*/ 5252608 w 6477824"/>
              <a:gd name="connsiteY55" fmla="*/ 5089 h 6138697"/>
              <a:gd name="connsiteX56" fmla="*/ 5426166 w 6477824"/>
              <a:gd name="connsiteY56" fmla="*/ 93754 h 6138697"/>
              <a:gd name="connsiteX57" fmla="*/ 5434014 w 6477824"/>
              <a:gd name="connsiteY57" fmla="*/ 565153 h 6138697"/>
              <a:gd name="connsiteX58" fmla="*/ 1151991 w 6477824"/>
              <a:gd name="connsiteY58" fmla="*/ 4992151 h 6138697"/>
              <a:gd name="connsiteX59" fmla="*/ 680593 w 6477824"/>
              <a:gd name="connsiteY59" fmla="*/ 4999999 h 6138697"/>
              <a:gd name="connsiteX60" fmla="*/ 672745 w 6477824"/>
              <a:gd name="connsiteY60" fmla="*/ 4528600 h 6138697"/>
              <a:gd name="connsiteX61" fmla="*/ 4954768 w 6477824"/>
              <a:gd name="connsiteY61" fmla="*/ 101601 h 6138697"/>
              <a:gd name="connsiteX62" fmla="*/ 5172859 w 6477824"/>
              <a:gd name="connsiteY62" fmla="*/ 694 h 613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477824" h="6138697">
                <a:moveTo>
                  <a:pt x="5932623" y="3607719"/>
                </a:moveTo>
                <a:cubicBezTo>
                  <a:pt x="5959235" y="3606004"/>
                  <a:pt x="5986024" y="3607466"/>
                  <a:pt x="6012372" y="3612113"/>
                </a:cubicBezTo>
                <a:cubicBezTo>
                  <a:pt x="6075607" y="3623268"/>
                  <a:pt x="6136303" y="3652776"/>
                  <a:pt x="6185932" y="3700778"/>
                </a:cubicBezTo>
                <a:cubicBezTo>
                  <a:pt x="6318271" y="3828785"/>
                  <a:pt x="6321784" y="4039836"/>
                  <a:pt x="6193779" y="4172177"/>
                </a:cubicBezTo>
                <a:lnTo>
                  <a:pt x="4873800" y="5536846"/>
                </a:lnTo>
                <a:cubicBezTo>
                  <a:pt x="4745794" y="5669186"/>
                  <a:pt x="4534741" y="5672699"/>
                  <a:pt x="4402401" y="5544693"/>
                </a:cubicBezTo>
                <a:cubicBezTo>
                  <a:pt x="4270061" y="5416686"/>
                  <a:pt x="4266548" y="5205635"/>
                  <a:pt x="4394553" y="5073294"/>
                </a:cubicBezTo>
                <a:lnTo>
                  <a:pt x="5714533" y="3708625"/>
                </a:lnTo>
                <a:cubicBezTo>
                  <a:pt x="5774535" y="3646590"/>
                  <a:pt x="5852786" y="3612863"/>
                  <a:pt x="5932623" y="3607719"/>
                </a:cubicBezTo>
                <a:close/>
                <a:moveTo>
                  <a:pt x="6044597" y="2394725"/>
                </a:moveTo>
                <a:cubicBezTo>
                  <a:pt x="6071210" y="2393010"/>
                  <a:pt x="6097999" y="2394472"/>
                  <a:pt x="6124347" y="2399119"/>
                </a:cubicBezTo>
                <a:cubicBezTo>
                  <a:pt x="6187581" y="2410275"/>
                  <a:pt x="6248277" y="2439781"/>
                  <a:pt x="6297906" y="2487783"/>
                </a:cubicBezTo>
                <a:cubicBezTo>
                  <a:pt x="6430246" y="2615790"/>
                  <a:pt x="6433758" y="2826841"/>
                  <a:pt x="6305753" y="2959182"/>
                </a:cubicBezTo>
                <a:lnTo>
                  <a:pt x="3328634" y="6037097"/>
                </a:lnTo>
                <a:cubicBezTo>
                  <a:pt x="3200628" y="6169437"/>
                  <a:pt x="2989577" y="6172951"/>
                  <a:pt x="2857235" y="6044945"/>
                </a:cubicBezTo>
                <a:cubicBezTo>
                  <a:pt x="2724896" y="5916938"/>
                  <a:pt x="2721383" y="5705886"/>
                  <a:pt x="2849389" y="5573545"/>
                </a:cubicBezTo>
                <a:lnTo>
                  <a:pt x="5826508" y="2495631"/>
                </a:lnTo>
                <a:cubicBezTo>
                  <a:pt x="5886509" y="2433596"/>
                  <a:pt x="5964760" y="2399869"/>
                  <a:pt x="6044597" y="2394725"/>
                </a:cubicBezTo>
                <a:close/>
                <a:moveTo>
                  <a:pt x="4383852" y="1911046"/>
                </a:moveTo>
                <a:cubicBezTo>
                  <a:pt x="4410464" y="1909332"/>
                  <a:pt x="4437253" y="1910793"/>
                  <a:pt x="4463601" y="1915440"/>
                </a:cubicBezTo>
                <a:cubicBezTo>
                  <a:pt x="4526835" y="1926595"/>
                  <a:pt x="4587532" y="1956102"/>
                  <a:pt x="4637161" y="2004106"/>
                </a:cubicBezTo>
                <a:cubicBezTo>
                  <a:pt x="4769501" y="2132111"/>
                  <a:pt x="4773013" y="2343163"/>
                  <a:pt x="4645008" y="2475503"/>
                </a:cubicBezTo>
                <a:lnTo>
                  <a:pt x="1631011" y="5591545"/>
                </a:lnTo>
                <a:cubicBezTo>
                  <a:pt x="1503004" y="5723885"/>
                  <a:pt x="1291952" y="5727398"/>
                  <a:pt x="1159613" y="5599392"/>
                </a:cubicBezTo>
                <a:cubicBezTo>
                  <a:pt x="1027273" y="5471386"/>
                  <a:pt x="1023759" y="5260334"/>
                  <a:pt x="1151765" y="5127994"/>
                </a:cubicBezTo>
                <a:lnTo>
                  <a:pt x="4165763" y="2011953"/>
                </a:lnTo>
                <a:cubicBezTo>
                  <a:pt x="4225765" y="1949918"/>
                  <a:pt x="4304015" y="1916191"/>
                  <a:pt x="4383852" y="1911046"/>
                </a:cubicBezTo>
                <a:close/>
                <a:moveTo>
                  <a:pt x="6122918" y="1219120"/>
                </a:moveTo>
                <a:cubicBezTo>
                  <a:pt x="6149531" y="1217406"/>
                  <a:pt x="6176319" y="1218868"/>
                  <a:pt x="6202668" y="1223516"/>
                </a:cubicBezTo>
                <a:cubicBezTo>
                  <a:pt x="6265901" y="1234669"/>
                  <a:pt x="6326597" y="1264176"/>
                  <a:pt x="6376226" y="1312179"/>
                </a:cubicBezTo>
                <a:cubicBezTo>
                  <a:pt x="6508565" y="1440185"/>
                  <a:pt x="6512078" y="1651236"/>
                  <a:pt x="6384072" y="1783575"/>
                </a:cubicBezTo>
                <a:lnTo>
                  <a:pt x="2905912" y="5379497"/>
                </a:lnTo>
                <a:cubicBezTo>
                  <a:pt x="2777906" y="5511837"/>
                  <a:pt x="2566854" y="5515350"/>
                  <a:pt x="2434514" y="5387345"/>
                </a:cubicBezTo>
                <a:cubicBezTo>
                  <a:pt x="2302174" y="5259339"/>
                  <a:pt x="2298660" y="5048287"/>
                  <a:pt x="2426667" y="4915946"/>
                </a:cubicBezTo>
                <a:lnTo>
                  <a:pt x="5904827" y="1320025"/>
                </a:lnTo>
                <a:cubicBezTo>
                  <a:pt x="5964831" y="1257990"/>
                  <a:pt x="6043080" y="1224263"/>
                  <a:pt x="6122918" y="1219120"/>
                </a:cubicBezTo>
                <a:close/>
                <a:moveTo>
                  <a:pt x="2630391" y="437382"/>
                </a:moveTo>
                <a:cubicBezTo>
                  <a:pt x="2657004" y="435667"/>
                  <a:pt x="2683792" y="437129"/>
                  <a:pt x="2710140" y="441778"/>
                </a:cubicBezTo>
                <a:cubicBezTo>
                  <a:pt x="2773374" y="452932"/>
                  <a:pt x="2834071" y="482439"/>
                  <a:pt x="2883699" y="530441"/>
                </a:cubicBezTo>
                <a:cubicBezTo>
                  <a:pt x="3016038" y="658447"/>
                  <a:pt x="3019551" y="869501"/>
                  <a:pt x="2891546" y="1001840"/>
                </a:cubicBezTo>
                <a:lnTo>
                  <a:pt x="572999" y="3398885"/>
                </a:lnTo>
                <a:cubicBezTo>
                  <a:pt x="444992" y="3531226"/>
                  <a:pt x="233940" y="3534739"/>
                  <a:pt x="101600" y="3406733"/>
                </a:cubicBezTo>
                <a:cubicBezTo>
                  <a:pt x="-30740" y="3278727"/>
                  <a:pt x="-34253" y="3067675"/>
                  <a:pt x="93753" y="2935335"/>
                </a:cubicBezTo>
                <a:lnTo>
                  <a:pt x="2412301" y="538287"/>
                </a:lnTo>
                <a:cubicBezTo>
                  <a:pt x="2472303" y="476254"/>
                  <a:pt x="2550554" y="442525"/>
                  <a:pt x="2630391" y="437382"/>
                </a:cubicBezTo>
                <a:close/>
                <a:moveTo>
                  <a:pt x="3711683" y="414113"/>
                </a:moveTo>
                <a:cubicBezTo>
                  <a:pt x="3738295" y="412399"/>
                  <a:pt x="3765084" y="413859"/>
                  <a:pt x="3791432" y="418507"/>
                </a:cubicBezTo>
                <a:cubicBezTo>
                  <a:pt x="3854667" y="429662"/>
                  <a:pt x="3915363" y="459171"/>
                  <a:pt x="3964992" y="507172"/>
                </a:cubicBezTo>
                <a:cubicBezTo>
                  <a:pt x="4097331" y="635177"/>
                  <a:pt x="4100845" y="846230"/>
                  <a:pt x="3972839" y="978571"/>
                </a:cubicBezTo>
                <a:lnTo>
                  <a:pt x="995720" y="4056485"/>
                </a:lnTo>
                <a:cubicBezTo>
                  <a:pt x="867714" y="4188825"/>
                  <a:pt x="656662" y="4192338"/>
                  <a:pt x="524322" y="4064333"/>
                </a:cubicBezTo>
                <a:cubicBezTo>
                  <a:pt x="391982" y="3936326"/>
                  <a:pt x="388469" y="3725274"/>
                  <a:pt x="516475" y="3592934"/>
                </a:cubicBezTo>
                <a:lnTo>
                  <a:pt x="3493594" y="515018"/>
                </a:lnTo>
                <a:cubicBezTo>
                  <a:pt x="3553596" y="452985"/>
                  <a:pt x="3631846" y="419258"/>
                  <a:pt x="3711683" y="414113"/>
                </a:cubicBezTo>
                <a:close/>
                <a:moveTo>
                  <a:pt x="5172859" y="694"/>
                </a:moveTo>
                <a:cubicBezTo>
                  <a:pt x="5199471" y="-1020"/>
                  <a:pt x="5226260" y="442"/>
                  <a:pt x="5252608" y="5089"/>
                </a:cubicBezTo>
                <a:cubicBezTo>
                  <a:pt x="5315842" y="16244"/>
                  <a:pt x="5376539" y="45750"/>
                  <a:pt x="5426166" y="93754"/>
                </a:cubicBezTo>
                <a:cubicBezTo>
                  <a:pt x="5558506" y="221760"/>
                  <a:pt x="5562019" y="432812"/>
                  <a:pt x="5434014" y="565153"/>
                </a:cubicBezTo>
                <a:lnTo>
                  <a:pt x="1151991" y="4992151"/>
                </a:lnTo>
                <a:cubicBezTo>
                  <a:pt x="1023985" y="5124491"/>
                  <a:pt x="812933" y="5128005"/>
                  <a:pt x="680593" y="4999999"/>
                </a:cubicBezTo>
                <a:cubicBezTo>
                  <a:pt x="548253" y="4871992"/>
                  <a:pt x="544740" y="4660940"/>
                  <a:pt x="672745" y="4528600"/>
                </a:cubicBezTo>
                <a:lnTo>
                  <a:pt x="4954768" y="101601"/>
                </a:lnTo>
                <a:cubicBezTo>
                  <a:pt x="5014770" y="39567"/>
                  <a:pt x="5093021" y="5839"/>
                  <a:pt x="5172859" y="694"/>
                </a:cubicBezTo>
                <a:close/>
              </a:path>
            </a:pathLst>
          </a:custGeom>
        </p:spPr>
      </p:pic>
      <p:pic>
        <p:nvPicPr>
          <p:cNvPr id="31" name="图片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53164" y="0"/>
            <a:ext cx="1842836" cy="6858000"/>
          </a:xfrm>
          <a:prstGeom prst="rect">
            <a:avLst/>
          </a:prstGeom>
        </p:spPr>
      </p:pic>
      <p:grpSp>
        <p:nvGrpSpPr>
          <p:cNvPr id="29" name="组合 28"/>
          <p:cNvGrpSpPr/>
          <p:nvPr/>
        </p:nvGrpSpPr>
        <p:grpSpPr>
          <a:xfrm>
            <a:off x="3962977" y="3148391"/>
            <a:ext cx="1767455" cy="876201"/>
            <a:chOff x="6727540" y="2987289"/>
            <a:chExt cx="2128849" cy="876201"/>
          </a:xfrm>
        </p:grpSpPr>
        <p:sp>
          <p:nvSpPr>
            <p:cNvPr id="30" name="Rectangle: Rounded Corners 166"/>
            <p:cNvSpPr/>
            <p:nvPr/>
          </p:nvSpPr>
          <p:spPr>
            <a:xfrm>
              <a:off x="6754079" y="2987289"/>
              <a:ext cx="1371846" cy="286536"/>
            </a:xfrm>
            <a:prstGeom prst="roundRect">
              <a:avLst>
                <a:gd name="adj" fmla="val 11081"/>
              </a:avLst>
            </a:prstGeom>
            <a:blipFill dpi="0" rotWithShape="1">
              <a:blip r:embed="rId8" cstate="print">
                <a:extLst>
                  <a:ext uri="{28A0092B-C50C-407E-A947-70E740481C1C}">
                    <a14:useLocalDpi xmlns:a14="http://schemas.microsoft.com/office/drawing/2010/main" val="0"/>
                  </a:ext>
                </a:extLst>
              </a:blip>
              <a:srcRect/>
              <a:stretch>
                <a:fillRect/>
              </a:stretch>
            </a:blipFill>
            <a:ln w="12700">
              <a:miter lim="400000"/>
            </a:ln>
            <a:effectLst/>
          </p:spPr>
          <p:txBody>
            <a:bodyPr wrap="none" lIns="19050" tIns="19050" rIns="19050" bIns="19050" anchor="ctr" anchorCtr="1">
              <a:normAutofit/>
            </a:bodyPr>
            <a:lstStyle/>
            <a:p>
              <a:pPr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人力成本</a:t>
              </a:r>
            </a:p>
          </p:txBody>
        </p:sp>
        <p:sp>
          <p:nvSpPr>
            <p:cNvPr id="32" name="Rectangle 176"/>
            <p:cNvSpPr/>
            <p:nvPr/>
          </p:nvSpPr>
          <p:spPr>
            <a:xfrm>
              <a:off x="6727540" y="3408177"/>
              <a:ext cx="2128849" cy="455313"/>
            </a:xfrm>
            <a:prstGeom prst="rect">
              <a:avLst/>
            </a:prstGeom>
            <a:ln w="12700">
              <a:miter lim="400000"/>
            </a:ln>
          </p:spPr>
          <p:txBody>
            <a:bodyPr wrap="square" lIns="25400" tIns="25400" rIns="25400" bIns="25400">
              <a:noAutofit/>
            </a:bodyPr>
            <a:lstStyle/>
            <a:p>
              <a:pPr>
                <a:lnSpc>
                  <a:spcPct val="12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技术维护团队</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5</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人，开支</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60</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万。</a:t>
              </a:r>
            </a:p>
          </p:txBody>
        </p:sp>
      </p:grpSp>
      <p:grpSp>
        <p:nvGrpSpPr>
          <p:cNvPr id="33" name="组合 32"/>
          <p:cNvGrpSpPr/>
          <p:nvPr/>
        </p:nvGrpSpPr>
        <p:grpSpPr>
          <a:xfrm>
            <a:off x="3962977" y="4408214"/>
            <a:ext cx="1767455" cy="872305"/>
            <a:chOff x="6727540" y="4247112"/>
            <a:chExt cx="2128849" cy="872305"/>
          </a:xfrm>
        </p:grpSpPr>
        <p:sp>
          <p:nvSpPr>
            <p:cNvPr id="34" name="Rectangle: Rounded Corners 168"/>
            <p:cNvSpPr/>
            <p:nvPr/>
          </p:nvSpPr>
          <p:spPr>
            <a:xfrm>
              <a:off x="6754079" y="4247112"/>
              <a:ext cx="1371846" cy="286536"/>
            </a:xfrm>
            <a:prstGeom prst="roundRect">
              <a:avLst>
                <a:gd name="adj" fmla="val 11081"/>
              </a:avLst>
            </a:prstGeom>
            <a:blipFill dpi="0" rotWithShape="1">
              <a:blip r:embed="rId8" cstate="print">
                <a:extLst>
                  <a:ext uri="{28A0092B-C50C-407E-A947-70E740481C1C}">
                    <a14:useLocalDpi xmlns:a14="http://schemas.microsoft.com/office/drawing/2010/main" val="0"/>
                  </a:ext>
                </a:extLst>
              </a:blip>
              <a:srcRect/>
              <a:stretch>
                <a:fillRect/>
              </a:stretch>
            </a:blipFill>
            <a:ln w="12700">
              <a:miter lim="400000"/>
            </a:ln>
            <a:effectLst/>
          </p:spPr>
          <p:txBody>
            <a:bodyPr wrap="none" lIns="19050" tIns="19050" rIns="19050" bIns="19050" anchor="ctr" anchorCtr="1">
              <a:normAutofit/>
            </a:bodyPr>
            <a:lstStyle/>
            <a:p>
              <a:pPr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房租办公</a:t>
              </a:r>
            </a:p>
          </p:txBody>
        </p:sp>
        <p:sp>
          <p:nvSpPr>
            <p:cNvPr id="35" name="Rectangle 177"/>
            <p:cNvSpPr/>
            <p:nvPr/>
          </p:nvSpPr>
          <p:spPr>
            <a:xfrm>
              <a:off x="6727540" y="4664103"/>
              <a:ext cx="2128849" cy="455314"/>
            </a:xfrm>
            <a:prstGeom prst="rect">
              <a:avLst/>
            </a:prstGeom>
            <a:ln w="12700">
              <a:miter lim="400000"/>
            </a:ln>
          </p:spPr>
          <p:txBody>
            <a:bodyPr wrap="square" lIns="25400" tIns="25400" rIns="25400" bIns="25400">
              <a:noAutofit/>
            </a:bodyPr>
            <a:lstStyle/>
            <a:p>
              <a:pPr>
                <a:lnSpc>
                  <a:spcPct val="12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房租、装修及办公费用共计</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20</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万。</a:t>
              </a:r>
            </a:p>
          </p:txBody>
        </p:sp>
      </p:grpSp>
      <p:grpSp>
        <p:nvGrpSpPr>
          <p:cNvPr id="36" name="组合 35"/>
          <p:cNvGrpSpPr/>
          <p:nvPr/>
        </p:nvGrpSpPr>
        <p:grpSpPr>
          <a:xfrm>
            <a:off x="6591100" y="1903951"/>
            <a:ext cx="1767454" cy="866035"/>
            <a:chOff x="9310021" y="1741527"/>
            <a:chExt cx="2128848" cy="866035"/>
          </a:xfrm>
        </p:grpSpPr>
        <p:sp>
          <p:nvSpPr>
            <p:cNvPr id="37" name="Rectangle: Rounded Corners 170"/>
            <p:cNvSpPr/>
            <p:nvPr/>
          </p:nvSpPr>
          <p:spPr>
            <a:xfrm>
              <a:off x="9336966" y="1741527"/>
              <a:ext cx="1471977" cy="286536"/>
            </a:xfrm>
            <a:prstGeom prst="roundRect">
              <a:avLst>
                <a:gd name="adj" fmla="val 11081"/>
              </a:avLst>
            </a:prstGeom>
            <a:blipFill dpi="0" rotWithShape="1">
              <a:blip r:embed="rId9" cstate="print">
                <a:extLst>
                  <a:ext uri="{28A0092B-C50C-407E-A947-70E740481C1C}">
                    <a14:useLocalDpi xmlns:a14="http://schemas.microsoft.com/office/drawing/2010/main" val="0"/>
                  </a:ext>
                </a:extLst>
              </a:blip>
              <a:srcRect/>
              <a:stretch>
                <a:fillRect/>
              </a:stretch>
            </a:blipFill>
            <a:ln w="12700">
              <a:miter lim="400000"/>
            </a:ln>
            <a:effectLst/>
          </p:spPr>
          <p:txBody>
            <a:bodyPr wrap="none" lIns="19050" tIns="19050" rIns="19050" bIns="19050" anchor="ctr" anchorCtr="1">
              <a:normAutofit/>
            </a:bodyPr>
            <a:lstStyle/>
            <a:p>
              <a:pPr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推广费用</a:t>
              </a:r>
            </a:p>
          </p:txBody>
        </p:sp>
        <p:sp>
          <p:nvSpPr>
            <p:cNvPr id="38" name="Rectangle 178"/>
            <p:cNvSpPr/>
            <p:nvPr/>
          </p:nvSpPr>
          <p:spPr>
            <a:xfrm>
              <a:off x="9310021" y="2152248"/>
              <a:ext cx="2128848" cy="455314"/>
            </a:xfrm>
            <a:prstGeom prst="rect">
              <a:avLst/>
            </a:prstGeom>
            <a:ln w="12700">
              <a:miter lim="400000"/>
            </a:ln>
          </p:spPr>
          <p:txBody>
            <a:bodyPr wrap="square" lIns="25400" tIns="25400" rIns="25400" bIns="25400">
              <a:noAutofit/>
            </a:bodyPr>
            <a:lstStyle/>
            <a:p>
              <a:pPr>
                <a:lnSpc>
                  <a:spcPct val="12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主要是各类销售，活动物料费用</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10</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万。</a:t>
              </a:r>
            </a:p>
          </p:txBody>
        </p:sp>
      </p:grpSp>
      <p:grpSp>
        <p:nvGrpSpPr>
          <p:cNvPr id="39" name="组合 38"/>
          <p:cNvGrpSpPr/>
          <p:nvPr/>
        </p:nvGrpSpPr>
        <p:grpSpPr>
          <a:xfrm>
            <a:off x="6591100" y="3149713"/>
            <a:ext cx="1767454" cy="876201"/>
            <a:chOff x="9310021" y="2987289"/>
            <a:chExt cx="2128848" cy="876201"/>
          </a:xfrm>
        </p:grpSpPr>
        <p:sp>
          <p:nvSpPr>
            <p:cNvPr id="40" name="Rectangle: Rounded Corners 172"/>
            <p:cNvSpPr/>
            <p:nvPr/>
          </p:nvSpPr>
          <p:spPr>
            <a:xfrm>
              <a:off x="9336966" y="2987289"/>
              <a:ext cx="1471977" cy="286536"/>
            </a:xfrm>
            <a:prstGeom prst="roundRect">
              <a:avLst>
                <a:gd name="adj" fmla="val 11081"/>
              </a:avLst>
            </a:prstGeom>
            <a:blipFill dpi="0" rotWithShape="1">
              <a:blip r:embed="rId9" cstate="print">
                <a:extLst>
                  <a:ext uri="{28A0092B-C50C-407E-A947-70E740481C1C}">
                    <a14:useLocalDpi xmlns:a14="http://schemas.microsoft.com/office/drawing/2010/main" val="0"/>
                  </a:ext>
                </a:extLst>
              </a:blip>
              <a:srcRect/>
              <a:stretch>
                <a:fillRect/>
              </a:stretch>
            </a:blipFill>
            <a:ln w="12700">
              <a:miter lim="400000"/>
            </a:ln>
            <a:effectLst/>
          </p:spPr>
          <p:txBody>
            <a:bodyPr wrap="none" lIns="19050" tIns="19050" rIns="19050" bIns="19050" anchor="ctr" anchorCtr="1">
              <a:normAutofit/>
            </a:bodyPr>
            <a:lstStyle/>
            <a:p>
              <a:pPr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广告宣传</a:t>
              </a:r>
            </a:p>
          </p:txBody>
        </p:sp>
        <p:sp>
          <p:nvSpPr>
            <p:cNvPr id="41" name="Rectangle 179"/>
            <p:cNvSpPr/>
            <p:nvPr/>
          </p:nvSpPr>
          <p:spPr>
            <a:xfrm>
              <a:off x="9310021" y="3408177"/>
              <a:ext cx="2128848" cy="455313"/>
            </a:xfrm>
            <a:prstGeom prst="rect">
              <a:avLst/>
            </a:prstGeom>
            <a:ln w="12700">
              <a:miter lim="400000"/>
            </a:ln>
          </p:spPr>
          <p:txBody>
            <a:bodyPr wrap="square" lIns="25400" tIns="25400" rIns="25400" bIns="25400">
              <a:noAutofit/>
            </a:bodyPr>
            <a:lstStyle/>
            <a:p>
              <a:pPr>
                <a:lnSpc>
                  <a:spcPct val="12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电视台、报纸、现场展板、户外广告费用</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15</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万。</a:t>
              </a:r>
            </a:p>
          </p:txBody>
        </p:sp>
      </p:grpSp>
      <p:grpSp>
        <p:nvGrpSpPr>
          <p:cNvPr id="42" name="组合 41"/>
          <p:cNvGrpSpPr/>
          <p:nvPr/>
        </p:nvGrpSpPr>
        <p:grpSpPr>
          <a:xfrm>
            <a:off x="6591100" y="4409536"/>
            <a:ext cx="1767454" cy="872305"/>
            <a:chOff x="9310021" y="4247112"/>
            <a:chExt cx="2128848" cy="872305"/>
          </a:xfrm>
        </p:grpSpPr>
        <p:sp>
          <p:nvSpPr>
            <p:cNvPr id="43" name="Rectangle: Rounded Corners 174"/>
            <p:cNvSpPr/>
            <p:nvPr/>
          </p:nvSpPr>
          <p:spPr>
            <a:xfrm>
              <a:off x="9336966" y="4247112"/>
              <a:ext cx="1471977" cy="286536"/>
            </a:xfrm>
            <a:prstGeom prst="roundRect">
              <a:avLst>
                <a:gd name="adj" fmla="val 11081"/>
              </a:avLst>
            </a:prstGeom>
            <a:blipFill dpi="0" rotWithShape="1">
              <a:blip r:embed="rId9" cstate="print">
                <a:extLst>
                  <a:ext uri="{28A0092B-C50C-407E-A947-70E740481C1C}">
                    <a14:useLocalDpi xmlns:a14="http://schemas.microsoft.com/office/drawing/2010/main" val="0"/>
                  </a:ext>
                </a:extLst>
              </a:blip>
              <a:srcRect/>
              <a:stretch>
                <a:fillRect/>
              </a:stretch>
            </a:blipFill>
            <a:ln w="12700">
              <a:miter lim="400000"/>
            </a:ln>
            <a:effectLst/>
          </p:spPr>
          <p:txBody>
            <a:bodyPr wrap="none" lIns="19050" tIns="19050" rIns="19050" bIns="19050" anchor="ctr" anchorCtr="1">
              <a:normAutofit/>
            </a:bodyPr>
            <a:lstStyle/>
            <a:p>
              <a:pPr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其他费用</a:t>
              </a:r>
            </a:p>
          </p:txBody>
        </p:sp>
        <p:sp>
          <p:nvSpPr>
            <p:cNvPr id="44" name="Rectangle 180"/>
            <p:cNvSpPr/>
            <p:nvPr/>
          </p:nvSpPr>
          <p:spPr>
            <a:xfrm>
              <a:off x="9310021" y="4664103"/>
              <a:ext cx="2128848" cy="455314"/>
            </a:xfrm>
            <a:prstGeom prst="rect">
              <a:avLst/>
            </a:prstGeom>
            <a:ln w="12700">
              <a:miter lim="400000"/>
            </a:ln>
          </p:spPr>
          <p:txBody>
            <a:bodyPr wrap="square" lIns="25400" tIns="25400" rIns="25400" bIns="25400">
              <a:noAutofit/>
            </a:bodyPr>
            <a:lstStyle/>
            <a:p>
              <a:pPr>
                <a:lnSpc>
                  <a:spcPct val="12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库存商品、设备折相等其他费用</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20</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万。</a:t>
              </a:r>
            </a:p>
          </p:txBody>
        </p:sp>
      </p:grpSp>
      <p:grpSp>
        <p:nvGrpSpPr>
          <p:cNvPr id="45" name="组合 44"/>
          <p:cNvGrpSpPr/>
          <p:nvPr/>
        </p:nvGrpSpPr>
        <p:grpSpPr>
          <a:xfrm>
            <a:off x="3989515" y="1902629"/>
            <a:ext cx="1707696" cy="930181"/>
            <a:chOff x="6754080" y="1741527"/>
            <a:chExt cx="2026530" cy="930181"/>
          </a:xfrm>
        </p:grpSpPr>
        <p:sp>
          <p:nvSpPr>
            <p:cNvPr id="46" name="Rectangle: Rounded Corners 164"/>
            <p:cNvSpPr/>
            <p:nvPr/>
          </p:nvSpPr>
          <p:spPr>
            <a:xfrm>
              <a:off x="6754080" y="1741527"/>
              <a:ext cx="1352071" cy="286536"/>
            </a:xfrm>
            <a:prstGeom prst="roundRect">
              <a:avLst>
                <a:gd name="adj" fmla="val 11081"/>
              </a:avLst>
            </a:prstGeom>
            <a:blipFill dpi="0" rotWithShape="1">
              <a:blip r:embed="rId8" cstate="print">
                <a:extLst>
                  <a:ext uri="{28A0092B-C50C-407E-A947-70E740481C1C}">
                    <a14:useLocalDpi xmlns:a14="http://schemas.microsoft.com/office/drawing/2010/main" val="0"/>
                  </a:ext>
                </a:extLst>
              </a:blip>
              <a:srcRect/>
              <a:stretch>
                <a:fillRect/>
              </a:stretch>
            </a:blipFill>
            <a:ln w="12700">
              <a:miter lim="400000"/>
            </a:ln>
            <a:effectLst/>
          </p:spPr>
          <p:txBody>
            <a:bodyPr wrap="none" lIns="19050" tIns="19050" rIns="19050" bIns="19050" anchor="ctr" anchorCtr="1">
              <a:normAutofit/>
            </a:bodyPr>
            <a:lstStyle/>
            <a:p>
              <a:pPr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平台建设</a:t>
              </a:r>
            </a:p>
          </p:txBody>
        </p:sp>
        <p:sp>
          <p:nvSpPr>
            <p:cNvPr id="47" name="TextBox 181"/>
            <p:cNvSpPr txBox="1"/>
            <p:nvPr/>
          </p:nvSpPr>
          <p:spPr>
            <a:xfrm>
              <a:off x="6754911" y="2180128"/>
              <a:ext cx="2025699" cy="491580"/>
            </a:xfrm>
            <a:prstGeom prst="rect">
              <a:avLst/>
            </a:prstGeom>
            <a:ln w="12700">
              <a:miter lim="400000"/>
            </a:ln>
          </p:spPr>
          <p:txBody>
            <a:bodyPr wrap="square" lIns="25400" tIns="25400" rIns="25400" bIns="25400">
              <a:normAutofit/>
            </a:bodyPr>
            <a:lstStyle/>
            <a:p>
              <a:pPr>
                <a:lnSpc>
                  <a:spcPct val="12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技术费用和托管费用共计</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20</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万元。</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2" presetClass="entr" presetSubtype="8" fill="hold" grpId="0" nodeType="afterEffect" p14:presetBounceEnd="67000">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14:bounceEnd="67000">
                                          <p:cBhvr additive="base">
                                            <p:cTn id="13" dur="2000" fill="hold"/>
                                            <p:tgtEl>
                                              <p:spTgt spid="12"/>
                                            </p:tgtEl>
                                            <p:attrNameLst>
                                              <p:attrName>ppt_x</p:attrName>
                                            </p:attrNameLst>
                                          </p:cBhvr>
                                          <p:tavLst>
                                            <p:tav tm="0">
                                              <p:val>
                                                <p:strVal val="0-#ppt_w/2"/>
                                              </p:val>
                                            </p:tav>
                                            <p:tav tm="100000">
                                              <p:val>
                                                <p:strVal val="#ppt_x"/>
                                              </p:val>
                                            </p:tav>
                                          </p:tavLst>
                                        </p:anim>
                                        <p:anim calcmode="lin" valueType="num" p14:bounceEnd="67000">
                                          <p:cBhvr additive="base">
                                            <p:cTn id="14" dur="20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3000"/>
                                </p:stCondLst>
                                <p:childTnLst>
                                  <p:par>
                                    <p:cTn id="16" presetID="2" presetClass="entr" presetSubtype="4"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additive="base">
                                            <p:cTn id="18" dur="500" fill="hold"/>
                                            <p:tgtEl>
                                              <p:spTgt spid="45"/>
                                            </p:tgtEl>
                                            <p:attrNameLst>
                                              <p:attrName>ppt_x</p:attrName>
                                            </p:attrNameLst>
                                          </p:cBhvr>
                                          <p:tavLst>
                                            <p:tav tm="0">
                                              <p:val>
                                                <p:strVal val="#ppt_x"/>
                                              </p:val>
                                            </p:tav>
                                            <p:tav tm="100000">
                                              <p:val>
                                                <p:strVal val="#ppt_x"/>
                                              </p:val>
                                            </p:tav>
                                          </p:tavLst>
                                        </p:anim>
                                        <p:anim calcmode="lin" valueType="num">
                                          <p:cBhvr additive="base">
                                            <p:cTn id="19" dur="500" fill="hold"/>
                                            <p:tgtEl>
                                              <p:spTgt spid="45"/>
                                            </p:tgtEl>
                                            <p:attrNameLst>
                                              <p:attrName>ppt_y</p:attrName>
                                            </p:attrNameLst>
                                          </p:cBhvr>
                                          <p:tavLst>
                                            <p:tav tm="0">
                                              <p:val>
                                                <p:strVal val="1+#ppt_h/2"/>
                                              </p:val>
                                            </p:tav>
                                            <p:tav tm="100000">
                                              <p:val>
                                                <p:strVal val="#ppt_y"/>
                                              </p:val>
                                            </p:tav>
                                          </p:tavLst>
                                        </p:anim>
                                      </p:childTnLst>
                                    </p:cTn>
                                  </p:par>
                                </p:childTnLst>
                              </p:cTn>
                            </p:par>
                            <p:par>
                              <p:cTn id="20" fill="hold">
                                <p:stCondLst>
                                  <p:cond delay="3500"/>
                                </p:stCondLst>
                                <p:childTnLst>
                                  <p:par>
                                    <p:cTn id="21" presetID="2" presetClass="entr" presetSubtype="4"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1+#ppt_h/2"/>
                                              </p:val>
                                            </p:tav>
                                            <p:tav tm="100000">
                                              <p:val>
                                                <p:strVal val="#ppt_y"/>
                                              </p:val>
                                            </p:tav>
                                          </p:tavLst>
                                        </p:anim>
                                      </p:childTnLst>
                                    </p:cTn>
                                  </p:par>
                                </p:childTnLst>
                              </p:cTn>
                            </p:par>
                            <p:par>
                              <p:cTn id="25" fill="hold">
                                <p:stCondLst>
                                  <p:cond delay="4000"/>
                                </p:stCondLst>
                                <p:childTnLst>
                                  <p:par>
                                    <p:cTn id="26" presetID="2" presetClass="entr" presetSubtype="4"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additive="base">
                                            <p:cTn id="28" dur="500" fill="hold"/>
                                            <p:tgtEl>
                                              <p:spTgt spid="33"/>
                                            </p:tgtEl>
                                            <p:attrNameLst>
                                              <p:attrName>ppt_x</p:attrName>
                                            </p:attrNameLst>
                                          </p:cBhvr>
                                          <p:tavLst>
                                            <p:tav tm="0">
                                              <p:val>
                                                <p:strVal val="#ppt_x"/>
                                              </p:val>
                                            </p:tav>
                                            <p:tav tm="100000">
                                              <p:val>
                                                <p:strVal val="#ppt_x"/>
                                              </p:val>
                                            </p:tav>
                                          </p:tavLst>
                                        </p:anim>
                                        <p:anim calcmode="lin" valueType="num">
                                          <p:cBhvr additive="base">
                                            <p:cTn id="29" dur="500" fill="hold"/>
                                            <p:tgtEl>
                                              <p:spTgt spid="33"/>
                                            </p:tgtEl>
                                            <p:attrNameLst>
                                              <p:attrName>ppt_y</p:attrName>
                                            </p:attrNameLst>
                                          </p:cBhvr>
                                          <p:tavLst>
                                            <p:tav tm="0">
                                              <p:val>
                                                <p:strVal val="1+#ppt_h/2"/>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500" fill="hold"/>
                                            <p:tgtEl>
                                              <p:spTgt spid="36"/>
                                            </p:tgtEl>
                                            <p:attrNameLst>
                                              <p:attrName>ppt_x</p:attrName>
                                            </p:attrNameLst>
                                          </p:cBhvr>
                                          <p:tavLst>
                                            <p:tav tm="0">
                                              <p:val>
                                                <p:strVal val="#ppt_x"/>
                                              </p:val>
                                            </p:tav>
                                            <p:tav tm="100000">
                                              <p:val>
                                                <p:strVal val="#ppt_x"/>
                                              </p:val>
                                            </p:tav>
                                          </p:tavLst>
                                        </p:anim>
                                        <p:anim calcmode="lin" valueType="num">
                                          <p:cBhvr additive="base">
                                            <p:cTn id="34" dur="500" fill="hold"/>
                                            <p:tgtEl>
                                              <p:spTgt spid="36"/>
                                            </p:tgtEl>
                                            <p:attrNameLst>
                                              <p:attrName>ppt_y</p:attrName>
                                            </p:attrNameLst>
                                          </p:cBhvr>
                                          <p:tavLst>
                                            <p:tav tm="0">
                                              <p:val>
                                                <p:strVal val="1+#ppt_h/2"/>
                                              </p:val>
                                            </p:tav>
                                            <p:tav tm="100000">
                                              <p:val>
                                                <p:strVal val="#ppt_y"/>
                                              </p:val>
                                            </p:tav>
                                          </p:tavLst>
                                        </p:anim>
                                      </p:childTnLst>
                                    </p:cTn>
                                  </p:par>
                                </p:childTnLst>
                              </p:cTn>
                            </p:par>
                            <p:par>
                              <p:cTn id="35" fill="hold">
                                <p:stCondLst>
                                  <p:cond delay="5000"/>
                                </p:stCondLst>
                                <p:childTnLst>
                                  <p:par>
                                    <p:cTn id="36" presetID="2" presetClass="entr" presetSubtype="4" fill="hold"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500" fill="hold"/>
                                            <p:tgtEl>
                                              <p:spTgt spid="39"/>
                                            </p:tgtEl>
                                            <p:attrNameLst>
                                              <p:attrName>ppt_x</p:attrName>
                                            </p:attrNameLst>
                                          </p:cBhvr>
                                          <p:tavLst>
                                            <p:tav tm="0">
                                              <p:val>
                                                <p:strVal val="#ppt_x"/>
                                              </p:val>
                                            </p:tav>
                                            <p:tav tm="100000">
                                              <p:val>
                                                <p:strVal val="#ppt_x"/>
                                              </p:val>
                                            </p:tav>
                                          </p:tavLst>
                                        </p:anim>
                                        <p:anim calcmode="lin" valueType="num">
                                          <p:cBhvr additive="base">
                                            <p:cTn id="39" dur="500" fill="hold"/>
                                            <p:tgtEl>
                                              <p:spTgt spid="39"/>
                                            </p:tgtEl>
                                            <p:attrNameLst>
                                              <p:attrName>ppt_y</p:attrName>
                                            </p:attrNameLst>
                                          </p:cBhvr>
                                          <p:tavLst>
                                            <p:tav tm="0">
                                              <p:val>
                                                <p:strVal val="1+#ppt_h/2"/>
                                              </p:val>
                                            </p:tav>
                                            <p:tav tm="100000">
                                              <p:val>
                                                <p:strVal val="#ppt_y"/>
                                              </p:val>
                                            </p:tav>
                                          </p:tavLst>
                                        </p:anim>
                                      </p:childTnLst>
                                    </p:cTn>
                                  </p:par>
                                </p:childTnLst>
                              </p:cTn>
                            </p:par>
                            <p:par>
                              <p:cTn id="40" fill="hold">
                                <p:stCondLst>
                                  <p:cond delay="5500"/>
                                </p:stCondLst>
                                <p:childTnLst>
                                  <p:par>
                                    <p:cTn id="41" presetID="2" presetClass="entr" presetSubtype="4"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500" fill="hold"/>
                                            <p:tgtEl>
                                              <p:spTgt spid="42"/>
                                            </p:tgtEl>
                                            <p:attrNameLst>
                                              <p:attrName>ppt_x</p:attrName>
                                            </p:attrNameLst>
                                          </p:cBhvr>
                                          <p:tavLst>
                                            <p:tav tm="0">
                                              <p:val>
                                                <p:strVal val="#ppt_x"/>
                                              </p:val>
                                            </p:tav>
                                            <p:tav tm="100000">
                                              <p:val>
                                                <p:strVal val="#ppt_x"/>
                                              </p:val>
                                            </p:tav>
                                          </p:tavLst>
                                        </p:anim>
                                        <p:anim calcmode="lin" valueType="num">
                                          <p:cBhvr additive="base">
                                            <p:cTn id="4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2000" fill="hold"/>
                                            <p:tgtEl>
                                              <p:spTgt spid="12"/>
                                            </p:tgtEl>
                                            <p:attrNameLst>
                                              <p:attrName>ppt_x</p:attrName>
                                            </p:attrNameLst>
                                          </p:cBhvr>
                                          <p:tavLst>
                                            <p:tav tm="0">
                                              <p:val>
                                                <p:strVal val="0-#ppt_w/2"/>
                                              </p:val>
                                            </p:tav>
                                            <p:tav tm="100000">
                                              <p:val>
                                                <p:strVal val="#ppt_x"/>
                                              </p:val>
                                            </p:tav>
                                          </p:tavLst>
                                        </p:anim>
                                        <p:anim calcmode="lin" valueType="num">
                                          <p:cBhvr additive="base">
                                            <p:cTn id="14" dur="20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3000"/>
                                </p:stCondLst>
                                <p:childTnLst>
                                  <p:par>
                                    <p:cTn id="16" presetID="2" presetClass="entr" presetSubtype="4"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additive="base">
                                            <p:cTn id="18" dur="500" fill="hold"/>
                                            <p:tgtEl>
                                              <p:spTgt spid="45"/>
                                            </p:tgtEl>
                                            <p:attrNameLst>
                                              <p:attrName>ppt_x</p:attrName>
                                            </p:attrNameLst>
                                          </p:cBhvr>
                                          <p:tavLst>
                                            <p:tav tm="0">
                                              <p:val>
                                                <p:strVal val="#ppt_x"/>
                                              </p:val>
                                            </p:tav>
                                            <p:tav tm="100000">
                                              <p:val>
                                                <p:strVal val="#ppt_x"/>
                                              </p:val>
                                            </p:tav>
                                          </p:tavLst>
                                        </p:anim>
                                        <p:anim calcmode="lin" valueType="num">
                                          <p:cBhvr additive="base">
                                            <p:cTn id="19" dur="500" fill="hold"/>
                                            <p:tgtEl>
                                              <p:spTgt spid="45"/>
                                            </p:tgtEl>
                                            <p:attrNameLst>
                                              <p:attrName>ppt_y</p:attrName>
                                            </p:attrNameLst>
                                          </p:cBhvr>
                                          <p:tavLst>
                                            <p:tav tm="0">
                                              <p:val>
                                                <p:strVal val="1+#ppt_h/2"/>
                                              </p:val>
                                            </p:tav>
                                            <p:tav tm="100000">
                                              <p:val>
                                                <p:strVal val="#ppt_y"/>
                                              </p:val>
                                            </p:tav>
                                          </p:tavLst>
                                        </p:anim>
                                      </p:childTnLst>
                                    </p:cTn>
                                  </p:par>
                                </p:childTnLst>
                              </p:cTn>
                            </p:par>
                            <p:par>
                              <p:cTn id="20" fill="hold">
                                <p:stCondLst>
                                  <p:cond delay="3500"/>
                                </p:stCondLst>
                                <p:childTnLst>
                                  <p:par>
                                    <p:cTn id="21" presetID="2" presetClass="entr" presetSubtype="4"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1+#ppt_h/2"/>
                                              </p:val>
                                            </p:tav>
                                            <p:tav tm="100000">
                                              <p:val>
                                                <p:strVal val="#ppt_y"/>
                                              </p:val>
                                            </p:tav>
                                          </p:tavLst>
                                        </p:anim>
                                      </p:childTnLst>
                                    </p:cTn>
                                  </p:par>
                                </p:childTnLst>
                              </p:cTn>
                            </p:par>
                            <p:par>
                              <p:cTn id="25" fill="hold">
                                <p:stCondLst>
                                  <p:cond delay="4000"/>
                                </p:stCondLst>
                                <p:childTnLst>
                                  <p:par>
                                    <p:cTn id="26" presetID="2" presetClass="entr" presetSubtype="4"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additive="base">
                                            <p:cTn id="28" dur="500" fill="hold"/>
                                            <p:tgtEl>
                                              <p:spTgt spid="33"/>
                                            </p:tgtEl>
                                            <p:attrNameLst>
                                              <p:attrName>ppt_x</p:attrName>
                                            </p:attrNameLst>
                                          </p:cBhvr>
                                          <p:tavLst>
                                            <p:tav tm="0">
                                              <p:val>
                                                <p:strVal val="#ppt_x"/>
                                              </p:val>
                                            </p:tav>
                                            <p:tav tm="100000">
                                              <p:val>
                                                <p:strVal val="#ppt_x"/>
                                              </p:val>
                                            </p:tav>
                                          </p:tavLst>
                                        </p:anim>
                                        <p:anim calcmode="lin" valueType="num">
                                          <p:cBhvr additive="base">
                                            <p:cTn id="29" dur="500" fill="hold"/>
                                            <p:tgtEl>
                                              <p:spTgt spid="33"/>
                                            </p:tgtEl>
                                            <p:attrNameLst>
                                              <p:attrName>ppt_y</p:attrName>
                                            </p:attrNameLst>
                                          </p:cBhvr>
                                          <p:tavLst>
                                            <p:tav tm="0">
                                              <p:val>
                                                <p:strVal val="1+#ppt_h/2"/>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500" fill="hold"/>
                                            <p:tgtEl>
                                              <p:spTgt spid="36"/>
                                            </p:tgtEl>
                                            <p:attrNameLst>
                                              <p:attrName>ppt_x</p:attrName>
                                            </p:attrNameLst>
                                          </p:cBhvr>
                                          <p:tavLst>
                                            <p:tav tm="0">
                                              <p:val>
                                                <p:strVal val="#ppt_x"/>
                                              </p:val>
                                            </p:tav>
                                            <p:tav tm="100000">
                                              <p:val>
                                                <p:strVal val="#ppt_x"/>
                                              </p:val>
                                            </p:tav>
                                          </p:tavLst>
                                        </p:anim>
                                        <p:anim calcmode="lin" valueType="num">
                                          <p:cBhvr additive="base">
                                            <p:cTn id="34" dur="500" fill="hold"/>
                                            <p:tgtEl>
                                              <p:spTgt spid="36"/>
                                            </p:tgtEl>
                                            <p:attrNameLst>
                                              <p:attrName>ppt_y</p:attrName>
                                            </p:attrNameLst>
                                          </p:cBhvr>
                                          <p:tavLst>
                                            <p:tav tm="0">
                                              <p:val>
                                                <p:strVal val="1+#ppt_h/2"/>
                                              </p:val>
                                            </p:tav>
                                            <p:tav tm="100000">
                                              <p:val>
                                                <p:strVal val="#ppt_y"/>
                                              </p:val>
                                            </p:tav>
                                          </p:tavLst>
                                        </p:anim>
                                      </p:childTnLst>
                                    </p:cTn>
                                  </p:par>
                                </p:childTnLst>
                              </p:cTn>
                            </p:par>
                            <p:par>
                              <p:cTn id="35" fill="hold">
                                <p:stCondLst>
                                  <p:cond delay="5000"/>
                                </p:stCondLst>
                                <p:childTnLst>
                                  <p:par>
                                    <p:cTn id="36" presetID="2" presetClass="entr" presetSubtype="4" fill="hold"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500" fill="hold"/>
                                            <p:tgtEl>
                                              <p:spTgt spid="39"/>
                                            </p:tgtEl>
                                            <p:attrNameLst>
                                              <p:attrName>ppt_x</p:attrName>
                                            </p:attrNameLst>
                                          </p:cBhvr>
                                          <p:tavLst>
                                            <p:tav tm="0">
                                              <p:val>
                                                <p:strVal val="#ppt_x"/>
                                              </p:val>
                                            </p:tav>
                                            <p:tav tm="100000">
                                              <p:val>
                                                <p:strVal val="#ppt_x"/>
                                              </p:val>
                                            </p:tav>
                                          </p:tavLst>
                                        </p:anim>
                                        <p:anim calcmode="lin" valueType="num">
                                          <p:cBhvr additive="base">
                                            <p:cTn id="39" dur="500" fill="hold"/>
                                            <p:tgtEl>
                                              <p:spTgt spid="39"/>
                                            </p:tgtEl>
                                            <p:attrNameLst>
                                              <p:attrName>ppt_y</p:attrName>
                                            </p:attrNameLst>
                                          </p:cBhvr>
                                          <p:tavLst>
                                            <p:tav tm="0">
                                              <p:val>
                                                <p:strVal val="1+#ppt_h/2"/>
                                              </p:val>
                                            </p:tav>
                                            <p:tav tm="100000">
                                              <p:val>
                                                <p:strVal val="#ppt_y"/>
                                              </p:val>
                                            </p:tav>
                                          </p:tavLst>
                                        </p:anim>
                                      </p:childTnLst>
                                    </p:cTn>
                                  </p:par>
                                </p:childTnLst>
                              </p:cTn>
                            </p:par>
                            <p:par>
                              <p:cTn id="40" fill="hold">
                                <p:stCondLst>
                                  <p:cond delay="5500"/>
                                </p:stCondLst>
                                <p:childTnLst>
                                  <p:par>
                                    <p:cTn id="41" presetID="2" presetClass="entr" presetSubtype="4"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500" fill="hold"/>
                                            <p:tgtEl>
                                              <p:spTgt spid="42"/>
                                            </p:tgtEl>
                                            <p:attrNameLst>
                                              <p:attrName>ppt_x</p:attrName>
                                            </p:attrNameLst>
                                          </p:cBhvr>
                                          <p:tavLst>
                                            <p:tav tm="0">
                                              <p:val>
                                                <p:strVal val="#ppt_x"/>
                                              </p:val>
                                            </p:tav>
                                            <p:tav tm="100000">
                                              <p:val>
                                                <p:strVal val="#ppt_x"/>
                                              </p:val>
                                            </p:tav>
                                          </p:tavLst>
                                        </p:anim>
                                        <p:anim calcmode="lin" valueType="num">
                                          <p:cBhvr additive="base">
                                            <p:cTn id="4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9" name="直接连接符 48"/>
          <p:cNvCxnSpPr/>
          <p:nvPr/>
        </p:nvCxnSpPr>
        <p:spPr>
          <a:xfrm>
            <a:off x="0" y="0"/>
            <a:ext cx="1552575" cy="1508581"/>
          </a:xfrm>
          <a:prstGeom prst="line">
            <a:avLst/>
          </a:prstGeom>
        </p:spPr>
        <p:style>
          <a:lnRef idx="1">
            <a:schemeClr val="accent3"/>
          </a:lnRef>
          <a:fillRef idx="0">
            <a:schemeClr val="accent3"/>
          </a:fillRef>
          <a:effectRef idx="0">
            <a:schemeClr val="accent3"/>
          </a:effectRef>
          <a:fontRef idx="minor">
            <a:schemeClr val="tx1"/>
          </a:fontRef>
        </p:style>
      </p:cxnSp>
      <p:sp>
        <p:nvSpPr>
          <p:cNvPr id="50" name="椭圆 49"/>
          <p:cNvSpPr/>
          <p:nvPr/>
        </p:nvSpPr>
        <p:spPr>
          <a:xfrm>
            <a:off x="1552575" y="1508581"/>
            <a:ext cx="133350" cy="12019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7" name="直接连接符 66"/>
          <p:cNvCxnSpPr/>
          <p:nvPr/>
        </p:nvCxnSpPr>
        <p:spPr>
          <a:xfrm>
            <a:off x="1685925" y="1628775"/>
            <a:ext cx="1438275" cy="1378862"/>
          </a:xfrm>
          <a:prstGeom prst="line">
            <a:avLst/>
          </a:prstGeom>
        </p:spPr>
        <p:style>
          <a:lnRef idx="1">
            <a:schemeClr val="accent3"/>
          </a:lnRef>
          <a:fillRef idx="0">
            <a:schemeClr val="accent3"/>
          </a:fillRef>
          <a:effectRef idx="0">
            <a:schemeClr val="accent3"/>
          </a:effectRef>
          <a:fontRef idx="minor">
            <a:schemeClr val="tx1"/>
          </a:fontRef>
        </p:style>
      </p:cxnSp>
      <p:cxnSp>
        <p:nvCxnSpPr>
          <p:cNvPr id="68" name="直接连接符 67"/>
          <p:cNvCxnSpPr/>
          <p:nvPr/>
        </p:nvCxnSpPr>
        <p:spPr>
          <a:xfrm flipH="1">
            <a:off x="1576983" y="3170658"/>
            <a:ext cx="1485900" cy="1362075"/>
          </a:xfrm>
          <a:prstGeom prst="line">
            <a:avLst/>
          </a:prstGeom>
        </p:spPr>
        <p:style>
          <a:lnRef idx="1">
            <a:schemeClr val="accent3"/>
          </a:lnRef>
          <a:fillRef idx="0">
            <a:schemeClr val="accent3"/>
          </a:fillRef>
          <a:effectRef idx="0">
            <a:schemeClr val="accent3"/>
          </a:effectRef>
          <a:fontRef idx="minor">
            <a:schemeClr val="tx1"/>
          </a:fontRef>
        </p:style>
      </p:cxnSp>
      <p:cxnSp>
        <p:nvCxnSpPr>
          <p:cNvPr id="69" name="直接连接符 68"/>
          <p:cNvCxnSpPr/>
          <p:nvPr/>
        </p:nvCxnSpPr>
        <p:spPr>
          <a:xfrm>
            <a:off x="1588443" y="4695754"/>
            <a:ext cx="2904006" cy="2162246"/>
          </a:xfrm>
          <a:prstGeom prst="line">
            <a:avLst/>
          </a:prstGeom>
        </p:spPr>
        <p:style>
          <a:lnRef idx="1">
            <a:schemeClr val="accent3"/>
          </a:lnRef>
          <a:fillRef idx="0">
            <a:schemeClr val="accent3"/>
          </a:fillRef>
          <a:effectRef idx="0">
            <a:schemeClr val="accent3"/>
          </a:effectRef>
          <a:fontRef idx="minor">
            <a:schemeClr val="tx1"/>
          </a:fontRef>
        </p:style>
      </p:cxnSp>
      <p:sp>
        <p:nvSpPr>
          <p:cNvPr id="70" name="椭圆 69"/>
          <p:cNvSpPr/>
          <p:nvPr/>
        </p:nvSpPr>
        <p:spPr>
          <a:xfrm>
            <a:off x="3102768" y="3050464"/>
            <a:ext cx="133350" cy="120194"/>
          </a:xfrm>
          <a:prstGeom prst="ellips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1443633" y="4566035"/>
            <a:ext cx="133350" cy="120194"/>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Subtitle 2"/>
          <p:cNvSpPr txBox="1"/>
          <p:nvPr/>
        </p:nvSpPr>
        <p:spPr>
          <a:xfrm>
            <a:off x="3236118" y="2912505"/>
            <a:ext cx="3552825" cy="588946"/>
          </a:xfrm>
          <a:prstGeom prst="rect">
            <a:avLst/>
          </a:prstGeom>
        </p:spPr>
        <p:txBody>
          <a:bodyPr vert="horz" wrap="square" lIns="217490" tIns="108745" rIns="217490" bIns="108745"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spcBef>
                <a:spcPts val="0"/>
              </a:spcBef>
              <a:defRPr/>
            </a:pPr>
            <a:r>
              <a:rPr lang="en-US" altLang="zh-CN" sz="1000" noProof="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 adipiscing elit. Nulla imperdiet volutpat dui at fermentum..</a:t>
            </a:r>
          </a:p>
        </p:txBody>
      </p:sp>
      <p:sp>
        <p:nvSpPr>
          <p:cNvPr id="73" name="Subtitle 2"/>
          <p:cNvSpPr txBox="1"/>
          <p:nvPr/>
        </p:nvSpPr>
        <p:spPr>
          <a:xfrm>
            <a:off x="1838324" y="1367907"/>
            <a:ext cx="3552825" cy="588946"/>
          </a:xfrm>
          <a:prstGeom prst="rect">
            <a:avLst/>
          </a:prstGeom>
        </p:spPr>
        <p:txBody>
          <a:bodyPr vert="horz" wrap="square" lIns="217490" tIns="108745" rIns="217490" bIns="108745"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spcBef>
                <a:spcPts val="0"/>
              </a:spcBef>
              <a:defRPr/>
            </a:pPr>
            <a:r>
              <a:rPr lang="en-US" altLang="zh-CN" sz="1000" noProof="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 adipiscing elit. Nulla imperdiet volutpat dui at fermentum..</a:t>
            </a:r>
          </a:p>
        </p:txBody>
      </p:sp>
      <p:sp>
        <p:nvSpPr>
          <p:cNvPr id="74" name="Subtitle 2"/>
          <p:cNvSpPr txBox="1"/>
          <p:nvPr/>
        </p:nvSpPr>
        <p:spPr>
          <a:xfrm>
            <a:off x="1718369" y="4391756"/>
            <a:ext cx="3552825" cy="588946"/>
          </a:xfrm>
          <a:prstGeom prst="rect">
            <a:avLst/>
          </a:prstGeom>
        </p:spPr>
        <p:txBody>
          <a:bodyPr vert="horz" wrap="square" lIns="217490" tIns="108745" rIns="217490" bIns="108745"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spcBef>
                <a:spcPts val="0"/>
              </a:spcBef>
              <a:defRPr/>
            </a:pPr>
            <a:r>
              <a:rPr lang="en-US" altLang="zh-CN" sz="1000" noProof="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 adipiscing elit. Nulla imperdiet volutpat dui at fermentum..</a:t>
            </a:r>
          </a:p>
        </p:txBody>
      </p:sp>
      <p:sp>
        <p:nvSpPr>
          <p:cNvPr id="75" name="任意多边形: 形状 74"/>
          <p:cNvSpPr/>
          <p:nvPr/>
        </p:nvSpPr>
        <p:spPr>
          <a:xfrm>
            <a:off x="0" y="166605"/>
            <a:ext cx="4351063" cy="6691395"/>
          </a:xfrm>
          <a:custGeom>
            <a:avLst/>
            <a:gdLst>
              <a:gd name="connsiteX0" fmla="*/ 0 w 4351063"/>
              <a:gd name="connsiteY0" fmla="*/ 0 h 6746318"/>
              <a:gd name="connsiteX1" fmla="*/ 3027088 w 4351063"/>
              <a:gd name="connsiteY1" fmla="*/ 2926793 h 6746318"/>
              <a:gd name="connsiteX2" fmla="*/ 1407838 w 4351063"/>
              <a:gd name="connsiteY2" fmla="*/ 4431743 h 6746318"/>
              <a:gd name="connsiteX3" fmla="*/ 1331638 w 4351063"/>
              <a:gd name="connsiteY3" fmla="*/ 4507943 h 6746318"/>
              <a:gd name="connsiteX4" fmla="*/ 4351063 w 4351063"/>
              <a:gd name="connsiteY4" fmla="*/ 6746318 h 6746318"/>
              <a:gd name="connsiteX5" fmla="*/ 0 w 4351063"/>
              <a:gd name="connsiteY5" fmla="*/ 6728914 h 6746318"/>
              <a:gd name="connsiteX6" fmla="*/ 0 w 4351063"/>
              <a:gd name="connsiteY6" fmla="*/ 0 h 674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1063" h="6746318">
                <a:moveTo>
                  <a:pt x="0" y="0"/>
                </a:moveTo>
                <a:lnTo>
                  <a:pt x="3027088" y="2926793"/>
                </a:lnTo>
                <a:lnTo>
                  <a:pt x="1407838" y="4431743"/>
                </a:lnTo>
                <a:lnTo>
                  <a:pt x="1331638" y="4507943"/>
                </a:lnTo>
                <a:lnTo>
                  <a:pt x="4351063" y="6746318"/>
                </a:lnTo>
                <a:lnTo>
                  <a:pt x="0" y="6728914"/>
                </a:lnTo>
                <a:lnTo>
                  <a:pt x="0" y="0"/>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3164" y="0"/>
            <a:ext cx="1842836" cy="6858000"/>
          </a:xfrm>
          <a:prstGeom prst="rect">
            <a:avLst/>
          </a:prstGeom>
        </p:spPr>
      </p:pic>
      <p:sp>
        <p:nvSpPr>
          <p:cNvPr id="12" name="文本框 11"/>
          <p:cNvSpPr txBox="1"/>
          <p:nvPr/>
        </p:nvSpPr>
        <p:spPr>
          <a:xfrm>
            <a:off x="1217882" y="572507"/>
            <a:ext cx="3139707" cy="646331"/>
          </a:xfrm>
          <a:prstGeom prst="rect">
            <a:avLst/>
          </a:prstGeom>
          <a:noFill/>
        </p:spPr>
        <p:txBody>
          <a:bodyPr wrap="square" rtlCol="0">
            <a:spAutoFit/>
          </a:bodyPr>
          <a:lstStyle/>
          <a:p>
            <a:r>
              <a:rPr lang="zh-CN" altLang="en-US" sz="3600" b="1" dirty="0">
                <a:gradFill>
                  <a:gsLst>
                    <a:gs pos="0">
                      <a:srgbClr val="B8B5F7"/>
                    </a:gs>
                    <a:gs pos="100000">
                      <a:srgbClr val="00B0FF">
                        <a:alpha val="70000"/>
                      </a:srgbClr>
                    </a:gs>
                  </a:gsLst>
                  <a:lin ang="2700000" scaled="1"/>
                </a:gradFill>
                <a:effectLst>
                  <a:outerShdw blurRad="254000" dist="38100" dir="8100000" algn="tr" rotWithShape="0">
                    <a:srgbClr val="C1C0F8">
                      <a:alpha val="40000"/>
                    </a:srgbClr>
                  </a:outerShdw>
                </a:effectLst>
                <a:latin typeface="微软雅黑" panose="020B0503020204020204" pitchFamily="34" charset="-122"/>
                <a:ea typeface="微软雅黑" panose="020B0503020204020204" pitchFamily="34" charset="-122"/>
              </a:rPr>
              <a:t>数据分析</a:t>
            </a:r>
          </a:p>
        </p:txBody>
      </p:sp>
      <p:pic>
        <p:nvPicPr>
          <p:cNvPr id="13" name="图片占位符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469" y="525694"/>
            <a:ext cx="708413" cy="689655"/>
          </a:xfrm>
          <a:custGeom>
            <a:avLst/>
            <a:gdLst>
              <a:gd name="connsiteX0" fmla="*/ 5932623 w 6477824"/>
              <a:gd name="connsiteY0" fmla="*/ 3607719 h 6138697"/>
              <a:gd name="connsiteX1" fmla="*/ 6012372 w 6477824"/>
              <a:gd name="connsiteY1" fmla="*/ 3612113 h 6138697"/>
              <a:gd name="connsiteX2" fmla="*/ 6185932 w 6477824"/>
              <a:gd name="connsiteY2" fmla="*/ 3700778 h 6138697"/>
              <a:gd name="connsiteX3" fmla="*/ 6193779 w 6477824"/>
              <a:gd name="connsiteY3" fmla="*/ 4172177 h 6138697"/>
              <a:gd name="connsiteX4" fmla="*/ 4873800 w 6477824"/>
              <a:gd name="connsiteY4" fmla="*/ 5536846 h 6138697"/>
              <a:gd name="connsiteX5" fmla="*/ 4402401 w 6477824"/>
              <a:gd name="connsiteY5" fmla="*/ 5544693 h 6138697"/>
              <a:gd name="connsiteX6" fmla="*/ 4394553 w 6477824"/>
              <a:gd name="connsiteY6" fmla="*/ 5073294 h 6138697"/>
              <a:gd name="connsiteX7" fmla="*/ 5714533 w 6477824"/>
              <a:gd name="connsiteY7" fmla="*/ 3708625 h 6138697"/>
              <a:gd name="connsiteX8" fmla="*/ 5932623 w 6477824"/>
              <a:gd name="connsiteY8" fmla="*/ 3607719 h 6138697"/>
              <a:gd name="connsiteX9" fmla="*/ 6044597 w 6477824"/>
              <a:gd name="connsiteY9" fmla="*/ 2394725 h 6138697"/>
              <a:gd name="connsiteX10" fmla="*/ 6124347 w 6477824"/>
              <a:gd name="connsiteY10" fmla="*/ 2399119 h 6138697"/>
              <a:gd name="connsiteX11" fmla="*/ 6297906 w 6477824"/>
              <a:gd name="connsiteY11" fmla="*/ 2487783 h 6138697"/>
              <a:gd name="connsiteX12" fmla="*/ 6305753 w 6477824"/>
              <a:gd name="connsiteY12" fmla="*/ 2959182 h 6138697"/>
              <a:gd name="connsiteX13" fmla="*/ 3328634 w 6477824"/>
              <a:gd name="connsiteY13" fmla="*/ 6037097 h 6138697"/>
              <a:gd name="connsiteX14" fmla="*/ 2857235 w 6477824"/>
              <a:gd name="connsiteY14" fmla="*/ 6044945 h 6138697"/>
              <a:gd name="connsiteX15" fmla="*/ 2849389 w 6477824"/>
              <a:gd name="connsiteY15" fmla="*/ 5573545 h 6138697"/>
              <a:gd name="connsiteX16" fmla="*/ 5826508 w 6477824"/>
              <a:gd name="connsiteY16" fmla="*/ 2495631 h 6138697"/>
              <a:gd name="connsiteX17" fmla="*/ 6044597 w 6477824"/>
              <a:gd name="connsiteY17" fmla="*/ 2394725 h 6138697"/>
              <a:gd name="connsiteX18" fmla="*/ 4383852 w 6477824"/>
              <a:gd name="connsiteY18" fmla="*/ 1911046 h 6138697"/>
              <a:gd name="connsiteX19" fmla="*/ 4463601 w 6477824"/>
              <a:gd name="connsiteY19" fmla="*/ 1915440 h 6138697"/>
              <a:gd name="connsiteX20" fmla="*/ 4637161 w 6477824"/>
              <a:gd name="connsiteY20" fmla="*/ 2004106 h 6138697"/>
              <a:gd name="connsiteX21" fmla="*/ 4645008 w 6477824"/>
              <a:gd name="connsiteY21" fmla="*/ 2475503 h 6138697"/>
              <a:gd name="connsiteX22" fmla="*/ 1631011 w 6477824"/>
              <a:gd name="connsiteY22" fmla="*/ 5591545 h 6138697"/>
              <a:gd name="connsiteX23" fmla="*/ 1159613 w 6477824"/>
              <a:gd name="connsiteY23" fmla="*/ 5599392 h 6138697"/>
              <a:gd name="connsiteX24" fmla="*/ 1151765 w 6477824"/>
              <a:gd name="connsiteY24" fmla="*/ 5127994 h 6138697"/>
              <a:gd name="connsiteX25" fmla="*/ 4165763 w 6477824"/>
              <a:gd name="connsiteY25" fmla="*/ 2011953 h 6138697"/>
              <a:gd name="connsiteX26" fmla="*/ 4383852 w 6477824"/>
              <a:gd name="connsiteY26" fmla="*/ 1911046 h 6138697"/>
              <a:gd name="connsiteX27" fmla="*/ 6122918 w 6477824"/>
              <a:gd name="connsiteY27" fmla="*/ 1219120 h 6138697"/>
              <a:gd name="connsiteX28" fmla="*/ 6202668 w 6477824"/>
              <a:gd name="connsiteY28" fmla="*/ 1223516 h 6138697"/>
              <a:gd name="connsiteX29" fmla="*/ 6376226 w 6477824"/>
              <a:gd name="connsiteY29" fmla="*/ 1312179 h 6138697"/>
              <a:gd name="connsiteX30" fmla="*/ 6384072 w 6477824"/>
              <a:gd name="connsiteY30" fmla="*/ 1783575 h 6138697"/>
              <a:gd name="connsiteX31" fmla="*/ 2905912 w 6477824"/>
              <a:gd name="connsiteY31" fmla="*/ 5379497 h 6138697"/>
              <a:gd name="connsiteX32" fmla="*/ 2434514 w 6477824"/>
              <a:gd name="connsiteY32" fmla="*/ 5387345 h 6138697"/>
              <a:gd name="connsiteX33" fmla="*/ 2426667 w 6477824"/>
              <a:gd name="connsiteY33" fmla="*/ 4915946 h 6138697"/>
              <a:gd name="connsiteX34" fmla="*/ 5904827 w 6477824"/>
              <a:gd name="connsiteY34" fmla="*/ 1320025 h 6138697"/>
              <a:gd name="connsiteX35" fmla="*/ 6122918 w 6477824"/>
              <a:gd name="connsiteY35" fmla="*/ 1219120 h 6138697"/>
              <a:gd name="connsiteX36" fmla="*/ 2630391 w 6477824"/>
              <a:gd name="connsiteY36" fmla="*/ 437382 h 6138697"/>
              <a:gd name="connsiteX37" fmla="*/ 2710140 w 6477824"/>
              <a:gd name="connsiteY37" fmla="*/ 441778 h 6138697"/>
              <a:gd name="connsiteX38" fmla="*/ 2883699 w 6477824"/>
              <a:gd name="connsiteY38" fmla="*/ 530441 h 6138697"/>
              <a:gd name="connsiteX39" fmla="*/ 2891546 w 6477824"/>
              <a:gd name="connsiteY39" fmla="*/ 1001840 h 6138697"/>
              <a:gd name="connsiteX40" fmla="*/ 572999 w 6477824"/>
              <a:gd name="connsiteY40" fmla="*/ 3398885 h 6138697"/>
              <a:gd name="connsiteX41" fmla="*/ 101600 w 6477824"/>
              <a:gd name="connsiteY41" fmla="*/ 3406733 h 6138697"/>
              <a:gd name="connsiteX42" fmla="*/ 93753 w 6477824"/>
              <a:gd name="connsiteY42" fmla="*/ 2935335 h 6138697"/>
              <a:gd name="connsiteX43" fmla="*/ 2412301 w 6477824"/>
              <a:gd name="connsiteY43" fmla="*/ 538287 h 6138697"/>
              <a:gd name="connsiteX44" fmla="*/ 2630391 w 6477824"/>
              <a:gd name="connsiteY44" fmla="*/ 437382 h 6138697"/>
              <a:gd name="connsiteX45" fmla="*/ 3711683 w 6477824"/>
              <a:gd name="connsiteY45" fmla="*/ 414113 h 6138697"/>
              <a:gd name="connsiteX46" fmla="*/ 3791432 w 6477824"/>
              <a:gd name="connsiteY46" fmla="*/ 418507 h 6138697"/>
              <a:gd name="connsiteX47" fmla="*/ 3964992 w 6477824"/>
              <a:gd name="connsiteY47" fmla="*/ 507172 h 6138697"/>
              <a:gd name="connsiteX48" fmla="*/ 3972839 w 6477824"/>
              <a:gd name="connsiteY48" fmla="*/ 978571 h 6138697"/>
              <a:gd name="connsiteX49" fmla="*/ 995720 w 6477824"/>
              <a:gd name="connsiteY49" fmla="*/ 4056485 h 6138697"/>
              <a:gd name="connsiteX50" fmla="*/ 524322 w 6477824"/>
              <a:gd name="connsiteY50" fmla="*/ 4064333 h 6138697"/>
              <a:gd name="connsiteX51" fmla="*/ 516475 w 6477824"/>
              <a:gd name="connsiteY51" fmla="*/ 3592934 h 6138697"/>
              <a:gd name="connsiteX52" fmla="*/ 3493594 w 6477824"/>
              <a:gd name="connsiteY52" fmla="*/ 515018 h 6138697"/>
              <a:gd name="connsiteX53" fmla="*/ 3711683 w 6477824"/>
              <a:gd name="connsiteY53" fmla="*/ 414113 h 6138697"/>
              <a:gd name="connsiteX54" fmla="*/ 5172859 w 6477824"/>
              <a:gd name="connsiteY54" fmla="*/ 694 h 6138697"/>
              <a:gd name="connsiteX55" fmla="*/ 5252608 w 6477824"/>
              <a:gd name="connsiteY55" fmla="*/ 5089 h 6138697"/>
              <a:gd name="connsiteX56" fmla="*/ 5426166 w 6477824"/>
              <a:gd name="connsiteY56" fmla="*/ 93754 h 6138697"/>
              <a:gd name="connsiteX57" fmla="*/ 5434014 w 6477824"/>
              <a:gd name="connsiteY57" fmla="*/ 565153 h 6138697"/>
              <a:gd name="connsiteX58" fmla="*/ 1151991 w 6477824"/>
              <a:gd name="connsiteY58" fmla="*/ 4992151 h 6138697"/>
              <a:gd name="connsiteX59" fmla="*/ 680593 w 6477824"/>
              <a:gd name="connsiteY59" fmla="*/ 4999999 h 6138697"/>
              <a:gd name="connsiteX60" fmla="*/ 672745 w 6477824"/>
              <a:gd name="connsiteY60" fmla="*/ 4528600 h 6138697"/>
              <a:gd name="connsiteX61" fmla="*/ 4954768 w 6477824"/>
              <a:gd name="connsiteY61" fmla="*/ 101601 h 6138697"/>
              <a:gd name="connsiteX62" fmla="*/ 5172859 w 6477824"/>
              <a:gd name="connsiteY62" fmla="*/ 694 h 613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477824" h="6138697">
                <a:moveTo>
                  <a:pt x="5932623" y="3607719"/>
                </a:moveTo>
                <a:cubicBezTo>
                  <a:pt x="5959235" y="3606004"/>
                  <a:pt x="5986024" y="3607466"/>
                  <a:pt x="6012372" y="3612113"/>
                </a:cubicBezTo>
                <a:cubicBezTo>
                  <a:pt x="6075607" y="3623268"/>
                  <a:pt x="6136303" y="3652776"/>
                  <a:pt x="6185932" y="3700778"/>
                </a:cubicBezTo>
                <a:cubicBezTo>
                  <a:pt x="6318271" y="3828785"/>
                  <a:pt x="6321784" y="4039836"/>
                  <a:pt x="6193779" y="4172177"/>
                </a:cubicBezTo>
                <a:lnTo>
                  <a:pt x="4873800" y="5536846"/>
                </a:lnTo>
                <a:cubicBezTo>
                  <a:pt x="4745794" y="5669186"/>
                  <a:pt x="4534741" y="5672699"/>
                  <a:pt x="4402401" y="5544693"/>
                </a:cubicBezTo>
                <a:cubicBezTo>
                  <a:pt x="4270061" y="5416686"/>
                  <a:pt x="4266548" y="5205635"/>
                  <a:pt x="4394553" y="5073294"/>
                </a:cubicBezTo>
                <a:lnTo>
                  <a:pt x="5714533" y="3708625"/>
                </a:lnTo>
                <a:cubicBezTo>
                  <a:pt x="5774535" y="3646590"/>
                  <a:pt x="5852786" y="3612863"/>
                  <a:pt x="5932623" y="3607719"/>
                </a:cubicBezTo>
                <a:close/>
                <a:moveTo>
                  <a:pt x="6044597" y="2394725"/>
                </a:moveTo>
                <a:cubicBezTo>
                  <a:pt x="6071210" y="2393010"/>
                  <a:pt x="6097999" y="2394472"/>
                  <a:pt x="6124347" y="2399119"/>
                </a:cubicBezTo>
                <a:cubicBezTo>
                  <a:pt x="6187581" y="2410275"/>
                  <a:pt x="6248277" y="2439781"/>
                  <a:pt x="6297906" y="2487783"/>
                </a:cubicBezTo>
                <a:cubicBezTo>
                  <a:pt x="6430246" y="2615790"/>
                  <a:pt x="6433758" y="2826841"/>
                  <a:pt x="6305753" y="2959182"/>
                </a:cubicBezTo>
                <a:lnTo>
                  <a:pt x="3328634" y="6037097"/>
                </a:lnTo>
                <a:cubicBezTo>
                  <a:pt x="3200628" y="6169437"/>
                  <a:pt x="2989577" y="6172951"/>
                  <a:pt x="2857235" y="6044945"/>
                </a:cubicBezTo>
                <a:cubicBezTo>
                  <a:pt x="2724896" y="5916938"/>
                  <a:pt x="2721383" y="5705886"/>
                  <a:pt x="2849389" y="5573545"/>
                </a:cubicBezTo>
                <a:lnTo>
                  <a:pt x="5826508" y="2495631"/>
                </a:lnTo>
                <a:cubicBezTo>
                  <a:pt x="5886509" y="2433596"/>
                  <a:pt x="5964760" y="2399869"/>
                  <a:pt x="6044597" y="2394725"/>
                </a:cubicBezTo>
                <a:close/>
                <a:moveTo>
                  <a:pt x="4383852" y="1911046"/>
                </a:moveTo>
                <a:cubicBezTo>
                  <a:pt x="4410464" y="1909332"/>
                  <a:pt x="4437253" y="1910793"/>
                  <a:pt x="4463601" y="1915440"/>
                </a:cubicBezTo>
                <a:cubicBezTo>
                  <a:pt x="4526835" y="1926595"/>
                  <a:pt x="4587532" y="1956102"/>
                  <a:pt x="4637161" y="2004106"/>
                </a:cubicBezTo>
                <a:cubicBezTo>
                  <a:pt x="4769501" y="2132111"/>
                  <a:pt x="4773013" y="2343163"/>
                  <a:pt x="4645008" y="2475503"/>
                </a:cubicBezTo>
                <a:lnTo>
                  <a:pt x="1631011" y="5591545"/>
                </a:lnTo>
                <a:cubicBezTo>
                  <a:pt x="1503004" y="5723885"/>
                  <a:pt x="1291952" y="5727398"/>
                  <a:pt x="1159613" y="5599392"/>
                </a:cubicBezTo>
                <a:cubicBezTo>
                  <a:pt x="1027273" y="5471386"/>
                  <a:pt x="1023759" y="5260334"/>
                  <a:pt x="1151765" y="5127994"/>
                </a:cubicBezTo>
                <a:lnTo>
                  <a:pt x="4165763" y="2011953"/>
                </a:lnTo>
                <a:cubicBezTo>
                  <a:pt x="4225765" y="1949918"/>
                  <a:pt x="4304015" y="1916191"/>
                  <a:pt x="4383852" y="1911046"/>
                </a:cubicBezTo>
                <a:close/>
                <a:moveTo>
                  <a:pt x="6122918" y="1219120"/>
                </a:moveTo>
                <a:cubicBezTo>
                  <a:pt x="6149531" y="1217406"/>
                  <a:pt x="6176319" y="1218868"/>
                  <a:pt x="6202668" y="1223516"/>
                </a:cubicBezTo>
                <a:cubicBezTo>
                  <a:pt x="6265901" y="1234669"/>
                  <a:pt x="6326597" y="1264176"/>
                  <a:pt x="6376226" y="1312179"/>
                </a:cubicBezTo>
                <a:cubicBezTo>
                  <a:pt x="6508565" y="1440185"/>
                  <a:pt x="6512078" y="1651236"/>
                  <a:pt x="6384072" y="1783575"/>
                </a:cubicBezTo>
                <a:lnTo>
                  <a:pt x="2905912" y="5379497"/>
                </a:lnTo>
                <a:cubicBezTo>
                  <a:pt x="2777906" y="5511837"/>
                  <a:pt x="2566854" y="5515350"/>
                  <a:pt x="2434514" y="5387345"/>
                </a:cubicBezTo>
                <a:cubicBezTo>
                  <a:pt x="2302174" y="5259339"/>
                  <a:pt x="2298660" y="5048287"/>
                  <a:pt x="2426667" y="4915946"/>
                </a:cubicBezTo>
                <a:lnTo>
                  <a:pt x="5904827" y="1320025"/>
                </a:lnTo>
                <a:cubicBezTo>
                  <a:pt x="5964831" y="1257990"/>
                  <a:pt x="6043080" y="1224263"/>
                  <a:pt x="6122918" y="1219120"/>
                </a:cubicBezTo>
                <a:close/>
                <a:moveTo>
                  <a:pt x="2630391" y="437382"/>
                </a:moveTo>
                <a:cubicBezTo>
                  <a:pt x="2657004" y="435667"/>
                  <a:pt x="2683792" y="437129"/>
                  <a:pt x="2710140" y="441778"/>
                </a:cubicBezTo>
                <a:cubicBezTo>
                  <a:pt x="2773374" y="452932"/>
                  <a:pt x="2834071" y="482439"/>
                  <a:pt x="2883699" y="530441"/>
                </a:cubicBezTo>
                <a:cubicBezTo>
                  <a:pt x="3016038" y="658447"/>
                  <a:pt x="3019551" y="869501"/>
                  <a:pt x="2891546" y="1001840"/>
                </a:cubicBezTo>
                <a:lnTo>
                  <a:pt x="572999" y="3398885"/>
                </a:lnTo>
                <a:cubicBezTo>
                  <a:pt x="444992" y="3531226"/>
                  <a:pt x="233940" y="3534739"/>
                  <a:pt x="101600" y="3406733"/>
                </a:cubicBezTo>
                <a:cubicBezTo>
                  <a:pt x="-30740" y="3278727"/>
                  <a:pt x="-34253" y="3067675"/>
                  <a:pt x="93753" y="2935335"/>
                </a:cubicBezTo>
                <a:lnTo>
                  <a:pt x="2412301" y="538287"/>
                </a:lnTo>
                <a:cubicBezTo>
                  <a:pt x="2472303" y="476254"/>
                  <a:pt x="2550554" y="442525"/>
                  <a:pt x="2630391" y="437382"/>
                </a:cubicBezTo>
                <a:close/>
                <a:moveTo>
                  <a:pt x="3711683" y="414113"/>
                </a:moveTo>
                <a:cubicBezTo>
                  <a:pt x="3738295" y="412399"/>
                  <a:pt x="3765084" y="413859"/>
                  <a:pt x="3791432" y="418507"/>
                </a:cubicBezTo>
                <a:cubicBezTo>
                  <a:pt x="3854667" y="429662"/>
                  <a:pt x="3915363" y="459171"/>
                  <a:pt x="3964992" y="507172"/>
                </a:cubicBezTo>
                <a:cubicBezTo>
                  <a:pt x="4097331" y="635177"/>
                  <a:pt x="4100845" y="846230"/>
                  <a:pt x="3972839" y="978571"/>
                </a:cubicBezTo>
                <a:lnTo>
                  <a:pt x="995720" y="4056485"/>
                </a:lnTo>
                <a:cubicBezTo>
                  <a:pt x="867714" y="4188825"/>
                  <a:pt x="656662" y="4192338"/>
                  <a:pt x="524322" y="4064333"/>
                </a:cubicBezTo>
                <a:cubicBezTo>
                  <a:pt x="391982" y="3936326"/>
                  <a:pt x="388469" y="3725274"/>
                  <a:pt x="516475" y="3592934"/>
                </a:cubicBezTo>
                <a:lnTo>
                  <a:pt x="3493594" y="515018"/>
                </a:lnTo>
                <a:cubicBezTo>
                  <a:pt x="3553596" y="452985"/>
                  <a:pt x="3631846" y="419258"/>
                  <a:pt x="3711683" y="414113"/>
                </a:cubicBezTo>
                <a:close/>
                <a:moveTo>
                  <a:pt x="5172859" y="694"/>
                </a:moveTo>
                <a:cubicBezTo>
                  <a:pt x="5199471" y="-1020"/>
                  <a:pt x="5226260" y="442"/>
                  <a:pt x="5252608" y="5089"/>
                </a:cubicBezTo>
                <a:cubicBezTo>
                  <a:pt x="5315842" y="16244"/>
                  <a:pt x="5376539" y="45750"/>
                  <a:pt x="5426166" y="93754"/>
                </a:cubicBezTo>
                <a:cubicBezTo>
                  <a:pt x="5558506" y="221760"/>
                  <a:pt x="5562019" y="432812"/>
                  <a:pt x="5434014" y="565153"/>
                </a:cubicBezTo>
                <a:lnTo>
                  <a:pt x="1151991" y="4992151"/>
                </a:lnTo>
                <a:cubicBezTo>
                  <a:pt x="1023985" y="5124491"/>
                  <a:pt x="812933" y="5128005"/>
                  <a:pt x="680593" y="4999999"/>
                </a:cubicBezTo>
                <a:cubicBezTo>
                  <a:pt x="548253" y="4871992"/>
                  <a:pt x="544740" y="4660940"/>
                  <a:pt x="672745" y="4528600"/>
                </a:cubicBezTo>
                <a:lnTo>
                  <a:pt x="4954768" y="101601"/>
                </a:lnTo>
                <a:cubicBezTo>
                  <a:pt x="5014770" y="39567"/>
                  <a:pt x="5093021" y="5839"/>
                  <a:pt x="5172859" y="694"/>
                </a:cubicBezTo>
                <a:close/>
              </a:path>
            </a:pathLst>
          </a:custGeom>
        </p:spPr>
      </p:pic>
      <p:sp>
        <p:nvSpPr>
          <p:cNvPr id="26" name="Line 5"/>
          <p:cNvSpPr>
            <a:spLocks noChangeShapeType="1"/>
          </p:cNvSpPr>
          <p:nvPr/>
        </p:nvSpPr>
        <p:spPr bwMode="auto">
          <a:xfrm flipV="1">
            <a:off x="6368077" y="5555497"/>
            <a:ext cx="5293057" cy="0"/>
          </a:xfrm>
          <a:prstGeom prst="line">
            <a:avLst/>
          </a:prstGeom>
          <a:noFill/>
          <a:ln w="38100">
            <a:solidFill>
              <a:schemeClr val="bg1">
                <a:lumMod val="65000"/>
              </a:schemeClr>
            </a:solidFill>
            <a:prstDash val="dash"/>
            <a:round/>
            <a:headEnd type="diamond" w="med" len="med"/>
            <a:tailEnd type="diamond" w="med" len="med"/>
          </a:ln>
          <a:extLst>
            <a:ext uri="{909E8E84-426E-40DD-AFC4-6F175D3DCCD1}">
              <a14:hiddenFill xmlns:a14="http://schemas.microsoft.com/office/drawing/2010/main">
                <a:noFill/>
              </a14:hiddenFill>
            </a:ext>
          </a:extLst>
        </p:spPr>
        <p:txBody>
          <a:bodyPr lIns="0" tIns="0" rIns="0" bIns="0" anchor="ctr"/>
          <a:lstStyle/>
          <a:p>
            <a:pPr algn="ctr"/>
            <a:endParaRPr lang="zh-CN" altLang="en-US" sz="855">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AutoShape 6"/>
          <p:cNvSpPr/>
          <p:nvPr/>
        </p:nvSpPr>
        <p:spPr bwMode="auto">
          <a:xfrm>
            <a:off x="7481585" y="2912505"/>
            <a:ext cx="424463" cy="307029"/>
          </a:xfrm>
          <a:custGeom>
            <a:avLst/>
            <a:gdLst>
              <a:gd name="T0" fmla="*/ 476250 w 21600"/>
              <a:gd name="T1" fmla="*/ 344488 h 21600"/>
              <a:gd name="T2" fmla="*/ 476250 w 21600"/>
              <a:gd name="T3" fmla="*/ 344488 h 21600"/>
              <a:gd name="T4" fmla="*/ 476250 w 21600"/>
              <a:gd name="T5" fmla="*/ 344488 h 21600"/>
              <a:gd name="T6" fmla="*/ 476250 w 21600"/>
              <a:gd name="T7" fmla="*/ 34448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es-ES" altLang="zh-CN" sz="133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80%</a:t>
            </a:r>
          </a:p>
        </p:txBody>
      </p:sp>
      <p:sp>
        <p:nvSpPr>
          <p:cNvPr id="28" name="AutoShape 7"/>
          <p:cNvSpPr/>
          <p:nvPr/>
        </p:nvSpPr>
        <p:spPr bwMode="auto">
          <a:xfrm>
            <a:off x="6779098" y="3622775"/>
            <a:ext cx="423757" cy="307029"/>
          </a:xfrm>
          <a:custGeom>
            <a:avLst/>
            <a:gdLst>
              <a:gd name="T0" fmla="*/ 475457 w 21600"/>
              <a:gd name="T1" fmla="*/ 344488 h 21600"/>
              <a:gd name="T2" fmla="*/ 475457 w 21600"/>
              <a:gd name="T3" fmla="*/ 344488 h 21600"/>
              <a:gd name="T4" fmla="*/ 475457 w 21600"/>
              <a:gd name="T5" fmla="*/ 344488 h 21600"/>
              <a:gd name="T6" fmla="*/ 475457 w 21600"/>
              <a:gd name="T7" fmla="*/ 34448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es-ES" altLang="zh-CN" sz="133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45%</a:t>
            </a:r>
          </a:p>
        </p:txBody>
      </p:sp>
      <p:sp>
        <p:nvSpPr>
          <p:cNvPr id="29" name="AutoShape 8"/>
          <p:cNvSpPr/>
          <p:nvPr/>
        </p:nvSpPr>
        <p:spPr bwMode="auto">
          <a:xfrm>
            <a:off x="8184781" y="4057851"/>
            <a:ext cx="424463" cy="307029"/>
          </a:xfrm>
          <a:custGeom>
            <a:avLst/>
            <a:gdLst>
              <a:gd name="T0" fmla="*/ 476250 w 21600"/>
              <a:gd name="T1" fmla="*/ 344488 h 21600"/>
              <a:gd name="T2" fmla="*/ 476250 w 21600"/>
              <a:gd name="T3" fmla="*/ 344488 h 21600"/>
              <a:gd name="T4" fmla="*/ 476250 w 21600"/>
              <a:gd name="T5" fmla="*/ 344488 h 21600"/>
              <a:gd name="T6" fmla="*/ 476250 w 21600"/>
              <a:gd name="T7" fmla="*/ 34448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es-ES" altLang="zh-CN" sz="133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25%</a:t>
            </a:r>
          </a:p>
        </p:txBody>
      </p:sp>
      <p:sp>
        <p:nvSpPr>
          <p:cNvPr id="30" name="AutoShape 9"/>
          <p:cNvSpPr/>
          <p:nvPr/>
        </p:nvSpPr>
        <p:spPr bwMode="auto">
          <a:xfrm>
            <a:off x="8941031" y="3242880"/>
            <a:ext cx="424463" cy="307736"/>
          </a:xfrm>
          <a:custGeom>
            <a:avLst/>
            <a:gdLst>
              <a:gd name="T0" fmla="*/ 476250 w 21600"/>
              <a:gd name="T1" fmla="*/ 345281 h 21600"/>
              <a:gd name="T2" fmla="*/ 476250 w 21600"/>
              <a:gd name="T3" fmla="*/ 345281 h 21600"/>
              <a:gd name="T4" fmla="*/ 476250 w 21600"/>
              <a:gd name="T5" fmla="*/ 345281 h 21600"/>
              <a:gd name="T6" fmla="*/ 476250 w 21600"/>
              <a:gd name="T7" fmla="*/ 34528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es-ES" altLang="zh-CN" sz="133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70%</a:t>
            </a:r>
          </a:p>
        </p:txBody>
      </p:sp>
      <p:sp>
        <p:nvSpPr>
          <p:cNvPr id="31" name="AutoShape 10"/>
          <p:cNvSpPr/>
          <p:nvPr/>
        </p:nvSpPr>
        <p:spPr bwMode="auto">
          <a:xfrm>
            <a:off x="9590459" y="3679369"/>
            <a:ext cx="424463" cy="307029"/>
          </a:xfrm>
          <a:custGeom>
            <a:avLst/>
            <a:gdLst>
              <a:gd name="T0" fmla="*/ 476250 w 21600"/>
              <a:gd name="T1" fmla="*/ 344488 h 21600"/>
              <a:gd name="T2" fmla="*/ 476250 w 21600"/>
              <a:gd name="T3" fmla="*/ 344488 h 21600"/>
              <a:gd name="T4" fmla="*/ 476250 w 21600"/>
              <a:gd name="T5" fmla="*/ 344488 h 21600"/>
              <a:gd name="T6" fmla="*/ 476250 w 21600"/>
              <a:gd name="T7" fmla="*/ 34448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es-ES" altLang="zh-CN" sz="133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35%</a:t>
            </a:r>
          </a:p>
        </p:txBody>
      </p:sp>
      <p:sp>
        <p:nvSpPr>
          <p:cNvPr id="32" name="AutoShape 11"/>
          <p:cNvSpPr/>
          <p:nvPr/>
        </p:nvSpPr>
        <p:spPr bwMode="auto">
          <a:xfrm>
            <a:off x="7289582" y="5824978"/>
            <a:ext cx="795737" cy="170603"/>
          </a:xfrm>
          <a:custGeom>
            <a:avLst/>
            <a:gdLst>
              <a:gd name="T0" fmla="*/ 669925 w 21600"/>
              <a:gd name="T1" fmla="*/ 245269 h 21600"/>
              <a:gd name="T2" fmla="*/ 669925 w 21600"/>
              <a:gd name="T3" fmla="*/ 245269 h 21600"/>
              <a:gd name="T4" fmla="*/ 669925 w 21600"/>
              <a:gd name="T5" fmla="*/ 245269 h 21600"/>
              <a:gd name="T6" fmla="*/ 669925 w 21600"/>
              <a:gd name="T7" fmla="*/ 2452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zh-CN" altLang="en-US" sz="1045"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s-ES" altLang="zh-CN" sz="1045"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AutoShape 12"/>
          <p:cNvSpPr/>
          <p:nvPr/>
        </p:nvSpPr>
        <p:spPr bwMode="auto">
          <a:xfrm>
            <a:off x="6597706" y="5824978"/>
            <a:ext cx="795737" cy="170603"/>
          </a:xfrm>
          <a:custGeom>
            <a:avLst/>
            <a:gdLst>
              <a:gd name="T0" fmla="*/ 669925 w 21600"/>
              <a:gd name="T1" fmla="*/ 245269 h 21600"/>
              <a:gd name="T2" fmla="*/ 669925 w 21600"/>
              <a:gd name="T3" fmla="*/ 245269 h 21600"/>
              <a:gd name="T4" fmla="*/ 669925 w 21600"/>
              <a:gd name="T5" fmla="*/ 245269 h 21600"/>
              <a:gd name="T6" fmla="*/ 669925 w 21600"/>
              <a:gd name="T7" fmla="*/ 2452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zh-CN" altLang="en-US" sz="1045"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s-ES" altLang="zh-CN" sz="1045"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AutoShape 13"/>
          <p:cNvSpPr/>
          <p:nvPr/>
        </p:nvSpPr>
        <p:spPr bwMode="auto">
          <a:xfrm>
            <a:off x="7992069" y="5824978"/>
            <a:ext cx="795737" cy="170603"/>
          </a:xfrm>
          <a:custGeom>
            <a:avLst/>
            <a:gdLst>
              <a:gd name="T0" fmla="*/ 669925 w 21600"/>
              <a:gd name="T1" fmla="*/ 245269 h 21600"/>
              <a:gd name="T2" fmla="*/ 669925 w 21600"/>
              <a:gd name="T3" fmla="*/ 245269 h 21600"/>
              <a:gd name="T4" fmla="*/ 669925 w 21600"/>
              <a:gd name="T5" fmla="*/ 245269 h 21600"/>
              <a:gd name="T6" fmla="*/ 669925 w 21600"/>
              <a:gd name="T7" fmla="*/ 2452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zh-CN" altLang="en-US" sz="1045"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s-ES" altLang="zh-CN" sz="1045"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AutoShape 14"/>
          <p:cNvSpPr/>
          <p:nvPr/>
        </p:nvSpPr>
        <p:spPr bwMode="auto">
          <a:xfrm>
            <a:off x="8691725" y="5824978"/>
            <a:ext cx="795737" cy="170603"/>
          </a:xfrm>
          <a:custGeom>
            <a:avLst/>
            <a:gdLst>
              <a:gd name="T0" fmla="*/ 669925 w 21600"/>
              <a:gd name="T1" fmla="*/ 245269 h 21600"/>
              <a:gd name="T2" fmla="*/ 669925 w 21600"/>
              <a:gd name="T3" fmla="*/ 245269 h 21600"/>
              <a:gd name="T4" fmla="*/ 669925 w 21600"/>
              <a:gd name="T5" fmla="*/ 245269 h 21600"/>
              <a:gd name="T6" fmla="*/ 669925 w 21600"/>
              <a:gd name="T7" fmla="*/ 2452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zh-CN" altLang="en-US" sz="1045"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s-ES" altLang="zh-CN" sz="1045"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AutoShape 15"/>
          <p:cNvSpPr/>
          <p:nvPr/>
        </p:nvSpPr>
        <p:spPr bwMode="auto">
          <a:xfrm>
            <a:off x="9398457" y="5824978"/>
            <a:ext cx="795737" cy="170603"/>
          </a:xfrm>
          <a:custGeom>
            <a:avLst/>
            <a:gdLst>
              <a:gd name="T0" fmla="*/ 669925 w 21600"/>
              <a:gd name="T1" fmla="*/ 245269 h 21600"/>
              <a:gd name="T2" fmla="*/ 669925 w 21600"/>
              <a:gd name="T3" fmla="*/ 245269 h 21600"/>
              <a:gd name="T4" fmla="*/ 669925 w 21600"/>
              <a:gd name="T5" fmla="*/ 245269 h 21600"/>
              <a:gd name="T6" fmla="*/ 669925 w 21600"/>
              <a:gd name="T7" fmla="*/ 2452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zh-CN" altLang="en-US" sz="1045"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s-ES" altLang="zh-CN" sz="1045"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AutoShape 16"/>
          <p:cNvSpPr/>
          <p:nvPr/>
        </p:nvSpPr>
        <p:spPr bwMode="auto">
          <a:xfrm>
            <a:off x="10256867" y="3240051"/>
            <a:ext cx="424463" cy="307029"/>
          </a:xfrm>
          <a:custGeom>
            <a:avLst/>
            <a:gdLst>
              <a:gd name="T0" fmla="*/ 476250 w 21600"/>
              <a:gd name="T1" fmla="*/ 344488 h 21600"/>
              <a:gd name="T2" fmla="*/ 476250 w 21600"/>
              <a:gd name="T3" fmla="*/ 344488 h 21600"/>
              <a:gd name="T4" fmla="*/ 476250 w 21600"/>
              <a:gd name="T5" fmla="*/ 344488 h 21600"/>
              <a:gd name="T6" fmla="*/ 476250 w 21600"/>
              <a:gd name="T7" fmla="*/ 34448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es-ES" altLang="zh-CN" sz="133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70%</a:t>
            </a:r>
          </a:p>
        </p:txBody>
      </p:sp>
      <p:sp>
        <p:nvSpPr>
          <p:cNvPr id="39" name="AutoShape 17"/>
          <p:cNvSpPr/>
          <p:nvPr/>
        </p:nvSpPr>
        <p:spPr bwMode="auto">
          <a:xfrm>
            <a:off x="10086206" y="5821441"/>
            <a:ext cx="794793" cy="170603"/>
          </a:xfrm>
          <a:custGeom>
            <a:avLst/>
            <a:gdLst>
              <a:gd name="T0" fmla="*/ 669131 w 21600"/>
              <a:gd name="T1" fmla="*/ 245269 h 21600"/>
              <a:gd name="T2" fmla="*/ 669131 w 21600"/>
              <a:gd name="T3" fmla="*/ 245269 h 21600"/>
              <a:gd name="T4" fmla="*/ 669131 w 21600"/>
              <a:gd name="T5" fmla="*/ 245269 h 21600"/>
              <a:gd name="T6" fmla="*/ 669131 w 21600"/>
              <a:gd name="T7" fmla="*/ 2452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zh-CN" altLang="en-US" sz="1045"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s-ES" altLang="zh-CN" sz="1045"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AutoShape 18"/>
          <p:cNvSpPr/>
          <p:nvPr/>
        </p:nvSpPr>
        <p:spPr bwMode="auto">
          <a:xfrm>
            <a:off x="6805982" y="4022479"/>
            <a:ext cx="367161" cy="1666017"/>
          </a:xfrm>
          <a:prstGeom prst="roundRect">
            <a:avLst>
              <a:gd name="adj" fmla="val 50000"/>
            </a:avLst>
          </a:prstGeom>
          <a:blipFill dpi="0" rotWithShape="1">
            <a:blip r:embed="rId6" cstate="print">
              <a:extLst>
                <a:ext uri="{28A0092B-C50C-407E-A947-70E740481C1C}">
                  <a14:useLocalDpi xmlns:a14="http://schemas.microsoft.com/office/drawing/2010/main" val="0"/>
                </a:ext>
              </a:extLst>
            </a:blip>
            <a:srcRect/>
            <a:stretch>
              <a:fillRect/>
            </a:stretch>
          </a:blipFill>
          <a:ln w="25400" cap="flat" cmpd="sng">
            <a:solidFill>
              <a:srgbClr val="000000">
                <a:alpha val="0"/>
              </a:srgbClr>
            </a:solidFill>
            <a:prstDash val="solid"/>
            <a:miter lim="0"/>
          </a:ln>
          <a:effectLst>
            <a:outerShdw blurRad="254000" dist="38100" dir="2700000" algn="tl" rotWithShape="0">
              <a:srgbClr val="848AE3">
                <a:alpha val="40000"/>
              </a:srgbClr>
            </a:outerShdw>
          </a:effectLst>
        </p:spPr>
        <p:txBody>
          <a:bodyPr lIns="0" tIns="0" rIns="0" bIns="0" anchor="ctr"/>
          <a:lstStyle/>
          <a:p>
            <a:pPr algn="ctr" defTabSz="260350">
              <a:lnSpc>
                <a:spcPct val="120000"/>
              </a:lnSpc>
              <a:defRPr/>
            </a:pPr>
            <a:endParaRPr lang="es-ES" sz="76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AutoShape 19"/>
          <p:cNvSpPr/>
          <p:nvPr/>
        </p:nvSpPr>
        <p:spPr bwMode="auto">
          <a:xfrm>
            <a:off x="7509176" y="3215291"/>
            <a:ext cx="367161" cy="2473205"/>
          </a:xfrm>
          <a:prstGeom prst="roundRect">
            <a:avLst>
              <a:gd name="adj" fmla="val 50000"/>
            </a:avLst>
          </a:prstGeom>
          <a:blipFill dpi="0" rotWithShape="1">
            <a:blip r:embed="rId7" cstate="print">
              <a:extLst>
                <a:ext uri="{28A0092B-C50C-407E-A947-70E740481C1C}">
                  <a14:useLocalDpi xmlns:a14="http://schemas.microsoft.com/office/drawing/2010/main" val="0"/>
                </a:ext>
              </a:extLst>
            </a:blip>
            <a:srcRect/>
            <a:stretch>
              <a:fillRect/>
            </a:stretch>
          </a:blipFill>
          <a:ln w="25400" cap="flat" cmpd="sng">
            <a:solidFill>
              <a:srgbClr val="000000">
                <a:alpha val="0"/>
              </a:srgbClr>
            </a:solidFill>
            <a:prstDash val="solid"/>
            <a:miter lim="0"/>
          </a:ln>
          <a:effectLst>
            <a:outerShdw blurRad="254000" dist="38100" dir="2700000" algn="tl" rotWithShape="0">
              <a:srgbClr val="848AE3">
                <a:alpha val="40000"/>
              </a:srgbClr>
            </a:outerShdw>
          </a:effectLst>
        </p:spPr>
        <p:txBody>
          <a:bodyPr lIns="0" tIns="0" rIns="0" bIns="0" anchor="ctr"/>
          <a:lstStyle/>
          <a:p>
            <a:pPr algn="ctr" defTabSz="260350">
              <a:lnSpc>
                <a:spcPct val="120000"/>
              </a:lnSpc>
              <a:defRPr/>
            </a:pPr>
            <a:endParaRPr lang="es-ES" sz="76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AutoShape 20"/>
          <p:cNvSpPr/>
          <p:nvPr/>
        </p:nvSpPr>
        <p:spPr bwMode="auto">
          <a:xfrm>
            <a:off x="8212370" y="4456846"/>
            <a:ext cx="367161" cy="1231651"/>
          </a:xfrm>
          <a:prstGeom prst="roundRect">
            <a:avLst>
              <a:gd name="adj" fmla="val 50000"/>
            </a:avLst>
          </a:prstGeom>
          <a:blipFill dpi="0" rotWithShape="1">
            <a:blip r:embed="rId8" cstate="print">
              <a:extLst>
                <a:ext uri="{28A0092B-C50C-407E-A947-70E740481C1C}">
                  <a14:useLocalDpi xmlns:a14="http://schemas.microsoft.com/office/drawing/2010/main" val="0"/>
                </a:ext>
              </a:extLst>
            </a:blip>
            <a:srcRect/>
            <a:stretch>
              <a:fillRect/>
            </a:stretch>
          </a:blipFill>
          <a:ln w="25400" cap="flat" cmpd="sng">
            <a:solidFill>
              <a:srgbClr val="000000">
                <a:alpha val="0"/>
              </a:srgbClr>
            </a:solidFill>
            <a:prstDash val="solid"/>
            <a:miter lim="0"/>
          </a:ln>
          <a:effectLst>
            <a:outerShdw blurRad="254000" dist="38100" dir="2700000" algn="tl" rotWithShape="0">
              <a:srgbClr val="848AE3">
                <a:alpha val="40000"/>
              </a:srgbClr>
            </a:outerShdw>
          </a:effectLst>
        </p:spPr>
        <p:txBody>
          <a:bodyPr lIns="0" tIns="0" rIns="0" bIns="0" anchor="ctr"/>
          <a:lstStyle/>
          <a:p>
            <a:pPr algn="ctr" defTabSz="260350">
              <a:lnSpc>
                <a:spcPct val="120000"/>
              </a:lnSpc>
              <a:defRPr/>
            </a:pPr>
            <a:endParaRPr lang="es-ES" sz="76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AutoShape 21"/>
          <p:cNvSpPr/>
          <p:nvPr/>
        </p:nvSpPr>
        <p:spPr bwMode="auto">
          <a:xfrm>
            <a:off x="8915564" y="3618531"/>
            <a:ext cx="367161" cy="2069967"/>
          </a:xfrm>
          <a:prstGeom prst="roundRect">
            <a:avLst>
              <a:gd name="adj" fmla="val 50000"/>
            </a:avLst>
          </a:prstGeom>
          <a:blipFill dpi="0" rotWithShape="1">
            <a:blip r:embed="rId9" cstate="print">
              <a:extLst>
                <a:ext uri="{28A0092B-C50C-407E-A947-70E740481C1C}">
                  <a14:useLocalDpi xmlns:a14="http://schemas.microsoft.com/office/drawing/2010/main" val="0"/>
                </a:ext>
              </a:extLst>
            </a:blip>
            <a:srcRect/>
            <a:stretch>
              <a:fillRect/>
            </a:stretch>
          </a:blipFill>
          <a:ln w="25400" cap="flat" cmpd="sng">
            <a:solidFill>
              <a:srgbClr val="000000">
                <a:alpha val="0"/>
              </a:srgbClr>
            </a:solidFill>
            <a:prstDash val="solid"/>
            <a:miter lim="0"/>
          </a:ln>
          <a:effectLst>
            <a:outerShdw blurRad="254000" dist="38100" dir="2700000" algn="tl" rotWithShape="0">
              <a:srgbClr val="848AE3">
                <a:alpha val="40000"/>
              </a:srgbClr>
            </a:outerShdw>
          </a:effectLst>
        </p:spPr>
        <p:txBody>
          <a:bodyPr lIns="0" tIns="0" rIns="0" bIns="0" anchor="ctr"/>
          <a:lstStyle/>
          <a:p>
            <a:pPr algn="ctr" defTabSz="260350">
              <a:lnSpc>
                <a:spcPct val="120000"/>
              </a:lnSpc>
              <a:defRPr/>
            </a:pPr>
            <a:endParaRPr lang="es-ES" sz="76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AutoShape 22"/>
          <p:cNvSpPr/>
          <p:nvPr/>
        </p:nvSpPr>
        <p:spPr bwMode="auto">
          <a:xfrm>
            <a:off x="9619466" y="4022479"/>
            <a:ext cx="366453" cy="1666017"/>
          </a:xfrm>
          <a:prstGeom prst="roundRect">
            <a:avLst>
              <a:gd name="adj" fmla="val 50000"/>
            </a:avLst>
          </a:prstGeom>
          <a:blipFill dpi="0" rotWithShape="1">
            <a:blip r:embed="rId6" cstate="print">
              <a:extLst>
                <a:ext uri="{28A0092B-C50C-407E-A947-70E740481C1C}">
                  <a14:useLocalDpi xmlns:a14="http://schemas.microsoft.com/office/drawing/2010/main" val="0"/>
                </a:ext>
              </a:extLst>
            </a:blip>
            <a:srcRect/>
            <a:stretch>
              <a:fillRect/>
            </a:stretch>
          </a:blipFill>
          <a:ln w="25400" cap="flat" cmpd="sng">
            <a:solidFill>
              <a:srgbClr val="000000">
                <a:alpha val="0"/>
              </a:srgbClr>
            </a:solidFill>
            <a:prstDash val="solid"/>
            <a:miter lim="0"/>
          </a:ln>
          <a:effectLst>
            <a:outerShdw blurRad="254000" dist="38100" dir="2700000" algn="tl" rotWithShape="0">
              <a:srgbClr val="848AE3">
                <a:alpha val="40000"/>
              </a:srgbClr>
            </a:outerShdw>
          </a:effectLst>
        </p:spPr>
        <p:txBody>
          <a:bodyPr lIns="0" tIns="0" rIns="0" bIns="0" anchor="ctr"/>
          <a:lstStyle/>
          <a:p>
            <a:pPr algn="ctr" defTabSz="260350">
              <a:lnSpc>
                <a:spcPct val="120000"/>
              </a:lnSpc>
              <a:defRPr/>
            </a:pPr>
            <a:endParaRPr lang="es-ES" sz="76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AutoShape 23"/>
          <p:cNvSpPr/>
          <p:nvPr/>
        </p:nvSpPr>
        <p:spPr bwMode="auto">
          <a:xfrm>
            <a:off x="10287288" y="3607920"/>
            <a:ext cx="366453" cy="2069967"/>
          </a:xfrm>
          <a:prstGeom prst="roundRect">
            <a:avLst>
              <a:gd name="adj" fmla="val 50000"/>
            </a:avLst>
          </a:prstGeom>
          <a:blipFill dpi="0" rotWithShape="1">
            <a:blip r:embed="rId9" cstate="print">
              <a:extLst>
                <a:ext uri="{28A0092B-C50C-407E-A947-70E740481C1C}">
                  <a14:useLocalDpi xmlns:a14="http://schemas.microsoft.com/office/drawing/2010/main" val="0"/>
                </a:ext>
              </a:extLst>
            </a:blip>
            <a:srcRect/>
            <a:stretch>
              <a:fillRect/>
            </a:stretch>
          </a:blipFill>
          <a:ln w="25400" cap="flat" cmpd="sng">
            <a:solidFill>
              <a:srgbClr val="000000">
                <a:alpha val="0"/>
              </a:srgbClr>
            </a:solidFill>
            <a:prstDash val="solid"/>
            <a:miter lim="0"/>
          </a:ln>
          <a:effectLst>
            <a:outerShdw blurRad="254000" dist="38100" dir="2700000" algn="tl" rotWithShape="0">
              <a:srgbClr val="848AE3">
                <a:alpha val="40000"/>
              </a:srgbClr>
            </a:outerShdw>
          </a:effectLst>
        </p:spPr>
        <p:txBody>
          <a:bodyPr lIns="0" tIns="0" rIns="0" bIns="0" anchor="ctr"/>
          <a:lstStyle/>
          <a:p>
            <a:pPr algn="ctr" defTabSz="260350">
              <a:lnSpc>
                <a:spcPct val="120000"/>
              </a:lnSpc>
              <a:defRPr/>
            </a:pPr>
            <a:endParaRPr lang="es-ES" sz="76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AutoShape 24"/>
          <p:cNvSpPr/>
          <p:nvPr/>
        </p:nvSpPr>
        <p:spPr bwMode="auto">
          <a:xfrm>
            <a:off x="11057688" y="4022479"/>
            <a:ext cx="366453" cy="1666017"/>
          </a:xfrm>
          <a:prstGeom prst="roundRect">
            <a:avLst>
              <a:gd name="adj" fmla="val 50000"/>
            </a:avLst>
          </a:prstGeom>
          <a:blipFill dpi="0" rotWithShape="1">
            <a:blip r:embed="rId6" cstate="print">
              <a:extLst>
                <a:ext uri="{28A0092B-C50C-407E-A947-70E740481C1C}">
                  <a14:useLocalDpi xmlns:a14="http://schemas.microsoft.com/office/drawing/2010/main" val="0"/>
                </a:ext>
              </a:extLst>
            </a:blip>
            <a:srcRect/>
            <a:stretch>
              <a:fillRect/>
            </a:stretch>
          </a:blipFill>
          <a:ln w="25400" cap="flat" cmpd="sng">
            <a:solidFill>
              <a:srgbClr val="000000">
                <a:alpha val="0"/>
              </a:srgbClr>
            </a:solidFill>
            <a:prstDash val="solid"/>
            <a:miter lim="0"/>
          </a:ln>
          <a:effectLst>
            <a:outerShdw blurRad="254000" dist="38100" dir="2700000" algn="tl" rotWithShape="0">
              <a:srgbClr val="848AE3">
                <a:alpha val="40000"/>
              </a:srgbClr>
            </a:outerShdw>
          </a:effectLst>
        </p:spPr>
        <p:txBody>
          <a:bodyPr lIns="0" tIns="0" rIns="0" bIns="0" anchor="ctr"/>
          <a:lstStyle/>
          <a:p>
            <a:pPr algn="ctr" defTabSz="260350">
              <a:lnSpc>
                <a:spcPct val="120000"/>
              </a:lnSpc>
              <a:defRPr/>
            </a:pPr>
            <a:endParaRPr lang="es-ES" sz="76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AutoShape 25"/>
          <p:cNvSpPr/>
          <p:nvPr/>
        </p:nvSpPr>
        <p:spPr bwMode="auto">
          <a:xfrm>
            <a:off x="11027975" y="3679369"/>
            <a:ext cx="424463" cy="307029"/>
          </a:xfrm>
          <a:custGeom>
            <a:avLst/>
            <a:gdLst>
              <a:gd name="T0" fmla="*/ 476250 w 21600"/>
              <a:gd name="T1" fmla="*/ 344488 h 21600"/>
              <a:gd name="T2" fmla="*/ 476250 w 21600"/>
              <a:gd name="T3" fmla="*/ 344488 h 21600"/>
              <a:gd name="T4" fmla="*/ 476250 w 21600"/>
              <a:gd name="T5" fmla="*/ 344488 h 21600"/>
              <a:gd name="T6" fmla="*/ 476250 w 21600"/>
              <a:gd name="T7" fmla="*/ 34448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es-ES" altLang="zh-CN" sz="133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35%</a:t>
            </a:r>
          </a:p>
        </p:txBody>
      </p:sp>
      <p:sp>
        <p:nvSpPr>
          <p:cNvPr id="48" name="AutoShape 26"/>
          <p:cNvSpPr/>
          <p:nvPr/>
        </p:nvSpPr>
        <p:spPr bwMode="auto">
          <a:xfrm>
            <a:off x="10855900" y="5821441"/>
            <a:ext cx="794793" cy="170603"/>
          </a:xfrm>
          <a:custGeom>
            <a:avLst/>
            <a:gdLst>
              <a:gd name="T0" fmla="*/ 669131 w 21600"/>
              <a:gd name="T1" fmla="*/ 245269 h 21600"/>
              <a:gd name="T2" fmla="*/ 669131 w 21600"/>
              <a:gd name="T3" fmla="*/ 245269 h 21600"/>
              <a:gd name="T4" fmla="*/ 669131 w 21600"/>
              <a:gd name="T5" fmla="*/ 245269 h 21600"/>
              <a:gd name="T6" fmla="*/ 669131 w 21600"/>
              <a:gd name="T7" fmla="*/ 2452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zh-CN" altLang="en-US" sz="1045"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s-ES" altLang="zh-CN" sz="1045"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Rectangle 70"/>
          <p:cNvSpPr>
            <a:spLocks noChangeArrowheads="1"/>
          </p:cNvSpPr>
          <p:nvPr/>
        </p:nvSpPr>
        <p:spPr bwMode="auto">
          <a:xfrm>
            <a:off x="7753198" y="1170027"/>
            <a:ext cx="24938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495">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495">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495">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495">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495">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495"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495"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495"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495"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sz="1600" b="1" noProof="1">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此处添加题目</a:t>
            </a:r>
          </a:p>
        </p:txBody>
      </p:sp>
      <p:sp>
        <p:nvSpPr>
          <p:cNvPr id="88" name="Rectangle 23"/>
          <p:cNvSpPr/>
          <p:nvPr/>
        </p:nvSpPr>
        <p:spPr>
          <a:xfrm>
            <a:off x="7753199" y="1489015"/>
            <a:ext cx="3362035" cy="400110"/>
          </a:xfrm>
          <a:prstGeom prst="rect">
            <a:avLst/>
          </a:prstGeom>
        </p:spPr>
        <p:txBody>
          <a:bodyPr wrap="square">
            <a:spAutoFit/>
          </a:bodyPr>
          <a:lstStyle/>
          <a:p>
            <a:pPr algn="just" eaLnBrk="1" fontAlgn="auto" hangingPunct="1">
              <a:spcBef>
                <a:spcPts val="0"/>
              </a:spcBef>
              <a:spcAft>
                <a:spcPts val="0"/>
              </a:spcAft>
              <a:defRPr/>
            </a:pPr>
            <a:r>
              <a:rPr lang="en-US" sz="1000" noProof="1">
                <a:solidFill>
                  <a:schemeClr val="bg1">
                    <a:lumMod val="50000"/>
                  </a:schemeClr>
                </a:solidFill>
                <a:latin typeface="+mn-ea"/>
              </a:rPr>
              <a:t>Lorem ipsum dolor sit amet, consectetur adipiscing elit. Nulla imperdiet volutpat dui at fermentum.</a:t>
            </a:r>
          </a:p>
        </p:txBody>
      </p:sp>
      <p:sp>
        <p:nvSpPr>
          <p:cNvPr id="89" name="文本框 88"/>
          <p:cNvSpPr txBox="1"/>
          <p:nvPr/>
        </p:nvSpPr>
        <p:spPr>
          <a:xfrm rot="5400000">
            <a:off x="-2310466" y="3866479"/>
            <a:ext cx="5335171" cy="3046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spc="600" dirty="0">
                <a:latin typeface="Lucida Calligraphy" panose="03010101010101010101" charset="0"/>
                <a:ea typeface="华文细黑" panose="02010600040101010101" charset="-122"/>
                <a:sym typeface="+mn-ea"/>
              </a:rPr>
              <a:t>B</a:t>
            </a:r>
            <a:r>
              <a:rPr lang="en-US" altLang="zh-CN" sz="1200" spc="600" baseline="0" dirty="0">
                <a:latin typeface="Lucida Calligraphy" panose="03010101010101010101" charset="0"/>
                <a:ea typeface="华文细黑" panose="02010600040101010101" charset="-122"/>
                <a:sym typeface="+mn-ea"/>
              </a:rPr>
              <a:t>    </a:t>
            </a:r>
            <a:r>
              <a:rPr lang="en-US" altLang="zh-CN" sz="1200" spc="600" dirty="0">
                <a:latin typeface="Lucida Calligraphy" panose="03010101010101010101" charset="0"/>
                <a:ea typeface="华文细黑" panose="02010600040101010101" charset="-122"/>
                <a:sym typeface="+mn-ea"/>
              </a:rPr>
              <a:t>U    S    I    N    E    S    </a:t>
            </a:r>
            <a:r>
              <a:rPr lang="en-US" altLang="zh-CN" sz="1200" spc="600" dirty="0" err="1">
                <a:latin typeface="Lucida Calligraphy" panose="03010101010101010101" charset="0"/>
                <a:ea typeface="华文细黑" panose="02010600040101010101" charset="-122"/>
                <a:sym typeface="+mn-ea"/>
              </a:rPr>
              <a:t>S</a:t>
            </a:r>
            <a:endParaRPr lang="en-US" altLang="zh-CN" sz="1200" spc="600" dirty="0">
              <a:latin typeface="Lucida Calligraphy" panose="03010101010101010101" charset="0"/>
              <a:ea typeface="华文细黑" panose="02010600040101010101" charset="-122"/>
              <a:sym typeface="+mn-ea"/>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2" presetClass="entr" presetSubtype="8" fill="hold" grpId="0" nodeType="afterEffect" p14:presetBounceEnd="67000">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14:bounceEnd="67000">
                                          <p:cBhvr additive="base">
                                            <p:cTn id="13" dur="2000" fill="hold"/>
                                            <p:tgtEl>
                                              <p:spTgt spid="12"/>
                                            </p:tgtEl>
                                            <p:attrNameLst>
                                              <p:attrName>ppt_x</p:attrName>
                                            </p:attrNameLst>
                                          </p:cBhvr>
                                          <p:tavLst>
                                            <p:tav tm="0">
                                              <p:val>
                                                <p:strVal val="0-#ppt_w/2"/>
                                              </p:val>
                                            </p:tav>
                                            <p:tav tm="100000">
                                              <p:val>
                                                <p:strVal val="#ppt_x"/>
                                              </p:val>
                                            </p:tav>
                                          </p:tavLst>
                                        </p:anim>
                                        <p:anim calcmode="lin" valueType="num" p14:bounceEnd="67000">
                                          <p:cBhvr additive="base">
                                            <p:cTn id="14" dur="2000" fill="hold"/>
                                            <p:tgtEl>
                                              <p:spTgt spid="12"/>
                                            </p:tgtEl>
                                            <p:attrNameLst>
                                              <p:attrName>ppt_y</p:attrName>
                                            </p:attrNameLst>
                                          </p:cBhvr>
                                          <p:tavLst>
                                            <p:tav tm="0">
                                              <p:val>
                                                <p:strVal val="#ppt_y"/>
                                              </p:val>
                                            </p:tav>
                                            <p:tav tm="100000">
                                              <p:val>
                                                <p:strVal val="#ppt_y"/>
                                              </p:val>
                                            </p:tav>
                                          </p:tavLst>
                                        </p:anim>
                                      </p:childTnLst>
                                    </p:cTn>
                                  </p:par>
                                  <p:par>
                                    <p:cTn id="15" presetID="22" presetClass="entr" presetSubtype="1" fill="hold" grpId="0" nodeType="withEffect">
                                      <p:stCondLst>
                                        <p:cond delay="1000"/>
                                      </p:stCondLst>
                                      <p:childTnLst>
                                        <p:set>
                                          <p:cBhvr>
                                            <p:cTn id="16" dur="1" fill="hold">
                                              <p:stCondLst>
                                                <p:cond delay="0"/>
                                              </p:stCondLst>
                                            </p:cTn>
                                            <p:tgtEl>
                                              <p:spTgt spid="75"/>
                                            </p:tgtEl>
                                            <p:attrNameLst>
                                              <p:attrName>style.visibility</p:attrName>
                                            </p:attrNameLst>
                                          </p:cBhvr>
                                          <p:to>
                                            <p:strVal val="visible"/>
                                          </p:to>
                                        </p:set>
                                        <p:animEffect transition="in" filter="wipe(up)">
                                          <p:cBhvr>
                                            <p:cTn id="17" dur="500"/>
                                            <p:tgtEl>
                                              <p:spTgt spid="75"/>
                                            </p:tgtEl>
                                          </p:cBhvr>
                                        </p:animEffect>
                                      </p:childTnLst>
                                    </p:cTn>
                                  </p:par>
                                </p:childTnLst>
                              </p:cTn>
                            </p:par>
                            <p:par>
                              <p:cTn id="18" fill="hold">
                                <p:stCondLst>
                                  <p:cond delay="3000"/>
                                </p:stCondLst>
                                <p:childTnLst>
                                  <p:par>
                                    <p:cTn id="19" presetID="22" presetClass="entr" presetSubtype="1"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up)">
                                          <p:cBhvr>
                                            <p:cTn id="21" dur="500"/>
                                            <p:tgtEl>
                                              <p:spTgt spid="49"/>
                                            </p:tgtEl>
                                          </p:cBhvr>
                                        </p:animEffect>
                                      </p:childTnLst>
                                    </p:cTn>
                                  </p:par>
                                </p:childTnLst>
                              </p:cTn>
                            </p:par>
                            <p:par>
                              <p:cTn id="22" fill="hold">
                                <p:stCondLst>
                                  <p:cond delay="3500"/>
                                </p:stCondLst>
                                <p:childTnLst>
                                  <p:par>
                                    <p:cTn id="23" presetID="14" presetClass="entr" presetSubtype="10" fill="hold" grpId="0"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randombar(horizontal)">
                                          <p:cBhvr>
                                            <p:cTn id="25" dur="500"/>
                                            <p:tgtEl>
                                              <p:spTgt spid="50"/>
                                            </p:tgtEl>
                                          </p:cBhvr>
                                        </p:animEffect>
                                      </p:childTnLst>
                                    </p:cTn>
                                  </p:par>
                                </p:childTnLst>
                              </p:cTn>
                            </p:par>
                            <p:par>
                              <p:cTn id="26" fill="hold">
                                <p:stCondLst>
                                  <p:cond delay="4000"/>
                                </p:stCondLst>
                                <p:childTnLst>
                                  <p:par>
                                    <p:cTn id="27" presetID="42" presetClass="entr" presetSubtype="0" fill="hold" grpId="0" nodeType="after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500"/>
                                            <p:tgtEl>
                                              <p:spTgt spid="73"/>
                                            </p:tgtEl>
                                          </p:cBhvr>
                                        </p:animEffect>
                                        <p:anim calcmode="lin" valueType="num">
                                          <p:cBhvr>
                                            <p:cTn id="30" dur="500" fill="hold"/>
                                            <p:tgtEl>
                                              <p:spTgt spid="73"/>
                                            </p:tgtEl>
                                            <p:attrNameLst>
                                              <p:attrName>ppt_x</p:attrName>
                                            </p:attrNameLst>
                                          </p:cBhvr>
                                          <p:tavLst>
                                            <p:tav tm="0">
                                              <p:val>
                                                <p:strVal val="#ppt_x"/>
                                              </p:val>
                                            </p:tav>
                                            <p:tav tm="100000">
                                              <p:val>
                                                <p:strVal val="#ppt_x"/>
                                              </p:val>
                                            </p:tav>
                                          </p:tavLst>
                                        </p:anim>
                                        <p:anim calcmode="lin" valueType="num">
                                          <p:cBhvr>
                                            <p:cTn id="31" dur="5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ipe(up)">
                                          <p:cBhvr>
                                            <p:cTn id="35" dur="500"/>
                                            <p:tgtEl>
                                              <p:spTgt spid="67"/>
                                            </p:tgtEl>
                                          </p:cBhvr>
                                        </p:animEffect>
                                      </p:childTnLst>
                                    </p:cTn>
                                  </p:par>
                                </p:childTnLst>
                              </p:cTn>
                            </p:par>
                            <p:par>
                              <p:cTn id="36" fill="hold">
                                <p:stCondLst>
                                  <p:cond delay="5000"/>
                                </p:stCondLst>
                                <p:childTnLst>
                                  <p:par>
                                    <p:cTn id="37" presetID="14" presetClass="entr" presetSubtype="10"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randombar(horizontal)">
                                          <p:cBhvr>
                                            <p:cTn id="39" dur="500"/>
                                            <p:tgtEl>
                                              <p:spTgt spid="70"/>
                                            </p:tgtEl>
                                          </p:cBhvr>
                                        </p:animEffect>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strVal val="#ppt_x"/>
                                              </p:val>
                                            </p:tav>
                                            <p:tav tm="100000">
                                              <p:val>
                                                <p:strVal val="#ppt_x"/>
                                              </p:val>
                                            </p:tav>
                                          </p:tavLst>
                                        </p:anim>
                                        <p:anim calcmode="lin" valueType="num">
                                          <p:cBhvr>
                                            <p:cTn id="45" dur="500" fill="hold"/>
                                            <p:tgtEl>
                                              <p:spTgt spid="72"/>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1"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up)">
                                          <p:cBhvr>
                                            <p:cTn id="49" dur="500"/>
                                            <p:tgtEl>
                                              <p:spTgt spid="68"/>
                                            </p:tgtEl>
                                          </p:cBhvr>
                                        </p:animEffect>
                                      </p:childTnLst>
                                    </p:cTn>
                                  </p:par>
                                </p:childTnLst>
                              </p:cTn>
                            </p:par>
                            <p:par>
                              <p:cTn id="50" fill="hold">
                                <p:stCondLst>
                                  <p:cond delay="6500"/>
                                </p:stCondLst>
                                <p:childTnLst>
                                  <p:par>
                                    <p:cTn id="51" presetID="14" presetClass="entr" presetSubtype="10"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randombar(horizontal)">
                                          <p:cBhvr>
                                            <p:cTn id="53" dur="500"/>
                                            <p:tgtEl>
                                              <p:spTgt spid="71"/>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74"/>
                                            </p:tgtEl>
                                            <p:attrNameLst>
                                              <p:attrName>style.visibility</p:attrName>
                                            </p:attrNameLst>
                                          </p:cBhvr>
                                          <p:to>
                                            <p:strVal val="visible"/>
                                          </p:to>
                                        </p:set>
                                        <p:animEffect transition="in" filter="fade">
                                          <p:cBhvr>
                                            <p:cTn id="57" dur="500"/>
                                            <p:tgtEl>
                                              <p:spTgt spid="74"/>
                                            </p:tgtEl>
                                          </p:cBhvr>
                                        </p:animEffect>
                                        <p:anim calcmode="lin" valueType="num">
                                          <p:cBhvr>
                                            <p:cTn id="58" dur="500" fill="hold"/>
                                            <p:tgtEl>
                                              <p:spTgt spid="74"/>
                                            </p:tgtEl>
                                            <p:attrNameLst>
                                              <p:attrName>ppt_x</p:attrName>
                                            </p:attrNameLst>
                                          </p:cBhvr>
                                          <p:tavLst>
                                            <p:tav tm="0">
                                              <p:val>
                                                <p:strVal val="#ppt_x"/>
                                              </p:val>
                                            </p:tav>
                                            <p:tav tm="100000">
                                              <p:val>
                                                <p:strVal val="#ppt_x"/>
                                              </p:val>
                                            </p:tav>
                                          </p:tavLst>
                                        </p:anim>
                                        <p:anim calcmode="lin" valueType="num">
                                          <p:cBhvr>
                                            <p:cTn id="59" dur="500" fill="hold"/>
                                            <p:tgtEl>
                                              <p:spTgt spid="74"/>
                                            </p:tgtEl>
                                            <p:attrNameLst>
                                              <p:attrName>ppt_y</p:attrName>
                                            </p:attrNameLst>
                                          </p:cBhvr>
                                          <p:tavLst>
                                            <p:tav tm="0">
                                              <p:val>
                                                <p:strVal val="#ppt_y+.1"/>
                                              </p:val>
                                            </p:tav>
                                            <p:tav tm="100000">
                                              <p:val>
                                                <p:strVal val="#ppt_y"/>
                                              </p:val>
                                            </p:tav>
                                          </p:tavLst>
                                        </p:anim>
                                      </p:childTnLst>
                                    </p:cTn>
                                  </p:par>
                                </p:childTnLst>
                              </p:cTn>
                            </p:par>
                            <p:par>
                              <p:cTn id="60" fill="hold">
                                <p:stCondLst>
                                  <p:cond delay="7500"/>
                                </p:stCondLst>
                                <p:childTnLst>
                                  <p:par>
                                    <p:cTn id="61" presetID="22" presetClass="entr" presetSubtype="1" fill="hold" nodeType="after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wipe(up)">
                                          <p:cBhvr>
                                            <p:cTn id="63" dur="500"/>
                                            <p:tgtEl>
                                              <p:spTgt spid="69"/>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87"/>
                                            </p:tgtEl>
                                            <p:attrNameLst>
                                              <p:attrName>style.visibility</p:attrName>
                                            </p:attrNameLst>
                                          </p:cBhvr>
                                          <p:to>
                                            <p:strVal val="visible"/>
                                          </p:to>
                                        </p:set>
                                        <p:anim calcmode="lin" valueType="num">
                                          <p:cBhvr>
                                            <p:cTn id="67" dur="500" fill="hold"/>
                                            <p:tgtEl>
                                              <p:spTgt spid="87"/>
                                            </p:tgtEl>
                                            <p:attrNameLst>
                                              <p:attrName>ppt_w</p:attrName>
                                            </p:attrNameLst>
                                          </p:cBhvr>
                                          <p:tavLst>
                                            <p:tav tm="0">
                                              <p:val>
                                                <p:fltVal val="0"/>
                                              </p:val>
                                            </p:tav>
                                            <p:tav tm="100000">
                                              <p:val>
                                                <p:strVal val="#ppt_w"/>
                                              </p:val>
                                            </p:tav>
                                          </p:tavLst>
                                        </p:anim>
                                        <p:anim calcmode="lin" valueType="num">
                                          <p:cBhvr>
                                            <p:cTn id="68" dur="500" fill="hold"/>
                                            <p:tgtEl>
                                              <p:spTgt spid="87"/>
                                            </p:tgtEl>
                                            <p:attrNameLst>
                                              <p:attrName>ppt_h</p:attrName>
                                            </p:attrNameLst>
                                          </p:cBhvr>
                                          <p:tavLst>
                                            <p:tav tm="0">
                                              <p:val>
                                                <p:fltVal val="0"/>
                                              </p:val>
                                            </p:tav>
                                            <p:tav tm="100000">
                                              <p:val>
                                                <p:strVal val="#ppt_h"/>
                                              </p:val>
                                            </p:tav>
                                          </p:tavLst>
                                        </p:anim>
                                        <p:animEffect transition="in" filter="fade">
                                          <p:cBhvr>
                                            <p:cTn id="69" dur="500"/>
                                            <p:tgtEl>
                                              <p:spTgt spid="87"/>
                                            </p:tgtEl>
                                          </p:cBhvr>
                                        </p:animEffect>
                                      </p:childTnLst>
                                    </p:cTn>
                                  </p:par>
                                </p:childTnLst>
                              </p:cTn>
                            </p:par>
                            <p:par>
                              <p:cTn id="70" fill="hold">
                                <p:stCondLst>
                                  <p:cond delay="8500"/>
                                </p:stCondLst>
                                <p:childTnLst>
                                  <p:par>
                                    <p:cTn id="71" presetID="55" presetClass="entr" presetSubtype="0" fill="hold" grpId="0" nodeType="after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strVal val="#ppt_w*0.70"/>
                                              </p:val>
                                            </p:tav>
                                            <p:tav tm="100000">
                                              <p:val>
                                                <p:strVal val="#ppt_w"/>
                                              </p:val>
                                            </p:tav>
                                          </p:tavLst>
                                        </p:anim>
                                        <p:anim calcmode="lin" valueType="num">
                                          <p:cBhvr>
                                            <p:cTn id="74" dur="1000" fill="hold"/>
                                            <p:tgtEl>
                                              <p:spTgt spid="88"/>
                                            </p:tgtEl>
                                            <p:attrNameLst>
                                              <p:attrName>ppt_h</p:attrName>
                                            </p:attrNameLst>
                                          </p:cBhvr>
                                          <p:tavLst>
                                            <p:tav tm="0">
                                              <p:val>
                                                <p:strVal val="#ppt_h"/>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22" presetClass="entr" presetSubtype="4"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down)">
                                          <p:cBhvr>
                                            <p:cTn id="79" dur="500"/>
                                            <p:tgtEl>
                                              <p:spTgt spid="40"/>
                                            </p:tgtEl>
                                          </p:cBhvr>
                                        </p:animEffect>
                                      </p:childTnLst>
                                    </p:cTn>
                                  </p:par>
                                </p:childTnLst>
                              </p:cTn>
                            </p:par>
                            <p:par>
                              <p:cTn id="80" fill="hold">
                                <p:stCondLst>
                                  <p:cond delay="10000"/>
                                </p:stCondLst>
                                <p:childTnLst>
                                  <p:par>
                                    <p:cTn id="81" presetID="22" presetClass="entr" presetSubtype="4"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wipe(down)">
                                          <p:cBhvr>
                                            <p:cTn id="83" dur="500"/>
                                            <p:tgtEl>
                                              <p:spTgt spid="41"/>
                                            </p:tgtEl>
                                          </p:cBhvr>
                                        </p:animEffect>
                                      </p:childTnLst>
                                    </p:cTn>
                                  </p:par>
                                </p:childTnLst>
                              </p:cTn>
                            </p:par>
                            <p:par>
                              <p:cTn id="84" fill="hold">
                                <p:stCondLst>
                                  <p:cond delay="10500"/>
                                </p:stCondLst>
                                <p:childTnLst>
                                  <p:par>
                                    <p:cTn id="85" presetID="22" presetClass="entr" presetSubtype="4" fill="hold" grpId="0" nodeType="after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wipe(down)">
                                          <p:cBhvr>
                                            <p:cTn id="87" dur="500"/>
                                            <p:tgtEl>
                                              <p:spTgt spid="42"/>
                                            </p:tgtEl>
                                          </p:cBhvr>
                                        </p:animEffect>
                                      </p:childTnLst>
                                    </p:cTn>
                                  </p:par>
                                </p:childTnLst>
                              </p:cTn>
                            </p:par>
                            <p:par>
                              <p:cTn id="88" fill="hold">
                                <p:stCondLst>
                                  <p:cond delay="11000"/>
                                </p:stCondLst>
                                <p:childTnLst>
                                  <p:par>
                                    <p:cTn id="89" presetID="22" presetClass="entr" presetSubtype="4"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Effect transition="in" filter="wipe(down)">
                                          <p:cBhvr>
                                            <p:cTn id="91" dur="500"/>
                                            <p:tgtEl>
                                              <p:spTgt spid="43"/>
                                            </p:tgtEl>
                                          </p:cBhvr>
                                        </p:animEffect>
                                      </p:childTnLst>
                                    </p:cTn>
                                  </p:par>
                                </p:childTnLst>
                              </p:cTn>
                            </p:par>
                            <p:par>
                              <p:cTn id="92" fill="hold">
                                <p:stCondLst>
                                  <p:cond delay="11500"/>
                                </p:stCondLst>
                                <p:childTnLst>
                                  <p:par>
                                    <p:cTn id="93" presetID="22" presetClass="entr" presetSubtype="4" fill="hold" grpId="0" nodeType="after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wipe(down)">
                                          <p:cBhvr>
                                            <p:cTn id="95" dur="500"/>
                                            <p:tgtEl>
                                              <p:spTgt spid="44"/>
                                            </p:tgtEl>
                                          </p:cBhvr>
                                        </p:animEffect>
                                      </p:childTnLst>
                                    </p:cTn>
                                  </p:par>
                                </p:childTnLst>
                              </p:cTn>
                            </p:par>
                            <p:par>
                              <p:cTn id="96" fill="hold">
                                <p:stCondLst>
                                  <p:cond delay="12000"/>
                                </p:stCondLst>
                                <p:childTnLst>
                                  <p:par>
                                    <p:cTn id="97" presetID="22" presetClass="entr" presetSubtype="4"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down)">
                                          <p:cBhvr>
                                            <p:cTn id="99" dur="500"/>
                                            <p:tgtEl>
                                              <p:spTgt spid="45"/>
                                            </p:tgtEl>
                                          </p:cBhvr>
                                        </p:animEffect>
                                      </p:childTnLst>
                                    </p:cTn>
                                  </p:par>
                                </p:childTnLst>
                              </p:cTn>
                            </p:par>
                            <p:par>
                              <p:cTn id="100" fill="hold">
                                <p:stCondLst>
                                  <p:cond delay="12500"/>
                                </p:stCondLst>
                                <p:childTnLst>
                                  <p:par>
                                    <p:cTn id="101" presetID="22" presetClass="entr" presetSubtype="4"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down)">
                                          <p:cBhvr>
                                            <p:cTn id="103" dur="500"/>
                                            <p:tgtEl>
                                              <p:spTgt spid="46"/>
                                            </p:tgtEl>
                                          </p:cBhvr>
                                        </p:animEffect>
                                      </p:childTnLst>
                                    </p:cTn>
                                  </p:par>
                                </p:childTnLst>
                              </p:cTn>
                            </p:par>
                            <p:par>
                              <p:cTn id="104" fill="hold">
                                <p:stCondLst>
                                  <p:cond delay="13000"/>
                                </p:stCondLst>
                                <p:childTnLst>
                                  <p:par>
                                    <p:cTn id="105" presetID="9" presetClass="entr" presetSubtype="0" fill="hold" grpId="0" nodeType="after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dissolve">
                                          <p:cBhvr>
                                            <p:cTn id="107" dur="500"/>
                                            <p:tgtEl>
                                              <p:spTgt spid="26"/>
                                            </p:tgtEl>
                                          </p:cBhvr>
                                        </p:animEffect>
                                      </p:childTnLst>
                                    </p:cTn>
                                  </p:par>
                                </p:childTnLst>
                              </p:cTn>
                            </p:par>
                            <p:par>
                              <p:cTn id="108" fill="hold">
                                <p:stCondLst>
                                  <p:cond delay="13500"/>
                                </p:stCondLst>
                                <p:childTnLst>
                                  <p:par>
                                    <p:cTn id="109" presetID="9" presetClass="entr" presetSubtype="0" fill="hold" grpId="0" nodeType="afterEffect">
                                      <p:stCondLst>
                                        <p:cond delay="0"/>
                                      </p:stCondLst>
                                      <p:childTnLst>
                                        <p:set>
                                          <p:cBhvr>
                                            <p:cTn id="110" dur="1" fill="hold">
                                              <p:stCondLst>
                                                <p:cond delay="0"/>
                                              </p:stCondLst>
                                            </p:cTn>
                                            <p:tgtEl>
                                              <p:spTgt spid="32"/>
                                            </p:tgtEl>
                                            <p:attrNameLst>
                                              <p:attrName>style.visibility</p:attrName>
                                            </p:attrNameLst>
                                          </p:cBhvr>
                                          <p:to>
                                            <p:strVal val="visible"/>
                                          </p:to>
                                        </p:set>
                                        <p:animEffect transition="in" filter="dissolve">
                                          <p:cBhvr>
                                            <p:cTn id="111" dur="500"/>
                                            <p:tgtEl>
                                              <p:spTgt spid="32"/>
                                            </p:tgtEl>
                                          </p:cBhvr>
                                        </p:animEffect>
                                      </p:childTnLst>
                                    </p:cTn>
                                  </p:par>
                                </p:childTnLst>
                              </p:cTn>
                            </p:par>
                            <p:par>
                              <p:cTn id="112" fill="hold">
                                <p:stCondLst>
                                  <p:cond delay="14000"/>
                                </p:stCondLst>
                                <p:childTnLst>
                                  <p:par>
                                    <p:cTn id="113" presetID="9" presetClass="entr" presetSubtype="0"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Effect transition="in" filter="dissolve">
                                          <p:cBhvr>
                                            <p:cTn id="115" dur="500"/>
                                            <p:tgtEl>
                                              <p:spTgt spid="33"/>
                                            </p:tgtEl>
                                          </p:cBhvr>
                                        </p:animEffect>
                                      </p:childTnLst>
                                    </p:cTn>
                                  </p:par>
                                </p:childTnLst>
                              </p:cTn>
                            </p:par>
                            <p:par>
                              <p:cTn id="116" fill="hold">
                                <p:stCondLst>
                                  <p:cond delay="14500"/>
                                </p:stCondLst>
                                <p:childTnLst>
                                  <p:par>
                                    <p:cTn id="117" presetID="9" presetClass="entr" presetSubtype="0"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dissolve">
                                          <p:cBhvr>
                                            <p:cTn id="119" dur="500"/>
                                            <p:tgtEl>
                                              <p:spTgt spid="35"/>
                                            </p:tgtEl>
                                          </p:cBhvr>
                                        </p:animEffect>
                                      </p:childTnLst>
                                    </p:cTn>
                                  </p:par>
                                </p:childTnLst>
                              </p:cTn>
                            </p:par>
                            <p:par>
                              <p:cTn id="120" fill="hold">
                                <p:stCondLst>
                                  <p:cond delay="15000"/>
                                </p:stCondLst>
                                <p:childTnLst>
                                  <p:par>
                                    <p:cTn id="121" presetID="9" presetClass="entr" presetSubtype="0"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dissolve">
                                          <p:cBhvr>
                                            <p:cTn id="123" dur="500"/>
                                            <p:tgtEl>
                                              <p:spTgt spid="36"/>
                                            </p:tgtEl>
                                          </p:cBhvr>
                                        </p:animEffect>
                                      </p:childTnLst>
                                    </p:cTn>
                                  </p:par>
                                </p:childTnLst>
                              </p:cTn>
                            </p:par>
                            <p:par>
                              <p:cTn id="124" fill="hold">
                                <p:stCondLst>
                                  <p:cond delay="15500"/>
                                </p:stCondLst>
                                <p:childTnLst>
                                  <p:par>
                                    <p:cTn id="125" presetID="9" presetClass="entr" presetSubtype="0" fill="hold" grpId="0" nodeType="afterEffect">
                                      <p:stCondLst>
                                        <p:cond delay="0"/>
                                      </p:stCondLst>
                                      <p:childTnLst>
                                        <p:set>
                                          <p:cBhvr>
                                            <p:cTn id="126" dur="1" fill="hold">
                                              <p:stCondLst>
                                                <p:cond delay="0"/>
                                              </p:stCondLst>
                                            </p:cTn>
                                            <p:tgtEl>
                                              <p:spTgt spid="37"/>
                                            </p:tgtEl>
                                            <p:attrNameLst>
                                              <p:attrName>style.visibility</p:attrName>
                                            </p:attrNameLst>
                                          </p:cBhvr>
                                          <p:to>
                                            <p:strVal val="visible"/>
                                          </p:to>
                                        </p:set>
                                        <p:animEffect transition="in" filter="dissolve">
                                          <p:cBhvr>
                                            <p:cTn id="127" dur="500"/>
                                            <p:tgtEl>
                                              <p:spTgt spid="37"/>
                                            </p:tgtEl>
                                          </p:cBhvr>
                                        </p:animEffect>
                                      </p:childTnLst>
                                    </p:cTn>
                                  </p:par>
                                </p:childTnLst>
                              </p:cTn>
                            </p:par>
                            <p:par>
                              <p:cTn id="128" fill="hold">
                                <p:stCondLst>
                                  <p:cond delay="16000"/>
                                </p:stCondLst>
                                <p:childTnLst>
                                  <p:par>
                                    <p:cTn id="129" presetID="9" presetClass="entr" presetSubtype="0"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Effect transition="in" filter="dissolve">
                                          <p:cBhvr>
                                            <p:cTn id="131" dur="500"/>
                                            <p:tgtEl>
                                              <p:spTgt spid="39"/>
                                            </p:tgtEl>
                                          </p:cBhvr>
                                        </p:animEffect>
                                      </p:childTnLst>
                                    </p:cTn>
                                  </p:par>
                                </p:childTnLst>
                              </p:cTn>
                            </p:par>
                            <p:par>
                              <p:cTn id="132" fill="hold">
                                <p:stCondLst>
                                  <p:cond delay="16500"/>
                                </p:stCondLst>
                                <p:childTnLst>
                                  <p:par>
                                    <p:cTn id="133" presetID="9" presetClass="entr" presetSubtype="0" fill="hold" grpId="0" nodeType="afterEffect">
                                      <p:stCondLst>
                                        <p:cond delay="0"/>
                                      </p:stCondLst>
                                      <p:childTnLst>
                                        <p:set>
                                          <p:cBhvr>
                                            <p:cTn id="134" dur="1" fill="hold">
                                              <p:stCondLst>
                                                <p:cond delay="0"/>
                                              </p:stCondLst>
                                            </p:cTn>
                                            <p:tgtEl>
                                              <p:spTgt spid="48"/>
                                            </p:tgtEl>
                                            <p:attrNameLst>
                                              <p:attrName>style.visibility</p:attrName>
                                            </p:attrNameLst>
                                          </p:cBhvr>
                                          <p:to>
                                            <p:strVal val="visible"/>
                                          </p:to>
                                        </p:set>
                                        <p:animEffect transition="in" filter="dissolve">
                                          <p:cBhvr>
                                            <p:cTn id="135" dur="500"/>
                                            <p:tgtEl>
                                              <p:spTgt spid="48"/>
                                            </p:tgtEl>
                                          </p:cBhvr>
                                        </p:animEffect>
                                      </p:childTnLst>
                                    </p:cTn>
                                  </p:par>
                                </p:childTnLst>
                              </p:cTn>
                            </p:par>
                            <p:par>
                              <p:cTn id="136" fill="hold">
                                <p:stCondLst>
                                  <p:cond delay="17000"/>
                                </p:stCondLst>
                                <p:childTnLst>
                                  <p:par>
                                    <p:cTn id="137" presetID="9" presetClass="entr" presetSubtype="0"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Effect transition="in" filter="dissolve">
                                          <p:cBhvr>
                                            <p:cTn id="139" dur="500"/>
                                            <p:tgtEl>
                                              <p:spTgt spid="27"/>
                                            </p:tgtEl>
                                          </p:cBhvr>
                                        </p:animEffect>
                                      </p:childTnLst>
                                    </p:cTn>
                                  </p:par>
                                </p:childTnLst>
                              </p:cTn>
                            </p:par>
                            <p:par>
                              <p:cTn id="140" fill="hold">
                                <p:stCondLst>
                                  <p:cond delay="17500"/>
                                </p:stCondLst>
                                <p:childTnLst>
                                  <p:par>
                                    <p:cTn id="141" presetID="9" presetClass="entr" presetSubtype="0"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dissolve">
                                          <p:cBhvr>
                                            <p:cTn id="143" dur="500"/>
                                            <p:tgtEl>
                                              <p:spTgt spid="28"/>
                                            </p:tgtEl>
                                          </p:cBhvr>
                                        </p:animEffect>
                                      </p:childTnLst>
                                    </p:cTn>
                                  </p:par>
                                </p:childTnLst>
                              </p:cTn>
                            </p:par>
                            <p:par>
                              <p:cTn id="144" fill="hold">
                                <p:stCondLst>
                                  <p:cond delay="18000"/>
                                </p:stCondLst>
                                <p:childTnLst>
                                  <p:par>
                                    <p:cTn id="145" presetID="9" presetClass="entr" presetSubtype="0" fill="hold" grpId="0" nodeType="afterEffect">
                                      <p:stCondLst>
                                        <p:cond delay="0"/>
                                      </p:stCondLst>
                                      <p:childTnLst>
                                        <p:set>
                                          <p:cBhvr>
                                            <p:cTn id="146" dur="1" fill="hold">
                                              <p:stCondLst>
                                                <p:cond delay="0"/>
                                              </p:stCondLst>
                                            </p:cTn>
                                            <p:tgtEl>
                                              <p:spTgt spid="29"/>
                                            </p:tgtEl>
                                            <p:attrNameLst>
                                              <p:attrName>style.visibility</p:attrName>
                                            </p:attrNameLst>
                                          </p:cBhvr>
                                          <p:to>
                                            <p:strVal val="visible"/>
                                          </p:to>
                                        </p:set>
                                        <p:animEffect transition="in" filter="dissolve">
                                          <p:cBhvr>
                                            <p:cTn id="147" dur="500"/>
                                            <p:tgtEl>
                                              <p:spTgt spid="29"/>
                                            </p:tgtEl>
                                          </p:cBhvr>
                                        </p:animEffect>
                                      </p:childTnLst>
                                    </p:cTn>
                                  </p:par>
                                </p:childTnLst>
                              </p:cTn>
                            </p:par>
                            <p:par>
                              <p:cTn id="148" fill="hold">
                                <p:stCondLst>
                                  <p:cond delay="18500"/>
                                </p:stCondLst>
                                <p:childTnLst>
                                  <p:par>
                                    <p:cTn id="149" presetID="9" presetClass="entr" presetSubtype="0" fill="hold" grpId="0" nodeType="afterEffect">
                                      <p:stCondLst>
                                        <p:cond delay="0"/>
                                      </p:stCondLst>
                                      <p:childTnLst>
                                        <p:set>
                                          <p:cBhvr>
                                            <p:cTn id="150" dur="1" fill="hold">
                                              <p:stCondLst>
                                                <p:cond delay="0"/>
                                              </p:stCondLst>
                                            </p:cTn>
                                            <p:tgtEl>
                                              <p:spTgt spid="30"/>
                                            </p:tgtEl>
                                            <p:attrNameLst>
                                              <p:attrName>style.visibility</p:attrName>
                                            </p:attrNameLst>
                                          </p:cBhvr>
                                          <p:to>
                                            <p:strVal val="visible"/>
                                          </p:to>
                                        </p:set>
                                        <p:animEffect transition="in" filter="dissolve">
                                          <p:cBhvr>
                                            <p:cTn id="151" dur="500"/>
                                            <p:tgtEl>
                                              <p:spTgt spid="30"/>
                                            </p:tgtEl>
                                          </p:cBhvr>
                                        </p:animEffect>
                                      </p:childTnLst>
                                    </p:cTn>
                                  </p:par>
                                </p:childTnLst>
                              </p:cTn>
                            </p:par>
                            <p:par>
                              <p:cTn id="152" fill="hold">
                                <p:stCondLst>
                                  <p:cond delay="19000"/>
                                </p:stCondLst>
                                <p:childTnLst>
                                  <p:par>
                                    <p:cTn id="153" presetID="9"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dissolve">
                                          <p:cBhvr>
                                            <p:cTn id="155" dur="500"/>
                                            <p:tgtEl>
                                              <p:spTgt spid="31"/>
                                            </p:tgtEl>
                                          </p:cBhvr>
                                        </p:animEffect>
                                      </p:childTnLst>
                                    </p:cTn>
                                  </p:par>
                                </p:childTnLst>
                              </p:cTn>
                            </p:par>
                            <p:par>
                              <p:cTn id="156" fill="hold">
                                <p:stCondLst>
                                  <p:cond delay="19500"/>
                                </p:stCondLst>
                                <p:childTnLst>
                                  <p:par>
                                    <p:cTn id="157" presetID="9" presetClass="entr" presetSubtype="0" fill="hold" grpId="0" nodeType="afterEffect">
                                      <p:stCondLst>
                                        <p:cond delay="0"/>
                                      </p:stCondLst>
                                      <p:childTnLst>
                                        <p:set>
                                          <p:cBhvr>
                                            <p:cTn id="158" dur="1" fill="hold">
                                              <p:stCondLst>
                                                <p:cond delay="0"/>
                                              </p:stCondLst>
                                            </p:cTn>
                                            <p:tgtEl>
                                              <p:spTgt spid="38"/>
                                            </p:tgtEl>
                                            <p:attrNameLst>
                                              <p:attrName>style.visibility</p:attrName>
                                            </p:attrNameLst>
                                          </p:cBhvr>
                                          <p:to>
                                            <p:strVal val="visible"/>
                                          </p:to>
                                        </p:set>
                                        <p:animEffect transition="in" filter="dissolve">
                                          <p:cBhvr>
                                            <p:cTn id="159" dur="500"/>
                                            <p:tgtEl>
                                              <p:spTgt spid="38"/>
                                            </p:tgtEl>
                                          </p:cBhvr>
                                        </p:animEffect>
                                      </p:childTnLst>
                                    </p:cTn>
                                  </p:par>
                                </p:childTnLst>
                              </p:cTn>
                            </p:par>
                            <p:par>
                              <p:cTn id="160" fill="hold">
                                <p:stCondLst>
                                  <p:cond delay="20000"/>
                                </p:stCondLst>
                                <p:childTnLst>
                                  <p:par>
                                    <p:cTn id="161" presetID="9" presetClass="entr" presetSubtype="0" fill="hold" grpId="0" nodeType="afterEffect">
                                      <p:stCondLst>
                                        <p:cond delay="0"/>
                                      </p:stCondLst>
                                      <p:childTnLst>
                                        <p:set>
                                          <p:cBhvr>
                                            <p:cTn id="162" dur="1" fill="hold">
                                              <p:stCondLst>
                                                <p:cond delay="0"/>
                                              </p:stCondLst>
                                            </p:cTn>
                                            <p:tgtEl>
                                              <p:spTgt spid="47"/>
                                            </p:tgtEl>
                                            <p:attrNameLst>
                                              <p:attrName>style.visibility</p:attrName>
                                            </p:attrNameLst>
                                          </p:cBhvr>
                                          <p:to>
                                            <p:strVal val="visible"/>
                                          </p:to>
                                        </p:set>
                                        <p:animEffect transition="in" filter="dissolve">
                                          <p:cBhvr>
                                            <p:cTn id="1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70" grpId="0" animBg="1"/>
          <p:bldP spid="71" grpId="0" animBg="1"/>
          <p:bldP spid="72" grpId="0"/>
          <p:bldP spid="73" grpId="0"/>
          <p:bldP spid="74" grpId="0"/>
          <p:bldP spid="75" grpId="0" animBg="1"/>
          <p:bldP spid="12" grpId="0"/>
          <p:bldP spid="26" grpId="0" animBg="1"/>
          <p:bldP spid="27" grpId="0" autoUpdateAnimBg="0"/>
          <p:bldP spid="28" grpId="0" autoUpdateAnimBg="0"/>
          <p:bldP spid="29" grpId="0" autoUpdateAnimBg="0"/>
          <p:bldP spid="30" grpId="0" autoUpdateAnimBg="0"/>
          <p:bldP spid="31" grpId="0" autoUpdateAnimBg="0"/>
          <p:bldP spid="32" grpId="0" autoUpdateAnimBg="0"/>
          <p:bldP spid="33" grpId="0" autoUpdateAnimBg="0"/>
          <p:bldP spid="35" grpId="0" autoUpdateAnimBg="0"/>
          <p:bldP spid="36" grpId="0" autoUpdateAnimBg="0"/>
          <p:bldP spid="37" grpId="0" autoUpdateAnimBg="0"/>
          <p:bldP spid="38" grpId="0" autoUpdateAnimBg="0"/>
          <p:bldP spid="39" grpId="0" autoUpdateAnimBg="0"/>
          <p:bldP spid="40" grpId="0" animBg="1" autoUpdateAnimBg="0"/>
          <p:bldP spid="41" grpId="0" animBg="1" autoUpdateAnimBg="0"/>
          <p:bldP spid="42" grpId="0" animBg="1" autoUpdateAnimBg="0"/>
          <p:bldP spid="43" grpId="0" animBg="1" autoUpdateAnimBg="0"/>
          <p:bldP spid="44" grpId="0" animBg="1" autoUpdateAnimBg="0"/>
          <p:bldP spid="45" grpId="0" animBg="1" autoUpdateAnimBg="0"/>
          <p:bldP spid="46" grpId="0" animBg="1" autoUpdateAnimBg="0"/>
          <p:bldP spid="47" grpId="0" autoUpdateAnimBg="0"/>
          <p:bldP spid="48" grpId="0" autoUpdateAnimBg="0"/>
          <p:bldP spid="87" grpId="0"/>
          <p:bldP spid="8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2000" fill="hold"/>
                                            <p:tgtEl>
                                              <p:spTgt spid="12"/>
                                            </p:tgtEl>
                                            <p:attrNameLst>
                                              <p:attrName>ppt_x</p:attrName>
                                            </p:attrNameLst>
                                          </p:cBhvr>
                                          <p:tavLst>
                                            <p:tav tm="0">
                                              <p:val>
                                                <p:strVal val="0-#ppt_w/2"/>
                                              </p:val>
                                            </p:tav>
                                            <p:tav tm="100000">
                                              <p:val>
                                                <p:strVal val="#ppt_x"/>
                                              </p:val>
                                            </p:tav>
                                          </p:tavLst>
                                        </p:anim>
                                        <p:anim calcmode="lin" valueType="num">
                                          <p:cBhvr additive="base">
                                            <p:cTn id="14" dur="2000" fill="hold"/>
                                            <p:tgtEl>
                                              <p:spTgt spid="12"/>
                                            </p:tgtEl>
                                            <p:attrNameLst>
                                              <p:attrName>ppt_y</p:attrName>
                                            </p:attrNameLst>
                                          </p:cBhvr>
                                          <p:tavLst>
                                            <p:tav tm="0">
                                              <p:val>
                                                <p:strVal val="#ppt_y"/>
                                              </p:val>
                                            </p:tav>
                                            <p:tav tm="100000">
                                              <p:val>
                                                <p:strVal val="#ppt_y"/>
                                              </p:val>
                                            </p:tav>
                                          </p:tavLst>
                                        </p:anim>
                                      </p:childTnLst>
                                    </p:cTn>
                                  </p:par>
                                  <p:par>
                                    <p:cTn id="15" presetID="22" presetClass="entr" presetSubtype="1" fill="hold" grpId="0" nodeType="withEffect">
                                      <p:stCondLst>
                                        <p:cond delay="1000"/>
                                      </p:stCondLst>
                                      <p:childTnLst>
                                        <p:set>
                                          <p:cBhvr>
                                            <p:cTn id="16" dur="1" fill="hold">
                                              <p:stCondLst>
                                                <p:cond delay="0"/>
                                              </p:stCondLst>
                                            </p:cTn>
                                            <p:tgtEl>
                                              <p:spTgt spid="75"/>
                                            </p:tgtEl>
                                            <p:attrNameLst>
                                              <p:attrName>style.visibility</p:attrName>
                                            </p:attrNameLst>
                                          </p:cBhvr>
                                          <p:to>
                                            <p:strVal val="visible"/>
                                          </p:to>
                                        </p:set>
                                        <p:animEffect transition="in" filter="wipe(up)">
                                          <p:cBhvr>
                                            <p:cTn id="17" dur="500"/>
                                            <p:tgtEl>
                                              <p:spTgt spid="75"/>
                                            </p:tgtEl>
                                          </p:cBhvr>
                                        </p:animEffect>
                                      </p:childTnLst>
                                    </p:cTn>
                                  </p:par>
                                </p:childTnLst>
                              </p:cTn>
                            </p:par>
                            <p:par>
                              <p:cTn id="18" fill="hold">
                                <p:stCondLst>
                                  <p:cond delay="3000"/>
                                </p:stCondLst>
                                <p:childTnLst>
                                  <p:par>
                                    <p:cTn id="19" presetID="22" presetClass="entr" presetSubtype="1"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up)">
                                          <p:cBhvr>
                                            <p:cTn id="21" dur="500"/>
                                            <p:tgtEl>
                                              <p:spTgt spid="49"/>
                                            </p:tgtEl>
                                          </p:cBhvr>
                                        </p:animEffect>
                                      </p:childTnLst>
                                    </p:cTn>
                                  </p:par>
                                </p:childTnLst>
                              </p:cTn>
                            </p:par>
                            <p:par>
                              <p:cTn id="22" fill="hold">
                                <p:stCondLst>
                                  <p:cond delay="3500"/>
                                </p:stCondLst>
                                <p:childTnLst>
                                  <p:par>
                                    <p:cTn id="23" presetID="14" presetClass="entr" presetSubtype="10" fill="hold" grpId="0"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randombar(horizontal)">
                                          <p:cBhvr>
                                            <p:cTn id="25" dur="500"/>
                                            <p:tgtEl>
                                              <p:spTgt spid="50"/>
                                            </p:tgtEl>
                                          </p:cBhvr>
                                        </p:animEffect>
                                      </p:childTnLst>
                                    </p:cTn>
                                  </p:par>
                                </p:childTnLst>
                              </p:cTn>
                            </p:par>
                            <p:par>
                              <p:cTn id="26" fill="hold">
                                <p:stCondLst>
                                  <p:cond delay="4000"/>
                                </p:stCondLst>
                                <p:childTnLst>
                                  <p:par>
                                    <p:cTn id="27" presetID="42" presetClass="entr" presetSubtype="0" fill="hold" grpId="0" nodeType="after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500"/>
                                            <p:tgtEl>
                                              <p:spTgt spid="73"/>
                                            </p:tgtEl>
                                          </p:cBhvr>
                                        </p:animEffect>
                                        <p:anim calcmode="lin" valueType="num">
                                          <p:cBhvr>
                                            <p:cTn id="30" dur="500" fill="hold"/>
                                            <p:tgtEl>
                                              <p:spTgt spid="73"/>
                                            </p:tgtEl>
                                            <p:attrNameLst>
                                              <p:attrName>ppt_x</p:attrName>
                                            </p:attrNameLst>
                                          </p:cBhvr>
                                          <p:tavLst>
                                            <p:tav tm="0">
                                              <p:val>
                                                <p:strVal val="#ppt_x"/>
                                              </p:val>
                                            </p:tav>
                                            <p:tav tm="100000">
                                              <p:val>
                                                <p:strVal val="#ppt_x"/>
                                              </p:val>
                                            </p:tav>
                                          </p:tavLst>
                                        </p:anim>
                                        <p:anim calcmode="lin" valueType="num">
                                          <p:cBhvr>
                                            <p:cTn id="31" dur="5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ipe(up)">
                                          <p:cBhvr>
                                            <p:cTn id="35" dur="500"/>
                                            <p:tgtEl>
                                              <p:spTgt spid="67"/>
                                            </p:tgtEl>
                                          </p:cBhvr>
                                        </p:animEffect>
                                      </p:childTnLst>
                                    </p:cTn>
                                  </p:par>
                                </p:childTnLst>
                              </p:cTn>
                            </p:par>
                            <p:par>
                              <p:cTn id="36" fill="hold">
                                <p:stCondLst>
                                  <p:cond delay="5000"/>
                                </p:stCondLst>
                                <p:childTnLst>
                                  <p:par>
                                    <p:cTn id="37" presetID="14" presetClass="entr" presetSubtype="10"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randombar(horizontal)">
                                          <p:cBhvr>
                                            <p:cTn id="39" dur="500"/>
                                            <p:tgtEl>
                                              <p:spTgt spid="70"/>
                                            </p:tgtEl>
                                          </p:cBhvr>
                                        </p:animEffect>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strVal val="#ppt_x"/>
                                              </p:val>
                                            </p:tav>
                                            <p:tav tm="100000">
                                              <p:val>
                                                <p:strVal val="#ppt_x"/>
                                              </p:val>
                                            </p:tav>
                                          </p:tavLst>
                                        </p:anim>
                                        <p:anim calcmode="lin" valueType="num">
                                          <p:cBhvr>
                                            <p:cTn id="45" dur="500" fill="hold"/>
                                            <p:tgtEl>
                                              <p:spTgt spid="72"/>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1"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up)">
                                          <p:cBhvr>
                                            <p:cTn id="49" dur="500"/>
                                            <p:tgtEl>
                                              <p:spTgt spid="68"/>
                                            </p:tgtEl>
                                          </p:cBhvr>
                                        </p:animEffect>
                                      </p:childTnLst>
                                    </p:cTn>
                                  </p:par>
                                </p:childTnLst>
                              </p:cTn>
                            </p:par>
                            <p:par>
                              <p:cTn id="50" fill="hold">
                                <p:stCondLst>
                                  <p:cond delay="6500"/>
                                </p:stCondLst>
                                <p:childTnLst>
                                  <p:par>
                                    <p:cTn id="51" presetID="14" presetClass="entr" presetSubtype="10"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randombar(horizontal)">
                                          <p:cBhvr>
                                            <p:cTn id="53" dur="500"/>
                                            <p:tgtEl>
                                              <p:spTgt spid="71"/>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74"/>
                                            </p:tgtEl>
                                            <p:attrNameLst>
                                              <p:attrName>style.visibility</p:attrName>
                                            </p:attrNameLst>
                                          </p:cBhvr>
                                          <p:to>
                                            <p:strVal val="visible"/>
                                          </p:to>
                                        </p:set>
                                        <p:animEffect transition="in" filter="fade">
                                          <p:cBhvr>
                                            <p:cTn id="57" dur="500"/>
                                            <p:tgtEl>
                                              <p:spTgt spid="74"/>
                                            </p:tgtEl>
                                          </p:cBhvr>
                                        </p:animEffect>
                                        <p:anim calcmode="lin" valueType="num">
                                          <p:cBhvr>
                                            <p:cTn id="58" dur="500" fill="hold"/>
                                            <p:tgtEl>
                                              <p:spTgt spid="74"/>
                                            </p:tgtEl>
                                            <p:attrNameLst>
                                              <p:attrName>ppt_x</p:attrName>
                                            </p:attrNameLst>
                                          </p:cBhvr>
                                          <p:tavLst>
                                            <p:tav tm="0">
                                              <p:val>
                                                <p:strVal val="#ppt_x"/>
                                              </p:val>
                                            </p:tav>
                                            <p:tav tm="100000">
                                              <p:val>
                                                <p:strVal val="#ppt_x"/>
                                              </p:val>
                                            </p:tav>
                                          </p:tavLst>
                                        </p:anim>
                                        <p:anim calcmode="lin" valueType="num">
                                          <p:cBhvr>
                                            <p:cTn id="59" dur="500" fill="hold"/>
                                            <p:tgtEl>
                                              <p:spTgt spid="74"/>
                                            </p:tgtEl>
                                            <p:attrNameLst>
                                              <p:attrName>ppt_y</p:attrName>
                                            </p:attrNameLst>
                                          </p:cBhvr>
                                          <p:tavLst>
                                            <p:tav tm="0">
                                              <p:val>
                                                <p:strVal val="#ppt_y+.1"/>
                                              </p:val>
                                            </p:tav>
                                            <p:tav tm="100000">
                                              <p:val>
                                                <p:strVal val="#ppt_y"/>
                                              </p:val>
                                            </p:tav>
                                          </p:tavLst>
                                        </p:anim>
                                      </p:childTnLst>
                                    </p:cTn>
                                  </p:par>
                                </p:childTnLst>
                              </p:cTn>
                            </p:par>
                            <p:par>
                              <p:cTn id="60" fill="hold">
                                <p:stCondLst>
                                  <p:cond delay="7500"/>
                                </p:stCondLst>
                                <p:childTnLst>
                                  <p:par>
                                    <p:cTn id="61" presetID="22" presetClass="entr" presetSubtype="1" fill="hold" nodeType="after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wipe(up)">
                                          <p:cBhvr>
                                            <p:cTn id="63" dur="500"/>
                                            <p:tgtEl>
                                              <p:spTgt spid="69"/>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87"/>
                                            </p:tgtEl>
                                            <p:attrNameLst>
                                              <p:attrName>style.visibility</p:attrName>
                                            </p:attrNameLst>
                                          </p:cBhvr>
                                          <p:to>
                                            <p:strVal val="visible"/>
                                          </p:to>
                                        </p:set>
                                        <p:anim calcmode="lin" valueType="num">
                                          <p:cBhvr>
                                            <p:cTn id="67" dur="500" fill="hold"/>
                                            <p:tgtEl>
                                              <p:spTgt spid="87"/>
                                            </p:tgtEl>
                                            <p:attrNameLst>
                                              <p:attrName>ppt_w</p:attrName>
                                            </p:attrNameLst>
                                          </p:cBhvr>
                                          <p:tavLst>
                                            <p:tav tm="0">
                                              <p:val>
                                                <p:fltVal val="0"/>
                                              </p:val>
                                            </p:tav>
                                            <p:tav tm="100000">
                                              <p:val>
                                                <p:strVal val="#ppt_w"/>
                                              </p:val>
                                            </p:tav>
                                          </p:tavLst>
                                        </p:anim>
                                        <p:anim calcmode="lin" valueType="num">
                                          <p:cBhvr>
                                            <p:cTn id="68" dur="500" fill="hold"/>
                                            <p:tgtEl>
                                              <p:spTgt spid="87"/>
                                            </p:tgtEl>
                                            <p:attrNameLst>
                                              <p:attrName>ppt_h</p:attrName>
                                            </p:attrNameLst>
                                          </p:cBhvr>
                                          <p:tavLst>
                                            <p:tav tm="0">
                                              <p:val>
                                                <p:fltVal val="0"/>
                                              </p:val>
                                            </p:tav>
                                            <p:tav tm="100000">
                                              <p:val>
                                                <p:strVal val="#ppt_h"/>
                                              </p:val>
                                            </p:tav>
                                          </p:tavLst>
                                        </p:anim>
                                        <p:animEffect transition="in" filter="fade">
                                          <p:cBhvr>
                                            <p:cTn id="69" dur="500"/>
                                            <p:tgtEl>
                                              <p:spTgt spid="87"/>
                                            </p:tgtEl>
                                          </p:cBhvr>
                                        </p:animEffect>
                                      </p:childTnLst>
                                    </p:cTn>
                                  </p:par>
                                </p:childTnLst>
                              </p:cTn>
                            </p:par>
                            <p:par>
                              <p:cTn id="70" fill="hold">
                                <p:stCondLst>
                                  <p:cond delay="8500"/>
                                </p:stCondLst>
                                <p:childTnLst>
                                  <p:par>
                                    <p:cTn id="71" presetID="55" presetClass="entr" presetSubtype="0" fill="hold" grpId="0" nodeType="after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strVal val="#ppt_w*0.70"/>
                                              </p:val>
                                            </p:tav>
                                            <p:tav tm="100000">
                                              <p:val>
                                                <p:strVal val="#ppt_w"/>
                                              </p:val>
                                            </p:tav>
                                          </p:tavLst>
                                        </p:anim>
                                        <p:anim calcmode="lin" valueType="num">
                                          <p:cBhvr>
                                            <p:cTn id="74" dur="1000" fill="hold"/>
                                            <p:tgtEl>
                                              <p:spTgt spid="88"/>
                                            </p:tgtEl>
                                            <p:attrNameLst>
                                              <p:attrName>ppt_h</p:attrName>
                                            </p:attrNameLst>
                                          </p:cBhvr>
                                          <p:tavLst>
                                            <p:tav tm="0">
                                              <p:val>
                                                <p:strVal val="#ppt_h"/>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22" presetClass="entr" presetSubtype="4"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down)">
                                          <p:cBhvr>
                                            <p:cTn id="79" dur="500"/>
                                            <p:tgtEl>
                                              <p:spTgt spid="40"/>
                                            </p:tgtEl>
                                          </p:cBhvr>
                                        </p:animEffect>
                                      </p:childTnLst>
                                    </p:cTn>
                                  </p:par>
                                </p:childTnLst>
                              </p:cTn>
                            </p:par>
                            <p:par>
                              <p:cTn id="80" fill="hold">
                                <p:stCondLst>
                                  <p:cond delay="10000"/>
                                </p:stCondLst>
                                <p:childTnLst>
                                  <p:par>
                                    <p:cTn id="81" presetID="22" presetClass="entr" presetSubtype="4"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wipe(down)">
                                          <p:cBhvr>
                                            <p:cTn id="83" dur="500"/>
                                            <p:tgtEl>
                                              <p:spTgt spid="41"/>
                                            </p:tgtEl>
                                          </p:cBhvr>
                                        </p:animEffect>
                                      </p:childTnLst>
                                    </p:cTn>
                                  </p:par>
                                </p:childTnLst>
                              </p:cTn>
                            </p:par>
                            <p:par>
                              <p:cTn id="84" fill="hold">
                                <p:stCondLst>
                                  <p:cond delay="10500"/>
                                </p:stCondLst>
                                <p:childTnLst>
                                  <p:par>
                                    <p:cTn id="85" presetID="22" presetClass="entr" presetSubtype="4" fill="hold" grpId="0" nodeType="after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wipe(down)">
                                          <p:cBhvr>
                                            <p:cTn id="87" dur="500"/>
                                            <p:tgtEl>
                                              <p:spTgt spid="42"/>
                                            </p:tgtEl>
                                          </p:cBhvr>
                                        </p:animEffect>
                                      </p:childTnLst>
                                    </p:cTn>
                                  </p:par>
                                </p:childTnLst>
                              </p:cTn>
                            </p:par>
                            <p:par>
                              <p:cTn id="88" fill="hold">
                                <p:stCondLst>
                                  <p:cond delay="11000"/>
                                </p:stCondLst>
                                <p:childTnLst>
                                  <p:par>
                                    <p:cTn id="89" presetID="22" presetClass="entr" presetSubtype="4"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Effect transition="in" filter="wipe(down)">
                                          <p:cBhvr>
                                            <p:cTn id="91" dur="500"/>
                                            <p:tgtEl>
                                              <p:spTgt spid="43"/>
                                            </p:tgtEl>
                                          </p:cBhvr>
                                        </p:animEffect>
                                      </p:childTnLst>
                                    </p:cTn>
                                  </p:par>
                                </p:childTnLst>
                              </p:cTn>
                            </p:par>
                            <p:par>
                              <p:cTn id="92" fill="hold">
                                <p:stCondLst>
                                  <p:cond delay="11500"/>
                                </p:stCondLst>
                                <p:childTnLst>
                                  <p:par>
                                    <p:cTn id="93" presetID="22" presetClass="entr" presetSubtype="4" fill="hold" grpId="0" nodeType="after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wipe(down)">
                                          <p:cBhvr>
                                            <p:cTn id="95" dur="500"/>
                                            <p:tgtEl>
                                              <p:spTgt spid="44"/>
                                            </p:tgtEl>
                                          </p:cBhvr>
                                        </p:animEffect>
                                      </p:childTnLst>
                                    </p:cTn>
                                  </p:par>
                                </p:childTnLst>
                              </p:cTn>
                            </p:par>
                            <p:par>
                              <p:cTn id="96" fill="hold">
                                <p:stCondLst>
                                  <p:cond delay="12000"/>
                                </p:stCondLst>
                                <p:childTnLst>
                                  <p:par>
                                    <p:cTn id="97" presetID="22" presetClass="entr" presetSubtype="4"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down)">
                                          <p:cBhvr>
                                            <p:cTn id="99" dur="500"/>
                                            <p:tgtEl>
                                              <p:spTgt spid="45"/>
                                            </p:tgtEl>
                                          </p:cBhvr>
                                        </p:animEffect>
                                      </p:childTnLst>
                                    </p:cTn>
                                  </p:par>
                                </p:childTnLst>
                              </p:cTn>
                            </p:par>
                            <p:par>
                              <p:cTn id="100" fill="hold">
                                <p:stCondLst>
                                  <p:cond delay="12500"/>
                                </p:stCondLst>
                                <p:childTnLst>
                                  <p:par>
                                    <p:cTn id="101" presetID="22" presetClass="entr" presetSubtype="4"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down)">
                                          <p:cBhvr>
                                            <p:cTn id="103" dur="500"/>
                                            <p:tgtEl>
                                              <p:spTgt spid="46"/>
                                            </p:tgtEl>
                                          </p:cBhvr>
                                        </p:animEffect>
                                      </p:childTnLst>
                                    </p:cTn>
                                  </p:par>
                                </p:childTnLst>
                              </p:cTn>
                            </p:par>
                            <p:par>
                              <p:cTn id="104" fill="hold">
                                <p:stCondLst>
                                  <p:cond delay="13000"/>
                                </p:stCondLst>
                                <p:childTnLst>
                                  <p:par>
                                    <p:cTn id="105" presetID="9" presetClass="entr" presetSubtype="0" fill="hold" grpId="0" nodeType="after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dissolve">
                                          <p:cBhvr>
                                            <p:cTn id="107" dur="500"/>
                                            <p:tgtEl>
                                              <p:spTgt spid="26"/>
                                            </p:tgtEl>
                                          </p:cBhvr>
                                        </p:animEffect>
                                      </p:childTnLst>
                                    </p:cTn>
                                  </p:par>
                                </p:childTnLst>
                              </p:cTn>
                            </p:par>
                            <p:par>
                              <p:cTn id="108" fill="hold">
                                <p:stCondLst>
                                  <p:cond delay="13500"/>
                                </p:stCondLst>
                                <p:childTnLst>
                                  <p:par>
                                    <p:cTn id="109" presetID="9" presetClass="entr" presetSubtype="0" fill="hold" grpId="0" nodeType="afterEffect">
                                      <p:stCondLst>
                                        <p:cond delay="0"/>
                                      </p:stCondLst>
                                      <p:childTnLst>
                                        <p:set>
                                          <p:cBhvr>
                                            <p:cTn id="110" dur="1" fill="hold">
                                              <p:stCondLst>
                                                <p:cond delay="0"/>
                                              </p:stCondLst>
                                            </p:cTn>
                                            <p:tgtEl>
                                              <p:spTgt spid="32"/>
                                            </p:tgtEl>
                                            <p:attrNameLst>
                                              <p:attrName>style.visibility</p:attrName>
                                            </p:attrNameLst>
                                          </p:cBhvr>
                                          <p:to>
                                            <p:strVal val="visible"/>
                                          </p:to>
                                        </p:set>
                                        <p:animEffect transition="in" filter="dissolve">
                                          <p:cBhvr>
                                            <p:cTn id="111" dur="500"/>
                                            <p:tgtEl>
                                              <p:spTgt spid="32"/>
                                            </p:tgtEl>
                                          </p:cBhvr>
                                        </p:animEffect>
                                      </p:childTnLst>
                                    </p:cTn>
                                  </p:par>
                                </p:childTnLst>
                              </p:cTn>
                            </p:par>
                            <p:par>
                              <p:cTn id="112" fill="hold">
                                <p:stCondLst>
                                  <p:cond delay="14000"/>
                                </p:stCondLst>
                                <p:childTnLst>
                                  <p:par>
                                    <p:cTn id="113" presetID="9" presetClass="entr" presetSubtype="0"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Effect transition="in" filter="dissolve">
                                          <p:cBhvr>
                                            <p:cTn id="115" dur="500"/>
                                            <p:tgtEl>
                                              <p:spTgt spid="33"/>
                                            </p:tgtEl>
                                          </p:cBhvr>
                                        </p:animEffect>
                                      </p:childTnLst>
                                    </p:cTn>
                                  </p:par>
                                </p:childTnLst>
                              </p:cTn>
                            </p:par>
                            <p:par>
                              <p:cTn id="116" fill="hold">
                                <p:stCondLst>
                                  <p:cond delay="14500"/>
                                </p:stCondLst>
                                <p:childTnLst>
                                  <p:par>
                                    <p:cTn id="117" presetID="9" presetClass="entr" presetSubtype="0"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dissolve">
                                          <p:cBhvr>
                                            <p:cTn id="119" dur="500"/>
                                            <p:tgtEl>
                                              <p:spTgt spid="35"/>
                                            </p:tgtEl>
                                          </p:cBhvr>
                                        </p:animEffect>
                                      </p:childTnLst>
                                    </p:cTn>
                                  </p:par>
                                </p:childTnLst>
                              </p:cTn>
                            </p:par>
                            <p:par>
                              <p:cTn id="120" fill="hold">
                                <p:stCondLst>
                                  <p:cond delay="15000"/>
                                </p:stCondLst>
                                <p:childTnLst>
                                  <p:par>
                                    <p:cTn id="121" presetID="9" presetClass="entr" presetSubtype="0"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dissolve">
                                          <p:cBhvr>
                                            <p:cTn id="123" dur="500"/>
                                            <p:tgtEl>
                                              <p:spTgt spid="36"/>
                                            </p:tgtEl>
                                          </p:cBhvr>
                                        </p:animEffect>
                                      </p:childTnLst>
                                    </p:cTn>
                                  </p:par>
                                </p:childTnLst>
                              </p:cTn>
                            </p:par>
                            <p:par>
                              <p:cTn id="124" fill="hold">
                                <p:stCondLst>
                                  <p:cond delay="15500"/>
                                </p:stCondLst>
                                <p:childTnLst>
                                  <p:par>
                                    <p:cTn id="125" presetID="9" presetClass="entr" presetSubtype="0" fill="hold" grpId="0" nodeType="afterEffect">
                                      <p:stCondLst>
                                        <p:cond delay="0"/>
                                      </p:stCondLst>
                                      <p:childTnLst>
                                        <p:set>
                                          <p:cBhvr>
                                            <p:cTn id="126" dur="1" fill="hold">
                                              <p:stCondLst>
                                                <p:cond delay="0"/>
                                              </p:stCondLst>
                                            </p:cTn>
                                            <p:tgtEl>
                                              <p:spTgt spid="37"/>
                                            </p:tgtEl>
                                            <p:attrNameLst>
                                              <p:attrName>style.visibility</p:attrName>
                                            </p:attrNameLst>
                                          </p:cBhvr>
                                          <p:to>
                                            <p:strVal val="visible"/>
                                          </p:to>
                                        </p:set>
                                        <p:animEffect transition="in" filter="dissolve">
                                          <p:cBhvr>
                                            <p:cTn id="127" dur="500"/>
                                            <p:tgtEl>
                                              <p:spTgt spid="37"/>
                                            </p:tgtEl>
                                          </p:cBhvr>
                                        </p:animEffect>
                                      </p:childTnLst>
                                    </p:cTn>
                                  </p:par>
                                </p:childTnLst>
                              </p:cTn>
                            </p:par>
                            <p:par>
                              <p:cTn id="128" fill="hold">
                                <p:stCondLst>
                                  <p:cond delay="16000"/>
                                </p:stCondLst>
                                <p:childTnLst>
                                  <p:par>
                                    <p:cTn id="129" presetID="9" presetClass="entr" presetSubtype="0"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Effect transition="in" filter="dissolve">
                                          <p:cBhvr>
                                            <p:cTn id="131" dur="500"/>
                                            <p:tgtEl>
                                              <p:spTgt spid="39"/>
                                            </p:tgtEl>
                                          </p:cBhvr>
                                        </p:animEffect>
                                      </p:childTnLst>
                                    </p:cTn>
                                  </p:par>
                                </p:childTnLst>
                              </p:cTn>
                            </p:par>
                            <p:par>
                              <p:cTn id="132" fill="hold">
                                <p:stCondLst>
                                  <p:cond delay="16500"/>
                                </p:stCondLst>
                                <p:childTnLst>
                                  <p:par>
                                    <p:cTn id="133" presetID="9" presetClass="entr" presetSubtype="0" fill="hold" grpId="0" nodeType="afterEffect">
                                      <p:stCondLst>
                                        <p:cond delay="0"/>
                                      </p:stCondLst>
                                      <p:childTnLst>
                                        <p:set>
                                          <p:cBhvr>
                                            <p:cTn id="134" dur="1" fill="hold">
                                              <p:stCondLst>
                                                <p:cond delay="0"/>
                                              </p:stCondLst>
                                            </p:cTn>
                                            <p:tgtEl>
                                              <p:spTgt spid="48"/>
                                            </p:tgtEl>
                                            <p:attrNameLst>
                                              <p:attrName>style.visibility</p:attrName>
                                            </p:attrNameLst>
                                          </p:cBhvr>
                                          <p:to>
                                            <p:strVal val="visible"/>
                                          </p:to>
                                        </p:set>
                                        <p:animEffect transition="in" filter="dissolve">
                                          <p:cBhvr>
                                            <p:cTn id="135" dur="500"/>
                                            <p:tgtEl>
                                              <p:spTgt spid="48"/>
                                            </p:tgtEl>
                                          </p:cBhvr>
                                        </p:animEffect>
                                      </p:childTnLst>
                                    </p:cTn>
                                  </p:par>
                                </p:childTnLst>
                              </p:cTn>
                            </p:par>
                            <p:par>
                              <p:cTn id="136" fill="hold">
                                <p:stCondLst>
                                  <p:cond delay="17000"/>
                                </p:stCondLst>
                                <p:childTnLst>
                                  <p:par>
                                    <p:cTn id="137" presetID="9" presetClass="entr" presetSubtype="0"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Effect transition="in" filter="dissolve">
                                          <p:cBhvr>
                                            <p:cTn id="139" dur="500"/>
                                            <p:tgtEl>
                                              <p:spTgt spid="27"/>
                                            </p:tgtEl>
                                          </p:cBhvr>
                                        </p:animEffect>
                                      </p:childTnLst>
                                    </p:cTn>
                                  </p:par>
                                </p:childTnLst>
                              </p:cTn>
                            </p:par>
                            <p:par>
                              <p:cTn id="140" fill="hold">
                                <p:stCondLst>
                                  <p:cond delay="17500"/>
                                </p:stCondLst>
                                <p:childTnLst>
                                  <p:par>
                                    <p:cTn id="141" presetID="9" presetClass="entr" presetSubtype="0"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dissolve">
                                          <p:cBhvr>
                                            <p:cTn id="143" dur="500"/>
                                            <p:tgtEl>
                                              <p:spTgt spid="28"/>
                                            </p:tgtEl>
                                          </p:cBhvr>
                                        </p:animEffect>
                                      </p:childTnLst>
                                    </p:cTn>
                                  </p:par>
                                </p:childTnLst>
                              </p:cTn>
                            </p:par>
                            <p:par>
                              <p:cTn id="144" fill="hold">
                                <p:stCondLst>
                                  <p:cond delay="18000"/>
                                </p:stCondLst>
                                <p:childTnLst>
                                  <p:par>
                                    <p:cTn id="145" presetID="9" presetClass="entr" presetSubtype="0" fill="hold" grpId="0" nodeType="afterEffect">
                                      <p:stCondLst>
                                        <p:cond delay="0"/>
                                      </p:stCondLst>
                                      <p:childTnLst>
                                        <p:set>
                                          <p:cBhvr>
                                            <p:cTn id="146" dur="1" fill="hold">
                                              <p:stCondLst>
                                                <p:cond delay="0"/>
                                              </p:stCondLst>
                                            </p:cTn>
                                            <p:tgtEl>
                                              <p:spTgt spid="29"/>
                                            </p:tgtEl>
                                            <p:attrNameLst>
                                              <p:attrName>style.visibility</p:attrName>
                                            </p:attrNameLst>
                                          </p:cBhvr>
                                          <p:to>
                                            <p:strVal val="visible"/>
                                          </p:to>
                                        </p:set>
                                        <p:animEffect transition="in" filter="dissolve">
                                          <p:cBhvr>
                                            <p:cTn id="147" dur="500"/>
                                            <p:tgtEl>
                                              <p:spTgt spid="29"/>
                                            </p:tgtEl>
                                          </p:cBhvr>
                                        </p:animEffect>
                                      </p:childTnLst>
                                    </p:cTn>
                                  </p:par>
                                </p:childTnLst>
                              </p:cTn>
                            </p:par>
                            <p:par>
                              <p:cTn id="148" fill="hold">
                                <p:stCondLst>
                                  <p:cond delay="18500"/>
                                </p:stCondLst>
                                <p:childTnLst>
                                  <p:par>
                                    <p:cTn id="149" presetID="9" presetClass="entr" presetSubtype="0" fill="hold" grpId="0" nodeType="afterEffect">
                                      <p:stCondLst>
                                        <p:cond delay="0"/>
                                      </p:stCondLst>
                                      <p:childTnLst>
                                        <p:set>
                                          <p:cBhvr>
                                            <p:cTn id="150" dur="1" fill="hold">
                                              <p:stCondLst>
                                                <p:cond delay="0"/>
                                              </p:stCondLst>
                                            </p:cTn>
                                            <p:tgtEl>
                                              <p:spTgt spid="30"/>
                                            </p:tgtEl>
                                            <p:attrNameLst>
                                              <p:attrName>style.visibility</p:attrName>
                                            </p:attrNameLst>
                                          </p:cBhvr>
                                          <p:to>
                                            <p:strVal val="visible"/>
                                          </p:to>
                                        </p:set>
                                        <p:animEffect transition="in" filter="dissolve">
                                          <p:cBhvr>
                                            <p:cTn id="151" dur="500"/>
                                            <p:tgtEl>
                                              <p:spTgt spid="30"/>
                                            </p:tgtEl>
                                          </p:cBhvr>
                                        </p:animEffect>
                                      </p:childTnLst>
                                    </p:cTn>
                                  </p:par>
                                </p:childTnLst>
                              </p:cTn>
                            </p:par>
                            <p:par>
                              <p:cTn id="152" fill="hold">
                                <p:stCondLst>
                                  <p:cond delay="19000"/>
                                </p:stCondLst>
                                <p:childTnLst>
                                  <p:par>
                                    <p:cTn id="153" presetID="9"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dissolve">
                                          <p:cBhvr>
                                            <p:cTn id="155" dur="500"/>
                                            <p:tgtEl>
                                              <p:spTgt spid="31"/>
                                            </p:tgtEl>
                                          </p:cBhvr>
                                        </p:animEffect>
                                      </p:childTnLst>
                                    </p:cTn>
                                  </p:par>
                                </p:childTnLst>
                              </p:cTn>
                            </p:par>
                            <p:par>
                              <p:cTn id="156" fill="hold">
                                <p:stCondLst>
                                  <p:cond delay="19500"/>
                                </p:stCondLst>
                                <p:childTnLst>
                                  <p:par>
                                    <p:cTn id="157" presetID="9" presetClass="entr" presetSubtype="0" fill="hold" grpId="0" nodeType="afterEffect">
                                      <p:stCondLst>
                                        <p:cond delay="0"/>
                                      </p:stCondLst>
                                      <p:childTnLst>
                                        <p:set>
                                          <p:cBhvr>
                                            <p:cTn id="158" dur="1" fill="hold">
                                              <p:stCondLst>
                                                <p:cond delay="0"/>
                                              </p:stCondLst>
                                            </p:cTn>
                                            <p:tgtEl>
                                              <p:spTgt spid="38"/>
                                            </p:tgtEl>
                                            <p:attrNameLst>
                                              <p:attrName>style.visibility</p:attrName>
                                            </p:attrNameLst>
                                          </p:cBhvr>
                                          <p:to>
                                            <p:strVal val="visible"/>
                                          </p:to>
                                        </p:set>
                                        <p:animEffect transition="in" filter="dissolve">
                                          <p:cBhvr>
                                            <p:cTn id="159" dur="500"/>
                                            <p:tgtEl>
                                              <p:spTgt spid="38"/>
                                            </p:tgtEl>
                                          </p:cBhvr>
                                        </p:animEffect>
                                      </p:childTnLst>
                                    </p:cTn>
                                  </p:par>
                                </p:childTnLst>
                              </p:cTn>
                            </p:par>
                            <p:par>
                              <p:cTn id="160" fill="hold">
                                <p:stCondLst>
                                  <p:cond delay="20000"/>
                                </p:stCondLst>
                                <p:childTnLst>
                                  <p:par>
                                    <p:cTn id="161" presetID="9" presetClass="entr" presetSubtype="0" fill="hold" grpId="0" nodeType="afterEffect">
                                      <p:stCondLst>
                                        <p:cond delay="0"/>
                                      </p:stCondLst>
                                      <p:childTnLst>
                                        <p:set>
                                          <p:cBhvr>
                                            <p:cTn id="162" dur="1" fill="hold">
                                              <p:stCondLst>
                                                <p:cond delay="0"/>
                                              </p:stCondLst>
                                            </p:cTn>
                                            <p:tgtEl>
                                              <p:spTgt spid="47"/>
                                            </p:tgtEl>
                                            <p:attrNameLst>
                                              <p:attrName>style.visibility</p:attrName>
                                            </p:attrNameLst>
                                          </p:cBhvr>
                                          <p:to>
                                            <p:strVal val="visible"/>
                                          </p:to>
                                        </p:set>
                                        <p:animEffect transition="in" filter="dissolve">
                                          <p:cBhvr>
                                            <p:cTn id="1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70" grpId="0" animBg="1"/>
          <p:bldP spid="71" grpId="0" animBg="1"/>
          <p:bldP spid="72" grpId="0"/>
          <p:bldP spid="73" grpId="0"/>
          <p:bldP spid="74" grpId="0"/>
          <p:bldP spid="75" grpId="0" animBg="1"/>
          <p:bldP spid="12" grpId="0"/>
          <p:bldP spid="26" grpId="0" animBg="1"/>
          <p:bldP spid="27" grpId="0" autoUpdateAnimBg="0"/>
          <p:bldP spid="28" grpId="0" autoUpdateAnimBg="0"/>
          <p:bldP spid="29" grpId="0" autoUpdateAnimBg="0"/>
          <p:bldP spid="30" grpId="0" autoUpdateAnimBg="0"/>
          <p:bldP spid="31" grpId="0" autoUpdateAnimBg="0"/>
          <p:bldP spid="32" grpId="0" autoUpdateAnimBg="0"/>
          <p:bldP spid="33" grpId="0" autoUpdateAnimBg="0"/>
          <p:bldP spid="35" grpId="0" autoUpdateAnimBg="0"/>
          <p:bldP spid="36" grpId="0" autoUpdateAnimBg="0"/>
          <p:bldP spid="37" grpId="0" autoUpdateAnimBg="0"/>
          <p:bldP spid="38" grpId="0" autoUpdateAnimBg="0"/>
          <p:bldP spid="39" grpId="0" autoUpdateAnimBg="0"/>
          <p:bldP spid="40" grpId="0" animBg="1" autoUpdateAnimBg="0"/>
          <p:bldP spid="41" grpId="0" animBg="1" autoUpdateAnimBg="0"/>
          <p:bldP spid="42" grpId="0" animBg="1" autoUpdateAnimBg="0"/>
          <p:bldP spid="43" grpId="0" animBg="1" autoUpdateAnimBg="0"/>
          <p:bldP spid="44" grpId="0" animBg="1" autoUpdateAnimBg="0"/>
          <p:bldP spid="45" grpId="0" animBg="1" autoUpdateAnimBg="0"/>
          <p:bldP spid="46" grpId="0" animBg="1" autoUpdateAnimBg="0"/>
          <p:bldP spid="47" grpId="0" autoUpdateAnimBg="0"/>
          <p:bldP spid="48" grpId="0" autoUpdateAnimBg="0"/>
          <p:bldP spid="87" grpId="0"/>
          <p:bldP spid="88"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6"/>
          <p:cNvSpPr txBox="1"/>
          <p:nvPr/>
        </p:nvSpPr>
        <p:spPr>
          <a:xfrm>
            <a:off x="1217882" y="572507"/>
            <a:ext cx="3139707" cy="646331"/>
          </a:xfrm>
          <a:prstGeom prst="rect">
            <a:avLst/>
          </a:prstGeom>
          <a:noFill/>
        </p:spPr>
        <p:txBody>
          <a:bodyPr wrap="square" rtlCol="0">
            <a:spAutoFit/>
          </a:bodyPr>
          <a:lstStyle/>
          <a:p>
            <a:r>
              <a:rPr lang="zh-CN" altLang="en-US" sz="3600" b="1" dirty="0">
                <a:gradFill>
                  <a:gsLst>
                    <a:gs pos="0">
                      <a:srgbClr val="B8B5F7"/>
                    </a:gs>
                    <a:gs pos="100000">
                      <a:srgbClr val="00B0FF">
                        <a:alpha val="70000"/>
                      </a:srgbClr>
                    </a:gs>
                  </a:gsLst>
                  <a:lin ang="2700000" scaled="1"/>
                </a:gradFill>
                <a:effectLst>
                  <a:outerShdw blurRad="254000" dist="38100" dir="8100000" algn="tr" rotWithShape="0">
                    <a:srgbClr val="C1C0F8">
                      <a:alpha val="40000"/>
                    </a:srgbClr>
                  </a:outerShdw>
                </a:effectLst>
                <a:latin typeface="微软雅黑" panose="020B0503020204020204" pitchFamily="34" charset="-122"/>
                <a:ea typeface="微软雅黑" panose="020B0503020204020204" pitchFamily="34" charset="-122"/>
              </a:rPr>
              <a:t>成功项目经验</a:t>
            </a:r>
          </a:p>
        </p:txBody>
      </p:sp>
      <p:pic>
        <p:nvPicPr>
          <p:cNvPr id="8" name="图片占位符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469" y="525694"/>
            <a:ext cx="708413" cy="689655"/>
          </a:xfrm>
          <a:custGeom>
            <a:avLst/>
            <a:gdLst>
              <a:gd name="connsiteX0" fmla="*/ 5932623 w 6477824"/>
              <a:gd name="connsiteY0" fmla="*/ 3607719 h 6138697"/>
              <a:gd name="connsiteX1" fmla="*/ 6012372 w 6477824"/>
              <a:gd name="connsiteY1" fmla="*/ 3612113 h 6138697"/>
              <a:gd name="connsiteX2" fmla="*/ 6185932 w 6477824"/>
              <a:gd name="connsiteY2" fmla="*/ 3700778 h 6138697"/>
              <a:gd name="connsiteX3" fmla="*/ 6193779 w 6477824"/>
              <a:gd name="connsiteY3" fmla="*/ 4172177 h 6138697"/>
              <a:gd name="connsiteX4" fmla="*/ 4873800 w 6477824"/>
              <a:gd name="connsiteY4" fmla="*/ 5536846 h 6138697"/>
              <a:gd name="connsiteX5" fmla="*/ 4402401 w 6477824"/>
              <a:gd name="connsiteY5" fmla="*/ 5544693 h 6138697"/>
              <a:gd name="connsiteX6" fmla="*/ 4394553 w 6477824"/>
              <a:gd name="connsiteY6" fmla="*/ 5073294 h 6138697"/>
              <a:gd name="connsiteX7" fmla="*/ 5714533 w 6477824"/>
              <a:gd name="connsiteY7" fmla="*/ 3708625 h 6138697"/>
              <a:gd name="connsiteX8" fmla="*/ 5932623 w 6477824"/>
              <a:gd name="connsiteY8" fmla="*/ 3607719 h 6138697"/>
              <a:gd name="connsiteX9" fmla="*/ 6044597 w 6477824"/>
              <a:gd name="connsiteY9" fmla="*/ 2394725 h 6138697"/>
              <a:gd name="connsiteX10" fmla="*/ 6124347 w 6477824"/>
              <a:gd name="connsiteY10" fmla="*/ 2399119 h 6138697"/>
              <a:gd name="connsiteX11" fmla="*/ 6297906 w 6477824"/>
              <a:gd name="connsiteY11" fmla="*/ 2487783 h 6138697"/>
              <a:gd name="connsiteX12" fmla="*/ 6305753 w 6477824"/>
              <a:gd name="connsiteY12" fmla="*/ 2959182 h 6138697"/>
              <a:gd name="connsiteX13" fmla="*/ 3328634 w 6477824"/>
              <a:gd name="connsiteY13" fmla="*/ 6037097 h 6138697"/>
              <a:gd name="connsiteX14" fmla="*/ 2857235 w 6477824"/>
              <a:gd name="connsiteY14" fmla="*/ 6044945 h 6138697"/>
              <a:gd name="connsiteX15" fmla="*/ 2849389 w 6477824"/>
              <a:gd name="connsiteY15" fmla="*/ 5573545 h 6138697"/>
              <a:gd name="connsiteX16" fmla="*/ 5826508 w 6477824"/>
              <a:gd name="connsiteY16" fmla="*/ 2495631 h 6138697"/>
              <a:gd name="connsiteX17" fmla="*/ 6044597 w 6477824"/>
              <a:gd name="connsiteY17" fmla="*/ 2394725 h 6138697"/>
              <a:gd name="connsiteX18" fmla="*/ 4383852 w 6477824"/>
              <a:gd name="connsiteY18" fmla="*/ 1911046 h 6138697"/>
              <a:gd name="connsiteX19" fmla="*/ 4463601 w 6477824"/>
              <a:gd name="connsiteY19" fmla="*/ 1915440 h 6138697"/>
              <a:gd name="connsiteX20" fmla="*/ 4637161 w 6477824"/>
              <a:gd name="connsiteY20" fmla="*/ 2004106 h 6138697"/>
              <a:gd name="connsiteX21" fmla="*/ 4645008 w 6477824"/>
              <a:gd name="connsiteY21" fmla="*/ 2475503 h 6138697"/>
              <a:gd name="connsiteX22" fmla="*/ 1631011 w 6477824"/>
              <a:gd name="connsiteY22" fmla="*/ 5591545 h 6138697"/>
              <a:gd name="connsiteX23" fmla="*/ 1159613 w 6477824"/>
              <a:gd name="connsiteY23" fmla="*/ 5599392 h 6138697"/>
              <a:gd name="connsiteX24" fmla="*/ 1151765 w 6477824"/>
              <a:gd name="connsiteY24" fmla="*/ 5127994 h 6138697"/>
              <a:gd name="connsiteX25" fmla="*/ 4165763 w 6477824"/>
              <a:gd name="connsiteY25" fmla="*/ 2011953 h 6138697"/>
              <a:gd name="connsiteX26" fmla="*/ 4383852 w 6477824"/>
              <a:gd name="connsiteY26" fmla="*/ 1911046 h 6138697"/>
              <a:gd name="connsiteX27" fmla="*/ 6122918 w 6477824"/>
              <a:gd name="connsiteY27" fmla="*/ 1219120 h 6138697"/>
              <a:gd name="connsiteX28" fmla="*/ 6202668 w 6477824"/>
              <a:gd name="connsiteY28" fmla="*/ 1223516 h 6138697"/>
              <a:gd name="connsiteX29" fmla="*/ 6376226 w 6477824"/>
              <a:gd name="connsiteY29" fmla="*/ 1312179 h 6138697"/>
              <a:gd name="connsiteX30" fmla="*/ 6384072 w 6477824"/>
              <a:gd name="connsiteY30" fmla="*/ 1783575 h 6138697"/>
              <a:gd name="connsiteX31" fmla="*/ 2905912 w 6477824"/>
              <a:gd name="connsiteY31" fmla="*/ 5379497 h 6138697"/>
              <a:gd name="connsiteX32" fmla="*/ 2434514 w 6477824"/>
              <a:gd name="connsiteY32" fmla="*/ 5387345 h 6138697"/>
              <a:gd name="connsiteX33" fmla="*/ 2426667 w 6477824"/>
              <a:gd name="connsiteY33" fmla="*/ 4915946 h 6138697"/>
              <a:gd name="connsiteX34" fmla="*/ 5904827 w 6477824"/>
              <a:gd name="connsiteY34" fmla="*/ 1320025 h 6138697"/>
              <a:gd name="connsiteX35" fmla="*/ 6122918 w 6477824"/>
              <a:gd name="connsiteY35" fmla="*/ 1219120 h 6138697"/>
              <a:gd name="connsiteX36" fmla="*/ 2630391 w 6477824"/>
              <a:gd name="connsiteY36" fmla="*/ 437382 h 6138697"/>
              <a:gd name="connsiteX37" fmla="*/ 2710140 w 6477824"/>
              <a:gd name="connsiteY37" fmla="*/ 441778 h 6138697"/>
              <a:gd name="connsiteX38" fmla="*/ 2883699 w 6477824"/>
              <a:gd name="connsiteY38" fmla="*/ 530441 h 6138697"/>
              <a:gd name="connsiteX39" fmla="*/ 2891546 w 6477824"/>
              <a:gd name="connsiteY39" fmla="*/ 1001840 h 6138697"/>
              <a:gd name="connsiteX40" fmla="*/ 572999 w 6477824"/>
              <a:gd name="connsiteY40" fmla="*/ 3398885 h 6138697"/>
              <a:gd name="connsiteX41" fmla="*/ 101600 w 6477824"/>
              <a:gd name="connsiteY41" fmla="*/ 3406733 h 6138697"/>
              <a:gd name="connsiteX42" fmla="*/ 93753 w 6477824"/>
              <a:gd name="connsiteY42" fmla="*/ 2935335 h 6138697"/>
              <a:gd name="connsiteX43" fmla="*/ 2412301 w 6477824"/>
              <a:gd name="connsiteY43" fmla="*/ 538287 h 6138697"/>
              <a:gd name="connsiteX44" fmla="*/ 2630391 w 6477824"/>
              <a:gd name="connsiteY44" fmla="*/ 437382 h 6138697"/>
              <a:gd name="connsiteX45" fmla="*/ 3711683 w 6477824"/>
              <a:gd name="connsiteY45" fmla="*/ 414113 h 6138697"/>
              <a:gd name="connsiteX46" fmla="*/ 3791432 w 6477824"/>
              <a:gd name="connsiteY46" fmla="*/ 418507 h 6138697"/>
              <a:gd name="connsiteX47" fmla="*/ 3964992 w 6477824"/>
              <a:gd name="connsiteY47" fmla="*/ 507172 h 6138697"/>
              <a:gd name="connsiteX48" fmla="*/ 3972839 w 6477824"/>
              <a:gd name="connsiteY48" fmla="*/ 978571 h 6138697"/>
              <a:gd name="connsiteX49" fmla="*/ 995720 w 6477824"/>
              <a:gd name="connsiteY49" fmla="*/ 4056485 h 6138697"/>
              <a:gd name="connsiteX50" fmla="*/ 524322 w 6477824"/>
              <a:gd name="connsiteY50" fmla="*/ 4064333 h 6138697"/>
              <a:gd name="connsiteX51" fmla="*/ 516475 w 6477824"/>
              <a:gd name="connsiteY51" fmla="*/ 3592934 h 6138697"/>
              <a:gd name="connsiteX52" fmla="*/ 3493594 w 6477824"/>
              <a:gd name="connsiteY52" fmla="*/ 515018 h 6138697"/>
              <a:gd name="connsiteX53" fmla="*/ 3711683 w 6477824"/>
              <a:gd name="connsiteY53" fmla="*/ 414113 h 6138697"/>
              <a:gd name="connsiteX54" fmla="*/ 5172859 w 6477824"/>
              <a:gd name="connsiteY54" fmla="*/ 694 h 6138697"/>
              <a:gd name="connsiteX55" fmla="*/ 5252608 w 6477824"/>
              <a:gd name="connsiteY55" fmla="*/ 5089 h 6138697"/>
              <a:gd name="connsiteX56" fmla="*/ 5426166 w 6477824"/>
              <a:gd name="connsiteY56" fmla="*/ 93754 h 6138697"/>
              <a:gd name="connsiteX57" fmla="*/ 5434014 w 6477824"/>
              <a:gd name="connsiteY57" fmla="*/ 565153 h 6138697"/>
              <a:gd name="connsiteX58" fmla="*/ 1151991 w 6477824"/>
              <a:gd name="connsiteY58" fmla="*/ 4992151 h 6138697"/>
              <a:gd name="connsiteX59" fmla="*/ 680593 w 6477824"/>
              <a:gd name="connsiteY59" fmla="*/ 4999999 h 6138697"/>
              <a:gd name="connsiteX60" fmla="*/ 672745 w 6477824"/>
              <a:gd name="connsiteY60" fmla="*/ 4528600 h 6138697"/>
              <a:gd name="connsiteX61" fmla="*/ 4954768 w 6477824"/>
              <a:gd name="connsiteY61" fmla="*/ 101601 h 6138697"/>
              <a:gd name="connsiteX62" fmla="*/ 5172859 w 6477824"/>
              <a:gd name="connsiteY62" fmla="*/ 694 h 613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477824" h="6138697">
                <a:moveTo>
                  <a:pt x="5932623" y="3607719"/>
                </a:moveTo>
                <a:cubicBezTo>
                  <a:pt x="5959235" y="3606004"/>
                  <a:pt x="5986024" y="3607466"/>
                  <a:pt x="6012372" y="3612113"/>
                </a:cubicBezTo>
                <a:cubicBezTo>
                  <a:pt x="6075607" y="3623268"/>
                  <a:pt x="6136303" y="3652776"/>
                  <a:pt x="6185932" y="3700778"/>
                </a:cubicBezTo>
                <a:cubicBezTo>
                  <a:pt x="6318271" y="3828785"/>
                  <a:pt x="6321784" y="4039836"/>
                  <a:pt x="6193779" y="4172177"/>
                </a:cubicBezTo>
                <a:lnTo>
                  <a:pt x="4873800" y="5536846"/>
                </a:lnTo>
                <a:cubicBezTo>
                  <a:pt x="4745794" y="5669186"/>
                  <a:pt x="4534741" y="5672699"/>
                  <a:pt x="4402401" y="5544693"/>
                </a:cubicBezTo>
                <a:cubicBezTo>
                  <a:pt x="4270061" y="5416686"/>
                  <a:pt x="4266548" y="5205635"/>
                  <a:pt x="4394553" y="5073294"/>
                </a:cubicBezTo>
                <a:lnTo>
                  <a:pt x="5714533" y="3708625"/>
                </a:lnTo>
                <a:cubicBezTo>
                  <a:pt x="5774535" y="3646590"/>
                  <a:pt x="5852786" y="3612863"/>
                  <a:pt x="5932623" y="3607719"/>
                </a:cubicBezTo>
                <a:close/>
                <a:moveTo>
                  <a:pt x="6044597" y="2394725"/>
                </a:moveTo>
                <a:cubicBezTo>
                  <a:pt x="6071210" y="2393010"/>
                  <a:pt x="6097999" y="2394472"/>
                  <a:pt x="6124347" y="2399119"/>
                </a:cubicBezTo>
                <a:cubicBezTo>
                  <a:pt x="6187581" y="2410275"/>
                  <a:pt x="6248277" y="2439781"/>
                  <a:pt x="6297906" y="2487783"/>
                </a:cubicBezTo>
                <a:cubicBezTo>
                  <a:pt x="6430246" y="2615790"/>
                  <a:pt x="6433758" y="2826841"/>
                  <a:pt x="6305753" y="2959182"/>
                </a:cubicBezTo>
                <a:lnTo>
                  <a:pt x="3328634" y="6037097"/>
                </a:lnTo>
                <a:cubicBezTo>
                  <a:pt x="3200628" y="6169437"/>
                  <a:pt x="2989577" y="6172951"/>
                  <a:pt x="2857235" y="6044945"/>
                </a:cubicBezTo>
                <a:cubicBezTo>
                  <a:pt x="2724896" y="5916938"/>
                  <a:pt x="2721383" y="5705886"/>
                  <a:pt x="2849389" y="5573545"/>
                </a:cubicBezTo>
                <a:lnTo>
                  <a:pt x="5826508" y="2495631"/>
                </a:lnTo>
                <a:cubicBezTo>
                  <a:pt x="5886509" y="2433596"/>
                  <a:pt x="5964760" y="2399869"/>
                  <a:pt x="6044597" y="2394725"/>
                </a:cubicBezTo>
                <a:close/>
                <a:moveTo>
                  <a:pt x="4383852" y="1911046"/>
                </a:moveTo>
                <a:cubicBezTo>
                  <a:pt x="4410464" y="1909332"/>
                  <a:pt x="4437253" y="1910793"/>
                  <a:pt x="4463601" y="1915440"/>
                </a:cubicBezTo>
                <a:cubicBezTo>
                  <a:pt x="4526835" y="1926595"/>
                  <a:pt x="4587532" y="1956102"/>
                  <a:pt x="4637161" y="2004106"/>
                </a:cubicBezTo>
                <a:cubicBezTo>
                  <a:pt x="4769501" y="2132111"/>
                  <a:pt x="4773013" y="2343163"/>
                  <a:pt x="4645008" y="2475503"/>
                </a:cubicBezTo>
                <a:lnTo>
                  <a:pt x="1631011" y="5591545"/>
                </a:lnTo>
                <a:cubicBezTo>
                  <a:pt x="1503004" y="5723885"/>
                  <a:pt x="1291952" y="5727398"/>
                  <a:pt x="1159613" y="5599392"/>
                </a:cubicBezTo>
                <a:cubicBezTo>
                  <a:pt x="1027273" y="5471386"/>
                  <a:pt x="1023759" y="5260334"/>
                  <a:pt x="1151765" y="5127994"/>
                </a:cubicBezTo>
                <a:lnTo>
                  <a:pt x="4165763" y="2011953"/>
                </a:lnTo>
                <a:cubicBezTo>
                  <a:pt x="4225765" y="1949918"/>
                  <a:pt x="4304015" y="1916191"/>
                  <a:pt x="4383852" y="1911046"/>
                </a:cubicBezTo>
                <a:close/>
                <a:moveTo>
                  <a:pt x="6122918" y="1219120"/>
                </a:moveTo>
                <a:cubicBezTo>
                  <a:pt x="6149531" y="1217406"/>
                  <a:pt x="6176319" y="1218868"/>
                  <a:pt x="6202668" y="1223516"/>
                </a:cubicBezTo>
                <a:cubicBezTo>
                  <a:pt x="6265901" y="1234669"/>
                  <a:pt x="6326597" y="1264176"/>
                  <a:pt x="6376226" y="1312179"/>
                </a:cubicBezTo>
                <a:cubicBezTo>
                  <a:pt x="6508565" y="1440185"/>
                  <a:pt x="6512078" y="1651236"/>
                  <a:pt x="6384072" y="1783575"/>
                </a:cubicBezTo>
                <a:lnTo>
                  <a:pt x="2905912" y="5379497"/>
                </a:lnTo>
                <a:cubicBezTo>
                  <a:pt x="2777906" y="5511837"/>
                  <a:pt x="2566854" y="5515350"/>
                  <a:pt x="2434514" y="5387345"/>
                </a:cubicBezTo>
                <a:cubicBezTo>
                  <a:pt x="2302174" y="5259339"/>
                  <a:pt x="2298660" y="5048287"/>
                  <a:pt x="2426667" y="4915946"/>
                </a:cubicBezTo>
                <a:lnTo>
                  <a:pt x="5904827" y="1320025"/>
                </a:lnTo>
                <a:cubicBezTo>
                  <a:pt x="5964831" y="1257990"/>
                  <a:pt x="6043080" y="1224263"/>
                  <a:pt x="6122918" y="1219120"/>
                </a:cubicBezTo>
                <a:close/>
                <a:moveTo>
                  <a:pt x="2630391" y="437382"/>
                </a:moveTo>
                <a:cubicBezTo>
                  <a:pt x="2657004" y="435667"/>
                  <a:pt x="2683792" y="437129"/>
                  <a:pt x="2710140" y="441778"/>
                </a:cubicBezTo>
                <a:cubicBezTo>
                  <a:pt x="2773374" y="452932"/>
                  <a:pt x="2834071" y="482439"/>
                  <a:pt x="2883699" y="530441"/>
                </a:cubicBezTo>
                <a:cubicBezTo>
                  <a:pt x="3016038" y="658447"/>
                  <a:pt x="3019551" y="869501"/>
                  <a:pt x="2891546" y="1001840"/>
                </a:cubicBezTo>
                <a:lnTo>
                  <a:pt x="572999" y="3398885"/>
                </a:lnTo>
                <a:cubicBezTo>
                  <a:pt x="444992" y="3531226"/>
                  <a:pt x="233940" y="3534739"/>
                  <a:pt x="101600" y="3406733"/>
                </a:cubicBezTo>
                <a:cubicBezTo>
                  <a:pt x="-30740" y="3278727"/>
                  <a:pt x="-34253" y="3067675"/>
                  <a:pt x="93753" y="2935335"/>
                </a:cubicBezTo>
                <a:lnTo>
                  <a:pt x="2412301" y="538287"/>
                </a:lnTo>
                <a:cubicBezTo>
                  <a:pt x="2472303" y="476254"/>
                  <a:pt x="2550554" y="442525"/>
                  <a:pt x="2630391" y="437382"/>
                </a:cubicBezTo>
                <a:close/>
                <a:moveTo>
                  <a:pt x="3711683" y="414113"/>
                </a:moveTo>
                <a:cubicBezTo>
                  <a:pt x="3738295" y="412399"/>
                  <a:pt x="3765084" y="413859"/>
                  <a:pt x="3791432" y="418507"/>
                </a:cubicBezTo>
                <a:cubicBezTo>
                  <a:pt x="3854667" y="429662"/>
                  <a:pt x="3915363" y="459171"/>
                  <a:pt x="3964992" y="507172"/>
                </a:cubicBezTo>
                <a:cubicBezTo>
                  <a:pt x="4097331" y="635177"/>
                  <a:pt x="4100845" y="846230"/>
                  <a:pt x="3972839" y="978571"/>
                </a:cubicBezTo>
                <a:lnTo>
                  <a:pt x="995720" y="4056485"/>
                </a:lnTo>
                <a:cubicBezTo>
                  <a:pt x="867714" y="4188825"/>
                  <a:pt x="656662" y="4192338"/>
                  <a:pt x="524322" y="4064333"/>
                </a:cubicBezTo>
                <a:cubicBezTo>
                  <a:pt x="391982" y="3936326"/>
                  <a:pt x="388469" y="3725274"/>
                  <a:pt x="516475" y="3592934"/>
                </a:cubicBezTo>
                <a:lnTo>
                  <a:pt x="3493594" y="515018"/>
                </a:lnTo>
                <a:cubicBezTo>
                  <a:pt x="3553596" y="452985"/>
                  <a:pt x="3631846" y="419258"/>
                  <a:pt x="3711683" y="414113"/>
                </a:cubicBezTo>
                <a:close/>
                <a:moveTo>
                  <a:pt x="5172859" y="694"/>
                </a:moveTo>
                <a:cubicBezTo>
                  <a:pt x="5199471" y="-1020"/>
                  <a:pt x="5226260" y="442"/>
                  <a:pt x="5252608" y="5089"/>
                </a:cubicBezTo>
                <a:cubicBezTo>
                  <a:pt x="5315842" y="16244"/>
                  <a:pt x="5376539" y="45750"/>
                  <a:pt x="5426166" y="93754"/>
                </a:cubicBezTo>
                <a:cubicBezTo>
                  <a:pt x="5558506" y="221760"/>
                  <a:pt x="5562019" y="432812"/>
                  <a:pt x="5434014" y="565153"/>
                </a:cubicBezTo>
                <a:lnTo>
                  <a:pt x="1151991" y="4992151"/>
                </a:lnTo>
                <a:cubicBezTo>
                  <a:pt x="1023985" y="5124491"/>
                  <a:pt x="812933" y="5128005"/>
                  <a:pt x="680593" y="4999999"/>
                </a:cubicBezTo>
                <a:cubicBezTo>
                  <a:pt x="548253" y="4871992"/>
                  <a:pt x="544740" y="4660940"/>
                  <a:pt x="672745" y="4528600"/>
                </a:cubicBezTo>
                <a:lnTo>
                  <a:pt x="4954768" y="101601"/>
                </a:lnTo>
                <a:cubicBezTo>
                  <a:pt x="5014770" y="39567"/>
                  <a:pt x="5093021" y="5839"/>
                  <a:pt x="5172859" y="694"/>
                </a:cubicBezTo>
                <a:close/>
              </a:path>
            </a:pathLst>
          </a:custGeom>
        </p:spPr>
      </p:pic>
      <p:sp>
        <p:nvSpPr>
          <p:cNvPr id="20" name="Picture Placeholder 2"/>
          <p:cNvSpPr txBox="1"/>
          <p:nvPr/>
        </p:nvSpPr>
        <p:spPr>
          <a:xfrm>
            <a:off x="3300984" y="4215384"/>
            <a:ext cx="2093976" cy="3721608"/>
          </a:xfrm>
          <a:prstGeom prst="rect">
            <a:avLst/>
          </a:prstGeom>
          <a:blipFill dpi="0" rotWithShape="1">
            <a:blip r:embed="rId4">
              <a:extLst>
                <a:ext uri="{28A0092B-C50C-407E-A947-70E740481C1C}">
                  <a14:useLocalDpi xmlns:a14="http://schemas.microsoft.com/office/drawing/2010/main" val="0"/>
                </a:ext>
              </a:extLst>
            </a:blip>
            <a:srcRect/>
            <a:stretch>
              <a:fillRect/>
            </a:stretch>
          </a:blipFill>
          <a:effectLst/>
          <a:scene3d>
            <a:camera prst="orthographicFront">
              <a:rot lat="2400000" lon="2400000" rev="3600000"/>
            </a:camera>
            <a:lightRig rig="threePt" dir="t"/>
          </a:scene3d>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600" b="0" i="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Drag &amp; Drop Image</a:t>
            </a:r>
          </a:p>
        </p:txBody>
      </p:sp>
      <p:sp>
        <p:nvSpPr>
          <p:cNvPr id="21" name="Picture Placeholder 2"/>
          <p:cNvSpPr txBox="1"/>
          <p:nvPr/>
        </p:nvSpPr>
        <p:spPr>
          <a:xfrm>
            <a:off x="5112553" y="3076055"/>
            <a:ext cx="2093976" cy="3721608"/>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effectLst/>
          <a:scene3d>
            <a:camera prst="orthographicFront">
              <a:rot lat="2400000" lon="2400000" rev="3600000"/>
            </a:camera>
            <a:lightRig rig="threePt" dir="t"/>
          </a:scene3d>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600" b="0" i="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Drag &amp; Drop Image</a:t>
            </a:r>
            <a:endParaRPr lang="en-US" dirty="0"/>
          </a:p>
        </p:txBody>
      </p:sp>
      <p:sp>
        <p:nvSpPr>
          <p:cNvPr id="22" name="Picture Placeholder 2"/>
          <p:cNvSpPr txBox="1"/>
          <p:nvPr/>
        </p:nvSpPr>
        <p:spPr>
          <a:xfrm>
            <a:off x="8685085" y="820709"/>
            <a:ext cx="2093976" cy="3721608"/>
          </a:xfrm>
          <a:prstGeom prst="rect">
            <a:avLst/>
          </a:prstGeom>
          <a:blipFill dpi="0" rotWithShape="1">
            <a:blip r:embed="rId6">
              <a:extLst>
                <a:ext uri="{28A0092B-C50C-407E-A947-70E740481C1C}">
                  <a14:useLocalDpi xmlns:a14="http://schemas.microsoft.com/office/drawing/2010/main" val="0"/>
                </a:ext>
              </a:extLst>
            </a:blip>
            <a:srcRect/>
            <a:stretch>
              <a:fillRect/>
            </a:stretch>
          </a:blipFill>
          <a:effectLst/>
          <a:scene3d>
            <a:camera prst="orthographicFront">
              <a:rot lat="2400000" lon="2400000" rev="3600000"/>
            </a:camera>
            <a:lightRig rig="threePt" dir="t"/>
          </a:scene3d>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600" b="0" i="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Drag &amp; Drop Image</a:t>
            </a:r>
            <a:endParaRPr lang="en-US" dirty="0"/>
          </a:p>
        </p:txBody>
      </p:sp>
      <p:sp>
        <p:nvSpPr>
          <p:cNvPr id="23" name="Picture Placeholder 2"/>
          <p:cNvSpPr txBox="1"/>
          <p:nvPr/>
        </p:nvSpPr>
        <p:spPr>
          <a:xfrm>
            <a:off x="10487042" y="-311247"/>
            <a:ext cx="2093976" cy="3721608"/>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effectLst/>
          <a:scene3d>
            <a:camera prst="orthographicFront">
              <a:rot lat="2400000" lon="2400000" rev="3600000"/>
            </a:camera>
            <a:lightRig rig="threePt" dir="t"/>
          </a:scene3d>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600" b="0" i="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Drag &amp; Drop Image</a:t>
            </a:r>
          </a:p>
        </p:txBody>
      </p:sp>
      <p:pic>
        <p:nvPicPr>
          <p:cNvPr id="24"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44161" y="2213356"/>
            <a:ext cx="5203862" cy="3360312"/>
          </a:xfrm>
          <a:prstGeom prst="rect">
            <a:avLst/>
          </a:prstGeom>
        </p:spPr>
      </p:pic>
      <p:sp>
        <p:nvSpPr>
          <p:cNvPr id="25" name="Picture Placeholder 2"/>
          <p:cNvSpPr txBox="1"/>
          <p:nvPr/>
        </p:nvSpPr>
        <p:spPr>
          <a:xfrm>
            <a:off x="7016275" y="1791063"/>
            <a:ext cx="1901952" cy="3931920"/>
          </a:xfrm>
          <a:prstGeom prst="rect">
            <a:avLst/>
          </a:prstGeom>
          <a:blipFill dpi="0" rotWithShape="1">
            <a:blip r:embed="rId9">
              <a:extLst>
                <a:ext uri="{28A0092B-C50C-407E-A947-70E740481C1C}">
                  <a14:useLocalDpi xmlns:a14="http://schemas.microsoft.com/office/drawing/2010/main" val="0"/>
                </a:ext>
              </a:extLst>
            </a:blip>
            <a:srcRect/>
            <a:stretch>
              <a:fillRect/>
            </a:stretch>
          </a:blipFill>
          <a:effectLst/>
          <a:scene3d>
            <a:camera prst="orthographicFront">
              <a:rot lat="2400000" lon="2400000" rev="3630000"/>
            </a:camera>
            <a:lightRig rig="threePt" dir="t"/>
          </a:scene3d>
          <a:sp3d/>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600" b="0" i="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Drag &amp; Drop Image</a:t>
            </a:r>
            <a:endParaRPr lang="en-US" dirty="0"/>
          </a:p>
        </p:txBody>
      </p:sp>
      <p:pic>
        <p:nvPicPr>
          <p:cNvPr id="32" name="图片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53164" y="0"/>
            <a:ext cx="1842836" cy="6858000"/>
          </a:xfrm>
          <a:prstGeom prst="rect">
            <a:avLst/>
          </a:prstGeom>
        </p:spPr>
      </p:pic>
      <p:cxnSp>
        <p:nvCxnSpPr>
          <p:cNvPr id="33" name="直接连接符 32"/>
          <p:cNvCxnSpPr/>
          <p:nvPr/>
        </p:nvCxnSpPr>
        <p:spPr>
          <a:xfrm>
            <a:off x="1046433" y="2360483"/>
            <a:ext cx="723900" cy="0"/>
          </a:xfrm>
          <a:prstGeom prst="line">
            <a:avLst/>
          </a:prstGeom>
          <a:ln w="50800" cap="rnd">
            <a:gradFill flip="none" rotWithShape="1">
              <a:gsLst>
                <a:gs pos="0">
                  <a:srgbClr val="00D1FE"/>
                </a:gs>
                <a:gs pos="100000">
                  <a:srgbClr val="397CD5"/>
                </a:gs>
              </a:gsLst>
              <a:lin ang="2700000" scaled="1"/>
              <a:tileRect/>
            </a:gradFill>
            <a:round/>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916727" y="2000655"/>
            <a:ext cx="4195826" cy="819028"/>
            <a:chOff x="874712" y="3344238"/>
            <a:chExt cx="4268293" cy="819028"/>
          </a:xfrm>
        </p:grpSpPr>
        <p:sp>
          <p:nvSpPr>
            <p:cNvPr id="35" name="矩形 34"/>
            <p:cNvSpPr/>
            <p:nvPr/>
          </p:nvSpPr>
          <p:spPr>
            <a:xfrm>
              <a:off x="874712" y="3677812"/>
              <a:ext cx="4268293" cy="485454"/>
            </a:xfrm>
            <a:prstGeom prst="rect">
              <a:avLst/>
            </a:prstGeom>
          </p:spPr>
          <p:txBody>
            <a:bodyPr wrap="square">
              <a:spAutoFit/>
              <a:scene3d>
                <a:camera prst="orthographicFront"/>
                <a:lightRig rig="threePt" dir="t"/>
              </a:scene3d>
              <a:sp3d contourW="12700"/>
            </a:bodyPr>
            <a:lstStyle/>
            <a:p>
              <a:pPr>
                <a:lnSpc>
                  <a:spcPct val="120000"/>
                </a:lnSpc>
              </a:pPr>
              <a:r>
                <a:rPr lang="da-DK" altLang="zh-CN" sz="1100" dirty="0">
                  <a:solidFill>
                    <a:schemeClr val="tx1">
                      <a:lumMod val="75000"/>
                      <a:lumOff val="25000"/>
                    </a:schemeClr>
                  </a:solidFill>
                </a:rPr>
                <a:t>Lorem ipsum dolor sit amet, contur adipiscing elit. Nulla volutpat dui at fermentum.</a:t>
              </a:r>
            </a:p>
          </p:txBody>
        </p:sp>
        <p:sp>
          <p:nvSpPr>
            <p:cNvPr id="36" name="矩形 35"/>
            <p:cNvSpPr/>
            <p:nvPr/>
          </p:nvSpPr>
          <p:spPr>
            <a:xfrm>
              <a:off x="874712" y="3344238"/>
              <a:ext cx="2241974" cy="368755"/>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75000"/>
                      <a:lumOff val="25000"/>
                    </a:schemeClr>
                  </a:solidFill>
                </a:rPr>
                <a:t>标题文字添加</a:t>
              </a:r>
            </a:p>
          </p:txBody>
        </p:sp>
      </p:grpSp>
      <p:grpSp>
        <p:nvGrpSpPr>
          <p:cNvPr id="37" name="组合 36"/>
          <p:cNvGrpSpPr/>
          <p:nvPr/>
        </p:nvGrpSpPr>
        <p:grpSpPr>
          <a:xfrm>
            <a:off x="916727" y="3475182"/>
            <a:ext cx="4195826" cy="819028"/>
            <a:chOff x="874712" y="3344238"/>
            <a:chExt cx="4268293" cy="819028"/>
          </a:xfrm>
        </p:grpSpPr>
        <p:sp>
          <p:nvSpPr>
            <p:cNvPr id="38" name="矩形 37"/>
            <p:cNvSpPr/>
            <p:nvPr/>
          </p:nvSpPr>
          <p:spPr>
            <a:xfrm>
              <a:off x="874712" y="3677812"/>
              <a:ext cx="4268293" cy="485454"/>
            </a:xfrm>
            <a:prstGeom prst="rect">
              <a:avLst/>
            </a:prstGeom>
          </p:spPr>
          <p:txBody>
            <a:bodyPr wrap="square">
              <a:spAutoFit/>
              <a:scene3d>
                <a:camera prst="orthographicFront"/>
                <a:lightRig rig="threePt" dir="t"/>
              </a:scene3d>
              <a:sp3d contourW="12700"/>
            </a:bodyPr>
            <a:lstStyle/>
            <a:p>
              <a:pPr>
                <a:lnSpc>
                  <a:spcPct val="120000"/>
                </a:lnSpc>
              </a:pPr>
              <a:r>
                <a:rPr lang="da-DK" altLang="zh-CN" sz="1100" dirty="0">
                  <a:solidFill>
                    <a:schemeClr val="tx1">
                      <a:lumMod val="75000"/>
                      <a:lumOff val="25000"/>
                    </a:schemeClr>
                  </a:solidFill>
                </a:rPr>
                <a:t>Lorem ipsum dolor sit amet, contur adipiscing elit. Nulla volutpat dui at fermentum.</a:t>
              </a:r>
            </a:p>
          </p:txBody>
        </p:sp>
        <p:sp>
          <p:nvSpPr>
            <p:cNvPr id="39" name="矩形 38"/>
            <p:cNvSpPr/>
            <p:nvPr/>
          </p:nvSpPr>
          <p:spPr>
            <a:xfrm>
              <a:off x="874712" y="3344238"/>
              <a:ext cx="2241974" cy="368755"/>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75000"/>
                      <a:lumOff val="25000"/>
                    </a:schemeClr>
                  </a:solidFill>
                </a:rPr>
                <a:t>标题文字添加</a:t>
              </a:r>
            </a:p>
          </p:txBody>
        </p:sp>
      </p:grpSp>
      <p:cxnSp>
        <p:nvCxnSpPr>
          <p:cNvPr id="43" name="直接连接符 42"/>
          <p:cNvCxnSpPr/>
          <p:nvPr/>
        </p:nvCxnSpPr>
        <p:spPr>
          <a:xfrm>
            <a:off x="1046433" y="3837458"/>
            <a:ext cx="723900" cy="0"/>
          </a:xfrm>
          <a:prstGeom prst="line">
            <a:avLst/>
          </a:prstGeom>
          <a:ln w="50800" cap="rnd">
            <a:gradFill flip="none" rotWithShape="1">
              <a:gsLst>
                <a:gs pos="0">
                  <a:srgbClr val="00D1FE"/>
                </a:gs>
                <a:gs pos="100000">
                  <a:srgbClr val="397CD5"/>
                </a:gs>
              </a:gsLst>
              <a:lin ang="2700000" scaled="1"/>
              <a:tileRect/>
            </a:gradFill>
            <a:round/>
          </a:ln>
        </p:spPr>
        <p:style>
          <a:lnRef idx="1">
            <a:schemeClr val="accent1"/>
          </a:lnRef>
          <a:fillRef idx="0">
            <a:schemeClr val="accent1"/>
          </a:fillRef>
          <a:effectRef idx="0">
            <a:schemeClr val="accent1"/>
          </a:effectRef>
          <a:fontRef idx="minor">
            <a:schemeClr val="tx1"/>
          </a:fontRef>
        </p:style>
      </p:cxnSp>
      <p:sp>
        <p:nvSpPr>
          <p:cNvPr id="45" name="文本框 44"/>
          <p:cNvSpPr txBox="1"/>
          <p:nvPr/>
        </p:nvSpPr>
        <p:spPr>
          <a:xfrm>
            <a:off x="6669156" y="6182631"/>
            <a:ext cx="5335171" cy="3046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spc="600" dirty="0">
                <a:latin typeface="Lucida Calligraphy" panose="03010101010101010101" charset="0"/>
                <a:ea typeface="华文细黑" panose="02010600040101010101" charset="-122"/>
                <a:sym typeface="+mn-ea"/>
              </a:rPr>
              <a:t>B</a:t>
            </a:r>
            <a:r>
              <a:rPr lang="en-US" altLang="zh-CN" sz="1200" spc="600" baseline="0" dirty="0">
                <a:latin typeface="Lucida Calligraphy" panose="03010101010101010101" charset="0"/>
                <a:ea typeface="华文细黑" panose="02010600040101010101" charset="-122"/>
                <a:sym typeface="+mn-ea"/>
              </a:rPr>
              <a:t>    </a:t>
            </a:r>
            <a:r>
              <a:rPr lang="en-US" altLang="zh-CN" sz="1200" spc="600" dirty="0">
                <a:latin typeface="Lucida Calligraphy" panose="03010101010101010101" charset="0"/>
                <a:ea typeface="华文细黑" panose="02010600040101010101" charset="-122"/>
                <a:sym typeface="+mn-ea"/>
              </a:rPr>
              <a:t>U    S    I    N    E    S    </a:t>
            </a:r>
            <a:r>
              <a:rPr lang="en-US" altLang="zh-CN" sz="1200" spc="600" dirty="0" err="1">
                <a:latin typeface="Lucida Calligraphy" panose="03010101010101010101" charset="0"/>
                <a:ea typeface="华文细黑" panose="02010600040101010101" charset="-122"/>
                <a:sym typeface="+mn-ea"/>
              </a:rPr>
              <a:t>S</a:t>
            </a:r>
            <a:endParaRPr lang="en-US" altLang="zh-CN" sz="1200" spc="600" dirty="0">
              <a:latin typeface="Lucida Calligraphy" panose="03010101010101010101" charset="0"/>
              <a:ea typeface="华文细黑" panose="02010600040101010101" charset="-122"/>
              <a:sym typeface="+mn-ea"/>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 presetClass="entr" presetSubtype="8" fill="hold" grpId="0" nodeType="afterEffect" p14:presetBounceEnd="67000">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14:bounceEnd="67000">
                                          <p:cBhvr additive="base">
                                            <p:cTn id="13" dur="2000" fill="hold"/>
                                            <p:tgtEl>
                                              <p:spTgt spid="7"/>
                                            </p:tgtEl>
                                            <p:attrNameLst>
                                              <p:attrName>ppt_x</p:attrName>
                                            </p:attrNameLst>
                                          </p:cBhvr>
                                          <p:tavLst>
                                            <p:tav tm="0">
                                              <p:val>
                                                <p:strVal val="0-#ppt_w/2"/>
                                              </p:val>
                                            </p:tav>
                                            <p:tav tm="100000">
                                              <p:val>
                                                <p:strVal val="#ppt_x"/>
                                              </p:val>
                                            </p:tav>
                                          </p:tavLst>
                                        </p:anim>
                                        <p:anim calcmode="lin" valueType="num" p14:bounceEnd="67000">
                                          <p:cBhvr additive="base">
                                            <p:cTn id="14" dur="20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3000"/>
                                </p:stCondLst>
                                <p:childTnLst>
                                  <p:par>
                                    <p:cTn id="16" presetID="42" presetClass="entr" presetSubtype="0"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anim calcmode="lin" valueType="num">
                                          <p:cBhvr>
                                            <p:cTn id="19" dur="500" fill="hold"/>
                                            <p:tgtEl>
                                              <p:spTgt spid="24"/>
                                            </p:tgtEl>
                                            <p:attrNameLst>
                                              <p:attrName>ppt_x</p:attrName>
                                            </p:attrNameLst>
                                          </p:cBhvr>
                                          <p:tavLst>
                                            <p:tav tm="0">
                                              <p:val>
                                                <p:strVal val="#ppt_x"/>
                                              </p:val>
                                            </p:tav>
                                            <p:tav tm="100000">
                                              <p:val>
                                                <p:strVal val="#ppt_x"/>
                                              </p:val>
                                            </p:tav>
                                          </p:tavLst>
                                        </p:anim>
                                        <p:anim calcmode="lin" valueType="num">
                                          <p:cBhvr>
                                            <p:cTn id="20" dur="500" fill="hold"/>
                                            <p:tgtEl>
                                              <p:spTgt spid="24"/>
                                            </p:tgtEl>
                                            <p:attrNameLst>
                                              <p:attrName>ppt_y</p:attrName>
                                            </p:attrNameLst>
                                          </p:cBhvr>
                                          <p:tavLst>
                                            <p:tav tm="0">
                                              <p:val>
                                                <p:strVal val="#ppt_y+.1"/>
                                              </p:val>
                                            </p:tav>
                                            <p:tav tm="100000">
                                              <p:val>
                                                <p:strVal val="#ppt_y"/>
                                              </p:val>
                                            </p:tav>
                                          </p:tavLst>
                                        </p:anim>
                                      </p:childTnLst>
                                    </p:cTn>
                                  </p:par>
                                  <p:par>
                                    <p:cTn id="21" presetID="10" presetClass="entr" presetSubtype="0" fill="hold" grpId="0" nodeType="withEffect">
                                      <p:stCondLst>
                                        <p:cond delay="100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150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grpId="0" nodeType="withEffect">
                                      <p:stCondLst>
                                        <p:cond delay="200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grpId="0" nodeType="withEffect">
                                      <p:stCondLst>
                                        <p:cond delay="250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grpId="0" nodeType="withEffect">
                                      <p:stCondLst>
                                        <p:cond delay="300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par>
                              <p:cTn id="36" fill="hold">
                                <p:stCondLst>
                                  <p:cond delay="3500"/>
                                </p:stCondLst>
                                <p:childTnLst>
                                  <p:par>
                                    <p:cTn id="37" presetID="2" presetClass="entr" presetSubtype="2" decel="100000" fill="hold" nodeType="after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1+#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par>
                                    <p:cTn id="41" presetID="2" presetClass="entr" presetSubtype="2" decel="100000" fill="hold" nodeType="withEffect">
                                      <p:stCondLst>
                                        <p:cond delay="25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1000" fill="hold"/>
                                            <p:tgtEl>
                                              <p:spTgt spid="37"/>
                                            </p:tgtEl>
                                            <p:attrNameLst>
                                              <p:attrName>ppt_x</p:attrName>
                                            </p:attrNameLst>
                                          </p:cBhvr>
                                          <p:tavLst>
                                            <p:tav tm="0">
                                              <p:val>
                                                <p:strVal val="1+#ppt_w/2"/>
                                              </p:val>
                                            </p:tav>
                                            <p:tav tm="100000">
                                              <p:val>
                                                <p:strVal val="#ppt_x"/>
                                              </p:val>
                                            </p:tav>
                                          </p:tavLst>
                                        </p:anim>
                                        <p:anim calcmode="lin" valueType="num">
                                          <p:cBhvr additive="base">
                                            <p:cTn id="44" dur="1000" fill="hold"/>
                                            <p:tgtEl>
                                              <p:spTgt spid="37"/>
                                            </p:tgtEl>
                                            <p:attrNameLst>
                                              <p:attrName>ppt_y</p:attrName>
                                            </p:attrNameLst>
                                          </p:cBhvr>
                                          <p:tavLst>
                                            <p:tav tm="0">
                                              <p:val>
                                                <p:strVal val="#ppt_y"/>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additive="base">
                                            <p:cTn id="48" dur="1000" fill="hold"/>
                                            <p:tgtEl>
                                              <p:spTgt spid="33"/>
                                            </p:tgtEl>
                                            <p:attrNameLst>
                                              <p:attrName>ppt_x</p:attrName>
                                            </p:attrNameLst>
                                          </p:cBhvr>
                                          <p:tavLst>
                                            <p:tav tm="0">
                                              <p:val>
                                                <p:strVal val="1+#ppt_w/2"/>
                                              </p:val>
                                            </p:tav>
                                            <p:tav tm="100000">
                                              <p:val>
                                                <p:strVal val="#ppt_x"/>
                                              </p:val>
                                            </p:tav>
                                          </p:tavLst>
                                        </p:anim>
                                        <p:anim calcmode="lin" valueType="num">
                                          <p:cBhvr additive="base">
                                            <p:cTn id="49" dur="1000" fill="hold"/>
                                            <p:tgtEl>
                                              <p:spTgt spid="33"/>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200"/>
                                      </p:stCondLst>
                                      <p:childTnLst>
                                        <p:set>
                                          <p:cBhvr>
                                            <p:cTn id="51" dur="1" fill="hold">
                                              <p:stCondLst>
                                                <p:cond delay="0"/>
                                              </p:stCondLst>
                                            </p:cTn>
                                            <p:tgtEl>
                                              <p:spTgt spid="43"/>
                                            </p:tgtEl>
                                            <p:attrNameLst>
                                              <p:attrName>style.visibility</p:attrName>
                                            </p:attrNameLst>
                                          </p:cBhvr>
                                          <p:to>
                                            <p:strVal val="visible"/>
                                          </p:to>
                                        </p:set>
                                        <p:anim calcmode="lin" valueType="num">
                                          <p:cBhvr additive="base">
                                            <p:cTn id="52" dur="1000" fill="hold"/>
                                            <p:tgtEl>
                                              <p:spTgt spid="43"/>
                                            </p:tgtEl>
                                            <p:attrNameLst>
                                              <p:attrName>ppt_x</p:attrName>
                                            </p:attrNameLst>
                                          </p:cBhvr>
                                          <p:tavLst>
                                            <p:tav tm="0">
                                              <p:val>
                                                <p:strVal val="1+#ppt_w/2"/>
                                              </p:val>
                                            </p:tav>
                                            <p:tav tm="100000">
                                              <p:val>
                                                <p:strVal val="#ppt_x"/>
                                              </p:val>
                                            </p:tav>
                                          </p:tavLst>
                                        </p:anim>
                                        <p:anim calcmode="lin" valueType="num">
                                          <p:cBhvr additive="base">
                                            <p:cTn id="53" dur="10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21" grpId="0" animBg="1"/>
          <p:bldP spid="22" grpId="0" animBg="1"/>
          <p:bldP spid="23" grpId="0" animBg="1"/>
          <p:bldP spid="2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0-#ppt_w/2"/>
                                              </p:val>
                                            </p:tav>
                                            <p:tav tm="100000">
                                              <p:val>
                                                <p:strVal val="#ppt_x"/>
                                              </p:val>
                                            </p:tav>
                                          </p:tavLst>
                                        </p:anim>
                                        <p:anim calcmode="lin" valueType="num">
                                          <p:cBhvr additive="base">
                                            <p:cTn id="14" dur="20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3000"/>
                                </p:stCondLst>
                                <p:childTnLst>
                                  <p:par>
                                    <p:cTn id="16" presetID="42" presetClass="entr" presetSubtype="0"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anim calcmode="lin" valueType="num">
                                          <p:cBhvr>
                                            <p:cTn id="19" dur="500" fill="hold"/>
                                            <p:tgtEl>
                                              <p:spTgt spid="24"/>
                                            </p:tgtEl>
                                            <p:attrNameLst>
                                              <p:attrName>ppt_x</p:attrName>
                                            </p:attrNameLst>
                                          </p:cBhvr>
                                          <p:tavLst>
                                            <p:tav tm="0">
                                              <p:val>
                                                <p:strVal val="#ppt_x"/>
                                              </p:val>
                                            </p:tav>
                                            <p:tav tm="100000">
                                              <p:val>
                                                <p:strVal val="#ppt_x"/>
                                              </p:val>
                                            </p:tav>
                                          </p:tavLst>
                                        </p:anim>
                                        <p:anim calcmode="lin" valueType="num">
                                          <p:cBhvr>
                                            <p:cTn id="20" dur="500" fill="hold"/>
                                            <p:tgtEl>
                                              <p:spTgt spid="24"/>
                                            </p:tgtEl>
                                            <p:attrNameLst>
                                              <p:attrName>ppt_y</p:attrName>
                                            </p:attrNameLst>
                                          </p:cBhvr>
                                          <p:tavLst>
                                            <p:tav tm="0">
                                              <p:val>
                                                <p:strVal val="#ppt_y+.1"/>
                                              </p:val>
                                            </p:tav>
                                            <p:tav tm="100000">
                                              <p:val>
                                                <p:strVal val="#ppt_y"/>
                                              </p:val>
                                            </p:tav>
                                          </p:tavLst>
                                        </p:anim>
                                      </p:childTnLst>
                                    </p:cTn>
                                  </p:par>
                                  <p:par>
                                    <p:cTn id="21" presetID="10" presetClass="entr" presetSubtype="0" fill="hold" grpId="0" nodeType="withEffect">
                                      <p:stCondLst>
                                        <p:cond delay="100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150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grpId="0" nodeType="withEffect">
                                      <p:stCondLst>
                                        <p:cond delay="200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grpId="0" nodeType="withEffect">
                                      <p:stCondLst>
                                        <p:cond delay="250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grpId="0" nodeType="withEffect">
                                      <p:stCondLst>
                                        <p:cond delay="300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par>
                              <p:cTn id="36" fill="hold">
                                <p:stCondLst>
                                  <p:cond delay="3500"/>
                                </p:stCondLst>
                                <p:childTnLst>
                                  <p:par>
                                    <p:cTn id="37" presetID="2" presetClass="entr" presetSubtype="2" decel="100000" fill="hold" nodeType="after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1+#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par>
                                    <p:cTn id="41" presetID="2" presetClass="entr" presetSubtype="2" decel="100000" fill="hold" nodeType="withEffect">
                                      <p:stCondLst>
                                        <p:cond delay="25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1000" fill="hold"/>
                                            <p:tgtEl>
                                              <p:spTgt spid="37"/>
                                            </p:tgtEl>
                                            <p:attrNameLst>
                                              <p:attrName>ppt_x</p:attrName>
                                            </p:attrNameLst>
                                          </p:cBhvr>
                                          <p:tavLst>
                                            <p:tav tm="0">
                                              <p:val>
                                                <p:strVal val="1+#ppt_w/2"/>
                                              </p:val>
                                            </p:tav>
                                            <p:tav tm="100000">
                                              <p:val>
                                                <p:strVal val="#ppt_x"/>
                                              </p:val>
                                            </p:tav>
                                          </p:tavLst>
                                        </p:anim>
                                        <p:anim calcmode="lin" valueType="num">
                                          <p:cBhvr additive="base">
                                            <p:cTn id="44" dur="1000" fill="hold"/>
                                            <p:tgtEl>
                                              <p:spTgt spid="37"/>
                                            </p:tgtEl>
                                            <p:attrNameLst>
                                              <p:attrName>ppt_y</p:attrName>
                                            </p:attrNameLst>
                                          </p:cBhvr>
                                          <p:tavLst>
                                            <p:tav tm="0">
                                              <p:val>
                                                <p:strVal val="#ppt_y"/>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additive="base">
                                            <p:cTn id="48" dur="1000" fill="hold"/>
                                            <p:tgtEl>
                                              <p:spTgt spid="33"/>
                                            </p:tgtEl>
                                            <p:attrNameLst>
                                              <p:attrName>ppt_x</p:attrName>
                                            </p:attrNameLst>
                                          </p:cBhvr>
                                          <p:tavLst>
                                            <p:tav tm="0">
                                              <p:val>
                                                <p:strVal val="1+#ppt_w/2"/>
                                              </p:val>
                                            </p:tav>
                                            <p:tav tm="100000">
                                              <p:val>
                                                <p:strVal val="#ppt_x"/>
                                              </p:val>
                                            </p:tav>
                                          </p:tavLst>
                                        </p:anim>
                                        <p:anim calcmode="lin" valueType="num">
                                          <p:cBhvr additive="base">
                                            <p:cTn id="49" dur="1000" fill="hold"/>
                                            <p:tgtEl>
                                              <p:spTgt spid="33"/>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200"/>
                                      </p:stCondLst>
                                      <p:childTnLst>
                                        <p:set>
                                          <p:cBhvr>
                                            <p:cTn id="51" dur="1" fill="hold">
                                              <p:stCondLst>
                                                <p:cond delay="0"/>
                                              </p:stCondLst>
                                            </p:cTn>
                                            <p:tgtEl>
                                              <p:spTgt spid="43"/>
                                            </p:tgtEl>
                                            <p:attrNameLst>
                                              <p:attrName>style.visibility</p:attrName>
                                            </p:attrNameLst>
                                          </p:cBhvr>
                                          <p:to>
                                            <p:strVal val="visible"/>
                                          </p:to>
                                        </p:set>
                                        <p:anim calcmode="lin" valueType="num">
                                          <p:cBhvr additive="base">
                                            <p:cTn id="52" dur="1000" fill="hold"/>
                                            <p:tgtEl>
                                              <p:spTgt spid="43"/>
                                            </p:tgtEl>
                                            <p:attrNameLst>
                                              <p:attrName>ppt_x</p:attrName>
                                            </p:attrNameLst>
                                          </p:cBhvr>
                                          <p:tavLst>
                                            <p:tav tm="0">
                                              <p:val>
                                                <p:strVal val="1+#ppt_w/2"/>
                                              </p:val>
                                            </p:tav>
                                            <p:tav tm="100000">
                                              <p:val>
                                                <p:strVal val="#ppt_x"/>
                                              </p:val>
                                            </p:tav>
                                          </p:tavLst>
                                        </p:anim>
                                        <p:anim calcmode="lin" valueType="num">
                                          <p:cBhvr additive="base">
                                            <p:cTn id="53" dur="10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21" grpId="0" animBg="1"/>
          <p:bldP spid="22" grpId="0" animBg="1"/>
          <p:bldP spid="23" grpId="0" animBg="1"/>
          <p:bldP spid="25"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占位符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0046" y="173902"/>
            <a:ext cx="6305669" cy="6138697"/>
          </a:xfrm>
          <a:custGeom>
            <a:avLst/>
            <a:gdLst>
              <a:gd name="connsiteX0" fmla="*/ 5932623 w 6477824"/>
              <a:gd name="connsiteY0" fmla="*/ 3607719 h 6138697"/>
              <a:gd name="connsiteX1" fmla="*/ 6012372 w 6477824"/>
              <a:gd name="connsiteY1" fmla="*/ 3612113 h 6138697"/>
              <a:gd name="connsiteX2" fmla="*/ 6185932 w 6477824"/>
              <a:gd name="connsiteY2" fmla="*/ 3700778 h 6138697"/>
              <a:gd name="connsiteX3" fmla="*/ 6193779 w 6477824"/>
              <a:gd name="connsiteY3" fmla="*/ 4172177 h 6138697"/>
              <a:gd name="connsiteX4" fmla="*/ 4873800 w 6477824"/>
              <a:gd name="connsiteY4" fmla="*/ 5536846 h 6138697"/>
              <a:gd name="connsiteX5" fmla="*/ 4402401 w 6477824"/>
              <a:gd name="connsiteY5" fmla="*/ 5544693 h 6138697"/>
              <a:gd name="connsiteX6" fmla="*/ 4394553 w 6477824"/>
              <a:gd name="connsiteY6" fmla="*/ 5073294 h 6138697"/>
              <a:gd name="connsiteX7" fmla="*/ 5714533 w 6477824"/>
              <a:gd name="connsiteY7" fmla="*/ 3708625 h 6138697"/>
              <a:gd name="connsiteX8" fmla="*/ 5932623 w 6477824"/>
              <a:gd name="connsiteY8" fmla="*/ 3607719 h 6138697"/>
              <a:gd name="connsiteX9" fmla="*/ 6044597 w 6477824"/>
              <a:gd name="connsiteY9" fmla="*/ 2394725 h 6138697"/>
              <a:gd name="connsiteX10" fmla="*/ 6124347 w 6477824"/>
              <a:gd name="connsiteY10" fmla="*/ 2399119 h 6138697"/>
              <a:gd name="connsiteX11" fmla="*/ 6297906 w 6477824"/>
              <a:gd name="connsiteY11" fmla="*/ 2487783 h 6138697"/>
              <a:gd name="connsiteX12" fmla="*/ 6305753 w 6477824"/>
              <a:gd name="connsiteY12" fmla="*/ 2959182 h 6138697"/>
              <a:gd name="connsiteX13" fmla="*/ 3328634 w 6477824"/>
              <a:gd name="connsiteY13" fmla="*/ 6037097 h 6138697"/>
              <a:gd name="connsiteX14" fmla="*/ 2857235 w 6477824"/>
              <a:gd name="connsiteY14" fmla="*/ 6044945 h 6138697"/>
              <a:gd name="connsiteX15" fmla="*/ 2849389 w 6477824"/>
              <a:gd name="connsiteY15" fmla="*/ 5573545 h 6138697"/>
              <a:gd name="connsiteX16" fmla="*/ 5826508 w 6477824"/>
              <a:gd name="connsiteY16" fmla="*/ 2495631 h 6138697"/>
              <a:gd name="connsiteX17" fmla="*/ 6044597 w 6477824"/>
              <a:gd name="connsiteY17" fmla="*/ 2394725 h 6138697"/>
              <a:gd name="connsiteX18" fmla="*/ 4383852 w 6477824"/>
              <a:gd name="connsiteY18" fmla="*/ 1911046 h 6138697"/>
              <a:gd name="connsiteX19" fmla="*/ 4463601 w 6477824"/>
              <a:gd name="connsiteY19" fmla="*/ 1915440 h 6138697"/>
              <a:gd name="connsiteX20" fmla="*/ 4637161 w 6477824"/>
              <a:gd name="connsiteY20" fmla="*/ 2004106 h 6138697"/>
              <a:gd name="connsiteX21" fmla="*/ 4645008 w 6477824"/>
              <a:gd name="connsiteY21" fmla="*/ 2475503 h 6138697"/>
              <a:gd name="connsiteX22" fmla="*/ 1631011 w 6477824"/>
              <a:gd name="connsiteY22" fmla="*/ 5591545 h 6138697"/>
              <a:gd name="connsiteX23" fmla="*/ 1159613 w 6477824"/>
              <a:gd name="connsiteY23" fmla="*/ 5599392 h 6138697"/>
              <a:gd name="connsiteX24" fmla="*/ 1151765 w 6477824"/>
              <a:gd name="connsiteY24" fmla="*/ 5127994 h 6138697"/>
              <a:gd name="connsiteX25" fmla="*/ 4165763 w 6477824"/>
              <a:gd name="connsiteY25" fmla="*/ 2011953 h 6138697"/>
              <a:gd name="connsiteX26" fmla="*/ 4383852 w 6477824"/>
              <a:gd name="connsiteY26" fmla="*/ 1911046 h 6138697"/>
              <a:gd name="connsiteX27" fmla="*/ 6122918 w 6477824"/>
              <a:gd name="connsiteY27" fmla="*/ 1219120 h 6138697"/>
              <a:gd name="connsiteX28" fmla="*/ 6202668 w 6477824"/>
              <a:gd name="connsiteY28" fmla="*/ 1223516 h 6138697"/>
              <a:gd name="connsiteX29" fmla="*/ 6376226 w 6477824"/>
              <a:gd name="connsiteY29" fmla="*/ 1312179 h 6138697"/>
              <a:gd name="connsiteX30" fmla="*/ 6384072 w 6477824"/>
              <a:gd name="connsiteY30" fmla="*/ 1783575 h 6138697"/>
              <a:gd name="connsiteX31" fmla="*/ 2905912 w 6477824"/>
              <a:gd name="connsiteY31" fmla="*/ 5379497 h 6138697"/>
              <a:gd name="connsiteX32" fmla="*/ 2434514 w 6477824"/>
              <a:gd name="connsiteY32" fmla="*/ 5387345 h 6138697"/>
              <a:gd name="connsiteX33" fmla="*/ 2426667 w 6477824"/>
              <a:gd name="connsiteY33" fmla="*/ 4915946 h 6138697"/>
              <a:gd name="connsiteX34" fmla="*/ 5904827 w 6477824"/>
              <a:gd name="connsiteY34" fmla="*/ 1320025 h 6138697"/>
              <a:gd name="connsiteX35" fmla="*/ 6122918 w 6477824"/>
              <a:gd name="connsiteY35" fmla="*/ 1219120 h 6138697"/>
              <a:gd name="connsiteX36" fmla="*/ 2630391 w 6477824"/>
              <a:gd name="connsiteY36" fmla="*/ 437382 h 6138697"/>
              <a:gd name="connsiteX37" fmla="*/ 2710140 w 6477824"/>
              <a:gd name="connsiteY37" fmla="*/ 441778 h 6138697"/>
              <a:gd name="connsiteX38" fmla="*/ 2883699 w 6477824"/>
              <a:gd name="connsiteY38" fmla="*/ 530441 h 6138697"/>
              <a:gd name="connsiteX39" fmla="*/ 2891546 w 6477824"/>
              <a:gd name="connsiteY39" fmla="*/ 1001840 h 6138697"/>
              <a:gd name="connsiteX40" fmla="*/ 572999 w 6477824"/>
              <a:gd name="connsiteY40" fmla="*/ 3398885 h 6138697"/>
              <a:gd name="connsiteX41" fmla="*/ 101600 w 6477824"/>
              <a:gd name="connsiteY41" fmla="*/ 3406733 h 6138697"/>
              <a:gd name="connsiteX42" fmla="*/ 93753 w 6477824"/>
              <a:gd name="connsiteY42" fmla="*/ 2935335 h 6138697"/>
              <a:gd name="connsiteX43" fmla="*/ 2412301 w 6477824"/>
              <a:gd name="connsiteY43" fmla="*/ 538287 h 6138697"/>
              <a:gd name="connsiteX44" fmla="*/ 2630391 w 6477824"/>
              <a:gd name="connsiteY44" fmla="*/ 437382 h 6138697"/>
              <a:gd name="connsiteX45" fmla="*/ 3711683 w 6477824"/>
              <a:gd name="connsiteY45" fmla="*/ 414113 h 6138697"/>
              <a:gd name="connsiteX46" fmla="*/ 3791432 w 6477824"/>
              <a:gd name="connsiteY46" fmla="*/ 418507 h 6138697"/>
              <a:gd name="connsiteX47" fmla="*/ 3964992 w 6477824"/>
              <a:gd name="connsiteY47" fmla="*/ 507172 h 6138697"/>
              <a:gd name="connsiteX48" fmla="*/ 3972839 w 6477824"/>
              <a:gd name="connsiteY48" fmla="*/ 978571 h 6138697"/>
              <a:gd name="connsiteX49" fmla="*/ 995720 w 6477824"/>
              <a:gd name="connsiteY49" fmla="*/ 4056485 h 6138697"/>
              <a:gd name="connsiteX50" fmla="*/ 524322 w 6477824"/>
              <a:gd name="connsiteY50" fmla="*/ 4064333 h 6138697"/>
              <a:gd name="connsiteX51" fmla="*/ 516475 w 6477824"/>
              <a:gd name="connsiteY51" fmla="*/ 3592934 h 6138697"/>
              <a:gd name="connsiteX52" fmla="*/ 3493594 w 6477824"/>
              <a:gd name="connsiteY52" fmla="*/ 515018 h 6138697"/>
              <a:gd name="connsiteX53" fmla="*/ 3711683 w 6477824"/>
              <a:gd name="connsiteY53" fmla="*/ 414113 h 6138697"/>
              <a:gd name="connsiteX54" fmla="*/ 5172859 w 6477824"/>
              <a:gd name="connsiteY54" fmla="*/ 694 h 6138697"/>
              <a:gd name="connsiteX55" fmla="*/ 5252608 w 6477824"/>
              <a:gd name="connsiteY55" fmla="*/ 5089 h 6138697"/>
              <a:gd name="connsiteX56" fmla="*/ 5426166 w 6477824"/>
              <a:gd name="connsiteY56" fmla="*/ 93754 h 6138697"/>
              <a:gd name="connsiteX57" fmla="*/ 5434014 w 6477824"/>
              <a:gd name="connsiteY57" fmla="*/ 565153 h 6138697"/>
              <a:gd name="connsiteX58" fmla="*/ 1151991 w 6477824"/>
              <a:gd name="connsiteY58" fmla="*/ 4992151 h 6138697"/>
              <a:gd name="connsiteX59" fmla="*/ 680593 w 6477824"/>
              <a:gd name="connsiteY59" fmla="*/ 4999999 h 6138697"/>
              <a:gd name="connsiteX60" fmla="*/ 672745 w 6477824"/>
              <a:gd name="connsiteY60" fmla="*/ 4528600 h 6138697"/>
              <a:gd name="connsiteX61" fmla="*/ 4954768 w 6477824"/>
              <a:gd name="connsiteY61" fmla="*/ 101601 h 6138697"/>
              <a:gd name="connsiteX62" fmla="*/ 5172859 w 6477824"/>
              <a:gd name="connsiteY62" fmla="*/ 694 h 613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477824" h="6138697">
                <a:moveTo>
                  <a:pt x="5932623" y="3607719"/>
                </a:moveTo>
                <a:cubicBezTo>
                  <a:pt x="5959235" y="3606004"/>
                  <a:pt x="5986024" y="3607466"/>
                  <a:pt x="6012372" y="3612113"/>
                </a:cubicBezTo>
                <a:cubicBezTo>
                  <a:pt x="6075607" y="3623268"/>
                  <a:pt x="6136303" y="3652776"/>
                  <a:pt x="6185932" y="3700778"/>
                </a:cubicBezTo>
                <a:cubicBezTo>
                  <a:pt x="6318271" y="3828785"/>
                  <a:pt x="6321784" y="4039836"/>
                  <a:pt x="6193779" y="4172177"/>
                </a:cubicBezTo>
                <a:lnTo>
                  <a:pt x="4873800" y="5536846"/>
                </a:lnTo>
                <a:cubicBezTo>
                  <a:pt x="4745794" y="5669186"/>
                  <a:pt x="4534741" y="5672699"/>
                  <a:pt x="4402401" y="5544693"/>
                </a:cubicBezTo>
                <a:cubicBezTo>
                  <a:pt x="4270061" y="5416686"/>
                  <a:pt x="4266548" y="5205635"/>
                  <a:pt x="4394553" y="5073294"/>
                </a:cubicBezTo>
                <a:lnTo>
                  <a:pt x="5714533" y="3708625"/>
                </a:lnTo>
                <a:cubicBezTo>
                  <a:pt x="5774535" y="3646590"/>
                  <a:pt x="5852786" y="3612863"/>
                  <a:pt x="5932623" y="3607719"/>
                </a:cubicBezTo>
                <a:close/>
                <a:moveTo>
                  <a:pt x="6044597" y="2394725"/>
                </a:moveTo>
                <a:cubicBezTo>
                  <a:pt x="6071210" y="2393010"/>
                  <a:pt x="6097999" y="2394472"/>
                  <a:pt x="6124347" y="2399119"/>
                </a:cubicBezTo>
                <a:cubicBezTo>
                  <a:pt x="6187581" y="2410275"/>
                  <a:pt x="6248277" y="2439781"/>
                  <a:pt x="6297906" y="2487783"/>
                </a:cubicBezTo>
                <a:cubicBezTo>
                  <a:pt x="6430246" y="2615790"/>
                  <a:pt x="6433758" y="2826841"/>
                  <a:pt x="6305753" y="2959182"/>
                </a:cubicBezTo>
                <a:lnTo>
                  <a:pt x="3328634" y="6037097"/>
                </a:lnTo>
                <a:cubicBezTo>
                  <a:pt x="3200628" y="6169437"/>
                  <a:pt x="2989577" y="6172951"/>
                  <a:pt x="2857235" y="6044945"/>
                </a:cubicBezTo>
                <a:cubicBezTo>
                  <a:pt x="2724896" y="5916938"/>
                  <a:pt x="2721383" y="5705886"/>
                  <a:pt x="2849389" y="5573545"/>
                </a:cubicBezTo>
                <a:lnTo>
                  <a:pt x="5826508" y="2495631"/>
                </a:lnTo>
                <a:cubicBezTo>
                  <a:pt x="5886509" y="2433596"/>
                  <a:pt x="5964760" y="2399869"/>
                  <a:pt x="6044597" y="2394725"/>
                </a:cubicBezTo>
                <a:close/>
                <a:moveTo>
                  <a:pt x="4383852" y="1911046"/>
                </a:moveTo>
                <a:cubicBezTo>
                  <a:pt x="4410464" y="1909332"/>
                  <a:pt x="4437253" y="1910793"/>
                  <a:pt x="4463601" y="1915440"/>
                </a:cubicBezTo>
                <a:cubicBezTo>
                  <a:pt x="4526835" y="1926595"/>
                  <a:pt x="4587532" y="1956102"/>
                  <a:pt x="4637161" y="2004106"/>
                </a:cubicBezTo>
                <a:cubicBezTo>
                  <a:pt x="4769501" y="2132111"/>
                  <a:pt x="4773013" y="2343163"/>
                  <a:pt x="4645008" y="2475503"/>
                </a:cubicBezTo>
                <a:lnTo>
                  <a:pt x="1631011" y="5591545"/>
                </a:lnTo>
                <a:cubicBezTo>
                  <a:pt x="1503004" y="5723885"/>
                  <a:pt x="1291952" y="5727398"/>
                  <a:pt x="1159613" y="5599392"/>
                </a:cubicBezTo>
                <a:cubicBezTo>
                  <a:pt x="1027273" y="5471386"/>
                  <a:pt x="1023759" y="5260334"/>
                  <a:pt x="1151765" y="5127994"/>
                </a:cubicBezTo>
                <a:lnTo>
                  <a:pt x="4165763" y="2011953"/>
                </a:lnTo>
                <a:cubicBezTo>
                  <a:pt x="4225765" y="1949918"/>
                  <a:pt x="4304015" y="1916191"/>
                  <a:pt x="4383852" y="1911046"/>
                </a:cubicBezTo>
                <a:close/>
                <a:moveTo>
                  <a:pt x="6122918" y="1219120"/>
                </a:moveTo>
                <a:cubicBezTo>
                  <a:pt x="6149531" y="1217406"/>
                  <a:pt x="6176319" y="1218868"/>
                  <a:pt x="6202668" y="1223516"/>
                </a:cubicBezTo>
                <a:cubicBezTo>
                  <a:pt x="6265901" y="1234669"/>
                  <a:pt x="6326597" y="1264176"/>
                  <a:pt x="6376226" y="1312179"/>
                </a:cubicBezTo>
                <a:cubicBezTo>
                  <a:pt x="6508565" y="1440185"/>
                  <a:pt x="6512078" y="1651236"/>
                  <a:pt x="6384072" y="1783575"/>
                </a:cubicBezTo>
                <a:lnTo>
                  <a:pt x="2905912" y="5379497"/>
                </a:lnTo>
                <a:cubicBezTo>
                  <a:pt x="2777906" y="5511837"/>
                  <a:pt x="2566854" y="5515350"/>
                  <a:pt x="2434514" y="5387345"/>
                </a:cubicBezTo>
                <a:cubicBezTo>
                  <a:pt x="2302174" y="5259339"/>
                  <a:pt x="2298660" y="5048287"/>
                  <a:pt x="2426667" y="4915946"/>
                </a:cubicBezTo>
                <a:lnTo>
                  <a:pt x="5904827" y="1320025"/>
                </a:lnTo>
                <a:cubicBezTo>
                  <a:pt x="5964831" y="1257990"/>
                  <a:pt x="6043080" y="1224263"/>
                  <a:pt x="6122918" y="1219120"/>
                </a:cubicBezTo>
                <a:close/>
                <a:moveTo>
                  <a:pt x="2630391" y="437382"/>
                </a:moveTo>
                <a:cubicBezTo>
                  <a:pt x="2657004" y="435667"/>
                  <a:pt x="2683792" y="437129"/>
                  <a:pt x="2710140" y="441778"/>
                </a:cubicBezTo>
                <a:cubicBezTo>
                  <a:pt x="2773374" y="452932"/>
                  <a:pt x="2834071" y="482439"/>
                  <a:pt x="2883699" y="530441"/>
                </a:cubicBezTo>
                <a:cubicBezTo>
                  <a:pt x="3016038" y="658447"/>
                  <a:pt x="3019551" y="869501"/>
                  <a:pt x="2891546" y="1001840"/>
                </a:cubicBezTo>
                <a:lnTo>
                  <a:pt x="572999" y="3398885"/>
                </a:lnTo>
                <a:cubicBezTo>
                  <a:pt x="444992" y="3531226"/>
                  <a:pt x="233940" y="3534739"/>
                  <a:pt x="101600" y="3406733"/>
                </a:cubicBezTo>
                <a:cubicBezTo>
                  <a:pt x="-30740" y="3278727"/>
                  <a:pt x="-34253" y="3067675"/>
                  <a:pt x="93753" y="2935335"/>
                </a:cubicBezTo>
                <a:lnTo>
                  <a:pt x="2412301" y="538287"/>
                </a:lnTo>
                <a:cubicBezTo>
                  <a:pt x="2472303" y="476254"/>
                  <a:pt x="2550554" y="442525"/>
                  <a:pt x="2630391" y="437382"/>
                </a:cubicBezTo>
                <a:close/>
                <a:moveTo>
                  <a:pt x="3711683" y="414113"/>
                </a:moveTo>
                <a:cubicBezTo>
                  <a:pt x="3738295" y="412399"/>
                  <a:pt x="3765084" y="413859"/>
                  <a:pt x="3791432" y="418507"/>
                </a:cubicBezTo>
                <a:cubicBezTo>
                  <a:pt x="3854667" y="429662"/>
                  <a:pt x="3915363" y="459171"/>
                  <a:pt x="3964992" y="507172"/>
                </a:cubicBezTo>
                <a:cubicBezTo>
                  <a:pt x="4097331" y="635177"/>
                  <a:pt x="4100845" y="846230"/>
                  <a:pt x="3972839" y="978571"/>
                </a:cubicBezTo>
                <a:lnTo>
                  <a:pt x="995720" y="4056485"/>
                </a:lnTo>
                <a:cubicBezTo>
                  <a:pt x="867714" y="4188825"/>
                  <a:pt x="656662" y="4192338"/>
                  <a:pt x="524322" y="4064333"/>
                </a:cubicBezTo>
                <a:cubicBezTo>
                  <a:pt x="391982" y="3936326"/>
                  <a:pt x="388469" y="3725274"/>
                  <a:pt x="516475" y="3592934"/>
                </a:cubicBezTo>
                <a:lnTo>
                  <a:pt x="3493594" y="515018"/>
                </a:lnTo>
                <a:cubicBezTo>
                  <a:pt x="3553596" y="452985"/>
                  <a:pt x="3631846" y="419258"/>
                  <a:pt x="3711683" y="414113"/>
                </a:cubicBezTo>
                <a:close/>
                <a:moveTo>
                  <a:pt x="5172859" y="694"/>
                </a:moveTo>
                <a:cubicBezTo>
                  <a:pt x="5199471" y="-1020"/>
                  <a:pt x="5226260" y="442"/>
                  <a:pt x="5252608" y="5089"/>
                </a:cubicBezTo>
                <a:cubicBezTo>
                  <a:pt x="5315842" y="16244"/>
                  <a:pt x="5376539" y="45750"/>
                  <a:pt x="5426166" y="93754"/>
                </a:cubicBezTo>
                <a:cubicBezTo>
                  <a:pt x="5558506" y="221760"/>
                  <a:pt x="5562019" y="432812"/>
                  <a:pt x="5434014" y="565153"/>
                </a:cubicBezTo>
                <a:lnTo>
                  <a:pt x="1151991" y="4992151"/>
                </a:lnTo>
                <a:cubicBezTo>
                  <a:pt x="1023985" y="5124491"/>
                  <a:pt x="812933" y="5128005"/>
                  <a:pt x="680593" y="4999999"/>
                </a:cubicBezTo>
                <a:cubicBezTo>
                  <a:pt x="548253" y="4871992"/>
                  <a:pt x="544740" y="4660940"/>
                  <a:pt x="672745" y="4528600"/>
                </a:cubicBezTo>
                <a:lnTo>
                  <a:pt x="4954768" y="101601"/>
                </a:lnTo>
                <a:cubicBezTo>
                  <a:pt x="5014770" y="39567"/>
                  <a:pt x="5093021" y="5839"/>
                  <a:pt x="5172859" y="694"/>
                </a:cubicBezTo>
                <a:close/>
              </a:path>
            </a:pathLst>
          </a:custGeom>
        </p:spPr>
      </p:pic>
      <p:pic>
        <p:nvPicPr>
          <p:cNvPr id="101" name="图片 10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3164" y="0"/>
            <a:ext cx="1842836" cy="6858000"/>
          </a:xfrm>
          <a:prstGeom prst="rect">
            <a:avLst/>
          </a:prstGeom>
        </p:spPr>
      </p:pic>
      <p:sp>
        <p:nvSpPr>
          <p:cNvPr id="98" name="文本框 97"/>
          <p:cNvSpPr txBox="1"/>
          <p:nvPr/>
        </p:nvSpPr>
        <p:spPr>
          <a:xfrm>
            <a:off x="1391583" y="3719137"/>
            <a:ext cx="3263153" cy="189256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20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sym typeface="+mn-ea"/>
              </a:rPr>
              <a:t>请在这里用一段简单而形象的话，</a:t>
            </a:r>
            <a:endParaRPr lang="en-US" altLang="zh-CN" sz="1000" dirty="0">
              <a:solidFill>
                <a:schemeClr val="bg1">
                  <a:lumMod val="50000"/>
                </a:schemeClr>
              </a:solidFill>
              <a:latin typeface="微软雅黑" panose="020B0503020204020204" pitchFamily="34" charset="-122"/>
              <a:ea typeface="微软雅黑" panose="020B0503020204020204" pitchFamily="34" charset="-122"/>
              <a:sym typeface="+mn-ea"/>
            </a:endParaRPr>
          </a:p>
          <a:p>
            <a:pPr algn="ctr" fontAlgn="auto">
              <a:lnSpc>
                <a:spcPct val="20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sym typeface="+mn-ea"/>
              </a:rPr>
              <a:t>概括出本项目的概念、市场的发展情况、</a:t>
            </a:r>
            <a:endParaRPr lang="en-US" altLang="zh-CN" sz="1000" dirty="0">
              <a:solidFill>
                <a:schemeClr val="bg1">
                  <a:lumMod val="50000"/>
                </a:schemeClr>
              </a:solidFill>
              <a:latin typeface="微软雅黑" panose="020B0503020204020204" pitchFamily="34" charset="-122"/>
              <a:ea typeface="微软雅黑" panose="020B0503020204020204" pitchFamily="34" charset="-122"/>
              <a:sym typeface="+mn-ea"/>
            </a:endParaRPr>
          </a:p>
          <a:p>
            <a:pPr algn="ctr" fontAlgn="auto">
              <a:lnSpc>
                <a:spcPct val="20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sym typeface="+mn-ea"/>
              </a:rPr>
              <a:t>前景等内容。用来作为项目的背景，也可以给受众一个思维导入的过程，让人更容易明白是怎么回事，了解你的意图。当然，如觉得没有必要，可以删掉本页。此处添加详细文本描述。</a:t>
            </a:r>
          </a:p>
        </p:txBody>
      </p:sp>
      <p:sp>
        <p:nvSpPr>
          <p:cNvPr id="99" name="文本框 98"/>
          <p:cNvSpPr txBox="1"/>
          <p:nvPr/>
        </p:nvSpPr>
        <p:spPr>
          <a:xfrm>
            <a:off x="591304" y="6192356"/>
            <a:ext cx="5259497" cy="3046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spc="600" dirty="0">
                <a:latin typeface="Lucida Calligraphy" panose="03010101010101010101" charset="0"/>
                <a:ea typeface="华文细黑" panose="02010600040101010101" charset="-122"/>
                <a:sym typeface="+mn-ea"/>
              </a:rPr>
              <a:t>B    U    S    I    N    E    S    </a:t>
            </a:r>
            <a:r>
              <a:rPr lang="en-US" altLang="zh-CN" sz="1200" spc="600" dirty="0" err="1">
                <a:latin typeface="Lucida Calligraphy" panose="03010101010101010101" charset="0"/>
                <a:ea typeface="华文细黑" panose="02010600040101010101" charset="-122"/>
                <a:sym typeface="+mn-ea"/>
              </a:rPr>
              <a:t>S</a:t>
            </a:r>
            <a:endParaRPr lang="en-US" altLang="zh-CN" sz="1200" spc="600" dirty="0">
              <a:latin typeface="Lucida Calligraphy" panose="03010101010101010101" charset="0"/>
              <a:ea typeface="华文细黑" panose="02010600040101010101" charset="-122"/>
              <a:sym typeface="+mn-ea"/>
            </a:endParaRPr>
          </a:p>
        </p:txBody>
      </p:sp>
      <p:sp>
        <p:nvSpPr>
          <p:cNvPr id="15" name="任意多边形: 形状 14"/>
          <p:cNvSpPr/>
          <p:nvPr/>
        </p:nvSpPr>
        <p:spPr>
          <a:xfrm flipV="1">
            <a:off x="1779014" y="1350470"/>
            <a:ext cx="2480686" cy="2138522"/>
          </a:xfrm>
          <a:custGeom>
            <a:avLst/>
            <a:gdLst>
              <a:gd name="connsiteX0" fmla="*/ 721869 w 5624946"/>
              <a:gd name="connsiteY0" fmla="*/ 3604490 h 4849091"/>
              <a:gd name="connsiteX1" fmla="*/ 1020224 w 5624946"/>
              <a:gd name="connsiteY1" fmla="*/ 3604490 h 4849091"/>
              <a:gd name="connsiteX2" fmla="*/ 425283 w 5624946"/>
              <a:gd name="connsiteY2" fmla="*/ 4630249 h 4849091"/>
              <a:gd name="connsiteX3" fmla="*/ 5199662 w 5624946"/>
              <a:gd name="connsiteY3" fmla="*/ 4630249 h 4849091"/>
              <a:gd name="connsiteX4" fmla="*/ 4604722 w 5624946"/>
              <a:gd name="connsiteY4" fmla="*/ 3604490 h 4849091"/>
              <a:gd name="connsiteX5" fmla="*/ 4903077 w 5624946"/>
              <a:gd name="connsiteY5" fmla="*/ 3604490 h 4849091"/>
              <a:gd name="connsiteX6" fmla="*/ 5624946 w 5624946"/>
              <a:gd name="connsiteY6" fmla="*/ 4849091 h 4849091"/>
              <a:gd name="connsiteX7" fmla="*/ 0 w 5624946"/>
              <a:gd name="connsiteY7" fmla="*/ 4849091 h 4849091"/>
              <a:gd name="connsiteX8" fmla="*/ 2812473 w 5624946"/>
              <a:gd name="connsiteY8" fmla="*/ 0 h 4849091"/>
              <a:gd name="connsiteX9" fmla="*/ 3895945 w 5624946"/>
              <a:gd name="connsiteY9" fmla="*/ 1868054 h 4849091"/>
              <a:gd name="connsiteX10" fmla="*/ 3597590 w 5624946"/>
              <a:gd name="connsiteY10" fmla="*/ 1868054 h 4849091"/>
              <a:gd name="connsiteX11" fmla="*/ 2812473 w 5624946"/>
              <a:gd name="connsiteY11" fmla="*/ 514405 h 4849091"/>
              <a:gd name="connsiteX12" fmla="*/ 2027357 w 5624946"/>
              <a:gd name="connsiteY12" fmla="*/ 1868054 h 4849091"/>
              <a:gd name="connsiteX13" fmla="*/ 1729002 w 5624946"/>
              <a:gd name="connsiteY13" fmla="*/ 1868054 h 484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24946" h="4849091">
                <a:moveTo>
                  <a:pt x="721869" y="3604490"/>
                </a:moveTo>
                <a:lnTo>
                  <a:pt x="1020224" y="3604490"/>
                </a:lnTo>
                <a:lnTo>
                  <a:pt x="425283" y="4630249"/>
                </a:lnTo>
                <a:lnTo>
                  <a:pt x="5199662" y="4630249"/>
                </a:lnTo>
                <a:lnTo>
                  <a:pt x="4604722" y="3604490"/>
                </a:lnTo>
                <a:lnTo>
                  <a:pt x="4903077" y="3604490"/>
                </a:lnTo>
                <a:lnTo>
                  <a:pt x="5624946" y="4849091"/>
                </a:lnTo>
                <a:lnTo>
                  <a:pt x="0" y="4849091"/>
                </a:lnTo>
                <a:close/>
                <a:moveTo>
                  <a:pt x="2812473" y="0"/>
                </a:moveTo>
                <a:lnTo>
                  <a:pt x="3895945" y="1868054"/>
                </a:lnTo>
                <a:lnTo>
                  <a:pt x="3597590" y="1868054"/>
                </a:lnTo>
                <a:lnTo>
                  <a:pt x="2812473" y="514405"/>
                </a:lnTo>
                <a:lnTo>
                  <a:pt x="2027357" y="1868054"/>
                </a:lnTo>
                <a:lnTo>
                  <a:pt x="1729002" y="1868054"/>
                </a:lnTo>
                <a:close/>
              </a:path>
            </a:pathLst>
          </a:custGeom>
          <a:gradFill>
            <a:gsLst>
              <a:gs pos="0">
                <a:srgbClr val="B8B5F7"/>
              </a:gs>
              <a:gs pos="100000">
                <a:srgbClr val="00B0FF"/>
              </a:gs>
            </a:gsLst>
            <a:lin ang="2700000" scaled="1"/>
          </a:gradFill>
          <a:ln w="254000">
            <a:noFill/>
          </a:ln>
          <a:effectLst>
            <a:outerShdw blurRad="254000" sx="102000" sy="102000" algn="ctr" rotWithShape="0">
              <a:srgbClr val="9D9DB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497553" y="1939371"/>
            <a:ext cx="3032853" cy="707886"/>
          </a:xfrm>
          <a:prstGeom prst="rect">
            <a:avLst/>
          </a:prstGeom>
          <a:noFill/>
        </p:spPr>
        <p:txBody>
          <a:bodyPr wrap="square" rtlCol="0">
            <a:spAutoFit/>
          </a:bodyPr>
          <a:lstStyle/>
          <a:p>
            <a:pPr algn="ctr"/>
            <a:r>
              <a:rPr lang="en-US" altLang="zh-CN" sz="4000" b="1" dirty="0">
                <a:gradFill>
                  <a:gsLst>
                    <a:gs pos="0">
                      <a:srgbClr val="B8B5F7"/>
                    </a:gs>
                    <a:gs pos="100000">
                      <a:srgbClr val="00B0FF">
                        <a:alpha val="70000"/>
                      </a:srgbClr>
                    </a:gs>
                  </a:gsLst>
                  <a:lin ang="2700000" scaled="1"/>
                </a:gradFill>
                <a:effectLst>
                  <a:outerShdw blurRad="254000" dist="38100" dir="8100000" algn="tr" rotWithShape="0">
                    <a:srgbClr val="C1C0F8">
                      <a:alpha val="40000"/>
                    </a:srgbClr>
                  </a:outerShdw>
                </a:effectLst>
                <a:latin typeface="微软雅黑" panose="020B0503020204020204" pitchFamily="34" charset="-122"/>
                <a:ea typeface="微软雅黑" panose="020B0503020204020204" pitchFamily="34" charset="-122"/>
              </a:rPr>
              <a:t>PREFACE</a:t>
            </a:r>
          </a:p>
        </p:txBody>
      </p:sp>
      <p:sp>
        <p:nvSpPr>
          <p:cNvPr id="21" name="文本框 20"/>
          <p:cNvSpPr txBox="1"/>
          <p:nvPr/>
        </p:nvSpPr>
        <p:spPr>
          <a:xfrm>
            <a:off x="2444705" y="1573535"/>
            <a:ext cx="1237594" cy="400110"/>
          </a:xfrm>
          <a:prstGeom prst="rect">
            <a:avLst/>
          </a:prstGeom>
          <a:noFill/>
        </p:spPr>
        <p:txBody>
          <a:bodyPr wrap="square" rtlCol="0">
            <a:spAutoFit/>
          </a:bodyPr>
          <a:lstStyle/>
          <a:p>
            <a:pPr algn="ctr"/>
            <a:r>
              <a:rPr lang="zh-CN" altLang="en-US" sz="2000" b="1" spc="300" dirty="0">
                <a:gradFill>
                  <a:gsLst>
                    <a:gs pos="0">
                      <a:srgbClr val="B8B5F7"/>
                    </a:gs>
                    <a:gs pos="100000">
                      <a:srgbClr val="00B0FF"/>
                    </a:gs>
                  </a:gsLst>
                  <a:lin ang="2700000" scaled="1"/>
                </a:gradFill>
                <a:effectLst>
                  <a:outerShdw blurRad="254000" dist="38100" dir="8100000" algn="tr" rotWithShape="0">
                    <a:srgbClr val="C1C0F8">
                      <a:alpha val="40000"/>
                    </a:srgbClr>
                  </a:outerShdw>
                </a:effectLst>
                <a:latin typeface="Arial Black" panose="020B0A04020102020204" pitchFamily="34" charset="0"/>
                <a:ea typeface="微软雅黑" panose="020B0503020204020204" pitchFamily="34" charset="-122"/>
                <a:cs typeface="Aharoni" panose="02010803020104030203" pitchFamily="2" charset="-79"/>
              </a:rPr>
              <a:t>前 言</a:t>
            </a:r>
          </a:p>
        </p:txBody>
      </p:sp>
      <p:pic>
        <p:nvPicPr>
          <p:cNvPr id="23" name="图片 22"/>
          <p:cNvPicPr>
            <a:picLocks noChangeAspect="1"/>
          </p:cNvPicPr>
          <p:nvPr/>
        </p:nvPicPr>
        <p:blipFill rotWithShape="1">
          <a:blip r:embed="rId5">
            <a:extLst>
              <a:ext uri="{28A0092B-C50C-407E-A947-70E740481C1C}">
                <a14:useLocalDpi xmlns:a14="http://schemas.microsoft.com/office/drawing/2010/main" val="0"/>
              </a:ext>
            </a:extLst>
          </a:blip>
          <a:srcRect l="71640" t="16551" r="3808" b="58161"/>
          <a:stretch>
            <a:fillRect/>
          </a:stretch>
        </p:blipFill>
        <p:spPr>
          <a:xfrm>
            <a:off x="8570150" y="710590"/>
            <a:ext cx="1387106" cy="1428667"/>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10123" t="37609" r="68912" b="42535"/>
          <a:stretch>
            <a:fillRect/>
          </a:stretch>
        </p:blipFill>
        <p:spPr>
          <a:xfrm>
            <a:off x="8160224" y="5396517"/>
            <a:ext cx="1028769" cy="974324"/>
          </a:xfrm>
          <a:prstGeom prst="rect">
            <a:avLst/>
          </a:prstGeom>
        </p:spPr>
      </p:pic>
      <p:pic>
        <p:nvPicPr>
          <p:cNvPr id="25" name="图片 24"/>
          <p:cNvPicPr>
            <a:picLocks noChangeAspect="1"/>
          </p:cNvPicPr>
          <p:nvPr/>
        </p:nvPicPr>
        <p:blipFill rotWithShape="1">
          <a:blip r:embed="rId5">
            <a:extLst>
              <a:ext uri="{28A0092B-C50C-407E-A947-70E740481C1C}">
                <a14:useLocalDpi xmlns:a14="http://schemas.microsoft.com/office/drawing/2010/main" val="0"/>
              </a:ext>
            </a:extLst>
          </a:blip>
          <a:srcRect l="71640" t="16551" r="3808" b="58161"/>
          <a:stretch>
            <a:fillRect/>
          </a:stretch>
        </p:blipFill>
        <p:spPr>
          <a:xfrm>
            <a:off x="456371" y="2694430"/>
            <a:ext cx="1051937" cy="108345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99"/>
                                            </p:tgtEl>
                                            <p:attrNameLst>
                                              <p:attrName>style.visibility</p:attrName>
                                            </p:attrNameLst>
                                          </p:cBhvr>
                                          <p:to>
                                            <p:strVal val="visible"/>
                                          </p:to>
                                        </p:set>
                                        <p:anim calcmode="lin" valueType="num">
                                          <p:cBhvr>
                                            <p:cTn id="12" dur="500" fill="hold"/>
                                            <p:tgtEl>
                                              <p:spTgt spid="99"/>
                                            </p:tgtEl>
                                            <p:attrNameLst>
                                              <p:attrName>ppt_x</p:attrName>
                                            </p:attrNameLst>
                                          </p:cBhvr>
                                          <p:tavLst>
                                            <p:tav tm="0">
                                              <p:val>
                                                <p:strVal val="#ppt_x-.2"/>
                                              </p:val>
                                            </p:tav>
                                            <p:tav tm="100000">
                                              <p:val>
                                                <p:strVal val="#ppt_x"/>
                                              </p:val>
                                            </p:tav>
                                          </p:tavLst>
                                        </p:anim>
                                        <p:anim calcmode="lin" valueType="num">
                                          <p:cBhvr>
                                            <p:cTn id="13" dur="500" fill="hold"/>
                                            <p:tgtEl>
                                              <p:spTgt spid="99"/>
                                            </p:tgtEl>
                                            <p:attrNameLst>
                                              <p:attrName>ppt_y</p:attrName>
                                            </p:attrNameLst>
                                          </p:cBhvr>
                                          <p:tavLst>
                                            <p:tav tm="0">
                                              <p:val>
                                                <p:strVal val="#ppt_y"/>
                                              </p:val>
                                            </p:tav>
                                            <p:tav tm="100000">
                                              <p:val>
                                                <p:strVal val="#ppt_y"/>
                                              </p:val>
                                            </p:tav>
                                          </p:tavLst>
                                        </p:anim>
                                        <p:animEffect transition="in" filter="wipe(right)" prLst="gradientSize: 0.1">
                                          <p:cBhvr>
                                            <p:cTn id="14" dur="500"/>
                                            <p:tgtEl>
                                              <p:spTgt spid="99"/>
                                            </p:tgtEl>
                                          </p:cBhvr>
                                        </p:animEffect>
                                      </p:childTnLst>
                                    </p:cTn>
                                  </p:par>
                                </p:childTnLst>
                              </p:cTn>
                            </p:par>
                            <p:par>
                              <p:cTn id="15" fill="hold">
                                <p:stCondLst>
                                  <p:cond delay="1000"/>
                                </p:stCondLst>
                                <p:childTnLst>
                                  <p:par>
                                    <p:cTn id="16" presetID="21" presetClass="entr" presetSubtype="1"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heel(1)">
                                          <p:cBhvr>
                                            <p:cTn id="18" dur="500"/>
                                            <p:tgtEl>
                                              <p:spTgt spid="15"/>
                                            </p:tgtEl>
                                          </p:cBhvr>
                                        </p:animEffect>
                                      </p:childTnLst>
                                    </p:cTn>
                                  </p:par>
                                </p:childTnLst>
                              </p:cTn>
                            </p:par>
                            <p:par>
                              <p:cTn id="19" fill="hold">
                                <p:stCondLst>
                                  <p:cond delay="1500"/>
                                </p:stCondLst>
                                <p:childTnLst>
                                  <p:par>
                                    <p:cTn id="20" presetID="49" presetClass="entr" presetSubtype="0" decel="10000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 calcmode="lin" valueType="num">
                                          <p:cBhvr>
                                            <p:cTn id="24" dur="500" fill="hold"/>
                                            <p:tgtEl>
                                              <p:spTgt spid="21"/>
                                            </p:tgtEl>
                                            <p:attrNameLst>
                                              <p:attrName>style.rotation</p:attrName>
                                            </p:attrNameLst>
                                          </p:cBhvr>
                                          <p:tavLst>
                                            <p:tav tm="0">
                                              <p:val>
                                                <p:fltVal val="360"/>
                                              </p:val>
                                            </p:tav>
                                            <p:tav tm="100000">
                                              <p:val>
                                                <p:fltVal val="0"/>
                                              </p:val>
                                            </p:tav>
                                          </p:tavLst>
                                        </p:anim>
                                        <p:animEffect transition="in" filter="fade">
                                          <p:cBhvr>
                                            <p:cTn id="25" dur="500"/>
                                            <p:tgtEl>
                                              <p:spTgt spid="21"/>
                                            </p:tgtEl>
                                          </p:cBhvr>
                                        </p:animEffect>
                                      </p:childTnLst>
                                    </p:cTn>
                                  </p:par>
                                </p:childTnLst>
                              </p:cTn>
                            </p:par>
                            <p:par>
                              <p:cTn id="26" fill="hold">
                                <p:stCondLst>
                                  <p:cond delay="2000"/>
                                </p:stCondLst>
                                <p:childTnLst>
                                  <p:par>
                                    <p:cTn id="27" presetID="2" presetClass="entr" presetSubtype="8" fill="hold" grpId="0" nodeType="afterEffect">
                                      <p:stCondLst>
                                        <p:cond delay="0"/>
                                      </p:stCondLst>
                                      <p:iterate type="lt">
                                        <p:tmPct val="10000"/>
                                      </p:iterate>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ppt_x</p:attrName>
                                            </p:attrNameLst>
                                          </p:cBhvr>
                                          <p:tavLst>
                                            <p:tav tm="0">
                                              <p:val>
                                                <p:strVal val="0-#ppt_w/2"/>
                                              </p:val>
                                            </p:tav>
                                            <p:tav tm="100000">
                                              <p:val>
                                                <p:strVal val="#ppt_x"/>
                                              </p:val>
                                            </p:tav>
                                          </p:tavLst>
                                        </p:anim>
                                        <p:anim calcmode="lin" valueType="num">
                                          <p:cBhvr>
                                            <p:cTn id="30" dur="500" fill="hold"/>
                                            <p:tgtEl>
                                              <p:spTgt spid="17"/>
                                            </p:tgtEl>
                                            <p:attrNameLst>
                                              <p:attrName>ppt_y</p:attrName>
                                            </p:attrNameLst>
                                          </p:cBhvr>
                                          <p:tavLst>
                                            <p:tav tm="0">
                                              <p:val>
                                                <p:strVal val="#ppt_y"/>
                                              </p:val>
                                            </p:tav>
                                            <p:tav tm="100000">
                                              <p:val>
                                                <p:strVal val="#ppt_y"/>
                                              </p:val>
                                            </p:tav>
                                          </p:tavLst>
                                        </p:anim>
                                      </p:childTnLst>
                                    </p:cTn>
                                  </p:par>
                                  <p:par>
                                    <p:cTn id="31" presetID="26" presetClass="emph" presetSubtype="0" fill="hold" grpId="1" nodeType="withEffect">
                                      <p:stCondLst>
                                        <p:cond delay="500"/>
                                      </p:stCondLst>
                                      <p:iterate type="lt">
                                        <p:tmPct val="10000"/>
                                      </p:iterate>
                                      <p:childTnLst>
                                        <p:animEffect transition="out" filter="fade">
                                          <p:cBhvr>
                                            <p:cTn id="32" dur="500" tmFilter="0, 0; .2, .5; .8, .5; 1, 0"/>
                                            <p:tgtEl>
                                              <p:spTgt spid="17"/>
                                            </p:tgtEl>
                                          </p:cBhvr>
                                        </p:animEffect>
                                        <p:animScale>
                                          <p:cBhvr>
                                            <p:cTn id="33" dur="250" autoRev="1" fill="hold"/>
                                            <p:tgtEl>
                                              <p:spTgt spid="17"/>
                                            </p:tgtEl>
                                          </p:cBhvr>
                                          <p:by x="105000" y="105000"/>
                                        </p:animScale>
                                      </p:childTnLst>
                                    </p:cTn>
                                  </p:par>
                                  <p:par>
                                    <p:cTn id="34" presetID="2" presetClass="entr" presetSubtype="4" fill="hold" nodeType="withEffect" p14:presetBounceEnd="67000">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14:bounceEnd="67000">
                                          <p:cBhvr additive="base">
                                            <p:cTn id="36" dur="2000" fill="hold"/>
                                            <p:tgtEl>
                                              <p:spTgt spid="23"/>
                                            </p:tgtEl>
                                            <p:attrNameLst>
                                              <p:attrName>ppt_x</p:attrName>
                                            </p:attrNameLst>
                                          </p:cBhvr>
                                          <p:tavLst>
                                            <p:tav tm="0">
                                              <p:val>
                                                <p:strVal val="#ppt_x"/>
                                              </p:val>
                                            </p:tav>
                                            <p:tav tm="100000">
                                              <p:val>
                                                <p:strVal val="#ppt_x"/>
                                              </p:val>
                                            </p:tav>
                                          </p:tavLst>
                                        </p:anim>
                                        <p:anim calcmode="lin" valueType="num" p14:bounceEnd="67000">
                                          <p:cBhvr additive="base">
                                            <p:cTn id="37" dur="2000" fill="hold"/>
                                            <p:tgtEl>
                                              <p:spTgt spid="23"/>
                                            </p:tgtEl>
                                            <p:attrNameLst>
                                              <p:attrName>ppt_y</p:attrName>
                                            </p:attrNameLst>
                                          </p:cBhvr>
                                          <p:tavLst>
                                            <p:tav tm="0">
                                              <p:val>
                                                <p:strVal val="1+#ppt_h/2"/>
                                              </p:val>
                                            </p:tav>
                                            <p:tav tm="100000">
                                              <p:val>
                                                <p:strVal val="#ppt_y"/>
                                              </p:val>
                                            </p:tav>
                                          </p:tavLst>
                                        </p:anim>
                                      </p:childTnLst>
                                    </p:cTn>
                                  </p:par>
                                  <p:par>
                                    <p:cTn id="38" presetID="8" presetClass="emph" presetSubtype="0" repeatCount="indefinite" fill="hold" nodeType="withEffect">
                                      <p:stCondLst>
                                        <p:cond delay="0"/>
                                      </p:stCondLst>
                                      <p:childTnLst>
                                        <p:animRot by="21600000">
                                          <p:cBhvr>
                                            <p:cTn id="39" dur="2000" fill="hold"/>
                                            <p:tgtEl>
                                              <p:spTgt spid="23"/>
                                            </p:tgtEl>
                                            <p:attrNameLst>
                                              <p:attrName>r</p:attrName>
                                            </p:attrNameLst>
                                          </p:cBhvr>
                                        </p:animRot>
                                      </p:childTnLst>
                                    </p:cTn>
                                  </p:par>
                                  <p:par>
                                    <p:cTn id="40" presetID="2" presetClass="entr" presetSubtype="4" fill="hold" nodeType="withEffect" p14:presetBounceEnd="67000">
                                      <p:stCondLst>
                                        <p:cond delay="200"/>
                                      </p:stCondLst>
                                      <p:childTnLst>
                                        <p:set>
                                          <p:cBhvr>
                                            <p:cTn id="41" dur="1" fill="hold">
                                              <p:stCondLst>
                                                <p:cond delay="0"/>
                                              </p:stCondLst>
                                            </p:cTn>
                                            <p:tgtEl>
                                              <p:spTgt spid="24"/>
                                            </p:tgtEl>
                                            <p:attrNameLst>
                                              <p:attrName>style.visibility</p:attrName>
                                            </p:attrNameLst>
                                          </p:cBhvr>
                                          <p:to>
                                            <p:strVal val="visible"/>
                                          </p:to>
                                        </p:set>
                                        <p:anim calcmode="lin" valueType="num" p14:bounceEnd="67000">
                                          <p:cBhvr additive="base">
                                            <p:cTn id="42" dur="2000" fill="hold"/>
                                            <p:tgtEl>
                                              <p:spTgt spid="24"/>
                                            </p:tgtEl>
                                            <p:attrNameLst>
                                              <p:attrName>ppt_x</p:attrName>
                                            </p:attrNameLst>
                                          </p:cBhvr>
                                          <p:tavLst>
                                            <p:tav tm="0">
                                              <p:val>
                                                <p:strVal val="#ppt_x"/>
                                              </p:val>
                                            </p:tav>
                                            <p:tav tm="100000">
                                              <p:val>
                                                <p:strVal val="#ppt_x"/>
                                              </p:val>
                                            </p:tav>
                                          </p:tavLst>
                                        </p:anim>
                                        <p:anim calcmode="lin" valueType="num" p14:bounceEnd="67000">
                                          <p:cBhvr additive="base">
                                            <p:cTn id="43" dur="2000" fill="hold"/>
                                            <p:tgtEl>
                                              <p:spTgt spid="24"/>
                                            </p:tgtEl>
                                            <p:attrNameLst>
                                              <p:attrName>ppt_y</p:attrName>
                                            </p:attrNameLst>
                                          </p:cBhvr>
                                          <p:tavLst>
                                            <p:tav tm="0">
                                              <p:val>
                                                <p:strVal val="1+#ppt_h/2"/>
                                              </p:val>
                                            </p:tav>
                                            <p:tav tm="100000">
                                              <p:val>
                                                <p:strVal val="#ppt_y"/>
                                              </p:val>
                                            </p:tav>
                                          </p:tavLst>
                                        </p:anim>
                                      </p:childTnLst>
                                    </p:cTn>
                                  </p:par>
                                  <p:par>
                                    <p:cTn id="44" presetID="8" presetClass="emph" presetSubtype="0" repeatCount="indefinite" fill="hold" nodeType="withEffect">
                                      <p:stCondLst>
                                        <p:cond delay="200"/>
                                      </p:stCondLst>
                                      <p:childTnLst>
                                        <p:animRot by="21600000">
                                          <p:cBhvr>
                                            <p:cTn id="45" dur="2000" fill="hold"/>
                                            <p:tgtEl>
                                              <p:spTgt spid="24"/>
                                            </p:tgtEl>
                                            <p:attrNameLst>
                                              <p:attrName>r</p:attrName>
                                            </p:attrNameLst>
                                          </p:cBhvr>
                                        </p:animRot>
                                      </p:childTnLst>
                                    </p:cTn>
                                  </p:par>
                                  <p:par>
                                    <p:cTn id="46" presetID="2" presetClass="entr" presetSubtype="4" fill="hold" nodeType="withEffect" p14:presetBounceEnd="67000">
                                      <p:stCondLst>
                                        <p:cond delay="500"/>
                                      </p:stCondLst>
                                      <p:childTnLst>
                                        <p:set>
                                          <p:cBhvr>
                                            <p:cTn id="47" dur="1" fill="hold">
                                              <p:stCondLst>
                                                <p:cond delay="0"/>
                                              </p:stCondLst>
                                            </p:cTn>
                                            <p:tgtEl>
                                              <p:spTgt spid="25"/>
                                            </p:tgtEl>
                                            <p:attrNameLst>
                                              <p:attrName>style.visibility</p:attrName>
                                            </p:attrNameLst>
                                          </p:cBhvr>
                                          <p:to>
                                            <p:strVal val="visible"/>
                                          </p:to>
                                        </p:set>
                                        <p:anim calcmode="lin" valueType="num" p14:bounceEnd="67000">
                                          <p:cBhvr additive="base">
                                            <p:cTn id="48" dur="2000" fill="hold"/>
                                            <p:tgtEl>
                                              <p:spTgt spid="25"/>
                                            </p:tgtEl>
                                            <p:attrNameLst>
                                              <p:attrName>ppt_x</p:attrName>
                                            </p:attrNameLst>
                                          </p:cBhvr>
                                          <p:tavLst>
                                            <p:tav tm="0">
                                              <p:val>
                                                <p:strVal val="#ppt_x"/>
                                              </p:val>
                                            </p:tav>
                                            <p:tav tm="100000">
                                              <p:val>
                                                <p:strVal val="#ppt_x"/>
                                              </p:val>
                                            </p:tav>
                                          </p:tavLst>
                                        </p:anim>
                                        <p:anim calcmode="lin" valueType="num" p14:bounceEnd="67000">
                                          <p:cBhvr additive="base">
                                            <p:cTn id="49" dur="2000" fill="hold"/>
                                            <p:tgtEl>
                                              <p:spTgt spid="25"/>
                                            </p:tgtEl>
                                            <p:attrNameLst>
                                              <p:attrName>ppt_y</p:attrName>
                                            </p:attrNameLst>
                                          </p:cBhvr>
                                          <p:tavLst>
                                            <p:tav tm="0">
                                              <p:val>
                                                <p:strVal val="1+#ppt_h/2"/>
                                              </p:val>
                                            </p:tav>
                                            <p:tav tm="100000">
                                              <p:val>
                                                <p:strVal val="#ppt_y"/>
                                              </p:val>
                                            </p:tav>
                                          </p:tavLst>
                                        </p:anim>
                                      </p:childTnLst>
                                    </p:cTn>
                                  </p:par>
                                  <p:par>
                                    <p:cTn id="50" presetID="8" presetClass="emph" presetSubtype="0" repeatCount="indefinite" fill="hold" nodeType="withEffect">
                                      <p:stCondLst>
                                        <p:cond delay="500"/>
                                      </p:stCondLst>
                                      <p:childTnLst>
                                        <p:animRot by="21600000">
                                          <p:cBhvr>
                                            <p:cTn id="51" dur="2000" fill="hold"/>
                                            <p:tgtEl>
                                              <p:spTgt spid="25"/>
                                            </p:tgtEl>
                                            <p:attrNameLst>
                                              <p:attrName>r</p:attrName>
                                            </p:attrNameLst>
                                          </p:cBhvr>
                                        </p:animRot>
                                      </p:childTnLst>
                                    </p:cTn>
                                  </p:par>
                                </p:childTnLst>
                              </p:cTn>
                            </p:par>
                            <p:par>
                              <p:cTn id="52" fill="hold">
                                <p:stCondLst>
                                  <p:cond delay="3500"/>
                                </p:stCondLst>
                                <p:childTnLst>
                                  <p:par>
                                    <p:cTn id="53" presetID="2" presetClass="entr" presetSubtype="4" fill="hold" grpId="1" nodeType="afterEffect">
                                      <p:stCondLst>
                                        <p:cond delay="0"/>
                                      </p:stCondLst>
                                      <p:iterate type="lt">
                                        <p:tmPct val="10000"/>
                                      </p:iterate>
                                      <p:childTnLst>
                                        <p:set>
                                          <p:cBhvr>
                                            <p:cTn id="54" dur="1" fill="hold">
                                              <p:stCondLst>
                                                <p:cond delay="0"/>
                                              </p:stCondLst>
                                            </p:cTn>
                                            <p:tgtEl>
                                              <p:spTgt spid="98"/>
                                            </p:tgtEl>
                                            <p:attrNameLst>
                                              <p:attrName>style.visibility</p:attrName>
                                            </p:attrNameLst>
                                          </p:cBhvr>
                                          <p:to>
                                            <p:strVal val="visible"/>
                                          </p:to>
                                        </p:set>
                                        <p:anim calcmode="lin" valueType="num">
                                          <p:cBhvr>
                                            <p:cTn id="55" dur="500" fill="hold"/>
                                            <p:tgtEl>
                                              <p:spTgt spid="98"/>
                                            </p:tgtEl>
                                            <p:attrNameLst>
                                              <p:attrName>ppt_x</p:attrName>
                                            </p:attrNameLst>
                                          </p:cBhvr>
                                          <p:tavLst>
                                            <p:tav tm="0">
                                              <p:val>
                                                <p:strVal val="#ppt_x"/>
                                              </p:val>
                                            </p:tav>
                                            <p:tav tm="100000">
                                              <p:val>
                                                <p:strVal val="#ppt_x"/>
                                              </p:val>
                                            </p:tav>
                                          </p:tavLst>
                                        </p:anim>
                                        <p:anim calcmode="lin" valueType="num">
                                          <p:cBhvr>
                                            <p:cTn id="56"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8" grpId="1"/>
          <p:bldP spid="99" grpId="0"/>
          <p:bldP spid="15" grpId="0" animBg="1"/>
          <p:bldP spid="17" grpId="0"/>
          <p:bldP spid="17" grpId="1"/>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99"/>
                                            </p:tgtEl>
                                            <p:attrNameLst>
                                              <p:attrName>style.visibility</p:attrName>
                                            </p:attrNameLst>
                                          </p:cBhvr>
                                          <p:to>
                                            <p:strVal val="visible"/>
                                          </p:to>
                                        </p:set>
                                        <p:anim calcmode="lin" valueType="num">
                                          <p:cBhvr>
                                            <p:cTn id="12" dur="500" fill="hold"/>
                                            <p:tgtEl>
                                              <p:spTgt spid="99"/>
                                            </p:tgtEl>
                                            <p:attrNameLst>
                                              <p:attrName>ppt_x</p:attrName>
                                            </p:attrNameLst>
                                          </p:cBhvr>
                                          <p:tavLst>
                                            <p:tav tm="0">
                                              <p:val>
                                                <p:strVal val="#ppt_x-.2"/>
                                              </p:val>
                                            </p:tav>
                                            <p:tav tm="100000">
                                              <p:val>
                                                <p:strVal val="#ppt_x"/>
                                              </p:val>
                                            </p:tav>
                                          </p:tavLst>
                                        </p:anim>
                                        <p:anim calcmode="lin" valueType="num">
                                          <p:cBhvr>
                                            <p:cTn id="13" dur="500" fill="hold"/>
                                            <p:tgtEl>
                                              <p:spTgt spid="99"/>
                                            </p:tgtEl>
                                            <p:attrNameLst>
                                              <p:attrName>ppt_y</p:attrName>
                                            </p:attrNameLst>
                                          </p:cBhvr>
                                          <p:tavLst>
                                            <p:tav tm="0">
                                              <p:val>
                                                <p:strVal val="#ppt_y"/>
                                              </p:val>
                                            </p:tav>
                                            <p:tav tm="100000">
                                              <p:val>
                                                <p:strVal val="#ppt_y"/>
                                              </p:val>
                                            </p:tav>
                                          </p:tavLst>
                                        </p:anim>
                                        <p:animEffect transition="in" filter="wipe(right)" prLst="gradientSize: 0.1">
                                          <p:cBhvr>
                                            <p:cTn id="14" dur="500"/>
                                            <p:tgtEl>
                                              <p:spTgt spid="99"/>
                                            </p:tgtEl>
                                          </p:cBhvr>
                                        </p:animEffect>
                                      </p:childTnLst>
                                    </p:cTn>
                                  </p:par>
                                </p:childTnLst>
                              </p:cTn>
                            </p:par>
                            <p:par>
                              <p:cTn id="15" fill="hold">
                                <p:stCondLst>
                                  <p:cond delay="1000"/>
                                </p:stCondLst>
                                <p:childTnLst>
                                  <p:par>
                                    <p:cTn id="16" presetID="21" presetClass="entr" presetSubtype="1"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heel(1)">
                                          <p:cBhvr>
                                            <p:cTn id="18" dur="500"/>
                                            <p:tgtEl>
                                              <p:spTgt spid="15"/>
                                            </p:tgtEl>
                                          </p:cBhvr>
                                        </p:animEffect>
                                      </p:childTnLst>
                                    </p:cTn>
                                  </p:par>
                                </p:childTnLst>
                              </p:cTn>
                            </p:par>
                            <p:par>
                              <p:cTn id="19" fill="hold">
                                <p:stCondLst>
                                  <p:cond delay="1500"/>
                                </p:stCondLst>
                                <p:childTnLst>
                                  <p:par>
                                    <p:cTn id="20" presetID="49" presetClass="entr" presetSubtype="0" decel="10000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 calcmode="lin" valueType="num">
                                          <p:cBhvr>
                                            <p:cTn id="24" dur="500" fill="hold"/>
                                            <p:tgtEl>
                                              <p:spTgt spid="21"/>
                                            </p:tgtEl>
                                            <p:attrNameLst>
                                              <p:attrName>style.rotation</p:attrName>
                                            </p:attrNameLst>
                                          </p:cBhvr>
                                          <p:tavLst>
                                            <p:tav tm="0">
                                              <p:val>
                                                <p:fltVal val="360"/>
                                              </p:val>
                                            </p:tav>
                                            <p:tav tm="100000">
                                              <p:val>
                                                <p:fltVal val="0"/>
                                              </p:val>
                                            </p:tav>
                                          </p:tavLst>
                                        </p:anim>
                                        <p:animEffect transition="in" filter="fade">
                                          <p:cBhvr>
                                            <p:cTn id="25" dur="500"/>
                                            <p:tgtEl>
                                              <p:spTgt spid="21"/>
                                            </p:tgtEl>
                                          </p:cBhvr>
                                        </p:animEffect>
                                      </p:childTnLst>
                                    </p:cTn>
                                  </p:par>
                                </p:childTnLst>
                              </p:cTn>
                            </p:par>
                            <p:par>
                              <p:cTn id="26" fill="hold">
                                <p:stCondLst>
                                  <p:cond delay="2000"/>
                                </p:stCondLst>
                                <p:childTnLst>
                                  <p:par>
                                    <p:cTn id="27" presetID="2" presetClass="entr" presetSubtype="8" fill="hold" grpId="0" nodeType="afterEffect">
                                      <p:stCondLst>
                                        <p:cond delay="0"/>
                                      </p:stCondLst>
                                      <p:iterate type="lt">
                                        <p:tmPct val="10000"/>
                                      </p:iterate>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ppt_x</p:attrName>
                                            </p:attrNameLst>
                                          </p:cBhvr>
                                          <p:tavLst>
                                            <p:tav tm="0">
                                              <p:val>
                                                <p:strVal val="0-#ppt_w/2"/>
                                              </p:val>
                                            </p:tav>
                                            <p:tav tm="100000">
                                              <p:val>
                                                <p:strVal val="#ppt_x"/>
                                              </p:val>
                                            </p:tav>
                                          </p:tavLst>
                                        </p:anim>
                                        <p:anim calcmode="lin" valueType="num">
                                          <p:cBhvr>
                                            <p:cTn id="30" dur="500" fill="hold"/>
                                            <p:tgtEl>
                                              <p:spTgt spid="17"/>
                                            </p:tgtEl>
                                            <p:attrNameLst>
                                              <p:attrName>ppt_y</p:attrName>
                                            </p:attrNameLst>
                                          </p:cBhvr>
                                          <p:tavLst>
                                            <p:tav tm="0">
                                              <p:val>
                                                <p:strVal val="#ppt_y"/>
                                              </p:val>
                                            </p:tav>
                                            <p:tav tm="100000">
                                              <p:val>
                                                <p:strVal val="#ppt_y"/>
                                              </p:val>
                                            </p:tav>
                                          </p:tavLst>
                                        </p:anim>
                                      </p:childTnLst>
                                    </p:cTn>
                                  </p:par>
                                  <p:par>
                                    <p:cTn id="31" presetID="26" presetClass="emph" presetSubtype="0" fill="hold" grpId="1" nodeType="withEffect">
                                      <p:stCondLst>
                                        <p:cond delay="500"/>
                                      </p:stCondLst>
                                      <p:iterate type="lt">
                                        <p:tmPct val="10000"/>
                                      </p:iterate>
                                      <p:childTnLst>
                                        <p:animEffect transition="out" filter="fade">
                                          <p:cBhvr>
                                            <p:cTn id="32" dur="500" tmFilter="0, 0; .2, .5; .8, .5; 1, 0"/>
                                            <p:tgtEl>
                                              <p:spTgt spid="17"/>
                                            </p:tgtEl>
                                          </p:cBhvr>
                                        </p:animEffect>
                                        <p:animScale>
                                          <p:cBhvr>
                                            <p:cTn id="33" dur="250" autoRev="1" fill="hold"/>
                                            <p:tgtEl>
                                              <p:spTgt spid="17"/>
                                            </p:tgtEl>
                                          </p:cBhvr>
                                          <p:by x="105000" y="105000"/>
                                        </p:animScale>
                                      </p:childTnLst>
                                    </p:cTn>
                                  </p:par>
                                  <p:par>
                                    <p:cTn id="34" presetID="2" presetClass="entr" presetSubtype="4"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2000" fill="hold"/>
                                            <p:tgtEl>
                                              <p:spTgt spid="23"/>
                                            </p:tgtEl>
                                            <p:attrNameLst>
                                              <p:attrName>ppt_x</p:attrName>
                                            </p:attrNameLst>
                                          </p:cBhvr>
                                          <p:tavLst>
                                            <p:tav tm="0">
                                              <p:val>
                                                <p:strVal val="#ppt_x"/>
                                              </p:val>
                                            </p:tav>
                                            <p:tav tm="100000">
                                              <p:val>
                                                <p:strVal val="#ppt_x"/>
                                              </p:val>
                                            </p:tav>
                                          </p:tavLst>
                                        </p:anim>
                                        <p:anim calcmode="lin" valueType="num">
                                          <p:cBhvr additive="base">
                                            <p:cTn id="37" dur="2000" fill="hold"/>
                                            <p:tgtEl>
                                              <p:spTgt spid="23"/>
                                            </p:tgtEl>
                                            <p:attrNameLst>
                                              <p:attrName>ppt_y</p:attrName>
                                            </p:attrNameLst>
                                          </p:cBhvr>
                                          <p:tavLst>
                                            <p:tav tm="0">
                                              <p:val>
                                                <p:strVal val="1+#ppt_h/2"/>
                                              </p:val>
                                            </p:tav>
                                            <p:tav tm="100000">
                                              <p:val>
                                                <p:strVal val="#ppt_y"/>
                                              </p:val>
                                            </p:tav>
                                          </p:tavLst>
                                        </p:anim>
                                      </p:childTnLst>
                                    </p:cTn>
                                  </p:par>
                                  <p:par>
                                    <p:cTn id="38" presetID="8" presetClass="emph" presetSubtype="0" repeatCount="indefinite" fill="hold" nodeType="withEffect">
                                      <p:stCondLst>
                                        <p:cond delay="0"/>
                                      </p:stCondLst>
                                      <p:childTnLst>
                                        <p:animRot by="21600000">
                                          <p:cBhvr>
                                            <p:cTn id="39" dur="2000" fill="hold"/>
                                            <p:tgtEl>
                                              <p:spTgt spid="23"/>
                                            </p:tgtEl>
                                            <p:attrNameLst>
                                              <p:attrName>r</p:attrName>
                                            </p:attrNameLst>
                                          </p:cBhvr>
                                        </p:animRot>
                                      </p:childTnLst>
                                    </p:cTn>
                                  </p:par>
                                  <p:par>
                                    <p:cTn id="40" presetID="2" presetClass="entr" presetSubtype="4" fill="hold" nodeType="withEffect">
                                      <p:stCondLst>
                                        <p:cond delay="20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2000" fill="hold"/>
                                            <p:tgtEl>
                                              <p:spTgt spid="24"/>
                                            </p:tgtEl>
                                            <p:attrNameLst>
                                              <p:attrName>ppt_x</p:attrName>
                                            </p:attrNameLst>
                                          </p:cBhvr>
                                          <p:tavLst>
                                            <p:tav tm="0">
                                              <p:val>
                                                <p:strVal val="#ppt_x"/>
                                              </p:val>
                                            </p:tav>
                                            <p:tav tm="100000">
                                              <p:val>
                                                <p:strVal val="#ppt_x"/>
                                              </p:val>
                                            </p:tav>
                                          </p:tavLst>
                                        </p:anim>
                                        <p:anim calcmode="lin" valueType="num">
                                          <p:cBhvr additive="base">
                                            <p:cTn id="43" dur="2000" fill="hold"/>
                                            <p:tgtEl>
                                              <p:spTgt spid="24"/>
                                            </p:tgtEl>
                                            <p:attrNameLst>
                                              <p:attrName>ppt_y</p:attrName>
                                            </p:attrNameLst>
                                          </p:cBhvr>
                                          <p:tavLst>
                                            <p:tav tm="0">
                                              <p:val>
                                                <p:strVal val="1+#ppt_h/2"/>
                                              </p:val>
                                            </p:tav>
                                            <p:tav tm="100000">
                                              <p:val>
                                                <p:strVal val="#ppt_y"/>
                                              </p:val>
                                            </p:tav>
                                          </p:tavLst>
                                        </p:anim>
                                      </p:childTnLst>
                                    </p:cTn>
                                  </p:par>
                                  <p:par>
                                    <p:cTn id="44" presetID="8" presetClass="emph" presetSubtype="0" repeatCount="indefinite" fill="hold" nodeType="withEffect">
                                      <p:stCondLst>
                                        <p:cond delay="200"/>
                                      </p:stCondLst>
                                      <p:childTnLst>
                                        <p:animRot by="21600000">
                                          <p:cBhvr>
                                            <p:cTn id="45" dur="2000" fill="hold"/>
                                            <p:tgtEl>
                                              <p:spTgt spid="24"/>
                                            </p:tgtEl>
                                            <p:attrNameLst>
                                              <p:attrName>r</p:attrName>
                                            </p:attrNameLst>
                                          </p:cBhvr>
                                        </p:animRot>
                                      </p:childTnLst>
                                    </p:cTn>
                                  </p:par>
                                  <p:par>
                                    <p:cTn id="46" presetID="2" presetClass="entr" presetSubtype="4" fill="hold" nodeType="withEffect">
                                      <p:stCondLst>
                                        <p:cond delay="50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2000" fill="hold"/>
                                            <p:tgtEl>
                                              <p:spTgt spid="25"/>
                                            </p:tgtEl>
                                            <p:attrNameLst>
                                              <p:attrName>ppt_x</p:attrName>
                                            </p:attrNameLst>
                                          </p:cBhvr>
                                          <p:tavLst>
                                            <p:tav tm="0">
                                              <p:val>
                                                <p:strVal val="#ppt_x"/>
                                              </p:val>
                                            </p:tav>
                                            <p:tav tm="100000">
                                              <p:val>
                                                <p:strVal val="#ppt_x"/>
                                              </p:val>
                                            </p:tav>
                                          </p:tavLst>
                                        </p:anim>
                                        <p:anim calcmode="lin" valueType="num">
                                          <p:cBhvr additive="base">
                                            <p:cTn id="49" dur="2000" fill="hold"/>
                                            <p:tgtEl>
                                              <p:spTgt spid="25"/>
                                            </p:tgtEl>
                                            <p:attrNameLst>
                                              <p:attrName>ppt_y</p:attrName>
                                            </p:attrNameLst>
                                          </p:cBhvr>
                                          <p:tavLst>
                                            <p:tav tm="0">
                                              <p:val>
                                                <p:strVal val="1+#ppt_h/2"/>
                                              </p:val>
                                            </p:tav>
                                            <p:tav tm="100000">
                                              <p:val>
                                                <p:strVal val="#ppt_y"/>
                                              </p:val>
                                            </p:tav>
                                          </p:tavLst>
                                        </p:anim>
                                      </p:childTnLst>
                                    </p:cTn>
                                  </p:par>
                                  <p:par>
                                    <p:cTn id="50" presetID="8" presetClass="emph" presetSubtype="0" repeatCount="indefinite" fill="hold" nodeType="withEffect">
                                      <p:stCondLst>
                                        <p:cond delay="500"/>
                                      </p:stCondLst>
                                      <p:childTnLst>
                                        <p:animRot by="21600000">
                                          <p:cBhvr>
                                            <p:cTn id="51" dur="2000" fill="hold"/>
                                            <p:tgtEl>
                                              <p:spTgt spid="25"/>
                                            </p:tgtEl>
                                            <p:attrNameLst>
                                              <p:attrName>r</p:attrName>
                                            </p:attrNameLst>
                                          </p:cBhvr>
                                        </p:animRot>
                                      </p:childTnLst>
                                    </p:cTn>
                                  </p:par>
                                </p:childTnLst>
                              </p:cTn>
                            </p:par>
                            <p:par>
                              <p:cTn id="52" fill="hold">
                                <p:stCondLst>
                                  <p:cond delay="3500"/>
                                </p:stCondLst>
                                <p:childTnLst>
                                  <p:par>
                                    <p:cTn id="53" presetID="2" presetClass="entr" presetSubtype="4" fill="hold" grpId="1" nodeType="afterEffect">
                                      <p:stCondLst>
                                        <p:cond delay="0"/>
                                      </p:stCondLst>
                                      <p:iterate type="lt">
                                        <p:tmPct val="10000"/>
                                      </p:iterate>
                                      <p:childTnLst>
                                        <p:set>
                                          <p:cBhvr>
                                            <p:cTn id="54" dur="1" fill="hold">
                                              <p:stCondLst>
                                                <p:cond delay="0"/>
                                              </p:stCondLst>
                                            </p:cTn>
                                            <p:tgtEl>
                                              <p:spTgt spid="98"/>
                                            </p:tgtEl>
                                            <p:attrNameLst>
                                              <p:attrName>style.visibility</p:attrName>
                                            </p:attrNameLst>
                                          </p:cBhvr>
                                          <p:to>
                                            <p:strVal val="visible"/>
                                          </p:to>
                                        </p:set>
                                        <p:anim calcmode="lin" valueType="num">
                                          <p:cBhvr>
                                            <p:cTn id="55" dur="500" fill="hold"/>
                                            <p:tgtEl>
                                              <p:spTgt spid="98"/>
                                            </p:tgtEl>
                                            <p:attrNameLst>
                                              <p:attrName>ppt_x</p:attrName>
                                            </p:attrNameLst>
                                          </p:cBhvr>
                                          <p:tavLst>
                                            <p:tav tm="0">
                                              <p:val>
                                                <p:strVal val="#ppt_x"/>
                                              </p:val>
                                            </p:tav>
                                            <p:tav tm="100000">
                                              <p:val>
                                                <p:strVal val="#ppt_x"/>
                                              </p:val>
                                            </p:tav>
                                          </p:tavLst>
                                        </p:anim>
                                        <p:anim calcmode="lin" valueType="num">
                                          <p:cBhvr>
                                            <p:cTn id="56"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8" grpId="1"/>
          <p:bldP spid="99" grpId="0"/>
          <p:bldP spid="15" grpId="0" animBg="1"/>
          <p:bldP spid="17" grpId="0"/>
          <p:bldP spid="17" grpId="1"/>
          <p:bldP spid="21"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_库_PicturePlaceholder 2"/>
          <p:cNvPicPr>
            <a:picLocks noGrp="1" noChangeAspect="1"/>
          </p:cNvPicPr>
          <p:nvPr>
            <p:ph type="pic" sz="quarter" idx="4294967295"/>
            <p:custDataLst>
              <p:tags r:id="rId1"/>
            </p:custDataLst>
          </p:nvPr>
        </p:nvPicPr>
        <p:blipFill>
          <a:blip r:embed="rId5">
            <a:extLst>
              <a:ext uri="{28A0092B-C50C-407E-A947-70E740481C1C}">
                <a14:useLocalDpi xmlns:a14="http://schemas.microsoft.com/office/drawing/2010/main" val="0"/>
              </a:ext>
            </a:extLst>
          </a:blip>
          <a:stretch>
            <a:fillRect/>
          </a:stretch>
        </p:blipFill>
        <p:spPr bwMode="auto">
          <a:xfrm>
            <a:off x="5764213" y="0"/>
            <a:ext cx="6427787" cy="6858000"/>
          </a:xfrm>
          <a:custGeom>
            <a:avLst/>
            <a:gdLst>
              <a:gd name="T0" fmla="*/ 1983584 w 12858750"/>
              <a:gd name="T1" fmla="*/ 0 h 13716000"/>
              <a:gd name="T2" fmla="*/ 12858750 w 12858750"/>
              <a:gd name="T3" fmla="*/ 0 h 13716000"/>
              <a:gd name="T4" fmla="*/ 12858750 w 12858750"/>
              <a:gd name="T5" fmla="*/ 428627 h 13716000"/>
              <a:gd name="T6" fmla="*/ 6429374 w 12858750"/>
              <a:gd name="T7" fmla="*/ 6858000 h 13716000"/>
              <a:gd name="T8" fmla="*/ 12858750 w 12858750"/>
              <a:gd name="T9" fmla="*/ 13287375 h 13716000"/>
              <a:gd name="T10" fmla="*/ 12858750 w 12858750"/>
              <a:gd name="T11" fmla="*/ 13716000 h 13716000"/>
              <a:gd name="T12" fmla="*/ 1983585 w 12858750"/>
              <a:gd name="T13" fmla="*/ 13716000 h 13716000"/>
              <a:gd name="T14" fmla="*/ 1861605 w 12858750"/>
              <a:gd name="T15" fmla="*/ 13525730 h 13716000"/>
              <a:gd name="T16" fmla="*/ 0 w 12858750"/>
              <a:gd name="T17" fmla="*/ 6858000 h 13716000"/>
              <a:gd name="T18" fmla="*/ 1861604 w 12858750"/>
              <a:gd name="T19" fmla="*/ 190271 h 13716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858750" h="13716000">
                <a:moveTo>
                  <a:pt x="1983584" y="0"/>
                </a:moveTo>
                <a:lnTo>
                  <a:pt x="12858750" y="0"/>
                </a:lnTo>
                <a:lnTo>
                  <a:pt x="12858750" y="428627"/>
                </a:lnTo>
                <a:cubicBezTo>
                  <a:pt x="9307902" y="428627"/>
                  <a:pt x="6429374" y="3307155"/>
                  <a:pt x="6429374" y="6858000"/>
                </a:cubicBezTo>
                <a:cubicBezTo>
                  <a:pt x="6429374" y="10408846"/>
                  <a:pt x="9307902" y="13287375"/>
                  <a:pt x="12858750" y="13287375"/>
                </a:cubicBezTo>
                <a:lnTo>
                  <a:pt x="12858750" y="13716000"/>
                </a:lnTo>
                <a:lnTo>
                  <a:pt x="1983585" y="13716000"/>
                </a:lnTo>
                <a:lnTo>
                  <a:pt x="1861605" y="13525730"/>
                </a:lnTo>
                <a:cubicBezTo>
                  <a:pt x="680278" y="11581526"/>
                  <a:pt x="0" y="9299207"/>
                  <a:pt x="0" y="6858000"/>
                </a:cubicBezTo>
                <a:cubicBezTo>
                  <a:pt x="0" y="4416794"/>
                  <a:pt x="680277" y="2134475"/>
                  <a:pt x="1861604" y="190271"/>
                </a:cubicBezTo>
                <a:lnTo>
                  <a:pt x="1983584" y="0"/>
                </a:lnTo>
                <a:close/>
              </a:path>
            </a:pathLst>
          </a:custGeom>
          <a:blipFill dpi="0" rotWithShape="1">
            <a:blip r:embed="rId6">
              <a:extLst>
                <a:ext uri="{28A0092B-C50C-407E-A947-70E740481C1C}">
                  <a14:useLocalDpi xmlns:a14="http://schemas.microsoft.com/office/drawing/2010/main" val="0"/>
                </a:ext>
              </a:extLst>
            </a:blip>
            <a:srcRect/>
            <a:stretch>
              <a:fillRect/>
            </a:stretch>
          </a:blipFill>
        </p:spPr>
      </p:pic>
      <p:pic>
        <p:nvPicPr>
          <p:cNvPr id="2" name="PA_库_PicturePlaceholder 1"/>
          <p:cNvPicPr>
            <a:picLocks noGrp="1" noChangeAspect="1"/>
          </p:cNvPicPr>
          <p:nvPr>
            <p:ph type="pic" sz="quarter" idx="4294967295"/>
            <p:custDataLst>
              <p:tags r:id="rId2"/>
            </p:custDataLst>
          </p:nvPr>
        </p:nvPicPr>
        <p:blipFill>
          <a:blip r:embed="rId5">
            <a:extLst>
              <a:ext uri="{28A0092B-C50C-407E-A947-70E740481C1C}">
                <a14:useLocalDpi xmlns:a14="http://schemas.microsoft.com/office/drawing/2010/main" val="0"/>
              </a:ext>
            </a:extLst>
          </a:blip>
          <a:stretch>
            <a:fillRect/>
          </a:stretch>
        </p:blipFill>
        <p:spPr bwMode="auto">
          <a:xfrm>
            <a:off x="9380538" y="544513"/>
            <a:ext cx="2811462" cy="5727700"/>
          </a:xfrm>
          <a:custGeom>
            <a:avLst/>
            <a:gdLst>
              <a:gd name="T0" fmla="*/ 5622925 w 5623260"/>
              <a:gd name="T1" fmla="*/ 0 h 11246516"/>
              <a:gd name="T2" fmla="*/ 5622925 w 5623260"/>
              <a:gd name="T3" fmla="*/ 11245850 h 11246516"/>
              <a:gd name="T4" fmla="*/ 0 w 5623260"/>
              <a:gd name="T5" fmla="*/ 5622925 h 11246516"/>
              <a:gd name="T6" fmla="*/ 5622925 w 5623260"/>
              <a:gd name="T7" fmla="*/ 0 h 112465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23260" h="11246516">
                <a:moveTo>
                  <a:pt x="5623260" y="0"/>
                </a:moveTo>
                <a:lnTo>
                  <a:pt x="5623260" y="11246516"/>
                </a:lnTo>
                <a:cubicBezTo>
                  <a:pt x="2517620" y="11246516"/>
                  <a:pt x="0" y="8728898"/>
                  <a:pt x="0" y="5623258"/>
                </a:cubicBezTo>
                <a:cubicBezTo>
                  <a:pt x="0" y="2517618"/>
                  <a:pt x="2517620" y="0"/>
                  <a:pt x="5623260"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sp>
        <p:nvSpPr>
          <p:cNvPr id="22" name="Oval 21"/>
          <p:cNvSpPr/>
          <p:nvPr/>
        </p:nvSpPr>
        <p:spPr>
          <a:xfrm>
            <a:off x="11139625" y="2406783"/>
            <a:ext cx="2104751" cy="2104751"/>
          </a:xfrm>
          <a:prstGeom prst="ellipse">
            <a:avLst/>
          </a:prstGeom>
          <a:solidFill>
            <a:schemeClr val="bg1"/>
          </a:solidFill>
          <a:ln>
            <a:noFill/>
          </a:ln>
          <a:effectLst>
            <a:outerShdw blurRad="254000" dist="254000" dir="8100000" algn="tr" rotWithShape="0">
              <a:srgbClr val="00206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900">
              <a:solidFill>
                <a:schemeClr val="bg1"/>
              </a:solidFill>
              <a:latin typeface="郑庆科智雅体" panose="02000603000000000000" pitchFamily="2" charset="-122"/>
              <a:ea typeface="郑庆科智雅体" panose="02000603000000000000" pitchFamily="2" charset="-122"/>
            </a:endParaRPr>
          </a:p>
        </p:txBody>
      </p:sp>
      <p:pic>
        <p:nvPicPr>
          <p:cNvPr id="23" name="图片 22"/>
          <p:cNvPicPr>
            <a:picLocks noChangeAspect="1"/>
          </p:cNvPicPr>
          <p:nvPr/>
        </p:nvPicPr>
        <p:blipFill rotWithShape="1">
          <a:blip r:embed="rId7">
            <a:extLst>
              <a:ext uri="{28A0092B-C50C-407E-A947-70E740481C1C}">
                <a14:useLocalDpi xmlns:a14="http://schemas.microsoft.com/office/drawing/2010/main" val="0"/>
              </a:ext>
            </a:extLst>
          </a:blip>
          <a:srcRect l="71640" t="16551" r="3808" b="58161"/>
          <a:stretch>
            <a:fillRect/>
          </a:stretch>
        </p:blipFill>
        <p:spPr>
          <a:xfrm>
            <a:off x="8570150" y="710590"/>
            <a:ext cx="1387106" cy="1428667"/>
          </a:xfrm>
          <a:prstGeom prst="rect">
            <a:avLst/>
          </a:prstGeom>
        </p:spPr>
      </p:pic>
      <p:pic>
        <p:nvPicPr>
          <p:cNvPr id="24" name="图片 23"/>
          <p:cNvPicPr>
            <a:picLocks noChangeAspect="1"/>
          </p:cNvPicPr>
          <p:nvPr/>
        </p:nvPicPr>
        <p:blipFill rotWithShape="1">
          <a:blip r:embed="rId7">
            <a:extLst>
              <a:ext uri="{28A0092B-C50C-407E-A947-70E740481C1C}">
                <a14:useLocalDpi xmlns:a14="http://schemas.microsoft.com/office/drawing/2010/main" val="0"/>
              </a:ext>
            </a:extLst>
          </a:blip>
          <a:srcRect l="10123" t="37609" r="68912" b="42535"/>
          <a:stretch>
            <a:fillRect/>
          </a:stretch>
        </p:blipFill>
        <p:spPr>
          <a:xfrm>
            <a:off x="8160224" y="5396517"/>
            <a:ext cx="1028769" cy="974324"/>
          </a:xfrm>
          <a:prstGeom prst="rect">
            <a:avLst/>
          </a:prstGeom>
        </p:spPr>
      </p:pic>
      <p:pic>
        <p:nvPicPr>
          <p:cNvPr id="25" name="图片 24"/>
          <p:cNvPicPr>
            <a:picLocks noChangeAspect="1"/>
          </p:cNvPicPr>
          <p:nvPr/>
        </p:nvPicPr>
        <p:blipFill rotWithShape="1">
          <a:blip r:embed="rId7">
            <a:extLst>
              <a:ext uri="{28A0092B-C50C-407E-A947-70E740481C1C}">
                <a14:useLocalDpi xmlns:a14="http://schemas.microsoft.com/office/drawing/2010/main" val="0"/>
              </a:ext>
            </a:extLst>
          </a:blip>
          <a:srcRect l="71640" t="16551" r="3808" b="58161"/>
          <a:stretch>
            <a:fillRect/>
          </a:stretch>
        </p:blipFill>
        <p:spPr>
          <a:xfrm>
            <a:off x="566150" y="3830532"/>
            <a:ext cx="1051937" cy="1083455"/>
          </a:xfrm>
          <a:prstGeom prst="rect">
            <a:avLst/>
          </a:prstGeom>
        </p:spPr>
      </p:pic>
      <p:pic>
        <p:nvPicPr>
          <p:cNvPr id="19" name="图片占位符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3504" y="405876"/>
            <a:ext cx="708413" cy="689655"/>
          </a:xfrm>
          <a:custGeom>
            <a:avLst/>
            <a:gdLst>
              <a:gd name="connsiteX0" fmla="*/ 5932623 w 6477824"/>
              <a:gd name="connsiteY0" fmla="*/ 3607719 h 6138697"/>
              <a:gd name="connsiteX1" fmla="*/ 6012372 w 6477824"/>
              <a:gd name="connsiteY1" fmla="*/ 3612113 h 6138697"/>
              <a:gd name="connsiteX2" fmla="*/ 6185932 w 6477824"/>
              <a:gd name="connsiteY2" fmla="*/ 3700778 h 6138697"/>
              <a:gd name="connsiteX3" fmla="*/ 6193779 w 6477824"/>
              <a:gd name="connsiteY3" fmla="*/ 4172177 h 6138697"/>
              <a:gd name="connsiteX4" fmla="*/ 4873800 w 6477824"/>
              <a:gd name="connsiteY4" fmla="*/ 5536846 h 6138697"/>
              <a:gd name="connsiteX5" fmla="*/ 4402401 w 6477824"/>
              <a:gd name="connsiteY5" fmla="*/ 5544693 h 6138697"/>
              <a:gd name="connsiteX6" fmla="*/ 4394553 w 6477824"/>
              <a:gd name="connsiteY6" fmla="*/ 5073294 h 6138697"/>
              <a:gd name="connsiteX7" fmla="*/ 5714533 w 6477824"/>
              <a:gd name="connsiteY7" fmla="*/ 3708625 h 6138697"/>
              <a:gd name="connsiteX8" fmla="*/ 5932623 w 6477824"/>
              <a:gd name="connsiteY8" fmla="*/ 3607719 h 6138697"/>
              <a:gd name="connsiteX9" fmla="*/ 6044597 w 6477824"/>
              <a:gd name="connsiteY9" fmla="*/ 2394725 h 6138697"/>
              <a:gd name="connsiteX10" fmla="*/ 6124347 w 6477824"/>
              <a:gd name="connsiteY10" fmla="*/ 2399119 h 6138697"/>
              <a:gd name="connsiteX11" fmla="*/ 6297906 w 6477824"/>
              <a:gd name="connsiteY11" fmla="*/ 2487783 h 6138697"/>
              <a:gd name="connsiteX12" fmla="*/ 6305753 w 6477824"/>
              <a:gd name="connsiteY12" fmla="*/ 2959182 h 6138697"/>
              <a:gd name="connsiteX13" fmla="*/ 3328634 w 6477824"/>
              <a:gd name="connsiteY13" fmla="*/ 6037097 h 6138697"/>
              <a:gd name="connsiteX14" fmla="*/ 2857235 w 6477824"/>
              <a:gd name="connsiteY14" fmla="*/ 6044945 h 6138697"/>
              <a:gd name="connsiteX15" fmla="*/ 2849389 w 6477824"/>
              <a:gd name="connsiteY15" fmla="*/ 5573545 h 6138697"/>
              <a:gd name="connsiteX16" fmla="*/ 5826508 w 6477824"/>
              <a:gd name="connsiteY16" fmla="*/ 2495631 h 6138697"/>
              <a:gd name="connsiteX17" fmla="*/ 6044597 w 6477824"/>
              <a:gd name="connsiteY17" fmla="*/ 2394725 h 6138697"/>
              <a:gd name="connsiteX18" fmla="*/ 4383852 w 6477824"/>
              <a:gd name="connsiteY18" fmla="*/ 1911046 h 6138697"/>
              <a:gd name="connsiteX19" fmla="*/ 4463601 w 6477824"/>
              <a:gd name="connsiteY19" fmla="*/ 1915440 h 6138697"/>
              <a:gd name="connsiteX20" fmla="*/ 4637161 w 6477824"/>
              <a:gd name="connsiteY20" fmla="*/ 2004106 h 6138697"/>
              <a:gd name="connsiteX21" fmla="*/ 4645008 w 6477824"/>
              <a:gd name="connsiteY21" fmla="*/ 2475503 h 6138697"/>
              <a:gd name="connsiteX22" fmla="*/ 1631011 w 6477824"/>
              <a:gd name="connsiteY22" fmla="*/ 5591545 h 6138697"/>
              <a:gd name="connsiteX23" fmla="*/ 1159613 w 6477824"/>
              <a:gd name="connsiteY23" fmla="*/ 5599392 h 6138697"/>
              <a:gd name="connsiteX24" fmla="*/ 1151765 w 6477824"/>
              <a:gd name="connsiteY24" fmla="*/ 5127994 h 6138697"/>
              <a:gd name="connsiteX25" fmla="*/ 4165763 w 6477824"/>
              <a:gd name="connsiteY25" fmla="*/ 2011953 h 6138697"/>
              <a:gd name="connsiteX26" fmla="*/ 4383852 w 6477824"/>
              <a:gd name="connsiteY26" fmla="*/ 1911046 h 6138697"/>
              <a:gd name="connsiteX27" fmla="*/ 6122918 w 6477824"/>
              <a:gd name="connsiteY27" fmla="*/ 1219120 h 6138697"/>
              <a:gd name="connsiteX28" fmla="*/ 6202668 w 6477824"/>
              <a:gd name="connsiteY28" fmla="*/ 1223516 h 6138697"/>
              <a:gd name="connsiteX29" fmla="*/ 6376226 w 6477824"/>
              <a:gd name="connsiteY29" fmla="*/ 1312179 h 6138697"/>
              <a:gd name="connsiteX30" fmla="*/ 6384072 w 6477824"/>
              <a:gd name="connsiteY30" fmla="*/ 1783575 h 6138697"/>
              <a:gd name="connsiteX31" fmla="*/ 2905912 w 6477824"/>
              <a:gd name="connsiteY31" fmla="*/ 5379497 h 6138697"/>
              <a:gd name="connsiteX32" fmla="*/ 2434514 w 6477824"/>
              <a:gd name="connsiteY32" fmla="*/ 5387345 h 6138697"/>
              <a:gd name="connsiteX33" fmla="*/ 2426667 w 6477824"/>
              <a:gd name="connsiteY33" fmla="*/ 4915946 h 6138697"/>
              <a:gd name="connsiteX34" fmla="*/ 5904827 w 6477824"/>
              <a:gd name="connsiteY34" fmla="*/ 1320025 h 6138697"/>
              <a:gd name="connsiteX35" fmla="*/ 6122918 w 6477824"/>
              <a:gd name="connsiteY35" fmla="*/ 1219120 h 6138697"/>
              <a:gd name="connsiteX36" fmla="*/ 2630391 w 6477824"/>
              <a:gd name="connsiteY36" fmla="*/ 437382 h 6138697"/>
              <a:gd name="connsiteX37" fmla="*/ 2710140 w 6477824"/>
              <a:gd name="connsiteY37" fmla="*/ 441778 h 6138697"/>
              <a:gd name="connsiteX38" fmla="*/ 2883699 w 6477824"/>
              <a:gd name="connsiteY38" fmla="*/ 530441 h 6138697"/>
              <a:gd name="connsiteX39" fmla="*/ 2891546 w 6477824"/>
              <a:gd name="connsiteY39" fmla="*/ 1001840 h 6138697"/>
              <a:gd name="connsiteX40" fmla="*/ 572999 w 6477824"/>
              <a:gd name="connsiteY40" fmla="*/ 3398885 h 6138697"/>
              <a:gd name="connsiteX41" fmla="*/ 101600 w 6477824"/>
              <a:gd name="connsiteY41" fmla="*/ 3406733 h 6138697"/>
              <a:gd name="connsiteX42" fmla="*/ 93753 w 6477824"/>
              <a:gd name="connsiteY42" fmla="*/ 2935335 h 6138697"/>
              <a:gd name="connsiteX43" fmla="*/ 2412301 w 6477824"/>
              <a:gd name="connsiteY43" fmla="*/ 538287 h 6138697"/>
              <a:gd name="connsiteX44" fmla="*/ 2630391 w 6477824"/>
              <a:gd name="connsiteY44" fmla="*/ 437382 h 6138697"/>
              <a:gd name="connsiteX45" fmla="*/ 3711683 w 6477824"/>
              <a:gd name="connsiteY45" fmla="*/ 414113 h 6138697"/>
              <a:gd name="connsiteX46" fmla="*/ 3791432 w 6477824"/>
              <a:gd name="connsiteY46" fmla="*/ 418507 h 6138697"/>
              <a:gd name="connsiteX47" fmla="*/ 3964992 w 6477824"/>
              <a:gd name="connsiteY47" fmla="*/ 507172 h 6138697"/>
              <a:gd name="connsiteX48" fmla="*/ 3972839 w 6477824"/>
              <a:gd name="connsiteY48" fmla="*/ 978571 h 6138697"/>
              <a:gd name="connsiteX49" fmla="*/ 995720 w 6477824"/>
              <a:gd name="connsiteY49" fmla="*/ 4056485 h 6138697"/>
              <a:gd name="connsiteX50" fmla="*/ 524322 w 6477824"/>
              <a:gd name="connsiteY50" fmla="*/ 4064333 h 6138697"/>
              <a:gd name="connsiteX51" fmla="*/ 516475 w 6477824"/>
              <a:gd name="connsiteY51" fmla="*/ 3592934 h 6138697"/>
              <a:gd name="connsiteX52" fmla="*/ 3493594 w 6477824"/>
              <a:gd name="connsiteY52" fmla="*/ 515018 h 6138697"/>
              <a:gd name="connsiteX53" fmla="*/ 3711683 w 6477824"/>
              <a:gd name="connsiteY53" fmla="*/ 414113 h 6138697"/>
              <a:gd name="connsiteX54" fmla="*/ 5172859 w 6477824"/>
              <a:gd name="connsiteY54" fmla="*/ 694 h 6138697"/>
              <a:gd name="connsiteX55" fmla="*/ 5252608 w 6477824"/>
              <a:gd name="connsiteY55" fmla="*/ 5089 h 6138697"/>
              <a:gd name="connsiteX56" fmla="*/ 5426166 w 6477824"/>
              <a:gd name="connsiteY56" fmla="*/ 93754 h 6138697"/>
              <a:gd name="connsiteX57" fmla="*/ 5434014 w 6477824"/>
              <a:gd name="connsiteY57" fmla="*/ 565153 h 6138697"/>
              <a:gd name="connsiteX58" fmla="*/ 1151991 w 6477824"/>
              <a:gd name="connsiteY58" fmla="*/ 4992151 h 6138697"/>
              <a:gd name="connsiteX59" fmla="*/ 680593 w 6477824"/>
              <a:gd name="connsiteY59" fmla="*/ 4999999 h 6138697"/>
              <a:gd name="connsiteX60" fmla="*/ 672745 w 6477824"/>
              <a:gd name="connsiteY60" fmla="*/ 4528600 h 6138697"/>
              <a:gd name="connsiteX61" fmla="*/ 4954768 w 6477824"/>
              <a:gd name="connsiteY61" fmla="*/ 101601 h 6138697"/>
              <a:gd name="connsiteX62" fmla="*/ 5172859 w 6477824"/>
              <a:gd name="connsiteY62" fmla="*/ 694 h 613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477824" h="6138697">
                <a:moveTo>
                  <a:pt x="5932623" y="3607719"/>
                </a:moveTo>
                <a:cubicBezTo>
                  <a:pt x="5959235" y="3606004"/>
                  <a:pt x="5986024" y="3607466"/>
                  <a:pt x="6012372" y="3612113"/>
                </a:cubicBezTo>
                <a:cubicBezTo>
                  <a:pt x="6075607" y="3623268"/>
                  <a:pt x="6136303" y="3652776"/>
                  <a:pt x="6185932" y="3700778"/>
                </a:cubicBezTo>
                <a:cubicBezTo>
                  <a:pt x="6318271" y="3828785"/>
                  <a:pt x="6321784" y="4039836"/>
                  <a:pt x="6193779" y="4172177"/>
                </a:cubicBezTo>
                <a:lnTo>
                  <a:pt x="4873800" y="5536846"/>
                </a:lnTo>
                <a:cubicBezTo>
                  <a:pt x="4745794" y="5669186"/>
                  <a:pt x="4534741" y="5672699"/>
                  <a:pt x="4402401" y="5544693"/>
                </a:cubicBezTo>
                <a:cubicBezTo>
                  <a:pt x="4270061" y="5416686"/>
                  <a:pt x="4266548" y="5205635"/>
                  <a:pt x="4394553" y="5073294"/>
                </a:cubicBezTo>
                <a:lnTo>
                  <a:pt x="5714533" y="3708625"/>
                </a:lnTo>
                <a:cubicBezTo>
                  <a:pt x="5774535" y="3646590"/>
                  <a:pt x="5852786" y="3612863"/>
                  <a:pt x="5932623" y="3607719"/>
                </a:cubicBezTo>
                <a:close/>
                <a:moveTo>
                  <a:pt x="6044597" y="2394725"/>
                </a:moveTo>
                <a:cubicBezTo>
                  <a:pt x="6071210" y="2393010"/>
                  <a:pt x="6097999" y="2394472"/>
                  <a:pt x="6124347" y="2399119"/>
                </a:cubicBezTo>
                <a:cubicBezTo>
                  <a:pt x="6187581" y="2410275"/>
                  <a:pt x="6248277" y="2439781"/>
                  <a:pt x="6297906" y="2487783"/>
                </a:cubicBezTo>
                <a:cubicBezTo>
                  <a:pt x="6430246" y="2615790"/>
                  <a:pt x="6433758" y="2826841"/>
                  <a:pt x="6305753" y="2959182"/>
                </a:cubicBezTo>
                <a:lnTo>
                  <a:pt x="3328634" y="6037097"/>
                </a:lnTo>
                <a:cubicBezTo>
                  <a:pt x="3200628" y="6169437"/>
                  <a:pt x="2989577" y="6172951"/>
                  <a:pt x="2857235" y="6044945"/>
                </a:cubicBezTo>
                <a:cubicBezTo>
                  <a:pt x="2724896" y="5916938"/>
                  <a:pt x="2721383" y="5705886"/>
                  <a:pt x="2849389" y="5573545"/>
                </a:cubicBezTo>
                <a:lnTo>
                  <a:pt x="5826508" y="2495631"/>
                </a:lnTo>
                <a:cubicBezTo>
                  <a:pt x="5886509" y="2433596"/>
                  <a:pt x="5964760" y="2399869"/>
                  <a:pt x="6044597" y="2394725"/>
                </a:cubicBezTo>
                <a:close/>
                <a:moveTo>
                  <a:pt x="4383852" y="1911046"/>
                </a:moveTo>
                <a:cubicBezTo>
                  <a:pt x="4410464" y="1909332"/>
                  <a:pt x="4437253" y="1910793"/>
                  <a:pt x="4463601" y="1915440"/>
                </a:cubicBezTo>
                <a:cubicBezTo>
                  <a:pt x="4526835" y="1926595"/>
                  <a:pt x="4587532" y="1956102"/>
                  <a:pt x="4637161" y="2004106"/>
                </a:cubicBezTo>
                <a:cubicBezTo>
                  <a:pt x="4769501" y="2132111"/>
                  <a:pt x="4773013" y="2343163"/>
                  <a:pt x="4645008" y="2475503"/>
                </a:cubicBezTo>
                <a:lnTo>
                  <a:pt x="1631011" y="5591545"/>
                </a:lnTo>
                <a:cubicBezTo>
                  <a:pt x="1503004" y="5723885"/>
                  <a:pt x="1291952" y="5727398"/>
                  <a:pt x="1159613" y="5599392"/>
                </a:cubicBezTo>
                <a:cubicBezTo>
                  <a:pt x="1027273" y="5471386"/>
                  <a:pt x="1023759" y="5260334"/>
                  <a:pt x="1151765" y="5127994"/>
                </a:cubicBezTo>
                <a:lnTo>
                  <a:pt x="4165763" y="2011953"/>
                </a:lnTo>
                <a:cubicBezTo>
                  <a:pt x="4225765" y="1949918"/>
                  <a:pt x="4304015" y="1916191"/>
                  <a:pt x="4383852" y="1911046"/>
                </a:cubicBezTo>
                <a:close/>
                <a:moveTo>
                  <a:pt x="6122918" y="1219120"/>
                </a:moveTo>
                <a:cubicBezTo>
                  <a:pt x="6149531" y="1217406"/>
                  <a:pt x="6176319" y="1218868"/>
                  <a:pt x="6202668" y="1223516"/>
                </a:cubicBezTo>
                <a:cubicBezTo>
                  <a:pt x="6265901" y="1234669"/>
                  <a:pt x="6326597" y="1264176"/>
                  <a:pt x="6376226" y="1312179"/>
                </a:cubicBezTo>
                <a:cubicBezTo>
                  <a:pt x="6508565" y="1440185"/>
                  <a:pt x="6512078" y="1651236"/>
                  <a:pt x="6384072" y="1783575"/>
                </a:cubicBezTo>
                <a:lnTo>
                  <a:pt x="2905912" y="5379497"/>
                </a:lnTo>
                <a:cubicBezTo>
                  <a:pt x="2777906" y="5511837"/>
                  <a:pt x="2566854" y="5515350"/>
                  <a:pt x="2434514" y="5387345"/>
                </a:cubicBezTo>
                <a:cubicBezTo>
                  <a:pt x="2302174" y="5259339"/>
                  <a:pt x="2298660" y="5048287"/>
                  <a:pt x="2426667" y="4915946"/>
                </a:cubicBezTo>
                <a:lnTo>
                  <a:pt x="5904827" y="1320025"/>
                </a:lnTo>
                <a:cubicBezTo>
                  <a:pt x="5964831" y="1257990"/>
                  <a:pt x="6043080" y="1224263"/>
                  <a:pt x="6122918" y="1219120"/>
                </a:cubicBezTo>
                <a:close/>
                <a:moveTo>
                  <a:pt x="2630391" y="437382"/>
                </a:moveTo>
                <a:cubicBezTo>
                  <a:pt x="2657004" y="435667"/>
                  <a:pt x="2683792" y="437129"/>
                  <a:pt x="2710140" y="441778"/>
                </a:cubicBezTo>
                <a:cubicBezTo>
                  <a:pt x="2773374" y="452932"/>
                  <a:pt x="2834071" y="482439"/>
                  <a:pt x="2883699" y="530441"/>
                </a:cubicBezTo>
                <a:cubicBezTo>
                  <a:pt x="3016038" y="658447"/>
                  <a:pt x="3019551" y="869501"/>
                  <a:pt x="2891546" y="1001840"/>
                </a:cubicBezTo>
                <a:lnTo>
                  <a:pt x="572999" y="3398885"/>
                </a:lnTo>
                <a:cubicBezTo>
                  <a:pt x="444992" y="3531226"/>
                  <a:pt x="233940" y="3534739"/>
                  <a:pt x="101600" y="3406733"/>
                </a:cubicBezTo>
                <a:cubicBezTo>
                  <a:pt x="-30740" y="3278727"/>
                  <a:pt x="-34253" y="3067675"/>
                  <a:pt x="93753" y="2935335"/>
                </a:cubicBezTo>
                <a:lnTo>
                  <a:pt x="2412301" y="538287"/>
                </a:lnTo>
                <a:cubicBezTo>
                  <a:pt x="2472303" y="476254"/>
                  <a:pt x="2550554" y="442525"/>
                  <a:pt x="2630391" y="437382"/>
                </a:cubicBezTo>
                <a:close/>
                <a:moveTo>
                  <a:pt x="3711683" y="414113"/>
                </a:moveTo>
                <a:cubicBezTo>
                  <a:pt x="3738295" y="412399"/>
                  <a:pt x="3765084" y="413859"/>
                  <a:pt x="3791432" y="418507"/>
                </a:cubicBezTo>
                <a:cubicBezTo>
                  <a:pt x="3854667" y="429662"/>
                  <a:pt x="3915363" y="459171"/>
                  <a:pt x="3964992" y="507172"/>
                </a:cubicBezTo>
                <a:cubicBezTo>
                  <a:pt x="4097331" y="635177"/>
                  <a:pt x="4100845" y="846230"/>
                  <a:pt x="3972839" y="978571"/>
                </a:cubicBezTo>
                <a:lnTo>
                  <a:pt x="995720" y="4056485"/>
                </a:lnTo>
                <a:cubicBezTo>
                  <a:pt x="867714" y="4188825"/>
                  <a:pt x="656662" y="4192338"/>
                  <a:pt x="524322" y="4064333"/>
                </a:cubicBezTo>
                <a:cubicBezTo>
                  <a:pt x="391982" y="3936326"/>
                  <a:pt x="388469" y="3725274"/>
                  <a:pt x="516475" y="3592934"/>
                </a:cubicBezTo>
                <a:lnTo>
                  <a:pt x="3493594" y="515018"/>
                </a:lnTo>
                <a:cubicBezTo>
                  <a:pt x="3553596" y="452985"/>
                  <a:pt x="3631846" y="419258"/>
                  <a:pt x="3711683" y="414113"/>
                </a:cubicBezTo>
                <a:close/>
                <a:moveTo>
                  <a:pt x="5172859" y="694"/>
                </a:moveTo>
                <a:cubicBezTo>
                  <a:pt x="5199471" y="-1020"/>
                  <a:pt x="5226260" y="442"/>
                  <a:pt x="5252608" y="5089"/>
                </a:cubicBezTo>
                <a:cubicBezTo>
                  <a:pt x="5315842" y="16244"/>
                  <a:pt x="5376539" y="45750"/>
                  <a:pt x="5426166" y="93754"/>
                </a:cubicBezTo>
                <a:cubicBezTo>
                  <a:pt x="5558506" y="221760"/>
                  <a:pt x="5562019" y="432812"/>
                  <a:pt x="5434014" y="565153"/>
                </a:cubicBezTo>
                <a:lnTo>
                  <a:pt x="1151991" y="4992151"/>
                </a:lnTo>
                <a:cubicBezTo>
                  <a:pt x="1023985" y="5124491"/>
                  <a:pt x="812933" y="5128005"/>
                  <a:pt x="680593" y="4999999"/>
                </a:cubicBezTo>
                <a:cubicBezTo>
                  <a:pt x="548253" y="4871992"/>
                  <a:pt x="544740" y="4660940"/>
                  <a:pt x="672745" y="4528600"/>
                </a:cubicBezTo>
                <a:lnTo>
                  <a:pt x="4954768" y="101601"/>
                </a:lnTo>
                <a:cubicBezTo>
                  <a:pt x="5014770" y="39567"/>
                  <a:pt x="5093021" y="5839"/>
                  <a:pt x="5172859" y="694"/>
                </a:cubicBezTo>
                <a:close/>
              </a:path>
            </a:pathLst>
          </a:custGeom>
        </p:spPr>
      </p:pic>
      <p:pic>
        <p:nvPicPr>
          <p:cNvPr id="16" name="图片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57637" y="3004081"/>
            <a:ext cx="1295400" cy="1295400"/>
          </a:xfrm>
          <a:prstGeom prst="rect">
            <a:avLst/>
          </a:prstGeom>
        </p:spPr>
      </p:pic>
      <p:sp>
        <p:nvSpPr>
          <p:cNvPr id="18" name="任意多边形: 形状 17"/>
          <p:cNvSpPr/>
          <p:nvPr/>
        </p:nvSpPr>
        <p:spPr>
          <a:xfrm flipV="1">
            <a:off x="894113" y="1776916"/>
            <a:ext cx="4222449" cy="3640042"/>
          </a:xfrm>
          <a:custGeom>
            <a:avLst/>
            <a:gdLst>
              <a:gd name="connsiteX0" fmla="*/ 721869 w 5624946"/>
              <a:gd name="connsiteY0" fmla="*/ 3604490 h 4849091"/>
              <a:gd name="connsiteX1" fmla="*/ 1020224 w 5624946"/>
              <a:gd name="connsiteY1" fmla="*/ 3604490 h 4849091"/>
              <a:gd name="connsiteX2" fmla="*/ 425283 w 5624946"/>
              <a:gd name="connsiteY2" fmla="*/ 4630249 h 4849091"/>
              <a:gd name="connsiteX3" fmla="*/ 5199662 w 5624946"/>
              <a:gd name="connsiteY3" fmla="*/ 4630249 h 4849091"/>
              <a:gd name="connsiteX4" fmla="*/ 4604722 w 5624946"/>
              <a:gd name="connsiteY4" fmla="*/ 3604490 h 4849091"/>
              <a:gd name="connsiteX5" fmla="*/ 4903077 w 5624946"/>
              <a:gd name="connsiteY5" fmla="*/ 3604490 h 4849091"/>
              <a:gd name="connsiteX6" fmla="*/ 5624946 w 5624946"/>
              <a:gd name="connsiteY6" fmla="*/ 4849091 h 4849091"/>
              <a:gd name="connsiteX7" fmla="*/ 0 w 5624946"/>
              <a:gd name="connsiteY7" fmla="*/ 4849091 h 4849091"/>
              <a:gd name="connsiteX8" fmla="*/ 2812473 w 5624946"/>
              <a:gd name="connsiteY8" fmla="*/ 0 h 4849091"/>
              <a:gd name="connsiteX9" fmla="*/ 3895945 w 5624946"/>
              <a:gd name="connsiteY9" fmla="*/ 1868054 h 4849091"/>
              <a:gd name="connsiteX10" fmla="*/ 3597590 w 5624946"/>
              <a:gd name="connsiteY10" fmla="*/ 1868054 h 4849091"/>
              <a:gd name="connsiteX11" fmla="*/ 2812473 w 5624946"/>
              <a:gd name="connsiteY11" fmla="*/ 514405 h 4849091"/>
              <a:gd name="connsiteX12" fmla="*/ 2027357 w 5624946"/>
              <a:gd name="connsiteY12" fmla="*/ 1868054 h 4849091"/>
              <a:gd name="connsiteX13" fmla="*/ 1729002 w 5624946"/>
              <a:gd name="connsiteY13" fmla="*/ 1868054 h 484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24946" h="4849091">
                <a:moveTo>
                  <a:pt x="721869" y="3604490"/>
                </a:moveTo>
                <a:lnTo>
                  <a:pt x="1020224" y="3604490"/>
                </a:lnTo>
                <a:lnTo>
                  <a:pt x="425283" y="4630249"/>
                </a:lnTo>
                <a:lnTo>
                  <a:pt x="5199662" y="4630249"/>
                </a:lnTo>
                <a:lnTo>
                  <a:pt x="4604722" y="3604490"/>
                </a:lnTo>
                <a:lnTo>
                  <a:pt x="4903077" y="3604490"/>
                </a:lnTo>
                <a:lnTo>
                  <a:pt x="5624946" y="4849091"/>
                </a:lnTo>
                <a:lnTo>
                  <a:pt x="0" y="4849091"/>
                </a:lnTo>
                <a:close/>
                <a:moveTo>
                  <a:pt x="2812473" y="0"/>
                </a:moveTo>
                <a:lnTo>
                  <a:pt x="3895945" y="1868054"/>
                </a:lnTo>
                <a:lnTo>
                  <a:pt x="3597590" y="1868054"/>
                </a:lnTo>
                <a:lnTo>
                  <a:pt x="2812473" y="514405"/>
                </a:lnTo>
                <a:lnTo>
                  <a:pt x="2027357" y="1868054"/>
                </a:lnTo>
                <a:lnTo>
                  <a:pt x="1729002" y="1868054"/>
                </a:lnTo>
                <a:close/>
              </a:path>
            </a:pathLst>
          </a:custGeom>
          <a:gradFill>
            <a:gsLst>
              <a:gs pos="0">
                <a:srgbClr val="B8B5F7"/>
              </a:gs>
              <a:gs pos="100000">
                <a:srgbClr val="00B0FF"/>
              </a:gs>
            </a:gsLst>
            <a:lin ang="2700000" scaled="1"/>
          </a:gradFill>
          <a:ln w="254000">
            <a:noFill/>
          </a:ln>
          <a:effectLst>
            <a:outerShdw blurRad="254000" sx="102000" sy="102000" algn="ctr" rotWithShape="0">
              <a:srgbClr val="9D9DB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045346" y="2272813"/>
            <a:ext cx="3919980" cy="584775"/>
          </a:xfrm>
          <a:prstGeom prst="rect">
            <a:avLst/>
          </a:prstGeom>
          <a:noFill/>
        </p:spPr>
        <p:txBody>
          <a:bodyPr wrap="square" rtlCol="0">
            <a:spAutoFit/>
          </a:bodyPr>
          <a:lstStyle/>
          <a:p>
            <a:pPr algn="ctr"/>
            <a:r>
              <a:rPr lang="en-US" altLang="zh-CN" sz="3200" b="1" spc="300" dirty="0">
                <a:gradFill>
                  <a:gsLst>
                    <a:gs pos="0">
                      <a:srgbClr val="B8B5F7"/>
                    </a:gs>
                    <a:gs pos="100000">
                      <a:srgbClr val="00B0FF"/>
                    </a:gs>
                  </a:gsLst>
                  <a:lin ang="2700000" scaled="1"/>
                </a:gradFill>
                <a:effectLst>
                  <a:outerShdw blurRad="254000" dist="38100" dir="8100000" algn="tr" rotWithShape="0">
                    <a:srgbClr val="C1C0F8">
                      <a:alpha val="40000"/>
                    </a:srgbClr>
                  </a:outerShdw>
                </a:effectLst>
                <a:latin typeface="Arial Black" panose="020B0A04020102020204" pitchFamily="34" charset="0"/>
                <a:ea typeface="微软雅黑" panose="020B0503020204020204" pitchFamily="34" charset="-122"/>
                <a:cs typeface="Aharoni" panose="02010803020104030203" pitchFamily="2" charset="-79"/>
              </a:rPr>
              <a:t>Part 03</a:t>
            </a:r>
          </a:p>
        </p:txBody>
      </p:sp>
      <p:sp>
        <p:nvSpPr>
          <p:cNvPr id="26" name="文本框 25"/>
          <p:cNvSpPr txBox="1">
            <a:spLocks noChangeArrowheads="1"/>
          </p:cNvSpPr>
          <p:nvPr/>
        </p:nvSpPr>
        <p:spPr bwMode="auto">
          <a:xfrm>
            <a:off x="2265738" y="3837816"/>
            <a:ext cx="14791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800" dirty="0">
                <a:gradFill flip="none" rotWithShape="1">
                  <a:gsLst>
                    <a:gs pos="0">
                      <a:srgbClr val="B8B5F7"/>
                    </a:gs>
                    <a:gs pos="100000">
                      <a:srgbClr val="00B0FF"/>
                    </a:gs>
                  </a:gsLst>
                  <a:lin ang="2700000" scaled="1"/>
                  <a:tileRect/>
                </a:gradFill>
                <a:effectLst>
                  <a:outerShdw blurRad="254000" dist="38100" dir="8100000" algn="tr" rotWithShape="0">
                    <a:srgbClr val="C1C0F8">
                      <a:alpha val="40000"/>
                    </a:srgbClr>
                  </a:outerShdw>
                </a:effectLst>
                <a:ea typeface="微软雅黑" panose="020B0503020204020204" pitchFamily="34" charset="-122"/>
              </a:rPr>
              <a:t>Electrical and</a:t>
            </a:r>
          </a:p>
          <a:p>
            <a:pPr algn="ctr"/>
            <a:r>
              <a:rPr lang="en-US" altLang="zh-CN" sz="800" dirty="0">
                <a:gradFill flip="none" rotWithShape="1">
                  <a:gsLst>
                    <a:gs pos="0">
                      <a:srgbClr val="B8B5F7"/>
                    </a:gs>
                    <a:gs pos="100000">
                      <a:srgbClr val="00B0FF"/>
                    </a:gs>
                  </a:gsLst>
                  <a:lin ang="2700000" scaled="1"/>
                  <a:tileRect/>
                </a:gradFill>
                <a:effectLst>
                  <a:outerShdw blurRad="254000" dist="38100" dir="8100000" algn="tr" rotWithShape="0">
                    <a:srgbClr val="C1C0F8">
                      <a:alpha val="40000"/>
                    </a:srgbClr>
                  </a:outerShdw>
                </a:effectLst>
                <a:ea typeface="微软雅黑" panose="020B0503020204020204" pitchFamily="34" charset="-122"/>
              </a:rPr>
              <a:t> Mechanical Equipment </a:t>
            </a:r>
          </a:p>
          <a:p>
            <a:pPr algn="ctr"/>
            <a:r>
              <a:rPr lang="en-US" altLang="zh-CN" sz="800" dirty="0">
                <a:gradFill flip="none" rotWithShape="1">
                  <a:gsLst>
                    <a:gs pos="0">
                      <a:srgbClr val="B8B5F7"/>
                    </a:gs>
                    <a:gs pos="100000">
                      <a:srgbClr val="00B0FF"/>
                    </a:gs>
                  </a:gsLst>
                  <a:lin ang="2700000" scaled="1"/>
                  <a:tileRect/>
                </a:gradFill>
                <a:effectLst>
                  <a:outerShdw blurRad="254000" dist="38100" dir="8100000" algn="tr" rotWithShape="0">
                    <a:srgbClr val="C1C0F8">
                      <a:alpha val="40000"/>
                    </a:srgbClr>
                  </a:outerShdw>
                </a:effectLst>
                <a:ea typeface="微软雅黑" panose="020B0503020204020204" pitchFamily="34" charset="-122"/>
              </a:rPr>
              <a:t>Co., Ltd</a:t>
            </a:r>
            <a:endParaRPr lang="zh-CN" altLang="en-US" sz="800" dirty="0">
              <a:gradFill flip="none" rotWithShape="1">
                <a:gsLst>
                  <a:gs pos="0">
                    <a:srgbClr val="B8B5F7"/>
                  </a:gs>
                  <a:gs pos="100000">
                    <a:srgbClr val="00B0FF"/>
                  </a:gs>
                </a:gsLst>
                <a:lin ang="2700000" scaled="1"/>
                <a:tileRect/>
              </a:gradFill>
              <a:effectLst>
                <a:outerShdw blurRad="254000" dist="38100" dir="8100000" algn="tr" rotWithShape="0">
                  <a:srgbClr val="C1C0F8">
                    <a:alpha val="40000"/>
                  </a:srgbClr>
                </a:outerShdw>
              </a:effectLst>
              <a:ea typeface="微软雅黑" panose="020B0503020204020204" pitchFamily="34" charset="-122"/>
            </a:endParaRPr>
          </a:p>
        </p:txBody>
      </p:sp>
      <p:sp>
        <p:nvSpPr>
          <p:cNvPr id="29" name="文本框 28"/>
          <p:cNvSpPr txBox="1"/>
          <p:nvPr/>
        </p:nvSpPr>
        <p:spPr>
          <a:xfrm>
            <a:off x="687255" y="2914046"/>
            <a:ext cx="4636163" cy="830997"/>
          </a:xfrm>
          <a:prstGeom prst="rect">
            <a:avLst/>
          </a:prstGeom>
          <a:noFill/>
        </p:spPr>
        <p:txBody>
          <a:bodyPr wrap="square" rtlCol="0">
            <a:spAutoFit/>
          </a:bodyPr>
          <a:lstStyle/>
          <a:p>
            <a:pPr algn="ctr"/>
            <a:r>
              <a:rPr lang="zh-CN" altLang="en-US" sz="4800" b="1" dirty="0">
                <a:gradFill>
                  <a:gsLst>
                    <a:gs pos="0">
                      <a:srgbClr val="B8B5F7"/>
                    </a:gs>
                    <a:gs pos="100000">
                      <a:srgbClr val="00B0FF">
                        <a:alpha val="70000"/>
                      </a:srgbClr>
                    </a:gs>
                  </a:gsLst>
                  <a:lin ang="2700000" scaled="1"/>
                </a:gradFill>
                <a:effectLst>
                  <a:outerShdw blurRad="254000" dist="38100" dir="8100000" algn="tr" rotWithShape="0">
                    <a:srgbClr val="B8B5F7">
                      <a:alpha val="40000"/>
                    </a:srgbClr>
                  </a:outerShdw>
                </a:effectLst>
                <a:latin typeface="微软雅黑" panose="020B0503020204020204" pitchFamily="34" charset="-122"/>
                <a:ea typeface="微软雅黑" panose="020B0503020204020204" pitchFamily="34" charset="-122"/>
              </a:rPr>
              <a:t>问题与不足</a:t>
            </a:r>
          </a:p>
        </p:txBody>
      </p:sp>
      <p:pic>
        <p:nvPicPr>
          <p:cNvPr id="30" name="图片 2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53164" y="0"/>
            <a:ext cx="1842836" cy="6858000"/>
          </a:xfrm>
          <a:prstGeom prst="rect">
            <a:avLst/>
          </a:prstGeom>
        </p:spPr>
      </p:pic>
      <p:sp>
        <p:nvSpPr>
          <p:cNvPr id="17" name="文本框 16"/>
          <p:cNvSpPr txBox="1"/>
          <p:nvPr/>
        </p:nvSpPr>
        <p:spPr>
          <a:xfrm>
            <a:off x="591304" y="6192356"/>
            <a:ext cx="5259497" cy="3046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spc="600" dirty="0">
                <a:latin typeface="Lucida Calligraphy" panose="03010101010101010101" charset="0"/>
                <a:ea typeface="华文细黑" panose="02010600040101010101" charset="-122"/>
                <a:sym typeface="+mn-ea"/>
              </a:rPr>
              <a:t>B    U    S    I    N    E    S    </a:t>
            </a:r>
            <a:r>
              <a:rPr lang="en-US" altLang="zh-CN" sz="1200" spc="600" dirty="0" err="1">
                <a:latin typeface="Lucida Calligraphy" panose="03010101010101010101" charset="0"/>
                <a:ea typeface="华文细黑" panose="02010600040101010101" charset="-122"/>
                <a:sym typeface="+mn-ea"/>
              </a:rPr>
              <a:t>S</a:t>
            </a:r>
            <a:endParaRPr lang="en-US" altLang="zh-CN" sz="1200" spc="600" dirty="0">
              <a:latin typeface="Lucida Calligraphy" panose="03010101010101010101" charset="0"/>
              <a:ea typeface="华文细黑" panose="02010600040101010101" charset="-122"/>
              <a:sym typeface="+mn-ea"/>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par>
                                    <p:cTn id="10" presetID="21" presetClass="entr" presetSubtype="2"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heel(2)">
                                          <p:cBhvr>
                                            <p:cTn id="12" dur="500"/>
                                            <p:tgtEl>
                                              <p:spTgt spid="18"/>
                                            </p:tgtEl>
                                          </p:cBhvr>
                                        </p:animEffect>
                                      </p:childTnLst>
                                    </p:cTn>
                                  </p:par>
                                </p:childTnLst>
                              </p:cTn>
                            </p:par>
                            <p:par>
                              <p:cTn id="13" fill="hold">
                                <p:stCondLst>
                                  <p:cond delay="1000"/>
                                </p:stCondLst>
                                <p:childTnLst>
                                  <p:par>
                                    <p:cTn id="14" presetID="2" presetClass="entr" presetSubtype="4" fill="hold" grpId="0" nodeType="afterEffect">
                                      <p:stCondLst>
                                        <p:cond delay="0"/>
                                      </p:stCondLst>
                                      <p:iterate type="lt">
                                        <p:tmPct val="10000"/>
                                      </p:iterate>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ppt_x</p:attrName>
                                            </p:attrNameLst>
                                          </p:cBhvr>
                                          <p:tavLst>
                                            <p:tav tm="0">
                                              <p:val>
                                                <p:strVal val="#ppt_x"/>
                                              </p:val>
                                            </p:tav>
                                            <p:tav tm="100000">
                                              <p:val>
                                                <p:strVal val="#ppt_x"/>
                                              </p:val>
                                            </p:tav>
                                          </p:tavLst>
                                        </p:anim>
                                        <p:anim calcmode="lin" valueType="num">
                                          <p:cBhvr>
                                            <p:cTn id="17" dur="500" fill="hold"/>
                                            <p:tgtEl>
                                              <p:spTgt spid="20"/>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8" fill="hold" grpId="0" nodeType="afterEffect">
                                      <p:stCondLst>
                                        <p:cond delay="0"/>
                                      </p:stCondLst>
                                      <p:iterate type="lt">
                                        <p:tmPct val="10000"/>
                                      </p:iterate>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ppt_x</p:attrName>
                                            </p:attrNameLst>
                                          </p:cBhvr>
                                          <p:tavLst>
                                            <p:tav tm="0">
                                              <p:val>
                                                <p:strVal val="0-#ppt_w/2"/>
                                              </p:val>
                                            </p:tav>
                                            <p:tav tm="100000">
                                              <p:val>
                                                <p:strVal val="#ppt_x"/>
                                              </p:val>
                                            </p:tav>
                                          </p:tavLst>
                                        </p:anim>
                                        <p:anim calcmode="lin" valueType="num">
                                          <p:cBhvr>
                                            <p:cTn id="22" dur="500" fill="hold"/>
                                            <p:tgtEl>
                                              <p:spTgt spid="29"/>
                                            </p:tgtEl>
                                            <p:attrNameLst>
                                              <p:attrName>ppt_y</p:attrName>
                                            </p:attrNameLst>
                                          </p:cBhvr>
                                          <p:tavLst>
                                            <p:tav tm="0">
                                              <p:val>
                                                <p:strVal val="#ppt_y"/>
                                              </p:val>
                                            </p:tav>
                                            <p:tav tm="100000">
                                              <p:val>
                                                <p:strVal val="#ppt_y"/>
                                              </p:val>
                                            </p:tav>
                                          </p:tavLst>
                                        </p:anim>
                                      </p:childTnLst>
                                    </p:cTn>
                                  </p:par>
                                  <p:par>
                                    <p:cTn id="23" presetID="26" presetClass="emph" presetSubtype="0" fill="hold" grpId="1" nodeType="withEffect">
                                      <p:stCondLst>
                                        <p:cond delay="500"/>
                                      </p:stCondLst>
                                      <p:iterate type="lt">
                                        <p:tmPct val="10000"/>
                                      </p:iterate>
                                      <p:childTnLst>
                                        <p:animEffect transition="out" filter="fade">
                                          <p:cBhvr>
                                            <p:cTn id="24" dur="500" tmFilter="0, 0; .2, .5; .8, .5; 1, 0"/>
                                            <p:tgtEl>
                                              <p:spTgt spid="29"/>
                                            </p:tgtEl>
                                          </p:cBhvr>
                                        </p:animEffect>
                                        <p:animScale>
                                          <p:cBhvr>
                                            <p:cTn id="25" dur="250" autoRev="1" fill="hold"/>
                                            <p:tgtEl>
                                              <p:spTgt spid="29"/>
                                            </p:tgtEl>
                                          </p:cBhvr>
                                          <p:by x="105000" y="105000"/>
                                        </p:animScale>
                                      </p:childTnLst>
                                    </p:cTn>
                                  </p:par>
                                </p:childTnLst>
                              </p:cTn>
                            </p:par>
                            <p:par>
                              <p:cTn id="26" fill="hold">
                                <p:stCondLst>
                                  <p:cond delay="2000"/>
                                </p:stCondLst>
                                <p:childTnLst>
                                  <p:par>
                                    <p:cTn id="27" presetID="2" presetClass="entr" presetSubtype="8" fill="hold" grpId="0" nodeType="afterEffect" p14:presetBounceEnd="67000">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14:bounceEnd="67000">
                                          <p:cBhvr additive="base">
                                            <p:cTn id="29" dur="2000" fill="hold"/>
                                            <p:tgtEl>
                                              <p:spTgt spid="26"/>
                                            </p:tgtEl>
                                            <p:attrNameLst>
                                              <p:attrName>ppt_x</p:attrName>
                                            </p:attrNameLst>
                                          </p:cBhvr>
                                          <p:tavLst>
                                            <p:tav tm="0">
                                              <p:val>
                                                <p:strVal val="0-#ppt_w/2"/>
                                              </p:val>
                                            </p:tav>
                                            <p:tav tm="100000">
                                              <p:val>
                                                <p:strVal val="#ppt_x"/>
                                              </p:val>
                                            </p:tav>
                                          </p:tavLst>
                                        </p:anim>
                                        <p:anim calcmode="lin" valueType="num" p14:bounceEnd="67000">
                                          <p:cBhvr additive="base">
                                            <p:cTn id="30" dur="2000" fill="hold"/>
                                            <p:tgtEl>
                                              <p:spTgt spid="26"/>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2" presetClass="entr" presetSubtype="4" fill="hold" nodeType="afterEffect" p14:presetBounceEnd="67000">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14:bounceEnd="67000">
                                          <p:cBhvr additive="base">
                                            <p:cTn id="34" dur="2000" fill="hold"/>
                                            <p:tgtEl>
                                              <p:spTgt spid="23"/>
                                            </p:tgtEl>
                                            <p:attrNameLst>
                                              <p:attrName>ppt_x</p:attrName>
                                            </p:attrNameLst>
                                          </p:cBhvr>
                                          <p:tavLst>
                                            <p:tav tm="0">
                                              <p:val>
                                                <p:strVal val="#ppt_x"/>
                                              </p:val>
                                            </p:tav>
                                            <p:tav tm="100000">
                                              <p:val>
                                                <p:strVal val="#ppt_x"/>
                                              </p:val>
                                            </p:tav>
                                          </p:tavLst>
                                        </p:anim>
                                        <p:anim calcmode="lin" valueType="num" p14:bounceEnd="67000">
                                          <p:cBhvr additive="base">
                                            <p:cTn id="35" dur="2000" fill="hold"/>
                                            <p:tgtEl>
                                              <p:spTgt spid="23"/>
                                            </p:tgtEl>
                                            <p:attrNameLst>
                                              <p:attrName>ppt_y</p:attrName>
                                            </p:attrNameLst>
                                          </p:cBhvr>
                                          <p:tavLst>
                                            <p:tav tm="0">
                                              <p:val>
                                                <p:strVal val="1+#ppt_h/2"/>
                                              </p:val>
                                            </p:tav>
                                            <p:tav tm="100000">
                                              <p:val>
                                                <p:strVal val="#ppt_y"/>
                                              </p:val>
                                            </p:tav>
                                          </p:tavLst>
                                        </p:anim>
                                      </p:childTnLst>
                                    </p:cTn>
                                  </p:par>
                                  <p:par>
                                    <p:cTn id="36" presetID="8" presetClass="emph" presetSubtype="0" repeatCount="indefinite" fill="hold" nodeType="withEffect">
                                      <p:stCondLst>
                                        <p:cond delay="0"/>
                                      </p:stCondLst>
                                      <p:childTnLst>
                                        <p:animRot by="21600000">
                                          <p:cBhvr>
                                            <p:cTn id="37" dur="2000" fill="hold"/>
                                            <p:tgtEl>
                                              <p:spTgt spid="23"/>
                                            </p:tgtEl>
                                            <p:attrNameLst>
                                              <p:attrName>r</p:attrName>
                                            </p:attrNameLst>
                                          </p:cBhvr>
                                        </p:animRot>
                                      </p:childTnLst>
                                    </p:cTn>
                                  </p:par>
                                  <p:par>
                                    <p:cTn id="38" presetID="2" presetClass="entr" presetSubtype="4" fill="hold" nodeType="withEffect" p14:presetBounceEnd="67000">
                                      <p:stCondLst>
                                        <p:cond delay="200"/>
                                      </p:stCondLst>
                                      <p:childTnLst>
                                        <p:set>
                                          <p:cBhvr>
                                            <p:cTn id="39" dur="1" fill="hold">
                                              <p:stCondLst>
                                                <p:cond delay="0"/>
                                              </p:stCondLst>
                                            </p:cTn>
                                            <p:tgtEl>
                                              <p:spTgt spid="24"/>
                                            </p:tgtEl>
                                            <p:attrNameLst>
                                              <p:attrName>style.visibility</p:attrName>
                                            </p:attrNameLst>
                                          </p:cBhvr>
                                          <p:to>
                                            <p:strVal val="visible"/>
                                          </p:to>
                                        </p:set>
                                        <p:anim calcmode="lin" valueType="num" p14:bounceEnd="67000">
                                          <p:cBhvr additive="base">
                                            <p:cTn id="40" dur="2000" fill="hold"/>
                                            <p:tgtEl>
                                              <p:spTgt spid="24"/>
                                            </p:tgtEl>
                                            <p:attrNameLst>
                                              <p:attrName>ppt_x</p:attrName>
                                            </p:attrNameLst>
                                          </p:cBhvr>
                                          <p:tavLst>
                                            <p:tav tm="0">
                                              <p:val>
                                                <p:strVal val="#ppt_x"/>
                                              </p:val>
                                            </p:tav>
                                            <p:tav tm="100000">
                                              <p:val>
                                                <p:strVal val="#ppt_x"/>
                                              </p:val>
                                            </p:tav>
                                          </p:tavLst>
                                        </p:anim>
                                        <p:anim calcmode="lin" valueType="num" p14:bounceEnd="67000">
                                          <p:cBhvr additive="base">
                                            <p:cTn id="41" dur="2000" fill="hold"/>
                                            <p:tgtEl>
                                              <p:spTgt spid="24"/>
                                            </p:tgtEl>
                                            <p:attrNameLst>
                                              <p:attrName>ppt_y</p:attrName>
                                            </p:attrNameLst>
                                          </p:cBhvr>
                                          <p:tavLst>
                                            <p:tav tm="0">
                                              <p:val>
                                                <p:strVal val="1+#ppt_h/2"/>
                                              </p:val>
                                            </p:tav>
                                            <p:tav tm="100000">
                                              <p:val>
                                                <p:strVal val="#ppt_y"/>
                                              </p:val>
                                            </p:tav>
                                          </p:tavLst>
                                        </p:anim>
                                      </p:childTnLst>
                                    </p:cTn>
                                  </p:par>
                                  <p:par>
                                    <p:cTn id="42" presetID="8" presetClass="emph" presetSubtype="0" repeatCount="indefinite" fill="hold" nodeType="withEffect">
                                      <p:stCondLst>
                                        <p:cond delay="200"/>
                                      </p:stCondLst>
                                      <p:childTnLst>
                                        <p:animRot by="21600000">
                                          <p:cBhvr>
                                            <p:cTn id="43" dur="2000" fill="hold"/>
                                            <p:tgtEl>
                                              <p:spTgt spid="24"/>
                                            </p:tgtEl>
                                            <p:attrNameLst>
                                              <p:attrName>r</p:attrName>
                                            </p:attrNameLst>
                                          </p:cBhvr>
                                        </p:animRot>
                                      </p:childTnLst>
                                    </p:cTn>
                                  </p:par>
                                  <p:par>
                                    <p:cTn id="44" presetID="2" presetClass="entr" presetSubtype="4" fill="hold" nodeType="withEffect" p14:presetBounceEnd="67000">
                                      <p:stCondLst>
                                        <p:cond delay="500"/>
                                      </p:stCondLst>
                                      <p:childTnLst>
                                        <p:set>
                                          <p:cBhvr>
                                            <p:cTn id="45" dur="1" fill="hold">
                                              <p:stCondLst>
                                                <p:cond delay="0"/>
                                              </p:stCondLst>
                                            </p:cTn>
                                            <p:tgtEl>
                                              <p:spTgt spid="25"/>
                                            </p:tgtEl>
                                            <p:attrNameLst>
                                              <p:attrName>style.visibility</p:attrName>
                                            </p:attrNameLst>
                                          </p:cBhvr>
                                          <p:to>
                                            <p:strVal val="visible"/>
                                          </p:to>
                                        </p:set>
                                        <p:anim calcmode="lin" valueType="num" p14:bounceEnd="67000">
                                          <p:cBhvr additive="base">
                                            <p:cTn id="46" dur="2000" fill="hold"/>
                                            <p:tgtEl>
                                              <p:spTgt spid="25"/>
                                            </p:tgtEl>
                                            <p:attrNameLst>
                                              <p:attrName>ppt_x</p:attrName>
                                            </p:attrNameLst>
                                          </p:cBhvr>
                                          <p:tavLst>
                                            <p:tav tm="0">
                                              <p:val>
                                                <p:strVal val="#ppt_x"/>
                                              </p:val>
                                            </p:tav>
                                            <p:tav tm="100000">
                                              <p:val>
                                                <p:strVal val="#ppt_x"/>
                                              </p:val>
                                            </p:tav>
                                          </p:tavLst>
                                        </p:anim>
                                        <p:anim calcmode="lin" valueType="num" p14:bounceEnd="67000">
                                          <p:cBhvr additive="base">
                                            <p:cTn id="47" dur="2000" fill="hold"/>
                                            <p:tgtEl>
                                              <p:spTgt spid="25"/>
                                            </p:tgtEl>
                                            <p:attrNameLst>
                                              <p:attrName>ppt_y</p:attrName>
                                            </p:attrNameLst>
                                          </p:cBhvr>
                                          <p:tavLst>
                                            <p:tav tm="0">
                                              <p:val>
                                                <p:strVal val="1+#ppt_h/2"/>
                                              </p:val>
                                            </p:tav>
                                            <p:tav tm="100000">
                                              <p:val>
                                                <p:strVal val="#ppt_y"/>
                                              </p:val>
                                            </p:tav>
                                          </p:tavLst>
                                        </p:anim>
                                      </p:childTnLst>
                                    </p:cTn>
                                  </p:par>
                                  <p:par>
                                    <p:cTn id="48" presetID="8" presetClass="emph" presetSubtype="0" repeatCount="indefinite" fill="hold" nodeType="withEffect">
                                      <p:stCondLst>
                                        <p:cond delay="500"/>
                                      </p:stCondLst>
                                      <p:childTnLst>
                                        <p:animRot by="21600000">
                                          <p:cBhvr>
                                            <p:cTn id="49" dur="2000" fill="hold"/>
                                            <p:tgtEl>
                                              <p:spTgt spid="25"/>
                                            </p:tgtEl>
                                            <p:attrNameLst>
                                              <p:attrName>r</p:attrName>
                                            </p:attrNameLst>
                                          </p:cBhvr>
                                        </p:animRot>
                                      </p:childTnLst>
                                    </p:cTn>
                                  </p:par>
                                  <p:par>
                                    <p:cTn id="50" presetID="45" presetClass="entr" presetSubtype="0" fill="hold" nodeType="withEffect">
                                      <p:stCondLst>
                                        <p:cond delay="50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2000"/>
                                            <p:tgtEl>
                                              <p:spTgt spid="16"/>
                                            </p:tgtEl>
                                          </p:cBhvr>
                                        </p:animEffect>
                                        <p:anim calcmode="lin" valueType="num">
                                          <p:cBhvr>
                                            <p:cTn id="53" dur="2000" fill="hold"/>
                                            <p:tgtEl>
                                              <p:spTgt spid="16"/>
                                            </p:tgtEl>
                                            <p:attrNameLst>
                                              <p:attrName>ppt_w</p:attrName>
                                            </p:attrNameLst>
                                          </p:cBhvr>
                                          <p:tavLst>
                                            <p:tav tm="0" fmla="#ppt_w*sin(2.5*pi*$)">
                                              <p:val>
                                                <p:fltVal val="0"/>
                                              </p:val>
                                            </p:tav>
                                            <p:tav tm="100000">
                                              <p:val>
                                                <p:fltVal val="1"/>
                                              </p:val>
                                            </p:tav>
                                          </p:tavLst>
                                        </p:anim>
                                        <p:anim calcmode="lin" valueType="num">
                                          <p:cBhvr>
                                            <p:cTn id="54" dur="2000" fill="hold"/>
                                            <p:tgtEl>
                                              <p:spTgt spid="16"/>
                                            </p:tgtEl>
                                            <p:attrNameLst>
                                              <p:attrName>ppt_h</p:attrName>
                                            </p:attrNameLst>
                                          </p:cBhvr>
                                          <p:tavLst>
                                            <p:tav tm="0">
                                              <p:val>
                                                <p:strVal val="#ppt_h"/>
                                              </p:val>
                                            </p:tav>
                                            <p:tav tm="100000">
                                              <p:val>
                                                <p:strVal val="#ppt_h"/>
                                              </p:val>
                                            </p:tav>
                                          </p:tavLst>
                                        </p:anim>
                                      </p:childTnLst>
                                    </p:cTn>
                                  </p:par>
                                  <p:par>
                                    <p:cTn id="55" presetID="29"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ppt_x</p:attrName>
                                            </p:attrNameLst>
                                          </p:cBhvr>
                                          <p:tavLst>
                                            <p:tav tm="0">
                                              <p:val>
                                                <p:strVal val="#ppt_x-.2"/>
                                              </p:val>
                                            </p:tav>
                                            <p:tav tm="100000">
                                              <p:val>
                                                <p:strVal val="#ppt_x"/>
                                              </p:val>
                                            </p:tav>
                                          </p:tavLst>
                                        </p:anim>
                                        <p:anim calcmode="lin" valueType="num">
                                          <p:cBhvr>
                                            <p:cTn id="58" dur="5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5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26" grpId="0"/>
          <p:bldP spid="29" grpId="0"/>
          <p:bldP spid="29" grpId="1"/>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par>
                                    <p:cTn id="10" presetID="21" presetClass="entr" presetSubtype="2"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heel(2)">
                                          <p:cBhvr>
                                            <p:cTn id="12" dur="500"/>
                                            <p:tgtEl>
                                              <p:spTgt spid="18"/>
                                            </p:tgtEl>
                                          </p:cBhvr>
                                        </p:animEffect>
                                      </p:childTnLst>
                                    </p:cTn>
                                  </p:par>
                                </p:childTnLst>
                              </p:cTn>
                            </p:par>
                            <p:par>
                              <p:cTn id="13" fill="hold">
                                <p:stCondLst>
                                  <p:cond delay="1000"/>
                                </p:stCondLst>
                                <p:childTnLst>
                                  <p:par>
                                    <p:cTn id="14" presetID="2" presetClass="entr" presetSubtype="4" fill="hold" grpId="0" nodeType="afterEffect">
                                      <p:stCondLst>
                                        <p:cond delay="0"/>
                                      </p:stCondLst>
                                      <p:iterate type="lt">
                                        <p:tmPct val="10000"/>
                                      </p:iterate>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ppt_x</p:attrName>
                                            </p:attrNameLst>
                                          </p:cBhvr>
                                          <p:tavLst>
                                            <p:tav tm="0">
                                              <p:val>
                                                <p:strVal val="#ppt_x"/>
                                              </p:val>
                                            </p:tav>
                                            <p:tav tm="100000">
                                              <p:val>
                                                <p:strVal val="#ppt_x"/>
                                              </p:val>
                                            </p:tav>
                                          </p:tavLst>
                                        </p:anim>
                                        <p:anim calcmode="lin" valueType="num">
                                          <p:cBhvr>
                                            <p:cTn id="17" dur="500" fill="hold"/>
                                            <p:tgtEl>
                                              <p:spTgt spid="20"/>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8" fill="hold" grpId="0" nodeType="afterEffect">
                                      <p:stCondLst>
                                        <p:cond delay="0"/>
                                      </p:stCondLst>
                                      <p:iterate type="lt">
                                        <p:tmPct val="10000"/>
                                      </p:iterate>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ppt_x</p:attrName>
                                            </p:attrNameLst>
                                          </p:cBhvr>
                                          <p:tavLst>
                                            <p:tav tm="0">
                                              <p:val>
                                                <p:strVal val="0-#ppt_w/2"/>
                                              </p:val>
                                            </p:tav>
                                            <p:tav tm="100000">
                                              <p:val>
                                                <p:strVal val="#ppt_x"/>
                                              </p:val>
                                            </p:tav>
                                          </p:tavLst>
                                        </p:anim>
                                        <p:anim calcmode="lin" valueType="num">
                                          <p:cBhvr>
                                            <p:cTn id="22" dur="500" fill="hold"/>
                                            <p:tgtEl>
                                              <p:spTgt spid="29"/>
                                            </p:tgtEl>
                                            <p:attrNameLst>
                                              <p:attrName>ppt_y</p:attrName>
                                            </p:attrNameLst>
                                          </p:cBhvr>
                                          <p:tavLst>
                                            <p:tav tm="0">
                                              <p:val>
                                                <p:strVal val="#ppt_y"/>
                                              </p:val>
                                            </p:tav>
                                            <p:tav tm="100000">
                                              <p:val>
                                                <p:strVal val="#ppt_y"/>
                                              </p:val>
                                            </p:tav>
                                          </p:tavLst>
                                        </p:anim>
                                      </p:childTnLst>
                                    </p:cTn>
                                  </p:par>
                                  <p:par>
                                    <p:cTn id="23" presetID="26" presetClass="emph" presetSubtype="0" fill="hold" grpId="1" nodeType="withEffect">
                                      <p:stCondLst>
                                        <p:cond delay="500"/>
                                      </p:stCondLst>
                                      <p:iterate type="lt">
                                        <p:tmPct val="10000"/>
                                      </p:iterate>
                                      <p:childTnLst>
                                        <p:animEffect transition="out" filter="fade">
                                          <p:cBhvr>
                                            <p:cTn id="24" dur="500" tmFilter="0, 0; .2, .5; .8, .5; 1, 0"/>
                                            <p:tgtEl>
                                              <p:spTgt spid="29"/>
                                            </p:tgtEl>
                                          </p:cBhvr>
                                        </p:animEffect>
                                        <p:animScale>
                                          <p:cBhvr>
                                            <p:cTn id="25" dur="250" autoRev="1" fill="hold"/>
                                            <p:tgtEl>
                                              <p:spTgt spid="29"/>
                                            </p:tgtEl>
                                          </p:cBhvr>
                                          <p:by x="105000" y="105000"/>
                                        </p:animScale>
                                      </p:childTnLst>
                                    </p:cTn>
                                  </p:par>
                                </p:childTnLst>
                              </p:cTn>
                            </p:par>
                            <p:par>
                              <p:cTn id="26" fill="hold">
                                <p:stCondLst>
                                  <p:cond delay="2000"/>
                                </p:stCondLst>
                                <p:childTnLst>
                                  <p:par>
                                    <p:cTn id="27" presetID="2" presetClass="entr" presetSubtype="8"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2000" fill="hold"/>
                                            <p:tgtEl>
                                              <p:spTgt spid="26"/>
                                            </p:tgtEl>
                                            <p:attrNameLst>
                                              <p:attrName>ppt_x</p:attrName>
                                            </p:attrNameLst>
                                          </p:cBhvr>
                                          <p:tavLst>
                                            <p:tav tm="0">
                                              <p:val>
                                                <p:strVal val="0-#ppt_w/2"/>
                                              </p:val>
                                            </p:tav>
                                            <p:tav tm="100000">
                                              <p:val>
                                                <p:strVal val="#ppt_x"/>
                                              </p:val>
                                            </p:tav>
                                          </p:tavLst>
                                        </p:anim>
                                        <p:anim calcmode="lin" valueType="num">
                                          <p:cBhvr additive="base">
                                            <p:cTn id="30" dur="2000" fill="hold"/>
                                            <p:tgtEl>
                                              <p:spTgt spid="26"/>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2" presetClass="entr" presetSubtype="4"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2000" fill="hold"/>
                                            <p:tgtEl>
                                              <p:spTgt spid="23"/>
                                            </p:tgtEl>
                                            <p:attrNameLst>
                                              <p:attrName>ppt_x</p:attrName>
                                            </p:attrNameLst>
                                          </p:cBhvr>
                                          <p:tavLst>
                                            <p:tav tm="0">
                                              <p:val>
                                                <p:strVal val="#ppt_x"/>
                                              </p:val>
                                            </p:tav>
                                            <p:tav tm="100000">
                                              <p:val>
                                                <p:strVal val="#ppt_x"/>
                                              </p:val>
                                            </p:tav>
                                          </p:tavLst>
                                        </p:anim>
                                        <p:anim calcmode="lin" valueType="num">
                                          <p:cBhvr additive="base">
                                            <p:cTn id="35" dur="2000" fill="hold"/>
                                            <p:tgtEl>
                                              <p:spTgt spid="23"/>
                                            </p:tgtEl>
                                            <p:attrNameLst>
                                              <p:attrName>ppt_y</p:attrName>
                                            </p:attrNameLst>
                                          </p:cBhvr>
                                          <p:tavLst>
                                            <p:tav tm="0">
                                              <p:val>
                                                <p:strVal val="1+#ppt_h/2"/>
                                              </p:val>
                                            </p:tav>
                                            <p:tav tm="100000">
                                              <p:val>
                                                <p:strVal val="#ppt_y"/>
                                              </p:val>
                                            </p:tav>
                                          </p:tavLst>
                                        </p:anim>
                                      </p:childTnLst>
                                    </p:cTn>
                                  </p:par>
                                  <p:par>
                                    <p:cTn id="36" presetID="8" presetClass="emph" presetSubtype="0" repeatCount="indefinite" fill="hold" nodeType="withEffect">
                                      <p:stCondLst>
                                        <p:cond delay="0"/>
                                      </p:stCondLst>
                                      <p:childTnLst>
                                        <p:animRot by="21600000">
                                          <p:cBhvr>
                                            <p:cTn id="37" dur="2000" fill="hold"/>
                                            <p:tgtEl>
                                              <p:spTgt spid="23"/>
                                            </p:tgtEl>
                                            <p:attrNameLst>
                                              <p:attrName>r</p:attrName>
                                            </p:attrNameLst>
                                          </p:cBhvr>
                                        </p:animRot>
                                      </p:childTnLst>
                                    </p:cTn>
                                  </p:par>
                                  <p:par>
                                    <p:cTn id="38" presetID="2" presetClass="entr" presetSubtype="4" fill="hold" nodeType="withEffect">
                                      <p:stCondLst>
                                        <p:cond delay="20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2000" fill="hold"/>
                                            <p:tgtEl>
                                              <p:spTgt spid="24"/>
                                            </p:tgtEl>
                                            <p:attrNameLst>
                                              <p:attrName>ppt_x</p:attrName>
                                            </p:attrNameLst>
                                          </p:cBhvr>
                                          <p:tavLst>
                                            <p:tav tm="0">
                                              <p:val>
                                                <p:strVal val="#ppt_x"/>
                                              </p:val>
                                            </p:tav>
                                            <p:tav tm="100000">
                                              <p:val>
                                                <p:strVal val="#ppt_x"/>
                                              </p:val>
                                            </p:tav>
                                          </p:tavLst>
                                        </p:anim>
                                        <p:anim calcmode="lin" valueType="num">
                                          <p:cBhvr additive="base">
                                            <p:cTn id="41" dur="2000" fill="hold"/>
                                            <p:tgtEl>
                                              <p:spTgt spid="24"/>
                                            </p:tgtEl>
                                            <p:attrNameLst>
                                              <p:attrName>ppt_y</p:attrName>
                                            </p:attrNameLst>
                                          </p:cBhvr>
                                          <p:tavLst>
                                            <p:tav tm="0">
                                              <p:val>
                                                <p:strVal val="1+#ppt_h/2"/>
                                              </p:val>
                                            </p:tav>
                                            <p:tav tm="100000">
                                              <p:val>
                                                <p:strVal val="#ppt_y"/>
                                              </p:val>
                                            </p:tav>
                                          </p:tavLst>
                                        </p:anim>
                                      </p:childTnLst>
                                    </p:cTn>
                                  </p:par>
                                  <p:par>
                                    <p:cTn id="42" presetID="8" presetClass="emph" presetSubtype="0" repeatCount="indefinite" fill="hold" nodeType="withEffect">
                                      <p:stCondLst>
                                        <p:cond delay="200"/>
                                      </p:stCondLst>
                                      <p:childTnLst>
                                        <p:animRot by="21600000">
                                          <p:cBhvr>
                                            <p:cTn id="43" dur="2000" fill="hold"/>
                                            <p:tgtEl>
                                              <p:spTgt spid="24"/>
                                            </p:tgtEl>
                                            <p:attrNameLst>
                                              <p:attrName>r</p:attrName>
                                            </p:attrNameLst>
                                          </p:cBhvr>
                                        </p:animRot>
                                      </p:childTnLst>
                                    </p:cTn>
                                  </p:par>
                                  <p:par>
                                    <p:cTn id="44" presetID="2" presetClass="entr" presetSubtype="4" fill="hold" nodeType="withEffect">
                                      <p:stCondLst>
                                        <p:cond delay="50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2000" fill="hold"/>
                                            <p:tgtEl>
                                              <p:spTgt spid="25"/>
                                            </p:tgtEl>
                                            <p:attrNameLst>
                                              <p:attrName>ppt_x</p:attrName>
                                            </p:attrNameLst>
                                          </p:cBhvr>
                                          <p:tavLst>
                                            <p:tav tm="0">
                                              <p:val>
                                                <p:strVal val="#ppt_x"/>
                                              </p:val>
                                            </p:tav>
                                            <p:tav tm="100000">
                                              <p:val>
                                                <p:strVal val="#ppt_x"/>
                                              </p:val>
                                            </p:tav>
                                          </p:tavLst>
                                        </p:anim>
                                        <p:anim calcmode="lin" valueType="num">
                                          <p:cBhvr additive="base">
                                            <p:cTn id="47" dur="2000" fill="hold"/>
                                            <p:tgtEl>
                                              <p:spTgt spid="25"/>
                                            </p:tgtEl>
                                            <p:attrNameLst>
                                              <p:attrName>ppt_y</p:attrName>
                                            </p:attrNameLst>
                                          </p:cBhvr>
                                          <p:tavLst>
                                            <p:tav tm="0">
                                              <p:val>
                                                <p:strVal val="1+#ppt_h/2"/>
                                              </p:val>
                                            </p:tav>
                                            <p:tav tm="100000">
                                              <p:val>
                                                <p:strVal val="#ppt_y"/>
                                              </p:val>
                                            </p:tav>
                                          </p:tavLst>
                                        </p:anim>
                                      </p:childTnLst>
                                    </p:cTn>
                                  </p:par>
                                  <p:par>
                                    <p:cTn id="48" presetID="8" presetClass="emph" presetSubtype="0" repeatCount="indefinite" fill="hold" nodeType="withEffect">
                                      <p:stCondLst>
                                        <p:cond delay="500"/>
                                      </p:stCondLst>
                                      <p:childTnLst>
                                        <p:animRot by="21600000">
                                          <p:cBhvr>
                                            <p:cTn id="49" dur="2000" fill="hold"/>
                                            <p:tgtEl>
                                              <p:spTgt spid="25"/>
                                            </p:tgtEl>
                                            <p:attrNameLst>
                                              <p:attrName>r</p:attrName>
                                            </p:attrNameLst>
                                          </p:cBhvr>
                                        </p:animRot>
                                      </p:childTnLst>
                                    </p:cTn>
                                  </p:par>
                                  <p:par>
                                    <p:cTn id="50" presetID="45" presetClass="entr" presetSubtype="0" fill="hold" nodeType="withEffect">
                                      <p:stCondLst>
                                        <p:cond delay="50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2000"/>
                                            <p:tgtEl>
                                              <p:spTgt spid="16"/>
                                            </p:tgtEl>
                                          </p:cBhvr>
                                        </p:animEffect>
                                        <p:anim calcmode="lin" valueType="num">
                                          <p:cBhvr>
                                            <p:cTn id="53" dur="2000" fill="hold"/>
                                            <p:tgtEl>
                                              <p:spTgt spid="16"/>
                                            </p:tgtEl>
                                            <p:attrNameLst>
                                              <p:attrName>ppt_w</p:attrName>
                                            </p:attrNameLst>
                                          </p:cBhvr>
                                          <p:tavLst>
                                            <p:tav tm="0" fmla="#ppt_w*sin(2.5*pi*$)">
                                              <p:val>
                                                <p:fltVal val="0"/>
                                              </p:val>
                                            </p:tav>
                                            <p:tav tm="100000">
                                              <p:val>
                                                <p:fltVal val="1"/>
                                              </p:val>
                                            </p:tav>
                                          </p:tavLst>
                                        </p:anim>
                                        <p:anim calcmode="lin" valueType="num">
                                          <p:cBhvr>
                                            <p:cTn id="54" dur="2000" fill="hold"/>
                                            <p:tgtEl>
                                              <p:spTgt spid="16"/>
                                            </p:tgtEl>
                                            <p:attrNameLst>
                                              <p:attrName>ppt_h</p:attrName>
                                            </p:attrNameLst>
                                          </p:cBhvr>
                                          <p:tavLst>
                                            <p:tav tm="0">
                                              <p:val>
                                                <p:strVal val="#ppt_h"/>
                                              </p:val>
                                            </p:tav>
                                            <p:tav tm="100000">
                                              <p:val>
                                                <p:strVal val="#ppt_h"/>
                                              </p:val>
                                            </p:tav>
                                          </p:tavLst>
                                        </p:anim>
                                      </p:childTnLst>
                                    </p:cTn>
                                  </p:par>
                                  <p:par>
                                    <p:cTn id="55" presetID="29"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ppt_x</p:attrName>
                                            </p:attrNameLst>
                                          </p:cBhvr>
                                          <p:tavLst>
                                            <p:tav tm="0">
                                              <p:val>
                                                <p:strVal val="#ppt_x-.2"/>
                                              </p:val>
                                            </p:tav>
                                            <p:tav tm="100000">
                                              <p:val>
                                                <p:strVal val="#ppt_x"/>
                                              </p:val>
                                            </p:tav>
                                          </p:tavLst>
                                        </p:anim>
                                        <p:anim calcmode="lin" valueType="num">
                                          <p:cBhvr>
                                            <p:cTn id="58" dur="5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5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26" grpId="0"/>
          <p:bldP spid="29" grpId="0"/>
          <p:bldP spid="29" grpId="1"/>
          <p:bldP spid="17"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Freeform 17"/>
          <p:cNvSpPr>
            <a:spLocks noEditPoints="1"/>
          </p:cNvSpPr>
          <p:nvPr/>
        </p:nvSpPr>
        <p:spPr bwMode="auto">
          <a:xfrm>
            <a:off x="4063479" y="1791345"/>
            <a:ext cx="4065043" cy="3368323"/>
          </a:xfrm>
          <a:custGeom>
            <a:avLst/>
            <a:gdLst>
              <a:gd name="T0" fmla="*/ 170 w 326"/>
              <a:gd name="T1" fmla="*/ 108 h 272"/>
              <a:gd name="T2" fmla="*/ 148 w 326"/>
              <a:gd name="T3" fmla="*/ 160 h 272"/>
              <a:gd name="T4" fmla="*/ 148 w 326"/>
              <a:gd name="T5" fmla="*/ 106 h 272"/>
              <a:gd name="T6" fmla="*/ 206 w 326"/>
              <a:gd name="T7" fmla="*/ 83 h 272"/>
              <a:gd name="T8" fmla="*/ 181 w 326"/>
              <a:gd name="T9" fmla="*/ 83 h 272"/>
              <a:gd name="T10" fmla="*/ 204 w 326"/>
              <a:gd name="T11" fmla="*/ 160 h 272"/>
              <a:gd name="T12" fmla="*/ 242 w 326"/>
              <a:gd name="T13" fmla="*/ 118 h 272"/>
              <a:gd name="T14" fmla="*/ 217 w 326"/>
              <a:gd name="T15" fmla="*/ 118 h 272"/>
              <a:gd name="T16" fmla="*/ 239 w 326"/>
              <a:gd name="T17" fmla="*/ 160 h 272"/>
              <a:gd name="T18" fmla="*/ 277 w 326"/>
              <a:gd name="T19" fmla="*/ 97 h 272"/>
              <a:gd name="T20" fmla="*/ 252 w 326"/>
              <a:gd name="T21" fmla="*/ 97 h 272"/>
              <a:gd name="T22" fmla="*/ 275 w 326"/>
              <a:gd name="T23" fmla="*/ 160 h 272"/>
              <a:gd name="T24" fmla="*/ 73 w 326"/>
              <a:gd name="T25" fmla="*/ 50 h 272"/>
              <a:gd name="T26" fmla="*/ 53 w 326"/>
              <a:gd name="T27" fmla="*/ 14 h 272"/>
              <a:gd name="T28" fmla="*/ 32 w 326"/>
              <a:gd name="T29" fmla="*/ 50 h 272"/>
              <a:gd name="T30" fmla="*/ 106 w 326"/>
              <a:gd name="T31" fmla="*/ 128 h 272"/>
              <a:gd name="T32" fmla="*/ 116 w 326"/>
              <a:gd name="T33" fmla="*/ 127 h 272"/>
              <a:gd name="T34" fmla="*/ 145 w 326"/>
              <a:gd name="T35" fmla="*/ 98 h 272"/>
              <a:gd name="T36" fmla="*/ 165 w 326"/>
              <a:gd name="T37" fmla="*/ 62 h 272"/>
              <a:gd name="T38" fmla="*/ 131 w 326"/>
              <a:gd name="T39" fmla="*/ 86 h 272"/>
              <a:gd name="T40" fmla="*/ 110 w 326"/>
              <a:gd name="T41" fmla="*/ 107 h 272"/>
              <a:gd name="T42" fmla="*/ 89 w 326"/>
              <a:gd name="T43" fmla="*/ 83 h 272"/>
              <a:gd name="T44" fmla="*/ 87 w 326"/>
              <a:gd name="T45" fmla="*/ 80 h 272"/>
              <a:gd name="T46" fmla="*/ 58 w 326"/>
              <a:gd name="T47" fmla="*/ 102 h 272"/>
              <a:gd name="T48" fmla="*/ 54 w 326"/>
              <a:gd name="T49" fmla="*/ 75 h 272"/>
              <a:gd name="T50" fmla="*/ 49 w 326"/>
              <a:gd name="T51" fmla="*/ 84 h 272"/>
              <a:gd name="T52" fmla="*/ 33 w 326"/>
              <a:gd name="T53" fmla="*/ 75 h 272"/>
              <a:gd name="T54" fmla="*/ 2 w 326"/>
              <a:gd name="T55" fmla="*/ 165 h 272"/>
              <a:gd name="T56" fmla="*/ 18 w 326"/>
              <a:gd name="T57" fmla="*/ 133 h 272"/>
              <a:gd name="T58" fmla="*/ 25 w 326"/>
              <a:gd name="T59" fmla="*/ 167 h 272"/>
              <a:gd name="T60" fmla="*/ 49 w 326"/>
              <a:gd name="T61" fmla="*/ 259 h 272"/>
              <a:gd name="T62" fmla="*/ 55 w 326"/>
              <a:gd name="T63" fmla="*/ 259 h 272"/>
              <a:gd name="T64" fmla="*/ 80 w 326"/>
              <a:gd name="T65" fmla="*/ 167 h 272"/>
              <a:gd name="T66" fmla="*/ 86 w 326"/>
              <a:gd name="T67" fmla="*/ 109 h 272"/>
              <a:gd name="T68" fmla="*/ 102 w 326"/>
              <a:gd name="T69" fmla="*/ 126 h 272"/>
              <a:gd name="T70" fmla="*/ 156 w 326"/>
              <a:gd name="T71" fmla="*/ 215 h 272"/>
              <a:gd name="T72" fmla="*/ 151 w 326"/>
              <a:gd name="T73" fmla="*/ 271 h 272"/>
              <a:gd name="T74" fmla="*/ 204 w 326"/>
              <a:gd name="T75" fmla="*/ 215 h 272"/>
              <a:gd name="T76" fmla="*/ 212 w 326"/>
              <a:gd name="T77" fmla="*/ 247 h 272"/>
              <a:gd name="T78" fmla="*/ 251 w 326"/>
              <a:gd name="T79" fmla="*/ 215 h 272"/>
              <a:gd name="T80" fmla="*/ 273 w 326"/>
              <a:gd name="T81" fmla="*/ 271 h 272"/>
              <a:gd name="T82" fmla="*/ 274 w 326"/>
              <a:gd name="T83" fmla="*/ 215 h 272"/>
              <a:gd name="T84" fmla="*/ 142 w 326"/>
              <a:gd name="T85" fmla="*/ 208 h 272"/>
              <a:gd name="T86" fmla="*/ 211 w 326"/>
              <a:gd name="T87" fmla="*/ 0 h 272"/>
              <a:gd name="T88" fmla="*/ 219 w 326"/>
              <a:gd name="T89" fmla="*/ 26 h 272"/>
              <a:gd name="T90" fmla="*/ 112 w 326"/>
              <a:gd name="T91" fmla="*/ 30 h 272"/>
              <a:gd name="T92" fmla="*/ 106 w 326"/>
              <a:gd name="T93" fmla="*/ 97 h 272"/>
              <a:gd name="T94" fmla="*/ 112 w 326"/>
              <a:gd name="T95" fmla="*/ 39 h 272"/>
              <a:gd name="T96" fmla="*/ 317 w 326"/>
              <a:gd name="T97" fmla="*/ 45 h 272"/>
              <a:gd name="T98" fmla="*/ 311 w 326"/>
              <a:gd name="T99" fmla="*/ 194 h 272"/>
              <a:gd name="T100" fmla="*/ 106 w 326"/>
              <a:gd name="T101" fmla="*/ 188 h 272"/>
              <a:gd name="T102" fmla="*/ 102 w 326"/>
              <a:gd name="T103" fmla="*/ 131 h 272"/>
              <a:gd name="T104" fmla="*/ 97 w 326"/>
              <a:gd name="T105" fmla="*/ 127 h 272"/>
              <a:gd name="T106" fmla="*/ 311 w 326"/>
              <a:gd name="T107" fmla="*/ 204 h 272"/>
              <a:gd name="T108" fmla="*/ 311 w 326"/>
              <a:gd name="T109" fmla="*/ 3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6" h="272">
                <a:moveTo>
                  <a:pt x="148" y="106"/>
                </a:moveTo>
                <a:cubicBezTo>
                  <a:pt x="168" y="106"/>
                  <a:pt x="168" y="106"/>
                  <a:pt x="168" y="106"/>
                </a:cubicBezTo>
                <a:cubicBezTo>
                  <a:pt x="169" y="106"/>
                  <a:pt x="170" y="107"/>
                  <a:pt x="170" y="108"/>
                </a:cubicBezTo>
                <a:cubicBezTo>
                  <a:pt x="170" y="158"/>
                  <a:pt x="170" y="158"/>
                  <a:pt x="170" y="158"/>
                </a:cubicBezTo>
                <a:cubicBezTo>
                  <a:pt x="170" y="159"/>
                  <a:pt x="169" y="160"/>
                  <a:pt x="168" y="160"/>
                </a:cubicBezTo>
                <a:cubicBezTo>
                  <a:pt x="148" y="160"/>
                  <a:pt x="148" y="160"/>
                  <a:pt x="148" y="160"/>
                </a:cubicBezTo>
                <a:cubicBezTo>
                  <a:pt x="147" y="160"/>
                  <a:pt x="146" y="159"/>
                  <a:pt x="146" y="158"/>
                </a:cubicBezTo>
                <a:cubicBezTo>
                  <a:pt x="146" y="108"/>
                  <a:pt x="146" y="108"/>
                  <a:pt x="146" y="108"/>
                </a:cubicBezTo>
                <a:cubicBezTo>
                  <a:pt x="146" y="107"/>
                  <a:pt x="147" y="106"/>
                  <a:pt x="148" y="106"/>
                </a:cubicBezTo>
                <a:close/>
                <a:moveTo>
                  <a:pt x="204" y="160"/>
                </a:moveTo>
                <a:cubicBezTo>
                  <a:pt x="205" y="160"/>
                  <a:pt x="206" y="159"/>
                  <a:pt x="206" y="158"/>
                </a:cubicBezTo>
                <a:cubicBezTo>
                  <a:pt x="206" y="83"/>
                  <a:pt x="206" y="83"/>
                  <a:pt x="206" y="83"/>
                </a:cubicBezTo>
                <a:cubicBezTo>
                  <a:pt x="206" y="82"/>
                  <a:pt x="205" y="81"/>
                  <a:pt x="204" y="81"/>
                </a:cubicBezTo>
                <a:cubicBezTo>
                  <a:pt x="183" y="81"/>
                  <a:pt x="183" y="81"/>
                  <a:pt x="183" y="81"/>
                </a:cubicBezTo>
                <a:cubicBezTo>
                  <a:pt x="182" y="81"/>
                  <a:pt x="181" y="82"/>
                  <a:pt x="181" y="83"/>
                </a:cubicBezTo>
                <a:cubicBezTo>
                  <a:pt x="181" y="158"/>
                  <a:pt x="181" y="158"/>
                  <a:pt x="181" y="158"/>
                </a:cubicBezTo>
                <a:cubicBezTo>
                  <a:pt x="181" y="159"/>
                  <a:pt x="182" y="160"/>
                  <a:pt x="183" y="160"/>
                </a:cubicBezTo>
                <a:lnTo>
                  <a:pt x="204" y="160"/>
                </a:lnTo>
                <a:close/>
                <a:moveTo>
                  <a:pt x="239" y="160"/>
                </a:moveTo>
                <a:cubicBezTo>
                  <a:pt x="241" y="160"/>
                  <a:pt x="242" y="159"/>
                  <a:pt x="242" y="158"/>
                </a:cubicBezTo>
                <a:cubicBezTo>
                  <a:pt x="242" y="118"/>
                  <a:pt x="242" y="118"/>
                  <a:pt x="242" y="118"/>
                </a:cubicBezTo>
                <a:cubicBezTo>
                  <a:pt x="242" y="117"/>
                  <a:pt x="241" y="116"/>
                  <a:pt x="239" y="116"/>
                </a:cubicBezTo>
                <a:cubicBezTo>
                  <a:pt x="219" y="116"/>
                  <a:pt x="219" y="116"/>
                  <a:pt x="219" y="116"/>
                </a:cubicBezTo>
                <a:cubicBezTo>
                  <a:pt x="218" y="116"/>
                  <a:pt x="217" y="117"/>
                  <a:pt x="217" y="118"/>
                </a:cubicBezTo>
                <a:cubicBezTo>
                  <a:pt x="217" y="158"/>
                  <a:pt x="217" y="158"/>
                  <a:pt x="217" y="158"/>
                </a:cubicBezTo>
                <a:cubicBezTo>
                  <a:pt x="217" y="159"/>
                  <a:pt x="218" y="160"/>
                  <a:pt x="219" y="160"/>
                </a:cubicBezTo>
                <a:lnTo>
                  <a:pt x="239" y="160"/>
                </a:lnTo>
                <a:close/>
                <a:moveTo>
                  <a:pt x="275" y="160"/>
                </a:moveTo>
                <a:cubicBezTo>
                  <a:pt x="276" y="160"/>
                  <a:pt x="277" y="159"/>
                  <a:pt x="277" y="158"/>
                </a:cubicBezTo>
                <a:cubicBezTo>
                  <a:pt x="277" y="97"/>
                  <a:pt x="277" y="97"/>
                  <a:pt x="277" y="97"/>
                </a:cubicBezTo>
                <a:cubicBezTo>
                  <a:pt x="277" y="96"/>
                  <a:pt x="276" y="95"/>
                  <a:pt x="275" y="95"/>
                </a:cubicBezTo>
                <a:cubicBezTo>
                  <a:pt x="255" y="95"/>
                  <a:pt x="255" y="95"/>
                  <a:pt x="255" y="95"/>
                </a:cubicBezTo>
                <a:cubicBezTo>
                  <a:pt x="253" y="95"/>
                  <a:pt x="252" y="96"/>
                  <a:pt x="252" y="97"/>
                </a:cubicBezTo>
                <a:cubicBezTo>
                  <a:pt x="252" y="158"/>
                  <a:pt x="252" y="158"/>
                  <a:pt x="252" y="158"/>
                </a:cubicBezTo>
                <a:cubicBezTo>
                  <a:pt x="252" y="159"/>
                  <a:pt x="253" y="160"/>
                  <a:pt x="255" y="160"/>
                </a:cubicBezTo>
                <a:lnTo>
                  <a:pt x="275" y="160"/>
                </a:lnTo>
                <a:close/>
                <a:moveTo>
                  <a:pt x="32" y="50"/>
                </a:moveTo>
                <a:cubicBezTo>
                  <a:pt x="35" y="60"/>
                  <a:pt x="42" y="69"/>
                  <a:pt x="53" y="69"/>
                </a:cubicBezTo>
                <a:cubicBezTo>
                  <a:pt x="63" y="69"/>
                  <a:pt x="70" y="60"/>
                  <a:pt x="73" y="50"/>
                </a:cubicBezTo>
                <a:cubicBezTo>
                  <a:pt x="76" y="48"/>
                  <a:pt x="78" y="44"/>
                  <a:pt x="77" y="41"/>
                </a:cubicBezTo>
                <a:cubicBezTo>
                  <a:pt x="77" y="38"/>
                  <a:pt x="76" y="37"/>
                  <a:pt x="74" y="37"/>
                </a:cubicBezTo>
                <a:cubicBezTo>
                  <a:pt x="74" y="24"/>
                  <a:pt x="65" y="14"/>
                  <a:pt x="53" y="14"/>
                </a:cubicBezTo>
                <a:cubicBezTo>
                  <a:pt x="40" y="14"/>
                  <a:pt x="32" y="24"/>
                  <a:pt x="31" y="37"/>
                </a:cubicBezTo>
                <a:cubicBezTo>
                  <a:pt x="29" y="37"/>
                  <a:pt x="28" y="38"/>
                  <a:pt x="27" y="41"/>
                </a:cubicBezTo>
                <a:cubicBezTo>
                  <a:pt x="27" y="44"/>
                  <a:pt x="29" y="49"/>
                  <a:pt x="32" y="50"/>
                </a:cubicBezTo>
                <a:close/>
                <a:moveTo>
                  <a:pt x="102" y="126"/>
                </a:moveTo>
                <a:cubicBezTo>
                  <a:pt x="103" y="127"/>
                  <a:pt x="103" y="127"/>
                  <a:pt x="104" y="127"/>
                </a:cubicBezTo>
                <a:cubicBezTo>
                  <a:pt x="104" y="128"/>
                  <a:pt x="105" y="128"/>
                  <a:pt x="106" y="128"/>
                </a:cubicBezTo>
                <a:cubicBezTo>
                  <a:pt x="107" y="129"/>
                  <a:pt x="108" y="129"/>
                  <a:pt x="109" y="129"/>
                </a:cubicBezTo>
                <a:cubicBezTo>
                  <a:pt x="110" y="129"/>
                  <a:pt x="111" y="128"/>
                  <a:pt x="112" y="128"/>
                </a:cubicBezTo>
                <a:cubicBezTo>
                  <a:pt x="114" y="128"/>
                  <a:pt x="115" y="127"/>
                  <a:pt x="116" y="127"/>
                </a:cubicBezTo>
                <a:cubicBezTo>
                  <a:pt x="117" y="126"/>
                  <a:pt x="118" y="125"/>
                  <a:pt x="120" y="124"/>
                </a:cubicBezTo>
                <a:cubicBezTo>
                  <a:pt x="122" y="121"/>
                  <a:pt x="125" y="119"/>
                  <a:pt x="128" y="116"/>
                </a:cubicBezTo>
                <a:cubicBezTo>
                  <a:pt x="136" y="108"/>
                  <a:pt x="145" y="98"/>
                  <a:pt x="145" y="98"/>
                </a:cubicBezTo>
                <a:cubicBezTo>
                  <a:pt x="148" y="95"/>
                  <a:pt x="148" y="89"/>
                  <a:pt x="145" y="85"/>
                </a:cubicBezTo>
                <a:cubicBezTo>
                  <a:pt x="165" y="66"/>
                  <a:pt x="165" y="66"/>
                  <a:pt x="165" y="66"/>
                </a:cubicBezTo>
                <a:cubicBezTo>
                  <a:pt x="166" y="65"/>
                  <a:pt x="166" y="63"/>
                  <a:pt x="165" y="62"/>
                </a:cubicBezTo>
                <a:cubicBezTo>
                  <a:pt x="164" y="61"/>
                  <a:pt x="162" y="61"/>
                  <a:pt x="161" y="62"/>
                </a:cubicBezTo>
                <a:cubicBezTo>
                  <a:pt x="139" y="83"/>
                  <a:pt x="139" y="83"/>
                  <a:pt x="139" y="83"/>
                </a:cubicBezTo>
                <a:cubicBezTo>
                  <a:pt x="136" y="82"/>
                  <a:pt x="133" y="83"/>
                  <a:pt x="131" y="86"/>
                </a:cubicBezTo>
                <a:cubicBezTo>
                  <a:pt x="131" y="86"/>
                  <a:pt x="131" y="86"/>
                  <a:pt x="131" y="86"/>
                </a:cubicBezTo>
                <a:cubicBezTo>
                  <a:pt x="129" y="87"/>
                  <a:pt x="123" y="94"/>
                  <a:pt x="117" y="100"/>
                </a:cubicBezTo>
                <a:cubicBezTo>
                  <a:pt x="115" y="103"/>
                  <a:pt x="112" y="105"/>
                  <a:pt x="110" y="107"/>
                </a:cubicBezTo>
                <a:cubicBezTo>
                  <a:pt x="108" y="106"/>
                  <a:pt x="106" y="104"/>
                  <a:pt x="105" y="102"/>
                </a:cubicBezTo>
                <a:cubicBezTo>
                  <a:pt x="101" y="97"/>
                  <a:pt x="96" y="92"/>
                  <a:pt x="93" y="88"/>
                </a:cubicBezTo>
                <a:cubicBezTo>
                  <a:pt x="91" y="86"/>
                  <a:pt x="90" y="84"/>
                  <a:pt x="89" y="83"/>
                </a:cubicBezTo>
                <a:cubicBezTo>
                  <a:pt x="88" y="82"/>
                  <a:pt x="88" y="82"/>
                  <a:pt x="88" y="82"/>
                </a:cubicBezTo>
                <a:cubicBezTo>
                  <a:pt x="88" y="81"/>
                  <a:pt x="87" y="81"/>
                  <a:pt x="87" y="81"/>
                </a:cubicBezTo>
                <a:cubicBezTo>
                  <a:pt x="87" y="81"/>
                  <a:pt x="87" y="81"/>
                  <a:pt x="87" y="80"/>
                </a:cubicBezTo>
                <a:cubicBezTo>
                  <a:pt x="86" y="79"/>
                  <a:pt x="83" y="77"/>
                  <a:pt x="73" y="74"/>
                </a:cubicBezTo>
                <a:cubicBezTo>
                  <a:pt x="71" y="74"/>
                  <a:pt x="69" y="73"/>
                  <a:pt x="67" y="73"/>
                </a:cubicBezTo>
                <a:cubicBezTo>
                  <a:pt x="66" y="77"/>
                  <a:pt x="65" y="88"/>
                  <a:pt x="58" y="102"/>
                </a:cubicBezTo>
                <a:cubicBezTo>
                  <a:pt x="57" y="93"/>
                  <a:pt x="55" y="85"/>
                  <a:pt x="55" y="84"/>
                </a:cubicBezTo>
                <a:cubicBezTo>
                  <a:pt x="58" y="78"/>
                  <a:pt x="58" y="78"/>
                  <a:pt x="58" y="78"/>
                </a:cubicBezTo>
                <a:cubicBezTo>
                  <a:pt x="54" y="75"/>
                  <a:pt x="54" y="75"/>
                  <a:pt x="54" y="75"/>
                </a:cubicBezTo>
                <a:cubicBezTo>
                  <a:pt x="51" y="75"/>
                  <a:pt x="51" y="75"/>
                  <a:pt x="51" y="75"/>
                </a:cubicBezTo>
                <a:cubicBezTo>
                  <a:pt x="47" y="78"/>
                  <a:pt x="47" y="78"/>
                  <a:pt x="47" y="78"/>
                </a:cubicBezTo>
                <a:cubicBezTo>
                  <a:pt x="49" y="84"/>
                  <a:pt x="49" y="84"/>
                  <a:pt x="49" y="84"/>
                </a:cubicBezTo>
                <a:cubicBezTo>
                  <a:pt x="49" y="85"/>
                  <a:pt x="48" y="93"/>
                  <a:pt x="47" y="102"/>
                </a:cubicBezTo>
                <a:cubicBezTo>
                  <a:pt x="40" y="88"/>
                  <a:pt x="38" y="77"/>
                  <a:pt x="38" y="73"/>
                </a:cubicBezTo>
                <a:cubicBezTo>
                  <a:pt x="36" y="73"/>
                  <a:pt x="34" y="74"/>
                  <a:pt x="33" y="75"/>
                </a:cubicBezTo>
                <a:cubicBezTo>
                  <a:pt x="27" y="76"/>
                  <a:pt x="18" y="79"/>
                  <a:pt x="14" y="82"/>
                </a:cubicBezTo>
                <a:cubicBezTo>
                  <a:pt x="11" y="84"/>
                  <a:pt x="3" y="96"/>
                  <a:pt x="0" y="132"/>
                </a:cubicBezTo>
                <a:cubicBezTo>
                  <a:pt x="0" y="143"/>
                  <a:pt x="2" y="165"/>
                  <a:pt x="2" y="165"/>
                </a:cubicBezTo>
                <a:cubicBezTo>
                  <a:pt x="3" y="171"/>
                  <a:pt x="4" y="176"/>
                  <a:pt x="10" y="176"/>
                </a:cubicBezTo>
                <a:cubicBezTo>
                  <a:pt x="17" y="177"/>
                  <a:pt x="19" y="172"/>
                  <a:pt x="19" y="166"/>
                </a:cubicBezTo>
                <a:cubicBezTo>
                  <a:pt x="19" y="166"/>
                  <a:pt x="17" y="148"/>
                  <a:pt x="18" y="133"/>
                </a:cubicBezTo>
                <a:cubicBezTo>
                  <a:pt x="19" y="121"/>
                  <a:pt x="22" y="104"/>
                  <a:pt x="24" y="103"/>
                </a:cubicBezTo>
                <a:cubicBezTo>
                  <a:pt x="24" y="103"/>
                  <a:pt x="24" y="161"/>
                  <a:pt x="24" y="161"/>
                </a:cubicBezTo>
                <a:cubicBezTo>
                  <a:pt x="24" y="163"/>
                  <a:pt x="24" y="165"/>
                  <a:pt x="25" y="167"/>
                </a:cubicBezTo>
                <a:cubicBezTo>
                  <a:pt x="25" y="259"/>
                  <a:pt x="25" y="259"/>
                  <a:pt x="25" y="259"/>
                </a:cubicBezTo>
                <a:cubicBezTo>
                  <a:pt x="25" y="266"/>
                  <a:pt x="30" y="271"/>
                  <a:pt x="37" y="271"/>
                </a:cubicBezTo>
                <a:cubicBezTo>
                  <a:pt x="44" y="271"/>
                  <a:pt x="49" y="266"/>
                  <a:pt x="49" y="259"/>
                </a:cubicBezTo>
                <a:cubicBezTo>
                  <a:pt x="49" y="177"/>
                  <a:pt x="49" y="177"/>
                  <a:pt x="49" y="177"/>
                </a:cubicBezTo>
                <a:cubicBezTo>
                  <a:pt x="55" y="177"/>
                  <a:pt x="55" y="177"/>
                  <a:pt x="55" y="177"/>
                </a:cubicBezTo>
                <a:cubicBezTo>
                  <a:pt x="55" y="259"/>
                  <a:pt x="55" y="259"/>
                  <a:pt x="55" y="259"/>
                </a:cubicBezTo>
                <a:cubicBezTo>
                  <a:pt x="55" y="266"/>
                  <a:pt x="61" y="271"/>
                  <a:pt x="68" y="271"/>
                </a:cubicBezTo>
                <a:cubicBezTo>
                  <a:pt x="74" y="271"/>
                  <a:pt x="80" y="266"/>
                  <a:pt x="80" y="259"/>
                </a:cubicBezTo>
                <a:cubicBezTo>
                  <a:pt x="80" y="167"/>
                  <a:pt x="80" y="167"/>
                  <a:pt x="80" y="167"/>
                </a:cubicBezTo>
                <a:cubicBezTo>
                  <a:pt x="80" y="165"/>
                  <a:pt x="81" y="163"/>
                  <a:pt x="81" y="161"/>
                </a:cubicBezTo>
                <a:cubicBezTo>
                  <a:pt x="81" y="103"/>
                  <a:pt x="81" y="103"/>
                  <a:pt x="81" y="103"/>
                </a:cubicBezTo>
                <a:cubicBezTo>
                  <a:pt x="82" y="105"/>
                  <a:pt x="84" y="107"/>
                  <a:pt x="86" y="109"/>
                </a:cubicBezTo>
                <a:cubicBezTo>
                  <a:pt x="89" y="113"/>
                  <a:pt x="93" y="117"/>
                  <a:pt x="96" y="120"/>
                </a:cubicBezTo>
                <a:cubicBezTo>
                  <a:pt x="97" y="122"/>
                  <a:pt x="99" y="123"/>
                  <a:pt x="100" y="124"/>
                </a:cubicBezTo>
                <a:cubicBezTo>
                  <a:pt x="101" y="125"/>
                  <a:pt x="101" y="126"/>
                  <a:pt x="102" y="126"/>
                </a:cubicBezTo>
                <a:close/>
                <a:moveTo>
                  <a:pt x="142" y="208"/>
                </a:moveTo>
                <a:cubicBezTo>
                  <a:pt x="142" y="212"/>
                  <a:pt x="145" y="215"/>
                  <a:pt x="148" y="215"/>
                </a:cubicBezTo>
                <a:cubicBezTo>
                  <a:pt x="156" y="215"/>
                  <a:pt x="156" y="215"/>
                  <a:pt x="156" y="215"/>
                </a:cubicBezTo>
                <a:cubicBezTo>
                  <a:pt x="145" y="262"/>
                  <a:pt x="145" y="262"/>
                  <a:pt x="145" y="262"/>
                </a:cubicBezTo>
                <a:cubicBezTo>
                  <a:pt x="144" y="266"/>
                  <a:pt x="147" y="270"/>
                  <a:pt x="150" y="271"/>
                </a:cubicBezTo>
                <a:cubicBezTo>
                  <a:pt x="151" y="271"/>
                  <a:pt x="151" y="271"/>
                  <a:pt x="151" y="271"/>
                </a:cubicBezTo>
                <a:cubicBezTo>
                  <a:pt x="155" y="272"/>
                  <a:pt x="159" y="270"/>
                  <a:pt x="160" y="266"/>
                </a:cubicBezTo>
                <a:cubicBezTo>
                  <a:pt x="172" y="215"/>
                  <a:pt x="172" y="215"/>
                  <a:pt x="172" y="215"/>
                </a:cubicBezTo>
                <a:cubicBezTo>
                  <a:pt x="204" y="215"/>
                  <a:pt x="204" y="215"/>
                  <a:pt x="204" y="215"/>
                </a:cubicBezTo>
                <a:cubicBezTo>
                  <a:pt x="204" y="240"/>
                  <a:pt x="204" y="240"/>
                  <a:pt x="204" y="240"/>
                </a:cubicBezTo>
                <a:cubicBezTo>
                  <a:pt x="204" y="244"/>
                  <a:pt x="207" y="247"/>
                  <a:pt x="211" y="247"/>
                </a:cubicBezTo>
                <a:cubicBezTo>
                  <a:pt x="212" y="247"/>
                  <a:pt x="212" y="247"/>
                  <a:pt x="212" y="247"/>
                </a:cubicBezTo>
                <a:cubicBezTo>
                  <a:pt x="216" y="247"/>
                  <a:pt x="219" y="244"/>
                  <a:pt x="219" y="240"/>
                </a:cubicBezTo>
                <a:cubicBezTo>
                  <a:pt x="219" y="215"/>
                  <a:pt x="219" y="215"/>
                  <a:pt x="219" y="215"/>
                </a:cubicBezTo>
                <a:cubicBezTo>
                  <a:pt x="251" y="215"/>
                  <a:pt x="251" y="215"/>
                  <a:pt x="251" y="215"/>
                </a:cubicBezTo>
                <a:cubicBezTo>
                  <a:pt x="263" y="266"/>
                  <a:pt x="263" y="266"/>
                  <a:pt x="263" y="266"/>
                </a:cubicBezTo>
                <a:cubicBezTo>
                  <a:pt x="264" y="270"/>
                  <a:pt x="268" y="272"/>
                  <a:pt x="272" y="271"/>
                </a:cubicBezTo>
                <a:cubicBezTo>
                  <a:pt x="273" y="271"/>
                  <a:pt x="273" y="271"/>
                  <a:pt x="273" y="271"/>
                </a:cubicBezTo>
                <a:cubicBezTo>
                  <a:pt x="277" y="270"/>
                  <a:pt x="279" y="266"/>
                  <a:pt x="278" y="262"/>
                </a:cubicBezTo>
                <a:cubicBezTo>
                  <a:pt x="267" y="215"/>
                  <a:pt x="267" y="215"/>
                  <a:pt x="267" y="215"/>
                </a:cubicBezTo>
                <a:cubicBezTo>
                  <a:pt x="274" y="215"/>
                  <a:pt x="274" y="215"/>
                  <a:pt x="274" y="215"/>
                </a:cubicBezTo>
                <a:cubicBezTo>
                  <a:pt x="278" y="215"/>
                  <a:pt x="281" y="212"/>
                  <a:pt x="281" y="208"/>
                </a:cubicBezTo>
                <a:cubicBezTo>
                  <a:pt x="281" y="208"/>
                  <a:pt x="281" y="208"/>
                  <a:pt x="281" y="208"/>
                </a:cubicBezTo>
                <a:cubicBezTo>
                  <a:pt x="142" y="208"/>
                  <a:pt x="142" y="208"/>
                  <a:pt x="142" y="208"/>
                </a:cubicBezTo>
                <a:close/>
                <a:moveTo>
                  <a:pt x="219" y="8"/>
                </a:moveTo>
                <a:cubicBezTo>
                  <a:pt x="219" y="3"/>
                  <a:pt x="216" y="0"/>
                  <a:pt x="212" y="0"/>
                </a:cubicBezTo>
                <a:cubicBezTo>
                  <a:pt x="211" y="0"/>
                  <a:pt x="211" y="0"/>
                  <a:pt x="211" y="0"/>
                </a:cubicBezTo>
                <a:cubicBezTo>
                  <a:pt x="207" y="0"/>
                  <a:pt x="204" y="3"/>
                  <a:pt x="204" y="8"/>
                </a:cubicBezTo>
                <a:cubicBezTo>
                  <a:pt x="204" y="26"/>
                  <a:pt x="204" y="26"/>
                  <a:pt x="204" y="26"/>
                </a:cubicBezTo>
                <a:cubicBezTo>
                  <a:pt x="219" y="26"/>
                  <a:pt x="219" y="26"/>
                  <a:pt x="219" y="26"/>
                </a:cubicBezTo>
                <a:lnTo>
                  <a:pt x="219" y="8"/>
                </a:lnTo>
                <a:close/>
                <a:moveTo>
                  <a:pt x="311" y="30"/>
                </a:moveTo>
                <a:cubicBezTo>
                  <a:pt x="112" y="30"/>
                  <a:pt x="112" y="30"/>
                  <a:pt x="112" y="30"/>
                </a:cubicBezTo>
                <a:cubicBezTo>
                  <a:pt x="104" y="30"/>
                  <a:pt x="97" y="37"/>
                  <a:pt x="97" y="45"/>
                </a:cubicBezTo>
                <a:cubicBezTo>
                  <a:pt x="97" y="86"/>
                  <a:pt x="97" y="86"/>
                  <a:pt x="97" y="86"/>
                </a:cubicBezTo>
                <a:cubicBezTo>
                  <a:pt x="99" y="89"/>
                  <a:pt x="103" y="93"/>
                  <a:pt x="106" y="97"/>
                </a:cubicBezTo>
                <a:cubicBezTo>
                  <a:pt x="106" y="45"/>
                  <a:pt x="106" y="45"/>
                  <a:pt x="106" y="45"/>
                </a:cubicBezTo>
                <a:cubicBezTo>
                  <a:pt x="106" y="44"/>
                  <a:pt x="107" y="42"/>
                  <a:pt x="108" y="41"/>
                </a:cubicBezTo>
                <a:cubicBezTo>
                  <a:pt x="109" y="40"/>
                  <a:pt x="110" y="39"/>
                  <a:pt x="112" y="39"/>
                </a:cubicBezTo>
                <a:cubicBezTo>
                  <a:pt x="311" y="39"/>
                  <a:pt x="311" y="39"/>
                  <a:pt x="311" y="39"/>
                </a:cubicBezTo>
                <a:cubicBezTo>
                  <a:pt x="313" y="39"/>
                  <a:pt x="314" y="40"/>
                  <a:pt x="315" y="41"/>
                </a:cubicBezTo>
                <a:cubicBezTo>
                  <a:pt x="316" y="42"/>
                  <a:pt x="317" y="44"/>
                  <a:pt x="317" y="45"/>
                </a:cubicBezTo>
                <a:cubicBezTo>
                  <a:pt x="317" y="188"/>
                  <a:pt x="317" y="188"/>
                  <a:pt x="317" y="188"/>
                </a:cubicBezTo>
                <a:cubicBezTo>
                  <a:pt x="317" y="190"/>
                  <a:pt x="316" y="192"/>
                  <a:pt x="315" y="193"/>
                </a:cubicBezTo>
                <a:cubicBezTo>
                  <a:pt x="314" y="194"/>
                  <a:pt x="313" y="194"/>
                  <a:pt x="311" y="194"/>
                </a:cubicBezTo>
                <a:cubicBezTo>
                  <a:pt x="112" y="194"/>
                  <a:pt x="112" y="194"/>
                  <a:pt x="112" y="194"/>
                </a:cubicBezTo>
                <a:cubicBezTo>
                  <a:pt x="110" y="194"/>
                  <a:pt x="109" y="194"/>
                  <a:pt x="108" y="193"/>
                </a:cubicBezTo>
                <a:cubicBezTo>
                  <a:pt x="107" y="192"/>
                  <a:pt x="106" y="190"/>
                  <a:pt x="106" y="188"/>
                </a:cubicBezTo>
                <a:cubicBezTo>
                  <a:pt x="106" y="133"/>
                  <a:pt x="106" y="133"/>
                  <a:pt x="106" y="133"/>
                </a:cubicBezTo>
                <a:cubicBezTo>
                  <a:pt x="106" y="133"/>
                  <a:pt x="105" y="132"/>
                  <a:pt x="105" y="132"/>
                </a:cubicBezTo>
                <a:cubicBezTo>
                  <a:pt x="103" y="132"/>
                  <a:pt x="102" y="131"/>
                  <a:pt x="102" y="131"/>
                </a:cubicBezTo>
                <a:cubicBezTo>
                  <a:pt x="101" y="130"/>
                  <a:pt x="100" y="130"/>
                  <a:pt x="100" y="130"/>
                </a:cubicBezTo>
                <a:cubicBezTo>
                  <a:pt x="99" y="129"/>
                  <a:pt x="98" y="128"/>
                  <a:pt x="97" y="128"/>
                </a:cubicBezTo>
                <a:cubicBezTo>
                  <a:pt x="97" y="128"/>
                  <a:pt x="97" y="127"/>
                  <a:pt x="97" y="127"/>
                </a:cubicBezTo>
                <a:cubicBezTo>
                  <a:pt x="97" y="188"/>
                  <a:pt x="97" y="188"/>
                  <a:pt x="97" y="188"/>
                </a:cubicBezTo>
                <a:cubicBezTo>
                  <a:pt x="97" y="197"/>
                  <a:pt x="104" y="204"/>
                  <a:pt x="112" y="204"/>
                </a:cubicBezTo>
                <a:cubicBezTo>
                  <a:pt x="311" y="204"/>
                  <a:pt x="311" y="204"/>
                  <a:pt x="311" y="204"/>
                </a:cubicBezTo>
                <a:cubicBezTo>
                  <a:pt x="319" y="204"/>
                  <a:pt x="326" y="197"/>
                  <a:pt x="326" y="188"/>
                </a:cubicBezTo>
                <a:cubicBezTo>
                  <a:pt x="326" y="45"/>
                  <a:pt x="326" y="45"/>
                  <a:pt x="326" y="45"/>
                </a:cubicBezTo>
                <a:cubicBezTo>
                  <a:pt x="326" y="37"/>
                  <a:pt x="319" y="30"/>
                  <a:pt x="311" y="3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p>
            <a:endParaRPr lang="zh-CN" altLang="en-US"/>
          </a:p>
        </p:txBody>
      </p:sp>
      <p:sp>
        <p:nvSpPr>
          <p:cNvPr id="12" name="文本框 11"/>
          <p:cNvSpPr txBox="1"/>
          <p:nvPr/>
        </p:nvSpPr>
        <p:spPr>
          <a:xfrm>
            <a:off x="3428415" y="6203511"/>
            <a:ext cx="5335171" cy="3046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spc="600" dirty="0">
                <a:latin typeface="Lucida Calligraphy" panose="03010101010101010101" charset="0"/>
                <a:ea typeface="华文细黑" panose="02010600040101010101" charset="-122"/>
                <a:sym typeface="+mn-ea"/>
              </a:rPr>
              <a:t>B</a:t>
            </a:r>
            <a:r>
              <a:rPr lang="en-US" altLang="zh-CN" sz="1200" spc="600" baseline="0" dirty="0">
                <a:latin typeface="Lucida Calligraphy" panose="03010101010101010101" charset="0"/>
                <a:ea typeface="华文细黑" panose="02010600040101010101" charset="-122"/>
                <a:sym typeface="+mn-ea"/>
              </a:rPr>
              <a:t>    </a:t>
            </a:r>
            <a:r>
              <a:rPr lang="en-US" altLang="zh-CN" sz="1200" spc="600" dirty="0">
                <a:latin typeface="Lucida Calligraphy" panose="03010101010101010101" charset="0"/>
                <a:ea typeface="华文细黑" panose="02010600040101010101" charset="-122"/>
                <a:sym typeface="+mn-ea"/>
              </a:rPr>
              <a:t>U    S    I    N    E    S    </a:t>
            </a:r>
            <a:r>
              <a:rPr lang="en-US" altLang="zh-CN" sz="1200" spc="600" dirty="0" err="1">
                <a:latin typeface="Lucida Calligraphy" panose="03010101010101010101" charset="0"/>
                <a:ea typeface="华文细黑" panose="02010600040101010101" charset="-122"/>
                <a:sym typeface="+mn-ea"/>
              </a:rPr>
              <a:t>S</a:t>
            </a:r>
            <a:endParaRPr lang="en-US" altLang="zh-CN" sz="1200" spc="600" dirty="0">
              <a:latin typeface="Lucida Calligraphy" panose="03010101010101010101" charset="0"/>
              <a:ea typeface="华文细黑" panose="02010600040101010101" charset="-122"/>
              <a:sym typeface="+mn-ea"/>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3164" y="0"/>
            <a:ext cx="1842836" cy="6858000"/>
          </a:xfrm>
          <a:prstGeom prst="rect">
            <a:avLst/>
          </a:prstGeom>
        </p:spPr>
      </p:pic>
      <p:sp>
        <p:nvSpPr>
          <p:cNvPr id="7" name="文本框 6"/>
          <p:cNvSpPr txBox="1"/>
          <p:nvPr/>
        </p:nvSpPr>
        <p:spPr>
          <a:xfrm>
            <a:off x="1217882" y="572507"/>
            <a:ext cx="3139707" cy="646331"/>
          </a:xfrm>
          <a:prstGeom prst="rect">
            <a:avLst/>
          </a:prstGeom>
          <a:noFill/>
        </p:spPr>
        <p:txBody>
          <a:bodyPr wrap="square" rtlCol="0">
            <a:spAutoFit/>
          </a:bodyPr>
          <a:lstStyle/>
          <a:p>
            <a:r>
              <a:rPr lang="zh-CN" altLang="en-US" sz="3600" b="1" dirty="0">
                <a:gradFill>
                  <a:gsLst>
                    <a:gs pos="0">
                      <a:srgbClr val="B8B5F7"/>
                    </a:gs>
                    <a:gs pos="100000">
                      <a:srgbClr val="00B0FF">
                        <a:alpha val="70000"/>
                      </a:srgbClr>
                    </a:gs>
                  </a:gsLst>
                  <a:lin ang="2700000" scaled="1"/>
                </a:gradFill>
                <a:effectLst>
                  <a:outerShdw blurRad="254000" dist="38100" dir="8100000" algn="tr" rotWithShape="0">
                    <a:srgbClr val="C1C0F8">
                      <a:alpha val="40000"/>
                    </a:srgbClr>
                  </a:outerShdw>
                </a:effectLst>
                <a:latin typeface="微软雅黑" panose="020B0503020204020204" pitchFamily="34" charset="-122"/>
                <a:ea typeface="微软雅黑" panose="020B0503020204020204" pitchFamily="34" charset="-122"/>
              </a:rPr>
              <a:t>存在的问题</a:t>
            </a:r>
          </a:p>
        </p:txBody>
      </p:sp>
      <p:pic>
        <p:nvPicPr>
          <p:cNvPr id="8" name="图片占位符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469" y="525694"/>
            <a:ext cx="708413" cy="689655"/>
          </a:xfrm>
          <a:custGeom>
            <a:avLst/>
            <a:gdLst>
              <a:gd name="connsiteX0" fmla="*/ 5932623 w 6477824"/>
              <a:gd name="connsiteY0" fmla="*/ 3607719 h 6138697"/>
              <a:gd name="connsiteX1" fmla="*/ 6012372 w 6477824"/>
              <a:gd name="connsiteY1" fmla="*/ 3612113 h 6138697"/>
              <a:gd name="connsiteX2" fmla="*/ 6185932 w 6477824"/>
              <a:gd name="connsiteY2" fmla="*/ 3700778 h 6138697"/>
              <a:gd name="connsiteX3" fmla="*/ 6193779 w 6477824"/>
              <a:gd name="connsiteY3" fmla="*/ 4172177 h 6138697"/>
              <a:gd name="connsiteX4" fmla="*/ 4873800 w 6477824"/>
              <a:gd name="connsiteY4" fmla="*/ 5536846 h 6138697"/>
              <a:gd name="connsiteX5" fmla="*/ 4402401 w 6477824"/>
              <a:gd name="connsiteY5" fmla="*/ 5544693 h 6138697"/>
              <a:gd name="connsiteX6" fmla="*/ 4394553 w 6477824"/>
              <a:gd name="connsiteY6" fmla="*/ 5073294 h 6138697"/>
              <a:gd name="connsiteX7" fmla="*/ 5714533 w 6477824"/>
              <a:gd name="connsiteY7" fmla="*/ 3708625 h 6138697"/>
              <a:gd name="connsiteX8" fmla="*/ 5932623 w 6477824"/>
              <a:gd name="connsiteY8" fmla="*/ 3607719 h 6138697"/>
              <a:gd name="connsiteX9" fmla="*/ 6044597 w 6477824"/>
              <a:gd name="connsiteY9" fmla="*/ 2394725 h 6138697"/>
              <a:gd name="connsiteX10" fmla="*/ 6124347 w 6477824"/>
              <a:gd name="connsiteY10" fmla="*/ 2399119 h 6138697"/>
              <a:gd name="connsiteX11" fmla="*/ 6297906 w 6477824"/>
              <a:gd name="connsiteY11" fmla="*/ 2487783 h 6138697"/>
              <a:gd name="connsiteX12" fmla="*/ 6305753 w 6477824"/>
              <a:gd name="connsiteY12" fmla="*/ 2959182 h 6138697"/>
              <a:gd name="connsiteX13" fmla="*/ 3328634 w 6477824"/>
              <a:gd name="connsiteY13" fmla="*/ 6037097 h 6138697"/>
              <a:gd name="connsiteX14" fmla="*/ 2857235 w 6477824"/>
              <a:gd name="connsiteY14" fmla="*/ 6044945 h 6138697"/>
              <a:gd name="connsiteX15" fmla="*/ 2849389 w 6477824"/>
              <a:gd name="connsiteY15" fmla="*/ 5573545 h 6138697"/>
              <a:gd name="connsiteX16" fmla="*/ 5826508 w 6477824"/>
              <a:gd name="connsiteY16" fmla="*/ 2495631 h 6138697"/>
              <a:gd name="connsiteX17" fmla="*/ 6044597 w 6477824"/>
              <a:gd name="connsiteY17" fmla="*/ 2394725 h 6138697"/>
              <a:gd name="connsiteX18" fmla="*/ 4383852 w 6477824"/>
              <a:gd name="connsiteY18" fmla="*/ 1911046 h 6138697"/>
              <a:gd name="connsiteX19" fmla="*/ 4463601 w 6477824"/>
              <a:gd name="connsiteY19" fmla="*/ 1915440 h 6138697"/>
              <a:gd name="connsiteX20" fmla="*/ 4637161 w 6477824"/>
              <a:gd name="connsiteY20" fmla="*/ 2004106 h 6138697"/>
              <a:gd name="connsiteX21" fmla="*/ 4645008 w 6477824"/>
              <a:gd name="connsiteY21" fmla="*/ 2475503 h 6138697"/>
              <a:gd name="connsiteX22" fmla="*/ 1631011 w 6477824"/>
              <a:gd name="connsiteY22" fmla="*/ 5591545 h 6138697"/>
              <a:gd name="connsiteX23" fmla="*/ 1159613 w 6477824"/>
              <a:gd name="connsiteY23" fmla="*/ 5599392 h 6138697"/>
              <a:gd name="connsiteX24" fmla="*/ 1151765 w 6477824"/>
              <a:gd name="connsiteY24" fmla="*/ 5127994 h 6138697"/>
              <a:gd name="connsiteX25" fmla="*/ 4165763 w 6477824"/>
              <a:gd name="connsiteY25" fmla="*/ 2011953 h 6138697"/>
              <a:gd name="connsiteX26" fmla="*/ 4383852 w 6477824"/>
              <a:gd name="connsiteY26" fmla="*/ 1911046 h 6138697"/>
              <a:gd name="connsiteX27" fmla="*/ 6122918 w 6477824"/>
              <a:gd name="connsiteY27" fmla="*/ 1219120 h 6138697"/>
              <a:gd name="connsiteX28" fmla="*/ 6202668 w 6477824"/>
              <a:gd name="connsiteY28" fmla="*/ 1223516 h 6138697"/>
              <a:gd name="connsiteX29" fmla="*/ 6376226 w 6477824"/>
              <a:gd name="connsiteY29" fmla="*/ 1312179 h 6138697"/>
              <a:gd name="connsiteX30" fmla="*/ 6384072 w 6477824"/>
              <a:gd name="connsiteY30" fmla="*/ 1783575 h 6138697"/>
              <a:gd name="connsiteX31" fmla="*/ 2905912 w 6477824"/>
              <a:gd name="connsiteY31" fmla="*/ 5379497 h 6138697"/>
              <a:gd name="connsiteX32" fmla="*/ 2434514 w 6477824"/>
              <a:gd name="connsiteY32" fmla="*/ 5387345 h 6138697"/>
              <a:gd name="connsiteX33" fmla="*/ 2426667 w 6477824"/>
              <a:gd name="connsiteY33" fmla="*/ 4915946 h 6138697"/>
              <a:gd name="connsiteX34" fmla="*/ 5904827 w 6477824"/>
              <a:gd name="connsiteY34" fmla="*/ 1320025 h 6138697"/>
              <a:gd name="connsiteX35" fmla="*/ 6122918 w 6477824"/>
              <a:gd name="connsiteY35" fmla="*/ 1219120 h 6138697"/>
              <a:gd name="connsiteX36" fmla="*/ 2630391 w 6477824"/>
              <a:gd name="connsiteY36" fmla="*/ 437382 h 6138697"/>
              <a:gd name="connsiteX37" fmla="*/ 2710140 w 6477824"/>
              <a:gd name="connsiteY37" fmla="*/ 441778 h 6138697"/>
              <a:gd name="connsiteX38" fmla="*/ 2883699 w 6477824"/>
              <a:gd name="connsiteY38" fmla="*/ 530441 h 6138697"/>
              <a:gd name="connsiteX39" fmla="*/ 2891546 w 6477824"/>
              <a:gd name="connsiteY39" fmla="*/ 1001840 h 6138697"/>
              <a:gd name="connsiteX40" fmla="*/ 572999 w 6477824"/>
              <a:gd name="connsiteY40" fmla="*/ 3398885 h 6138697"/>
              <a:gd name="connsiteX41" fmla="*/ 101600 w 6477824"/>
              <a:gd name="connsiteY41" fmla="*/ 3406733 h 6138697"/>
              <a:gd name="connsiteX42" fmla="*/ 93753 w 6477824"/>
              <a:gd name="connsiteY42" fmla="*/ 2935335 h 6138697"/>
              <a:gd name="connsiteX43" fmla="*/ 2412301 w 6477824"/>
              <a:gd name="connsiteY43" fmla="*/ 538287 h 6138697"/>
              <a:gd name="connsiteX44" fmla="*/ 2630391 w 6477824"/>
              <a:gd name="connsiteY44" fmla="*/ 437382 h 6138697"/>
              <a:gd name="connsiteX45" fmla="*/ 3711683 w 6477824"/>
              <a:gd name="connsiteY45" fmla="*/ 414113 h 6138697"/>
              <a:gd name="connsiteX46" fmla="*/ 3791432 w 6477824"/>
              <a:gd name="connsiteY46" fmla="*/ 418507 h 6138697"/>
              <a:gd name="connsiteX47" fmla="*/ 3964992 w 6477824"/>
              <a:gd name="connsiteY47" fmla="*/ 507172 h 6138697"/>
              <a:gd name="connsiteX48" fmla="*/ 3972839 w 6477824"/>
              <a:gd name="connsiteY48" fmla="*/ 978571 h 6138697"/>
              <a:gd name="connsiteX49" fmla="*/ 995720 w 6477824"/>
              <a:gd name="connsiteY49" fmla="*/ 4056485 h 6138697"/>
              <a:gd name="connsiteX50" fmla="*/ 524322 w 6477824"/>
              <a:gd name="connsiteY50" fmla="*/ 4064333 h 6138697"/>
              <a:gd name="connsiteX51" fmla="*/ 516475 w 6477824"/>
              <a:gd name="connsiteY51" fmla="*/ 3592934 h 6138697"/>
              <a:gd name="connsiteX52" fmla="*/ 3493594 w 6477824"/>
              <a:gd name="connsiteY52" fmla="*/ 515018 h 6138697"/>
              <a:gd name="connsiteX53" fmla="*/ 3711683 w 6477824"/>
              <a:gd name="connsiteY53" fmla="*/ 414113 h 6138697"/>
              <a:gd name="connsiteX54" fmla="*/ 5172859 w 6477824"/>
              <a:gd name="connsiteY54" fmla="*/ 694 h 6138697"/>
              <a:gd name="connsiteX55" fmla="*/ 5252608 w 6477824"/>
              <a:gd name="connsiteY55" fmla="*/ 5089 h 6138697"/>
              <a:gd name="connsiteX56" fmla="*/ 5426166 w 6477824"/>
              <a:gd name="connsiteY56" fmla="*/ 93754 h 6138697"/>
              <a:gd name="connsiteX57" fmla="*/ 5434014 w 6477824"/>
              <a:gd name="connsiteY57" fmla="*/ 565153 h 6138697"/>
              <a:gd name="connsiteX58" fmla="*/ 1151991 w 6477824"/>
              <a:gd name="connsiteY58" fmla="*/ 4992151 h 6138697"/>
              <a:gd name="connsiteX59" fmla="*/ 680593 w 6477824"/>
              <a:gd name="connsiteY59" fmla="*/ 4999999 h 6138697"/>
              <a:gd name="connsiteX60" fmla="*/ 672745 w 6477824"/>
              <a:gd name="connsiteY60" fmla="*/ 4528600 h 6138697"/>
              <a:gd name="connsiteX61" fmla="*/ 4954768 w 6477824"/>
              <a:gd name="connsiteY61" fmla="*/ 101601 h 6138697"/>
              <a:gd name="connsiteX62" fmla="*/ 5172859 w 6477824"/>
              <a:gd name="connsiteY62" fmla="*/ 694 h 613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477824" h="6138697">
                <a:moveTo>
                  <a:pt x="5932623" y="3607719"/>
                </a:moveTo>
                <a:cubicBezTo>
                  <a:pt x="5959235" y="3606004"/>
                  <a:pt x="5986024" y="3607466"/>
                  <a:pt x="6012372" y="3612113"/>
                </a:cubicBezTo>
                <a:cubicBezTo>
                  <a:pt x="6075607" y="3623268"/>
                  <a:pt x="6136303" y="3652776"/>
                  <a:pt x="6185932" y="3700778"/>
                </a:cubicBezTo>
                <a:cubicBezTo>
                  <a:pt x="6318271" y="3828785"/>
                  <a:pt x="6321784" y="4039836"/>
                  <a:pt x="6193779" y="4172177"/>
                </a:cubicBezTo>
                <a:lnTo>
                  <a:pt x="4873800" y="5536846"/>
                </a:lnTo>
                <a:cubicBezTo>
                  <a:pt x="4745794" y="5669186"/>
                  <a:pt x="4534741" y="5672699"/>
                  <a:pt x="4402401" y="5544693"/>
                </a:cubicBezTo>
                <a:cubicBezTo>
                  <a:pt x="4270061" y="5416686"/>
                  <a:pt x="4266548" y="5205635"/>
                  <a:pt x="4394553" y="5073294"/>
                </a:cubicBezTo>
                <a:lnTo>
                  <a:pt x="5714533" y="3708625"/>
                </a:lnTo>
                <a:cubicBezTo>
                  <a:pt x="5774535" y="3646590"/>
                  <a:pt x="5852786" y="3612863"/>
                  <a:pt x="5932623" y="3607719"/>
                </a:cubicBezTo>
                <a:close/>
                <a:moveTo>
                  <a:pt x="6044597" y="2394725"/>
                </a:moveTo>
                <a:cubicBezTo>
                  <a:pt x="6071210" y="2393010"/>
                  <a:pt x="6097999" y="2394472"/>
                  <a:pt x="6124347" y="2399119"/>
                </a:cubicBezTo>
                <a:cubicBezTo>
                  <a:pt x="6187581" y="2410275"/>
                  <a:pt x="6248277" y="2439781"/>
                  <a:pt x="6297906" y="2487783"/>
                </a:cubicBezTo>
                <a:cubicBezTo>
                  <a:pt x="6430246" y="2615790"/>
                  <a:pt x="6433758" y="2826841"/>
                  <a:pt x="6305753" y="2959182"/>
                </a:cubicBezTo>
                <a:lnTo>
                  <a:pt x="3328634" y="6037097"/>
                </a:lnTo>
                <a:cubicBezTo>
                  <a:pt x="3200628" y="6169437"/>
                  <a:pt x="2989577" y="6172951"/>
                  <a:pt x="2857235" y="6044945"/>
                </a:cubicBezTo>
                <a:cubicBezTo>
                  <a:pt x="2724896" y="5916938"/>
                  <a:pt x="2721383" y="5705886"/>
                  <a:pt x="2849389" y="5573545"/>
                </a:cubicBezTo>
                <a:lnTo>
                  <a:pt x="5826508" y="2495631"/>
                </a:lnTo>
                <a:cubicBezTo>
                  <a:pt x="5886509" y="2433596"/>
                  <a:pt x="5964760" y="2399869"/>
                  <a:pt x="6044597" y="2394725"/>
                </a:cubicBezTo>
                <a:close/>
                <a:moveTo>
                  <a:pt x="4383852" y="1911046"/>
                </a:moveTo>
                <a:cubicBezTo>
                  <a:pt x="4410464" y="1909332"/>
                  <a:pt x="4437253" y="1910793"/>
                  <a:pt x="4463601" y="1915440"/>
                </a:cubicBezTo>
                <a:cubicBezTo>
                  <a:pt x="4526835" y="1926595"/>
                  <a:pt x="4587532" y="1956102"/>
                  <a:pt x="4637161" y="2004106"/>
                </a:cubicBezTo>
                <a:cubicBezTo>
                  <a:pt x="4769501" y="2132111"/>
                  <a:pt x="4773013" y="2343163"/>
                  <a:pt x="4645008" y="2475503"/>
                </a:cubicBezTo>
                <a:lnTo>
                  <a:pt x="1631011" y="5591545"/>
                </a:lnTo>
                <a:cubicBezTo>
                  <a:pt x="1503004" y="5723885"/>
                  <a:pt x="1291952" y="5727398"/>
                  <a:pt x="1159613" y="5599392"/>
                </a:cubicBezTo>
                <a:cubicBezTo>
                  <a:pt x="1027273" y="5471386"/>
                  <a:pt x="1023759" y="5260334"/>
                  <a:pt x="1151765" y="5127994"/>
                </a:cubicBezTo>
                <a:lnTo>
                  <a:pt x="4165763" y="2011953"/>
                </a:lnTo>
                <a:cubicBezTo>
                  <a:pt x="4225765" y="1949918"/>
                  <a:pt x="4304015" y="1916191"/>
                  <a:pt x="4383852" y="1911046"/>
                </a:cubicBezTo>
                <a:close/>
                <a:moveTo>
                  <a:pt x="6122918" y="1219120"/>
                </a:moveTo>
                <a:cubicBezTo>
                  <a:pt x="6149531" y="1217406"/>
                  <a:pt x="6176319" y="1218868"/>
                  <a:pt x="6202668" y="1223516"/>
                </a:cubicBezTo>
                <a:cubicBezTo>
                  <a:pt x="6265901" y="1234669"/>
                  <a:pt x="6326597" y="1264176"/>
                  <a:pt x="6376226" y="1312179"/>
                </a:cubicBezTo>
                <a:cubicBezTo>
                  <a:pt x="6508565" y="1440185"/>
                  <a:pt x="6512078" y="1651236"/>
                  <a:pt x="6384072" y="1783575"/>
                </a:cubicBezTo>
                <a:lnTo>
                  <a:pt x="2905912" y="5379497"/>
                </a:lnTo>
                <a:cubicBezTo>
                  <a:pt x="2777906" y="5511837"/>
                  <a:pt x="2566854" y="5515350"/>
                  <a:pt x="2434514" y="5387345"/>
                </a:cubicBezTo>
                <a:cubicBezTo>
                  <a:pt x="2302174" y="5259339"/>
                  <a:pt x="2298660" y="5048287"/>
                  <a:pt x="2426667" y="4915946"/>
                </a:cubicBezTo>
                <a:lnTo>
                  <a:pt x="5904827" y="1320025"/>
                </a:lnTo>
                <a:cubicBezTo>
                  <a:pt x="5964831" y="1257990"/>
                  <a:pt x="6043080" y="1224263"/>
                  <a:pt x="6122918" y="1219120"/>
                </a:cubicBezTo>
                <a:close/>
                <a:moveTo>
                  <a:pt x="2630391" y="437382"/>
                </a:moveTo>
                <a:cubicBezTo>
                  <a:pt x="2657004" y="435667"/>
                  <a:pt x="2683792" y="437129"/>
                  <a:pt x="2710140" y="441778"/>
                </a:cubicBezTo>
                <a:cubicBezTo>
                  <a:pt x="2773374" y="452932"/>
                  <a:pt x="2834071" y="482439"/>
                  <a:pt x="2883699" y="530441"/>
                </a:cubicBezTo>
                <a:cubicBezTo>
                  <a:pt x="3016038" y="658447"/>
                  <a:pt x="3019551" y="869501"/>
                  <a:pt x="2891546" y="1001840"/>
                </a:cubicBezTo>
                <a:lnTo>
                  <a:pt x="572999" y="3398885"/>
                </a:lnTo>
                <a:cubicBezTo>
                  <a:pt x="444992" y="3531226"/>
                  <a:pt x="233940" y="3534739"/>
                  <a:pt x="101600" y="3406733"/>
                </a:cubicBezTo>
                <a:cubicBezTo>
                  <a:pt x="-30740" y="3278727"/>
                  <a:pt x="-34253" y="3067675"/>
                  <a:pt x="93753" y="2935335"/>
                </a:cubicBezTo>
                <a:lnTo>
                  <a:pt x="2412301" y="538287"/>
                </a:lnTo>
                <a:cubicBezTo>
                  <a:pt x="2472303" y="476254"/>
                  <a:pt x="2550554" y="442525"/>
                  <a:pt x="2630391" y="437382"/>
                </a:cubicBezTo>
                <a:close/>
                <a:moveTo>
                  <a:pt x="3711683" y="414113"/>
                </a:moveTo>
                <a:cubicBezTo>
                  <a:pt x="3738295" y="412399"/>
                  <a:pt x="3765084" y="413859"/>
                  <a:pt x="3791432" y="418507"/>
                </a:cubicBezTo>
                <a:cubicBezTo>
                  <a:pt x="3854667" y="429662"/>
                  <a:pt x="3915363" y="459171"/>
                  <a:pt x="3964992" y="507172"/>
                </a:cubicBezTo>
                <a:cubicBezTo>
                  <a:pt x="4097331" y="635177"/>
                  <a:pt x="4100845" y="846230"/>
                  <a:pt x="3972839" y="978571"/>
                </a:cubicBezTo>
                <a:lnTo>
                  <a:pt x="995720" y="4056485"/>
                </a:lnTo>
                <a:cubicBezTo>
                  <a:pt x="867714" y="4188825"/>
                  <a:pt x="656662" y="4192338"/>
                  <a:pt x="524322" y="4064333"/>
                </a:cubicBezTo>
                <a:cubicBezTo>
                  <a:pt x="391982" y="3936326"/>
                  <a:pt x="388469" y="3725274"/>
                  <a:pt x="516475" y="3592934"/>
                </a:cubicBezTo>
                <a:lnTo>
                  <a:pt x="3493594" y="515018"/>
                </a:lnTo>
                <a:cubicBezTo>
                  <a:pt x="3553596" y="452985"/>
                  <a:pt x="3631846" y="419258"/>
                  <a:pt x="3711683" y="414113"/>
                </a:cubicBezTo>
                <a:close/>
                <a:moveTo>
                  <a:pt x="5172859" y="694"/>
                </a:moveTo>
                <a:cubicBezTo>
                  <a:pt x="5199471" y="-1020"/>
                  <a:pt x="5226260" y="442"/>
                  <a:pt x="5252608" y="5089"/>
                </a:cubicBezTo>
                <a:cubicBezTo>
                  <a:pt x="5315842" y="16244"/>
                  <a:pt x="5376539" y="45750"/>
                  <a:pt x="5426166" y="93754"/>
                </a:cubicBezTo>
                <a:cubicBezTo>
                  <a:pt x="5558506" y="221760"/>
                  <a:pt x="5562019" y="432812"/>
                  <a:pt x="5434014" y="565153"/>
                </a:cubicBezTo>
                <a:lnTo>
                  <a:pt x="1151991" y="4992151"/>
                </a:lnTo>
                <a:cubicBezTo>
                  <a:pt x="1023985" y="5124491"/>
                  <a:pt x="812933" y="5128005"/>
                  <a:pt x="680593" y="4999999"/>
                </a:cubicBezTo>
                <a:cubicBezTo>
                  <a:pt x="548253" y="4871992"/>
                  <a:pt x="544740" y="4660940"/>
                  <a:pt x="672745" y="4528600"/>
                </a:cubicBezTo>
                <a:lnTo>
                  <a:pt x="4954768" y="101601"/>
                </a:lnTo>
                <a:cubicBezTo>
                  <a:pt x="5014770" y="39567"/>
                  <a:pt x="5093021" y="5839"/>
                  <a:pt x="5172859" y="694"/>
                </a:cubicBezTo>
                <a:close/>
              </a:path>
            </a:pathLst>
          </a:custGeom>
        </p:spPr>
      </p:pic>
      <p:grpSp>
        <p:nvGrpSpPr>
          <p:cNvPr id="31" name="Group 2"/>
          <p:cNvGrpSpPr/>
          <p:nvPr/>
        </p:nvGrpSpPr>
        <p:grpSpPr>
          <a:xfrm>
            <a:off x="1235808" y="2583000"/>
            <a:ext cx="2827671" cy="326347"/>
            <a:chOff x="1848067" y="2697524"/>
            <a:chExt cx="2311184" cy="316190"/>
          </a:xfrm>
        </p:grpSpPr>
        <p:cxnSp>
          <p:nvCxnSpPr>
            <p:cNvPr id="32" name="Straight Connector 56"/>
            <p:cNvCxnSpPr/>
            <p:nvPr/>
          </p:nvCxnSpPr>
          <p:spPr>
            <a:xfrm flipH="1" flipV="1">
              <a:off x="3661285" y="2697524"/>
              <a:ext cx="497966" cy="3161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57"/>
            <p:cNvCxnSpPr/>
            <p:nvPr/>
          </p:nvCxnSpPr>
          <p:spPr>
            <a:xfrm flipH="1">
              <a:off x="1848067" y="2697524"/>
              <a:ext cx="1813219"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34" name="Group 3"/>
          <p:cNvGrpSpPr/>
          <p:nvPr/>
        </p:nvGrpSpPr>
        <p:grpSpPr>
          <a:xfrm>
            <a:off x="8148732" y="2531898"/>
            <a:ext cx="2652816" cy="377431"/>
            <a:chOff x="7528087" y="2680840"/>
            <a:chExt cx="2061939" cy="316190"/>
          </a:xfrm>
        </p:grpSpPr>
        <p:cxnSp>
          <p:nvCxnSpPr>
            <p:cNvPr id="35" name="Straight Connector 61"/>
            <p:cNvCxnSpPr/>
            <p:nvPr/>
          </p:nvCxnSpPr>
          <p:spPr>
            <a:xfrm flipV="1">
              <a:off x="7528087" y="2680840"/>
              <a:ext cx="497966" cy="3161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62"/>
            <p:cNvCxnSpPr/>
            <p:nvPr/>
          </p:nvCxnSpPr>
          <p:spPr>
            <a:xfrm>
              <a:off x="8026053" y="2680840"/>
              <a:ext cx="1563973"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37" name="Group 70"/>
          <p:cNvGrpSpPr/>
          <p:nvPr/>
        </p:nvGrpSpPr>
        <p:grpSpPr>
          <a:xfrm flipV="1">
            <a:off x="8148732" y="4168168"/>
            <a:ext cx="2673026" cy="433111"/>
            <a:chOff x="7528087" y="2680840"/>
            <a:chExt cx="2061939" cy="316190"/>
          </a:xfrm>
        </p:grpSpPr>
        <p:cxnSp>
          <p:nvCxnSpPr>
            <p:cNvPr id="38" name="Straight Connector 71"/>
            <p:cNvCxnSpPr/>
            <p:nvPr/>
          </p:nvCxnSpPr>
          <p:spPr>
            <a:xfrm flipV="1">
              <a:off x="7528087" y="2680840"/>
              <a:ext cx="497966" cy="3161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72"/>
            <p:cNvCxnSpPr/>
            <p:nvPr/>
          </p:nvCxnSpPr>
          <p:spPr>
            <a:xfrm>
              <a:off x="8026053" y="2680840"/>
              <a:ext cx="1563973"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40" name="Group 76"/>
          <p:cNvGrpSpPr/>
          <p:nvPr/>
        </p:nvGrpSpPr>
        <p:grpSpPr>
          <a:xfrm flipV="1">
            <a:off x="1286031" y="4331090"/>
            <a:ext cx="2886366" cy="428033"/>
            <a:chOff x="1848067" y="2697524"/>
            <a:chExt cx="2311184" cy="316190"/>
          </a:xfrm>
        </p:grpSpPr>
        <p:cxnSp>
          <p:nvCxnSpPr>
            <p:cNvPr id="41" name="Straight Connector 77"/>
            <p:cNvCxnSpPr/>
            <p:nvPr/>
          </p:nvCxnSpPr>
          <p:spPr>
            <a:xfrm flipH="1" flipV="1">
              <a:off x="3661285" y="2697524"/>
              <a:ext cx="497966" cy="3161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78"/>
            <p:cNvCxnSpPr/>
            <p:nvPr/>
          </p:nvCxnSpPr>
          <p:spPr>
            <a:xfrm flipH="1">
              <a:off x="1848067" y="2697524"/>
              <a:ext cx="1813219"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43" name="Rectangle 41"/>
          <p:cNvSpPr/>
          <p:nvPr/>
        </p:nvSpPr>
        <p:spPr>
          <a:xfrm>
            <a:off x="1846990" y="2192696"/>
            <a:ext cx="1415772" cy="338554"/>
          </a:xfrm>
          <a:prstGeom prst="rect">
            <a:avLst/>
          </a:prstGeom>
        </p:spPr>
        <p:txBody>
          <a:bodyPr wrap="none">
            <a:spAutoFit/>
          </a:bodyPr>
          <a:lstStyle/>
          <a:p>
            <a:pPr algn="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Oswald" charset="0"/>
              </a:rPr>
              <a:t>此处添加题目</a:t>
            </a:r>
          </a:p>
        </p:txBody>
      </p:sp>
      <p:sp>
        <p:nvSpPr>
          <p:cNvPr id="44" name="Shape 2841"/>
          <p:cNvSpPr/>
          <p:nvPr/>
        </p:nvSpPr>
        <p:spPr>
          <a:xfrm>
            <a:off x="680839" y="2357178"/>
            <a:ext cx="369083" cy="301978"/>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982" y="20400"/>
                </a:lnTo>
                <a:lnTo>
                  <a:pt x="982" y="13200"/>
                </a:lnTo>
                <a:lnTo>
                  <a:pt x="6907" y="13200"/>
                </a:lnTo>
                <a:cubicBezTo>
                  <a:pt x="7149" y="15567"/>
                  <a:pt x="8798" y="17400"/>
                  <a:pt x="10800" y="17400"/>
                </a:cubicBezTo>
                <a:cubicBezTo>
                  <a:pt x="12802" y="17400"/>
                  <a:pt x="14451" y="15567"/>
                  <a:pt x="14693" y="13200"/>
                </a:cubicBezTo>
                <a:lnTo>
                  <a:pt x="20618" y="13200"/>
                </a:lnTo>
                <a:cubicBezTo>
                  <a:pt x="20618" y="13200"/>
                  <a:pt x="20618" y="20400"/>
                  <a:pt x="20618" y="20400"/>
                </a:cubicBezTo>
                <a:close/>
                <a:moveTo>
                  <a:pt x="5703" y="1200"/>
                </a:moveTo>
                <a:lnTo>
                  <a:pt x="15897" y="1200"/>
                </a:lnTo>
                <a:lnTo>
                  <a:pt x="20315" y="12000"/>
                </a:lnTo>
                <a:lnTo>
                  <a:pt x="14236" y="12000"/>
                </a:lnTo>
                <a:cubicBezTo>
                  <a:pt x="13966" y="12000"/>
                  <a:pt x="13745" y="12269"/>
                  <a:pt x="13745" y="12600"/>
                </a:cubicBezTo>
                <a:cubicBezTo>
                  <a:pt x="13745" y="14588"/>
                  <a:pt x="12427" y="16200"/>
                  <a:pt x="10800" y="16200"/>
                </a:cubicBezTo>
                <a:cubicBezTo>
                  <a:pt x="9173" y="16200"/>
                  <a:pt x="7855" y="14588"/>
                  <a:pt x="7855" y="12600"/>
                </a:cubicBezTo>
                <a:cubicBezTo>
                  <a:pt x="7855" y="12269"/>
                  <a:pt x="7634" y="12000"/>
                  <a:pt x="7364" y="12000"/>
                </a:cubicBezTo>
                <a:lnTo>
                  <a:pt x="1285" y="12000"/>
                </a:lnTo>
                <a:cubicBezTo>
                  <a:pt x="1285" y="12000"/>
                  <a:pt x="5703" y="1200"/>
                  <a:pt x="5703" y="1200"/>
                </a:cubicBezTo>
                <a:close/>
                <a:moveTo>
                  <a:pt x="21543" y="12334"/>
                </a:moveTo>
                <a:lnTo>
                  <a:pt x="21548" y="12332"/>
                </a:lnTo>
                <a:lnTo>
                  <a:pt x="16639" y="332"/>
                </a:lnTo>
                <a:lnTo>
                  <a:pt x="16634" y="335"/>
                </a:lnTo>
                <a:cubicBezTo>
                  <a:pt x="16554" y="138"/>
                  <a:pt x="16392" y="0"/>
                  <a:pt x="16200" y="0"/>
                </a:cubicBezTo>
                <a:lnTo>
                  <a:pt x="5400" y="0"/>
                </a:lnTo>
                <a:cubicBezTo>
                  <a:pt x="5208" y="0"/>
                  <a:pt x="5046" y="138"/>
                  <a:pt x="4966" y="335"/>
                </a:cubicBezTo>
                <a:lnTo>
                  <a:pt x="4961" y="332"/>
                </a:lnTo>
                <a:lnTo>
                  <a:pt x="52" y="12332"/>
                </a:lnTo>
                <a:lnTo>
                  <a:pt x="57" y="12334"/>
                </a:lnTo>
                <a:cubicBezTo>
                  <a:pt x="23" y="12416"/>
                  <a:pt x="0" y="12503"/>
                  <a:pt x="0" y="12600"/>
                </a:cubicBezTo>
                <a:lnTo>
                  <a:pt x="0" y="21000"/>
                </a:lnTo>
                <a:cubicBezTo>
                  <a:pt x="0" y="21332"/>
                  <a:pt x="220" y="21600"/>
                  <a:pt x="491" y="21600"/>
                </a:cubicBezTo>
                <a:lnTo>
                  <a:pt x="21109" y="21600"/>
                </a:lnTo>
                <a:cubicBezTo>
                  <a:pt x="21380" y="21600"/>
                  <a:pt x="21600" y="21332"/>
                  <a:pt x="21600" y="21000"/>
                </a:cubicBezTo>
                <a:lnTo>
                  <a:pt x="21600" y="12600"/>
                </a:lnTo>
                <a:cubicBezTo>
                  <a:pt x="21600" y="12503"/>
                  <a:pt x="21577" y="12416"/>
                  <a:pt x="21543" y="12334"/>
                </a:cubicBezTo>
                <a:moveTo>
                  <a:pt x="16691" y="9000"/>
                </a:moveTo>
                <a:cubicBezTo>
                  <a:pt x="16691" y="8669"/>
                  <a:pt x="16471" y="8400"/>
                  <a:pt x="16200" y="8400"/>
                </a:cubicBezTo>
                <a:lnTo>
                  <a:pt x="5400" y="8400"/>
                </a:lnTo>
                <a:cubicBezTo>
                  <a:pt x="5129" y="8400"/>
                  <a:pt x="4909" y="8669"/>
                  <a:pt x="4909" y="9000"/>
                </a:cubicBezTo>
                <a:cubicBezTo>
                  <a:pt x="4909" y="9332"/>
                  <a:pt x="5129" y="9600"/>
                  <a:pt x="5400" y="9600"/>
                </a:cubicBezTo>
                <a:lnTo>
                  <a:pt x="16200" y="9600"/>
                </a:lnTo>
                <a:cubicBezTo>
                  <a:pt x="16471" y="9600"/>
                  <a:pt x="16691" y="9332"/>
                  <a:pt x="16691" y="9000"/>
                </a:cubicBezTo>
                <a:moveTo>
                  <a:pt x="6382" y="7200"/>
                </a:moveTo>
                <a:lnTo>
                  <a:pt x="15218" y="7200"/>
                </a:lnTo>
                <a:cubicBezTo>
                  <a:pt x="15489" y="7200"/>
                  <a:pt x="15709" y="6932"/>
                  <a:pt x="15709" y="6600"/>
                </a:cubicBezTo>
                <a:cubicBezTo>
                  <a:pt x="15709" y="6269"/>
                  <a:pt x="15489" y="6000"/>
                  <a:pt x="15218" y="6000"/>
                </a:cubicBezTo>
                <a:lnTo>
                  <a:pt x="6382" y="6000"/>
                </a:lnTo>
                <a:cubicBezTo>
                  <a:pt x="6111" y="6000"/>
                  <a:pt x="5891" y="6269"/>
                  <a:pt x="5891" y="6600"/>
                </a:cubicBezTo>
                <a:cubicBezTo>
                  <a:pt x="5891" y="6932"/>
                  <a:pt x="6111" y="7200"/>
                  <a:pt x="6382" y="7200"/>
                </a:cubicBezTo>
                <a:moveTo>
                  <a:pt x="7364" y="4800"/>
                </a:moveTo>
                <a:lnTo>
                  <a:pt x="14236" y="4800"/>
                </a:lnTo>
                <a:cubicBezTo>
                  <a:pt x="14507" y="4800"/>
                  <a:pt x="14727" y="4532"/>
                  <a:pt x="14727" y="4200"/>
                </a:cubicBezTo>
                <a:cubicBezTo>
                  <a:pt x="14727" y="3869"/>
                  <a:pt x="14507" y="3600"/>
                  <a:pt x="14236" y="3600"/>
                </a:cubicBezTo>
                <a:lnTo>
                  <a:pt x="7364" y="3600"/>
                </a:lnTo>
                <a:cubicBezTo>
                  <a:pt x="7093" y="3600"/>
                  <a:pt x="6873" y="3869"/>
                  <a:pt x="6873" y="4200"/>
                </a:cubicBezTo>
                <a:cubicBezTo>
                  <a:pt x="6873" y="4532"/>
                  <a:pt x="7093" y="4800"/>
                  <a:pt x="7364" y="4800"/>
                </a:cubicBezTo>
              </a:path>
            </a:pathLst>
          </a:custGeom>
          <a:solidFill>
            <a:srgbClr val="000000"/>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5" name="TextBox 38"/>
          <p:cNvSpPr txBox="1"/>
          <p:nvPr/>
        </p:nvSpPr>
        <p:spPr>
          <a:xfrm>
            <a:off x="1025281" y="2731309"/>
            <a:ext cx="2256769" cy="553998"/>
          </a:xfrm>
          <a:prstGeom prst="rect">
            <a:avLst/>
          </a:prstGeom>
          <a:noFill/>
        </p:spPr>
        <p:txBody>
          <a:bodyPr wrap="square" rtlCol="0">
            <a:spAutoFit/>
          </a:bodyPr>
          <a:lstStyle/>
          <a:p>
            <a:pPr algn="r"/>
            <a:r>
              <a:rPr lang="en-US" sz="1000" spc="150" dirty="0">
                <a:solidFill>
                  <a:schemeClr val="bg1">
                    <a:lumMod val="50000"/>
                  </a:schemeClr>
                </a:solidFill>
                <a:latin typeface="Lato Light" charset="0"/>
                <a:ea typeface="Lato Light" charset="0"/>
                <a:cs typeface="Lato Light" charset="0"/>
              </a:rPr>
              <a:t>Entrepreneurial activities differ substantially depending on the type of</a:t>
            </a:r>
          </a:p>
        </p:txBody>
      </p:sp>
      <p:sp>
        <p:nvSpPr>
          <p:cNvPr id="46" name="Rectangle 39"/>
          <p:cNvSpPr/>
          <p:nvPr/>
        </p:nvSpPr>
        <p:spPr>
          <a:xfrm>
            <a:off x="1916500" y="4331090"/>
            <a:ext cx="1415772" cy="338554"/>
          </a:xfrm>
          <a:prstGeom prst="rect">
            <a:avLst/>
          </a:prstGeom>
        </p:spPr>
        <p:txBody>
          <a:bodyPr wrap="none">
            <a:spAutoFit/>
          </a:bodyPr>
          <a:lstStyle/>
          <a:p>
            <a:pPr algn="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Oswald" charset="0"/>
              </a:rPr>
              <a:t>此处添加题目</a:t>
            </a:r>
          </a:p>
        </p:txBody>
      </p:sp>
      <p:sp>
        <p:nvSpPr>
          <p:cNvPr id="47" name="TextBox 58"/>
          <p:cNvSpPr txBox="1"/>
          <p:nvPr/>
        </p:nvSpPr>
        <p:spPr>
          <a:xfrm>
            <a:off x="1094792" y="4869703"/>
            <a:ext cx="2256769" cy="553998"/>
          </a:xfrm>
          <a:prstGeom prst="rect">
            <a:avLst/>
          </a:prstGeom>
          <a:noFill/>
        </p:spPr>
        <p:txBody>
          <a:bodyPr wrap="square" rtlCol="0">
            <a:spAutoFit/>
          </a:bodyPr>
          <a:lstStyle/>
          <a:p>
            <a:pPr algn="r"/>
            <a:r>
              <a:rPr lang="en-US" sz="1000" spc="150" dirty="0">
                <a:solidFill>
                  <a:schemeClr val="bg1">
                    <a:lumMod val="50000"/>
                  </a:schemeClr>
                </a:solidFill>
                <a:latin typeface="Lato Light" charset="0"/>
                <a:ea typeface="Lato Light" charset="0"/>
                <a:cs typeface="Lato Light" charset="0"/>
              </a:rPr>
              <a:t>Entrepreneurial activities differ substantially depending on the type of</a:t>
            </a:r>
          </a:p>
        </p:txBody>
      </p:sp>
      <p:sp>
        <p:nvSpPr>
          <p:cNvPr id="48" name="Shape 2836"/>
          <p:cNvSpPr/>
          <p:nvPr/>
        </p:nvSpPr>
        <p:spPr>
          <a:xfrm>
            <a:off x="712178" y="4601279"/>
            <a:ext cx="369083" cy="268425"/>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rgbClr val="000000"/>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9" name="Rectangle 60"/>
          <p:cNvSpPr/>
          <p:nvPr/>
        </p:nvSpPr>
        <p:spPr>
          <a:xfrm>
            <a:off x="8826463" y="2091617"/>
            <a:ext cx="1415772" cy="338554"/>
          </a:xfrm>
          <a:prstGeom prst="rect">
            <a:avLst/>
          </a:prstGeom>
        </p:spPr>
        <p:txBody>
          <a:bodyPr wrap="none">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Oswald" charset="0"/>
              </a:rPr>
              <a:t>此处添加题目</a:t>
            </a:r>
          </a:p>
        </p:txBody>
      </p:sp>
      <p:sp>
        <p:nvSpPr>
          <p:cNvPr id="50" name="TextBox 63"/>
          <p:cNvSpPr txBox="1"/>
          <p:nvPr/>
        </p:nvSpPr>
        <p:spPr>
          <a:xfrm>
            <a:off x="8807175" y="2630230"/>
            <a:ext cx="2256769" cy="553998"/>
          </a:xfrm>
          <a:prstGeom prst="rect">
            <a:avLst/>
          </a:prstGeom>
          <a:noFill/>
        </p:spPr>
        <p:txBody>
          <a:bodyPr wrap="square" rtlCol="0">
            <a:spAutoFit/>
          </a:bodyPr>
          <a:lstStyle/>
          <a:p>
            <a:r>
              <a:rPr lang="en-US" sz="1000" spc="150" dirty="0">
                <a:solidFill>
                  <a:schemeClr val="bg1">
                    <a:lumMod val="50000"/>
                  </a:schemeClr>
                </a:solidFill>
                <a:latin typeface="Lato Light" charset="0"/>
                <a:ea typeface="Lato Light" charset="0"/>
                <a:cs typeface="Lato Light" charset="0"/>
              </a:rPr>
              <a:t>Entrepreneurial activities differ substantially depending on the type of</a:t>
            </a:r>
          </a:p>
        </p:txBody>
      </p:sp>
      <p:sp>
        <p:nvSpPr>
          <p:cNvPr id="51" name="Rectangle 64"/>
          <p:cNvSpPr/>
          <p:nvPr/>
        </p:nvSpPr>
        <p:spPr>
          <a:xfrm>
            <a:off x="8865961" y="4168168"/>
            <a:ext cx="1415772" cy="338554"/>
          </a:xfrm>
          <a:prstGeom prst="rect">
            <a:avLst/>
          </a:prstGeom>
        </p:spPr>
        <p:txBody>
          <a:bodyPr wrap="none">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Oswald" charset="0"/>
              </a:rPr>
              <a:t>此处添加题目</a:t>
            </a:r>
          </a:p>
        </p:txBody>
      </p:sp>
      <p:sp>
        <p:nvSpPr>
          <p:cNvPr id="52" name="TextBox 65"/>
          <p:cNvSpPr txBox="1"/>
          <p:nvPr/>
        </p:nvSpPr>
        <p:spPr>
          <a:xfrm>
            <a:off x="8846673" y="4706781"/>
            <a:ext cx="2256769" cy="553998"/>
          </a:xfrm>
          <a:prstGeom prst="rect">
            <a:avLst/>
          </a:prstGeom>
          <a:noFill/>
        </p:spPr>
        <p:txBody>
          <a:bodyPr wrap="square" rtlCol="0">
            <a:spAutoFit/>
          </a:bodyPr>
          <a:lstStyle/>
          <a:p>
            <a:r>
              <a:rPr lang="en-US" sz="1000" spc="150" dirty="0">
                <a:solidFill>
                  <a:schemeClr val="bg1">
                    <a:lumMod val="50000"/>
                  </a:schemeClr>
                </a:solidFill>
                <a:latin typeface="Lato Light" charset="0"/>
                <a:ea typeface="Lato Light" charset="0"/>
                <a:cs typeface="Lato Light" charset="0"/>
              </a:rPr>
              <a:t>Entrepreneurial activities differ substantially depending on the type of</a:t>
            </a:r>
          </a:p>
        </p:txBody>
      </p:sp>
      <p:sp>
        <p:nvSpPr>
          <p:cNvPr id="53" name="Shape 2847"/>
          <p:cNvSpPr/>
          <p:nvPr/>
        </p:nvSpPr>
        <p:spPr>
          <a:xfrm>
            <a:off x="10987340" y="2295085"/>
            <a:ext cx="335149" cy="335146"/>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6"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7673"/>
                </a:moveTo>
                <a:cubicBezTo>
                  <a:pt x="13610" y="17673"/>
                  <a:pt x="13488" y="17728"/>
                  <a:pt x="13398" y="17817"/>
                </a:cubicBezTo>
                <a:lnTo>
                  <a:pt x="11291" y="19924"/>
                </a:lnTo>
                <a:lnTo>
                  <a:pt x="11291" y="8346"/>
                </a:lnTo>
                <a:cubicBezTo>
                  <a:pt x="11291" y="8074"/>
                  <a:pt x="11071" y="7855"/>
                  <a:pt x="10800" y="7855"/>
                </a:cubicBezTo>
                <a:cubicBezTo>
                  <a:pt x="10529" y="7855"/>
                  <a:pt x="10309" y="8074"/>
                  <a:pt x="10309" y="8346"/>
                </a:cubicBezTo>
                <a:lnTo>
                  <a:pt x="10309" y="19924"/>
                </a:lnTo>
                <a:lnTo>
                  <a:pt x="8202" y="17817"/>
                </a:lnTo>
                <a:cubicBezTo>
                  <a:pt x="8113" y="17728"/>
                  <a:pt x="7990" y="17673"/>
                  <a:pt x="7855" y="17673"/>
                </a:cubicBezTo>
                <a:cubicBezTo>
                  <a:pt x="7583" y="17673"/>
                  <a:pt x="7364" y="17893"/>
                  <a:pt x="7364" y="18164"/>
                </a:cubicBezTo>
                <a:cubicBezTo>
                  <a:pt x="7364" y="18300"/>
                  <a:pt x="7419" y="18422"/>
                  <a:pt x="7507" y="18511"/>
                </a:cubicBezTo>
                <a:lnTo>
                  <a:pt x="10453" y="21456"/>
                </a:lnTo>
                <a:cubicBezTo>
                  <a:pt x="10542" y="21545"/>
                  <a:pt x="10664"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path>
            </a:pathLst>
          </a:custGeom>
          <a:solidFill>
            <a:srgbClr val="000000"/>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54" name="Shape 2633"/>
          <p:cNvSpPr/>
          <p:nvPr/>
        </p:nvSpPr>
        <p:spPr>
          <a:xfrm>
            <a:off x="11007550" y="4355320"/>
            <a:ext cx="348982" cy="348982"/>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rgbClr val="000000"/>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 presetClass="entr" presetSubtype="8" fill="hold" grpId="0" nodeType="afterEffect" p14:presetBounceEnd="67000">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14:bounceEnd="67000">
                                          <p:cBhvr additive="base">
                                            <p:cTn id="13" dur="2000" fill="hold"/>
                                            <p:tgtEl>
                                              <p:spTgt spid="7"/>
                                            </p:tgtEl>
                                            <p:attrNameLst>
                                              <p:attrName>ppt_x</p:attrName>
                                            </p:attrNameLst>
                                          </p:cBhvr>
                                          <p:tavLst>
                                            <p:tav tm="0">
                                              <p:val>
                                                <p:strVal val="0-#ppt_w/2"/>
                                              </p:val>
                                            </p:tav>
                                            <p:tav tm="100000">
                                              <p:val>
                                                <p:strVal val="#ppt_x"/>
                                              </p:val>
                                            </p:tav>
                                          </p:tavLst>
                                        </p:anim>
                                        <p:anim calcmode="lin" valueType="num" p14:bounceEnd="67000">
                                          <p:cBhvr additive="base">
                                            <p:cTn id="14" dur="2000" fill="hold"/>
                                            <p:tgtEl>
                                              <p:spTgt spid="7"/>
                                            </p:tgtEl>
                                            <p:attrNameLst>
                                              <p:attrName>ppt_y</p:attrName>
                                            </p:attrNameLst>
                                          </p:cBhvr>
                                          <p:tavLst>
                                            <p:tav tm="0">
                                              <p:val>
                                                <p:strVal val="#ppt_y"/>
                                              </p:val>
                                            </p:tav>
                                            <p:tav tm="100000">
                                              <p:val>
                                                <p:strVal val="#ppt_y"/>
                                              </p:val>
                                            </p:tav>
                                          </p:tavLst>
                                        </p:anim>
                                      </p:childTnLst>
                                    </p:cTn>
                                  </p:par>
                                  <p:par>
                                    <p:cTn id="15" presetID="14" presetClass="entr" presetSubtype="10" fill="hold" grpId="0" nodeType="withEffect">
                                      <p:stCondLst>
                                        <p:cond delay="800"/>
                                      </p:stCondLst>
                                      <p:childTnLst>
                                        <p:set>
                                          <p:cBhvr>
                                            <p:cTn id="16" dur="1" fill="hold">
                                              <p:stCondLst>
                                                <p:cond delay="0"/>
                                              </p:stCondLst>
                                            </p:cTn>
                                            <p:tgtEl>
                                              <p:spTgt spid="29"/>
                                            </p:tgtEl>
                                            <p:attrNameLst>
                                              <p:attrName>style.visibility</p:attrName>
                                            </p:attrNameLst>
                                          </p:cBhvr>
                                          <p:to>
                                            <p:strVal val="visible"/>
                                          </p:to>
                                        </p:set>
                                        <p:animEffect transition="in" filter="randombar(horizontal)">
                                          <p:cBhvr>
                                            <p:cTn id="17" dur="500"/>
                                            <p:tgtEl>
                                              <p:spTgt spid="29"/>
                                            </p:tgtEl>
                                          </p:cBhvr>
                                        </p:animEffect>
                                      </p:childTnLst>
                                    </p:cTn>
                                  </p:par>
                                </p:childTnLst>
                              </p:cTn>
                            </p:par>
                            <p:par>
                              <p:cTn id="18" fill="hold">
                                <p:stCondLst>
                                  <p:cond delay="30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43"/>
                                            </p:tgtEl>
                                            <p:attrNameLst>
                                              <p:attrName>ppt_y</p:attrName>
                                            </p:attrNameLst>
                                          </p:cBhvr>
                                          <p:tavLst>
                                            <p:tav tm="0">
                                              <p:val>
                                                <p:strVal val="#ppt_y"/>
                                              </p:val>
                                            </p:tav>
                                            <p:tav tm="100000">
                                              <p:val>
                                                <p:strVal val="#ppt_y"/>
                                              </p:val>
                                            </p:tav>
                                          </p:tavLst>
                                        </p:anim>
                                        <p:anim calcmode="lin" valueType="num">
                                          <p:cBhvr>
                                            <p:cTn id="23"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43"/>
                                            </p:tgtEl>
                                          </p:cBhvr>
                                        </p:animEffect>
                                      </p:childTnLst>
                                    </p:cTn>
                                  </p:par>
                                </p:childTnLst>
                              </p:cTn>
                            </p:par>
                            <p:par>
                              <p:cTn id="26" fill="hold">
                                <p:stCondLst>
                                  <p:cond delay="2750"/>
                                </p:stCondLst>
                                <p:childTnLst>
                                  <p:par>
                                    <p:cTn id="27" presetID="22" presetClass="entr" presetSubtype="2"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right)">
                                          <p:cBhvr>
                                            <p:cTn id="29" dur="500"/>
                                            <p:tgtEl>
                                              <p:spTgt spid="31"/>
                                            </p:tgtEl>
                                          </p:cBhvr>
                                        </p:animEffect>
                                      </p:childTnLst>
                                    </p:cTn>
                                  </p:par>
                                </p:childTnLst>
                              </p:cTn>
                            </p:par>
                            <p:par>
                              <p:cTn id="30" fill="hold">
                                <p:stCondLst>
                                  <p:cond delay="3250"/>
                                </p:stCondLst>
                                <p:childTnLst>
                                  <p:par>
                                    <p:cTn id="31" presetID="49" presetClass="entr" presetSubtype="0" decel="10000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 calcmode="lin" valueType="num">
                                          <p:cBhvr>
                                            <p:cTn id="33" dur="500" fill="hold"/>
                                            <p:tgtEl>
                                              <p:spTgt spid="44"/>
                                            </p:tgtEl>
                                            <p:attrNameLst>
                                              <p:attrName>ppt_w</p:attrName>
                                            </p:attrNameLst>
                                          </p:cBhvr>
                                          <p:tavLst>
                                            <p:tav tm="0">
                                              <p:val>
                                                <p:fltVal val="0"/>
                                              </p:val>
                                            </p:tav>
                                            <p:tav tm="100000">
                                              <p:val>
                                                <p:strVal val="#ppt_w"/>
                                              </p:val>
                                            </p:tav>
                                          </p:tavLst>
                                        </p:anim>
                                        <p:anim calcmode="lin" valueType="num">
                                          <p:cBhvr>
                                            <p:cTn id="34" dur="500" fill="hold"/>
                                            <p:tgtEl>
                                              <p:spTgt spid="44"/>
                                            </p:tgtEl>
                                            <p:attrNameLst>
                                              <p:attrName>ppt_h</p:attrName>
                                            </p:attrNameLst>
                                          </p:cBhvr>
                                          <p:tavLst>
                                            <p:tav tm="0">
                                              <p:val>
                                                <p:fltVal val="0"/>
                                              </p:val>
                                            </p:tav>
                                            <p:tav tm="100000">
                                              <p:val>
                                                <p:strVal val="#ppt_h"/>
                                              </p:val>
                                            </p:tav>
                                          </p:tavLst>
                                        </p:anim>
                                        <p:anim calcmode="lin" valueType="num">
                                          <p:cBhvr>
                                            <p:cTn id="35" dur="500" fill="hold"/>
                                            <p:tgtEl>
                                              <p:spTgt spid="44"/>
                                            </p:tgtEl>
                                            <p:attrNameLst>
                                              <p:attrName>style.rotation</p:attrName>
                                            </p:attrNameLst>
                                          </p:cBhvr>
                                          <p:tavLst>
                                            <p:tav tm="0">
                                              <p:val>
                                                <p:fltVal val="360"/>
                                              </p:val>
                                            </p:tav>
                                            <p:tav tm="100000">
                                              <p:val>
                                                <p:fltVal val="0"/>
                                              </p:val>
                                            </p:tav>
                                          </p:tavLst>
                                        </p:anim>
                                        <p:animEffect transition="in" filter="fade">
                                          <p:cBhvr>
                                            <p:cTn id="36" dur="500"/>
                                            <p:tgtEl>
                                              <p:spTgt spid="44"/>
                                            </p:tgtEl>
                                          </p:cBhvr>
                                        </p:animEffect>
                                      </p:childTnLst>
                                    </p:cTn>
                                  </p:par>
                                </p:childTnLst>
                              </p:cTn>
                            </p:par>
                            <p:par>
                              <p:cTn id="37" fill="hold">
                                <p:stCondLst>
                                  <p:cond delay="3750"/>
                                </p:stCondLst>
                                <p:childTnLst>
                                  <p:par>
                                    <p:cTn id="38" presetID="14" presetClass="entr" presetSubtype="10" fill="hold" grpId="0" nodeType="after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randombar(horizontal)">
                                          <p:cBhvr>
                                            <p:cTn id="40" dur="500"/>
                                            <p:tgtEl>
                                              <p:spTgt spid="45"/>
                                            </p:tgtEl>
                                          </p:cBhvr>
                                        </p:animEffect>
                                      </p:childTnLst>
                                    </p:cTn>
                                  </p:par>
                                </p:childTnLst>
                              </p:cTn>
                            </p:par>
                            <p:par>
                              <p:cTn id="41" fill="hold">
                                <p:stCondLst>
                                  <p:cond delay="4250"/>
                                </p:stCondLst>
                                <p:childTnLst>
                                  <p:par>
                                    <p:cTn id="42" presetID="41" presetClass="entr" presetSubtype="0" fill="hold" grpId="0" nodeType="afterEffect">
                                      <p:stCondLst>
                                        <p:cond delay="0"/>
                                      </p:stCondLst>
                                      <p:iterate type="lt">
                                        <p:tmPct val="10000"/>
                                      </p:iterate>
                                      <p:childTnLst>
                                        <p:set>
                                          <p:cBhvr>
                                            <p:cTn id="43" dur="1" fill="hold">
                                              <p:stCondLst>
                                                <p:cond delay="0"/>
                                              </p:stCondLst>
                                            </p:cTn>
                                            <p:tgtEl>
                                              <p:spTgt spid="46"/>
                                            </p:tgtEl>
                                            <p:attrNameLst>
                                              <p:attrName>style.visibility</p:attrName>
                                            </p:attrNameLst>
                                          </p:cBhvr>
                                          <p:to>
                                            <p:strVal val="visible"/>
                                          </p:to>
                                        </p:set>
                                        <p:anim calcmode="lin" valueType="num">
                                          <p:cBhvr>
                                            <p:cTn id="44"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46"/>
                                            </p:tgtEl>
                                            <p:attrNameLst>
                                              <p:attrName>ppt_y</p:attrName>
                                            </p:attrNameLst>
                                          </p:cBhvr>
                                          <p:tavLst>
                                            <p:tav tm="0">
                                              <p:val>
                                                <p:strVal val="#ppt_y"/>
                                              </p:val>
                                            </p:tav>
                                            <p:tav tm="100000">
                                              <p:val>
                                                <p:strVal val="#ppt_y"/>
                                              </p:val>
                                            </p:tav>
                                          </p:tavLst>
                                        </p:anim>
                                        <p:anim calcmode="lin" valueType="num">
                                          <p:cBhvr>
                                            <p:cTn id="46"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46"/>
                                            </p:tgtEl>
                                          </p:cBhvr>
                                        </p:animEffect>
                                      </p:childTnLst>
                                    </p:cTn>
                                  </p:par>
                                </p:childTnLst>
                              </p:cTn>
                            </p:par>
                            <p:par>
                              <p:cTn id="49" fill="hold">
                                <p:stCondLst>
                                  <p:cond delay="5000"/>
                                </p:stCondLst>
                                <p:childTnLst>
                                  <p:par>
                                    <p:cTn id="50" presetID="22" presetClass="entr" presetSubtype="2" fill="hold"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right)">
                                          <p:cBhvr>
                                            <p:cTn id="52" dur="500"/>
                                            <p:tgtEl>
                                              <p:spTgt spid="40"/>
                                            </p:tgtEl>
                                          </p:cBhvr>
                                        </p:animEffect>
                                      </p:childTnLst>
                                    </p:cTn>
                                  </p:par>
                                </p:childTnLst>
                              </p:cTn>
                            </p:par>
                            <p:par>
                              <p:cTn id="53" fill="hold">
                                <p:stCondLst>
                                  <p:cond delay="5500"/>
                                </p:stCondLst>
                                <p:childTnLst>
                                  <p:par>
                                    <p:cTn id="54" presetID="49" presetClass="entr" presetSubtype="0" decel="100000"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 calcmode="lin" valueType="num">
                                          <p:cBhvr>
                                            <p:cTn id="58" dur="500" fill="hold"/>
                                            <p:tgtEl>
                                              <p:spTgt spid="48"/>
                                            </p:tgtEl>
                                            <p:attrNameLst>
                                              <p:attrName>style.rotation</p:attrName>
                                            </p:attrNameLst>
                                          </p:cBhvr>
                                          <p:tavLst>
                                            <p:tav tm="0">
                                              <p:val>
                                                <p:fltVal val="360"/>
                                              </p:val>
                                            </p:tav>
                                            <p:tav tm="100000">
                                              <p:val>
                                                <p:fltVal val="0"/>
                                              </p:val>
                                            </p:tav>
                                          </p:tavLst>
                                        </p:anim>
                                        <p:animEffect transition="in" filter="fade">
                                          <p:cBhvr>
                                            <p:cTn id="59" dur="500"/>
                                            <p:tgtEl>
                                              <p:spTgt spid="48"/>
                                            </p:tgtEl>
                                          </p:cBhvr>
                                        </p:animEffect>
                                      </p:childTnLst>
                                    </p:cTn>
                                  </p:par>
                                </p:childTnLst>
                              </p:cTn>
                            </p:par>
                            <p:par>
                              <p:cTn id="60" fill="hold">
                                <p:stCondLst>
                                  <p:cond delay="6000"/>
                                </p:stCondLst>
                                <p:childTnLst>
                                  <p:par>
                                    <p:cTn id="61" presetID="14" presetClass="entr" presetSubtype="10"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randombar(horizontal)">
                                          <p:cBhvr>
                                            <p:cTn id="63" dur="500"/>
                                            <p:tgtEl>
                                              <p:spTgt spid="47"/>
                                            </p:tgtEl>
                                          </p:cBhvr>
                                        </p:animEffect>
                                      </p:childTnLst>
                                    </p:cTn>
                                  </p:par>
                                </p:childTnLst>
                              </p:cTn>
                            </p:par>
                            <p:par>
                              <p:cTn id="64" fill="hold">
                                <p:stCondLst>
                                  <p:cond delay="650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49"/>
                                            </p:tgtEl>
                                            <p:attrNameLst>
                                              <p:attrName>ppt_y</p:attrName>
                                            </p:attrNameLst>
                                          </p:cBhvr>
                                          <p:tavLst>
                                            <p:tav tm="0">
                                              <p:val>
                                                <p:strVal val="#ppt_y"/>
                                              </p:val>
                                            </p:tav>
                                            <p:tav tm="100000">
                                              <p:val>
                                                <p:strVal val="#ppt_y"/>
                                              </p:val>
                                            </p:tav>
                                          </p:tavLst>
                                        </p:anim>
                                        <p:anim calcmode="lin" valueType="num">
                                          <p:cBhvr>
                                            <p:cTn id="69"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49"/>
                                            </p:tgtEl>
                                          </p:cBhvr>
                                        </p:animEffect>
                                      </p:childTnLst>
                                    </p:cTn>
                                  </p:par>
                                </p:childTnLst>
                              </p:cTn>
                            </p:par>
                            <p:par>
                              <p:cTn id="72" fill="hold">
                                <p:stCondLst>
                                  <p:cond delay="7250"/>
                                </p:stCondLst>
                                <p:childTnLst>
                                  <p:par>
                                    <p:cTn id="73" presetID="22" presetClass="entr" presetSubtype="8" fill="hold" nodeType="after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wipe(left)">
                                          <p:cBhvr>
                                            <p:cTn id="75" dur="500"/>
                                            <p:tgtEl>
                                              <p:spTgt spid="34"/>
                                            </p:tgtEl>
                                          </p:cBhvr>
                                        </p:animEffect>
                                      </p:childTnLst>
                                    </p:cTn>
                                  </p:par>
                                </p:childTnLst>
                              </p:cTn>
                            </p:par>
                            <p:par>
                              <p:cTn id="76" fill="hold">
                                <p:stCondLst>
                                  <p:cond delay="7750"/>
                                </p:stCondLst>
                                <p:childTnLst>
                                  <p:par>
                                    <p:cTn id="77" presetID="49" presetClass="entr" presetSubtype="0" decel="100000"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 calcmode="lin" valueType="num">
                                          <p:cBhvr>
                                            <p:cTn id="79" dur="500" fill="hold"/>
                                            <p:tgtEl>
                                              <p:spTgt spid="53"/>
                                            </p:tgtEl>
                                            <p:attrNameLst>
                                              <p:attrName>ppt_w</p:attrName>
                                            </p:attrNameLst>
                                          </p:cBhvr>
                                          <p:tavLst>
                                            <p:tav tm="0">
                                              <p:val>
                                                <p:fltVal val="0"/>
                                              </p:val>
                                            </p:tav>
                                            <p:tav tm="100000">
                                              <p:val>
                                                <p:strVal val="#ppt_w"/>
                                              </p:val>
                                            </p:tav>
                                          </p:tavLst>
                                        </p:anim>
                                        <p:anim calcmode="lin" valueType="num">
                                          <p:cBhvr>
                                            <p:cTn id="80" dur="500" fill="hold"/>
                                            <p:tgtEl>
                                              <p:spTgt spid="53"/>
                                            </p:tgtEl>
                                            <p:attrNameLst>
                                              <p:attrName>ppt_h</p:attrName>
                                            </p:attrNameLst>
                                          </p:cBhvr>
                                          <p:tavLst>
                                            <p:tav tm="0">
                                              <p:val>
                                                <p:fltVal val="0"/>
                                              </p:val>
                                            </p:tav>
                                            <p:tav tm="100000">
                                              <p:val>
                                                <p:strVal val="#ppt_h"/>
                                              </p:val>
                                            </p:tav>
                                          </p:tavLst>
                                        </p:anim>
                                        <p:anim calcmode="lin" valueType="num">
                                          <p:cBhvr>
                                            <p:cTn id="81" dur="500" fill="hold"/>
                                            <p:tgtEl>
                                              <p:spTgt spid="53"/>
                                            </p:tgtEl>
                                            <p:attrNameLst>
                                              <p:attrName>style.rotation</p:attrName>
                                            </p:attrNameLst>
                                          </p:cBhvr>
                                          <p:tavLst>
                                            <p:tav tm="0">
                                              <p:val>
                                                <p:fltVal val="360"/>
                                              </p:val>
                                            </p:tav>
                                            <p:tav tm="100000">
                                              <p:val>
                                                <p:fltVal val="0"/>
                                              </p:val>
                                            </p:tav>
                                          </p:tavLst>
                                        </p:anim>
                                        <p:animEffect transition="in" filter="fade">
                                          <p:cBhvr>
                                            <p:cTn id="82" dur="500"/>
                                            <p:tgtEl>
                                              <p:spTgt spid="53"/>
                                            </p:tgtEl>
                                          </p:cBhvr>
                                        </p:animEffect>
                                      </p:childTnLst>
                                    </p:cTn>
                                  </p:par>
                                </p:childTnLst>
                              </p:cTn>
                            </p:par>
                            <p:par>
                              <p:cTn id="83" fill="hold">
                                <p:stCondLst>
                                  <p:cond delay="8250"/>
                                </p:stCondLst>
                                <p:childTnLst>
                                  <p:par>
                                    <p:cTn id="84" presetID="14" presetClass="entr" presetSubtype="1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randombar(horizontal)">
                                          <p:cBhvr>
                                            <p:cTn id="86" dur="500"/>
                                            <p:tgtEl>
                                              <p:spTgt spid="50"/>
                                            </p:tgtEl>
                                          </p:cBhvr>
                                        </p:animEffect>
                                      </p:childTnLst>
                                    </p:cTn>
                                  </p:par>
                                </p:childTnLst>
                              </p:cTn>
                            </p:par>
                            <p:par>
                              <p:cTn id="87" fill="hold">
                                <p:stCondLst>
                                  <p:cond delay="8750"/>
                                </p:stCondLst>
                                <p:childTnLst>
                                  <p:par>
                                    <p:cTn id="88" presetID="41" presetClass="entr" presetSubtype="0" fill="hold" grpId="0" nodeType="afterEffect">
                                      <p:stCondLst>
                                        <p:cond delay="0"/>
                                      </p:stCondLst>
                                      <p:iterate type="lt">
                                        <p:tmPct val="10000"/>
                                      </p:iterate>
                                      <p:childTnLst>
                                        <p:set>
                                          <p:cBhvr>
                                            <p:cTn id="89" dur="1" fill="hold">
                                              <p:stCondLst>
                                                <p:cond delay="0"/>
                                              </p:stCondLst>
                                            </p:cTn>
                                            <p:tgtEl>
                                              <p:spTgt spid="51"/>
                                            </p:tgtEl>
                                            <p:attrNameLst>
                                              <p:attrName>style.visibility</p:attrName>
                                            </p:attrNameLst>
                                          </p:cBhvr>
                                          <p:to>
                                            <p:strVal val="visible"/>
                                          </p:to>
                                        </p:set>
                                        <p:anim calcmode="lin" valueType="num">
                                          <p:cBhvr>
                                            <p:cTn id="90" dur="5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91" dur="500" fill="hold"/>
                                            <p:tgtEl>
                                              <p:spTgt spid="51"/>
                                            </p:tgtEl>
                                            <p:attrNameLst>
                                              <p:attrName>ppt_y</p:attrName>
                                            </p:attrNameLst>
                                          </p:cBhvr>
                                          <p:tavLst>
                                            <p:tav tm="0">
                                              <p:val>
                                                <p:strVal val="#ppt_y"/>
                                              </p:val>
                                            </p:tav>
                                            <p:tav tm="100000">
                                              <p:val>
                                                <p:strVal val="#ppt_y"/>
                                              </p:val>
                                            </p:tav>
                                          </p:tavLst>
                                        </p:anim>
                                        <p:anim calcmode="lin" valueType="num">
                                          <p:cBhvr>
                                            <p:cTn id="92" dur="5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93" dur="5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94" dur="500" tmFilter="0,0; .5, 1; 1, 1"/>
                                            <p:tgtEl>
                                              <p:spTgt spid="51"/>
                                            </p:tgtEl>
                                          </p:cBhvr>
                                        </p:animEffect>
                                      </p:childTnLst>
                                    </p:cTn>
                                  </p:par>
                                </p:childTnLst>
                              </p:cTn>
                            </p:par>
                            <p:par>
                              <p:cTn id="95" fill="hold">
                                <p:stCondLst>
                                  <p:cond delay="9500"/>
                                </p:stCondLst>
                                <p:childTnLst>
                                  <p:par>
                                    <p:cTn id="96" presetID="22" presetClass="entr" presetSubtype="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wipe(left)">
                                          <p:cBhvr>
                                            <p:cTn id="98" dur="500"/>
                                            <p:tgtEl>
                                              <p:spTgt spid="37"/>
                                            </p:tgtEl>
                                          </p:cBhvr>
                                        </p:animEffect>
                                      </p:childTnLst>
                                    </p:cTn>
                                  </p:par>
                                </p:childTnLst>
                              </p:cTn>
                            </p:par>
                            <p:par>
                              <p:cTn id="99" fill="hold">
                                <p:stCondLst>
                                  <p:cond delay="10000"/>
                                </p:stCondLst>
                                <p:childTnLst>
                                  <p:par>
                                    <p:cTn id="100" presetID="49" presetClass="entr" presetSubtype="0" decel="10000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 calcmode="lin" valueType="num">
                                          <p:cBhvr>
                                            <p:cTn id="102" dur="500" fill="hold"/>
                                            <p:tgtEl>
                                              <p:spTgt spid="54"/>
                                            </p:tgtEl>
                                            <p:attrNameLst>
                                              <p:attrName>ppt_w</p:attrName>
                                            </p:attrNameLst>
                                          </p:cBhvr>
                                          <p:tavLst>
                                            <p:tav tm="0">
                                              <p:val>
                                                <p:fltVal val="0"/>
                                              </p:val>
                                            </p:tav>
                                            <p:tav tm="100000">
                                              <p:val>
                                                <p:strVal val="#ppt_w"/>
                                              </p:val>
                                            </p:tav>
                                          </p:tavLst>
                                        </p:anim>
                                        <p:anim calcmode="lin" valueType="num">
                                          <p:cBhvr>
                                            <p:cTn id="103" dur="500" fill="hold"/>
                                            <p:tgtEl>
                                              <p:spTgt spid="54"/>
                                            </p:tgtEl>
                                            <p:attrNameLst>
                                              <p:attrName>ppt_h</p:attrName>
                                            </p:attrNameLst>
                                          </p:cBhvr>
                                          <p:tavLst>
                                            <p:tav tm="0">
                                              <p:val>
                                                <p:fltVal val="0"/>
                                              </p:val>
                                            </p:tav>
                                            <p:tav tm="100000">
                                              <p:val>
                                                <p:strVal val="#ppt_h"/>
                                              </p:val>
                                            </p:tav>
                                          </p:tavLst>
                                        </p:anim>
                                        <p:anim calcmode="lin" valueType="num">
                                          <p:cBhvr>
                                            <p:cTn id="104" dur="500" fill="hold"/>
                                            <p:tgtEl>
                                              <p:spTgt spid="54"/>
                                            </p:tgtEl>
                                            <p:attrNameLst>
                                              <p:attrName>style.rotation</p:attrName>
                                            </p:attrNameLst>
                                          </p:cBhvr>
                                          <p:tavLst>
                                            <p:tav tm="0">
                                              <p:val>
                                                <p:fltVal val="360"/>
                                              </p:val>
                                            </p:tav>
                                            <p:tav tm="100000">
                                              <p:val>
                                                <p:fltVal val="0"/>
                                              </p:val>
                                            </p:tav>
                                          </p:tavLst>
                                        </p:anim>
                                        <p:animEffect transition="in" filter="fade">
                                          <p:cBhvr>
                                            <p:cTn id="105" dur="500"/>
                                            <p:tgtEl>
                                              <p:spTgt spid="54"/>
                                            </p:tgtEl>
                                          </p:cBhvr>
                                        </p:animEffect>
                                      </p:childTnLst>
                                    </p:cTn>
                                  </p:par>
                                </p:childTnLst>
                              </p:cTn>
                            </p:par>
                            <p:par>
                              <p:cTn id="106" fill="hold">
                                <p:stCondLst>
                                  <p:cond delay="10500"/>
                                </p:stCondLst>
                                <p:childTnLst>
                                  <p:par>
                                    <p:cTn id="107" presetID="14" presetClass="entr" presetSubtype="10" fill="hold" grpId="0" nodeType="afterEffect">
                                      <p:stCondLst>
                                        <p:cond delay="0"/>
                                      </p:stCondLst>
                                      <p:childTnLst>
                                        <p:set>
                                          <p:cBhvr>
                                            <p:cTn id="108" dur="1" fill="hold">
                                              <p:stCondLst>
                                                <p:cond delay="0"/>
                                              </p:stCondLst>
                                            </p:cTn>
                                            <p:tgtEl>
                                              <p:spTgt spid="52"/>
                                            </p:tgtEl>
                                            <p:attrNameLst>
                                              <p:attrName>style.visibility</p:attrName>
                                            </p:attrNameLst>
                                          </p:cBhvr>
                                          <p:to>
                                            <p:strVal val="visible"/>
                                          </p:to>
                                        </p:set>
                                        <p:animEffect transition="in" filter="randombar(horizontal)">
                                          <p:cBhvr>
                                            <p:cTn id="10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7" grpId="0"/>
          <p:bldP spid="43" grpId="0"/>
          <p:bldP spid="44" grpId="0" animBg="1"/>
          <p:bldP spid="45" grpId="0"/>
          <p:bldP spid="46" grpId="0"/>
          <p:bldP spid="47" grpId="0"/>
          <p:bldP spid="48" grpId="0" animBg="1"/>
          <p:bldP spid="49" grpId="0"/>
          <p:bldP spid="50" grpId="0"/>
          <p:bldP spid="51" grpId="0"/>
          <p:bldP spid="52" grpId="0"/>
          <p:bldP spid="53" grpId="0" animBg="1"/>
          <p:bldP spid="5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0-#ppt_w/2"/>
                                              </p:val>
                                            </p:tav>
                                            <p:tav tm="100000">
                                              <p:val>
                                                <p:strVal val="#ppt_x"/>
                                              </p:val>
                                            </p:tav>
                                          </p:tavLst>
                                        </p:anim>
                                        <p:anim calcmode="lin" valueType="num">
                                          <p:cBhvr additive="base">
                                            <p:cTn id="14" dur="2000" fill="hold"/>
                                            <p:tgtEl>
                                              <p:spTgt spid="7"/>
                                            </p:tgtEl>
                                            <p:attrNameLst>
                                              <p:attrName>ppt_y</p:attrName>
                                            </p:attrNameLst>
                                          </p:cBhvr>
                                          <p:tavLst>
                                            <p:tav tm="0">
                                              <p:val>
                                                <p:strVal val="#ppt_y"/>
                                              </p:val>
                                            </p:tav>
                                            <p:tav tm="100000">
                                              <p:val>
                                                <p:strVal val="#ppt_y"/>
                                              </p:val>
                                            </p:tav>
                                          </p:tavLst>
                                        </p:anim>
                                      </p:childTnLst>
                                    </p:cTn>
                                  </p:par>
                                  <p:par>
                                    <p:cTn id="15" presetID="14" presetClass="entr" presetSubtype="10" fill="hold" grpId="0" nodeType="withEffect">
                                      <p:stCondLst>
                                        <p:cond delay="800"/>
                                      </p:stCondLst>
                                      <p:childTnLst>
                                        <p:set>
                                          <p:cBhvr>
                                            <p:cTn id="16" dur="1" fill="hold">
                                              <p:stCondLst>
                                                <p:cond delay="0"/>
                                              </p:stCondLst>
                                            </p:cTn>
                                            <p:tgtEl>
                                              <p:spTgt spid="29"/>
                                            </p:tgtEl>
                                            <p:attrNameLst>
                                              <p:attrName>style.visibility</p:attrName>
                                            </p:attrNameLst>
                                          </p:cBhvr>
                                          <p:to>
                                            <p:strVal val="visible"/>
                                          </p:to>
                                        </p:set>
                                        <p:animEffect transition="in" filter="randombar(horizontal)">
                                          <p:cBhvr>
                                            <p:cTn id="17" dur="500"/>
                                            <p:tgtEl>
                                              <p:spTgt spid="29"/>
                                            </p:tgtEl>
                                          </p:cBhvr>
                                        </p:animEffect>
                                      </p:childTnLst>
                                    </p:cTn>
                                  </p:par>
                                </p:childTnLst>
                              </p:cTn>
                            </p:par>
                            <p:par>
                              <p:cTn id="18" fill="hold">
                                <p:stCondLst>
                                  <p:cond delay="30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43"/>
                                            </p:tgtEl>
                                            <p:attrNameLst>
                                              <p:attrName>ppt_y</p:attrName>
                                            </p:attrNameLst>
                                          </p:cBhvr>
                                          <p:tavLst>
                                            <p:tav tm="0">
                                              <p:val>
                                                <p:strVal val="#ppt_y"/>
                                              </p:val>
                                            </p:tav>
                                            <p:tav tm="100000">
                                              <p:val>
                                                <p:strVal val="#ppt_y"/>
                                              </p:val>
                                            </p:tav>
                                          </p:tavLst>
                                        </p:anim>
                                        <p:anim calcmode="lin" valueType="num">
                                          <p:cBhvr>
                                            <p:cTn id="23"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43"/>
                                            </p:tgtEl>
                                          </p:cBhvr>
                                        </p:animEffect>
                                      </p:childTnLst>
                                    </p:cTn>
                                  </p:par>
                                </p:childTnLst>
                              </p:cTn>
                            </p:par>
                            <p:par>
                              <p:cTn id="26" fill="hold">
                                <p:stCondLst>
                                  <p:cond delay="2750"/>
                                </p:stCondLst>
                                <p:childTnLst>
                                  <p:par>
                                    <p:cTn id="27" presetID="22" presetClass="entr" presetSubtype="2"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right)">
                                          <p:cBhvr>
                                            <p:cTn id="29" dur="500"/>
                                            <p:tgtEl>
                                              <p:spTgt spid="31"/>
                                            </p:tgtEl>
                                          </p:cBhvr>
                                        </p:animEffect>
                                      </p:childTnLst>
                                    </p:cTn>
                                  </p:par>
                                </p:childTnLst>
                              </p:cTn>
                            </p:par>
                            <p:par>
                              <p:cTn id="30" fill="hold">
                                <p:stCondLst>
                                  <p:cond delay="3250"/>
                                </p:stCondLst>
                                <p:childTnLst>
                                  <p:par>
                                    <p:cTn id="31" presetID="49" presetClass="entr" presetSubtype="0" decel="10000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 calcmode="lin" valueType="num">
                                          <p:cBhvr>
                                            <p:cTn id="33" dur="500" fill="hold"/>
                                            <p:tgtEl>
                                              <p:spTgt spid="44"/>
                                            </p:tgtEl>
                                            <p:attrNameLst>
                                              <p:attrName>ppt_w</p:attrName>
                                            </p:attrNameLst>
                                          </p:cBhvr>
                                          <p:tavLst>
                                            <p:tav tm="0">
                                              <p:val>
                                                <p:fltVal val="0"/>
                                              </p:val>
                                            </p:tav>
                                            <p:tav tm="100000">
                                              <p:val>
                                                <p:strVal val="#ppt_w"/>
                                              </p:val>
                                            </p:tav>
                                          </p:tavLst>
                                        </p:anim>
                                        <p:anim calcmode="lin" valueType="num">
                                          <p:cBhvr>
                                            <p:cTn id="34" dur="500" fill="hold"/>
                                            <p:tgtEl>
                                              <p:spTgt spid="44"/>
                                            </p:tgtEl>
                                            <p:attrNameLst>
                                              <p:attrName>ppt_h</p:attrName>
                                            </p:attrNameLst>
                                          </p:cBhvr>
                                          <p:tavLst>
                                            <p:tav tm="0">
                                              <p:val>
                                                <p:fltVal val="0"/>
                                              </p:val>
                                            </p:tav>
                                            <p:tav tm="100000">
                                              <p:val>
                                                <p:strVal val="#ppt_h"/>
                                              </p:val>
                                            </p:tav>
                                          </p:tavLst>
                                        </p:anim>
                                        <p:anim calcmode="lin" valueType="num">
                                          <p:cBhvr>
                                            <p:cTn id="35" dur="500" fill="hold"/>
                                            <p:tgtEl>
                                              <p:spTgt spid="44"/>
                                            </p:tgtEl>
                                            <p:attrNameLst>
                                              <p:attrName>style.rotation</p:attrName>
                                            </p:attrNameLst>
                                          </p:cBhvr>
                                          <p:tavLst>
                                            <p:tav tm="0">
                                              <p:val>
                                                <p:fltVal val="360"/>
                                              </p:val>
                                            </p:tav>
                                            <p:tav tm="100000">
                                              <p:val>
                                                <p:fltVal val="0"/>
                                              </p:val>
                                            </p:tav>
                                          </p:tavLst>
                                        </p:anim>
                                        <p:animEffect transition="in" filter="fade">
                                          <p:cBhvr>
                                            <p:cTn id="36" dur="500"/>
                                            <p:tgtEl>
                                              <p:spTgt spid="44"/>
                                            </p:tgtEl>
                                          </p:cBhvr>
                                        </p:animEffect>
                                      </p:childTnLst>
                                    </p:cTn>
                                  </p:par>
                                </p:childTnLst>
                              </p:cTn>
                            </p:par>
                            <p:par>
                              <p:cTn id="37" fill="hold">
                                <p:stCondLst>
                                  <p:cond delay="3750"/>
                                </p:stCondLst>
                                <p:childTnLst>
                                  <p:par>
                                    <p:cTn id="38" presetID="14" presetClass="entr" presetSubtype="10" fill="hold" grpId="0" nodeType="after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randombar(horizontal)">
                                          <p:cBhvr>
                                            <p:cTn id="40" dur="500"/>
                                            <p:tgtEl>
                                              <p:spTgt spid="45"/>
                                            </p:tgtEl>
                                          </p:cBhvr>
                                        </p:animEffect>
                                      </p:childTnLst>
                                    </p:cTn>
                                  </p:par>
                                </p:childTnLst>
                              </p:cTn>
                            </p:par>
                            <p:par>
                              <p:cTn id="41" fill="hold">
                                <p:stCondLst>
                                  <p:cond delay="4250"/>
                                </p:stCondLst>
                                <p:childTnLst>
                                  <p:par>
                                    <p:cTn id="42" presetID="41" presetClass="entr" presetSubtype="0" fill="hold" grpId="0" nodeType="afterEffect">
                                      <p:stCondLst>
                                        <p:cond delay="0"/>
                                      </p:stCondLst>
                                      <p:iterate type="lt">
                                        <p:tmPct val="10000"/>
                                      </p:iterate>
                                      <p:childTnLst>
                                        <p:set>
                                          <p:cBhvr>
                                            <p:cTn id="43" dur="1" fill="hold">
                                              <p:stCondLst>
                                                <p:cond delay="0"/>
                                              </p:stCondLst>
                                            </p:cTn>
                                            <p:tgtEl>
                                              <p:spTgt spid="46"/>
                                            </p:tgtEl>
                                            <p:attrNameLst>
                                              <p:attrName>style.visibility</p:attrName>
                                            </p:attrNameLst>
                                          </p:cBhvr>
                                          <p:to>
                                            <p:strVal val="visible"/>
                                          </p:to>
                                        </p:set>
                                        <p:anim calcmode="lin" valueType="num">
                                          <p:cBhvr>
                                            <p:cTn id="44"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46"/>
                                            </p:tgtEl>
                                            <p:attrNameLst>
                                              <p:attrName>ppt_y</p:attrName>
                                            </p:attrNameLst>
                                          </p:cBhvr>
                                          <p:tavLst>
                                            <p:tav tm="0">
                                              <p:val>
                                                <p:strVal val="#ppt_y"/>
                                              </p:val>
                                            </p:tav>
                                            <p:tav tm="100000">
                                              <p:val>
                                                <p:strVal val="#ppt_y"/>
                                              </p:val>
                                            </p:tav>
                                          </p:tavLst>
                                        </p:anim>
                                        <p:anim calcmode="lin" valueType="num">
                                          <p:cBhvr>
                                            <p:cTn id="46"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46"/>
                                            </p:tgtEl>
                                          </p:cBhvr>
                                        </p:animEffect>
                                      </p:childTnLst>
                                    </p:cTn>
                                  </p:par>
                                </p:childTnLst>
                              </p:cTn>
                            </p:par>
                            <p:par>
                              <p:cTn id="49" fill="hold">
                                <p:stCondLst>
                                  <p:cond delay="5000"/>
                                </p:stCondLst>
                                <p:childTnLst>
                                  <p:par>
                                    <p:cTn id="50" presetID="22" presetClass="entr" presetSubtype="2" fill="hold"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right)">
                                          <p:cBhvr>
                                            <p:cTn id="52" dur="500"/>
                                            <p:tgtEl>
                                              <p:spTgt spid="40"/>
                                            </p:tgtEl>
                                          </p:cBhvr>
                                        </p:animEffect>
                                      </p:childTnLst>
                                    </p:cTn>
                                  </p:par>
                                </p:childTnLst>
                              </p:cTn>
                            </p:par>
                            <p:par>
                              <p:cTn id="53" fill="hold">
                                <p:stCondLst>
                                  <p:cond delay="5500"/>
                                </p:stCondLst>
                                <p:childTnLst>
                                  <p:par>
                                    <p:cTn id="54" presetID="49" presetClass="entr" presetSubtype="0" decel="100000"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 calcmode="lin" valueType="num">
                                          <p:cBhvr>
                                            <p:cTn id="58" dur="500" fill="hold"/>
                                            <p:tgtEl>
                                              <p:spTgt spid="48"/>
                                            </p:tgtEl>
                                            <p:attrNameLst>
                                              <p:attrName>style.rotation</p:attrName>
                                            </p:attrNameLst>
                                          </p:cBhvr>
                                          <p:tavLst>
                                            <p:tav tm="0">
                                              <p:val>
                                                <p:fltVal val="360"/>
                                              </p:val>
                                            </p:tav>
                                            <p:tav tm="100000">
                                              <p:val>
                                                <p:fltVal val="0"/>
                                              </p:val>
                                            </p:tav>
                                          </p:tavLst>
                                        </p:anim>
                                        <p:animEffect transition="in" filter="fade">
                                          <p:cBhvr>
                                            <p:cTn id="59" dur="500"/>
                                            <p:tgtEl>
                                              <p:spTgt spid="48"/>
                                            </p:tgtEl>
                                          </p:cBhvr>
                                        </p:animEffect>
                                      </p:childTnLst>
                                    </p:cTn>
                                  </p:par>
                                </p:childTnLst>
                              </p:cTn>
                            </p:par>
                            <p:par>
                              <p:cTn id="60" fill="hold">
                                <p:stCondLst>
                                  <p:cond delay="6000"/>
                                </p:stCondLst>
                                <p:childTnLst>
                                  <p:par>
                                    <p:cTn id="61" presetID="14" presetClass="entr" presetSubtype="10"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randombar(horizontal)">
                                          <p:cBhvr>
                                            <p:cTn id="63" dur="500"/>
                                            <p:tgtEl>
                                              <p:spTgt spid="47"/>
                                            </p:tgtEl>
                                          </p:cBhvr>
                                        </p:animEffect>
                                      </p:childTnLst>
                                    </p:cTn>
                                  </p:par>
                                </p:childTnLst>
                              </p:cTn>
                            </p:par>
                            <p:par>
                              <p:cTn id="64" fill="hold">
                                <p:stCondLst>
                                  <p:cond delay="650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49"/>
                                            </p:tgtEl>
                                            <p:attrNameLst>
                                              <p:attrName>ppt_y</p:attrName>
                                            </p:attrNameLst>
                                          </p:cBhvr>
                                          <p:tavLst>
                                            <p:tav tm="0">
                                              <p:val>
                                                <p:strVal val="#ppt_y"/>
                                              </p:val>
                                            </p:tav>
                                            <p:tav tm="100000">
                                              <p:val>
                                                <p:strVal val="#ppt_y"/>
                                              </p:val>
                                            </p:tav>
                                          </p:tavLst>
                                        </p:anim>
                                        <p:anim calcmode="lin" valueType="num">
                                          <p:cBhvr>
                                            <p:cTn id="69"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49"/>
                                            </p:tgtEl>
                                          </p:cBhvr>
                                        </p:animEffect>
                                      </p:childTnLst>
                                    </p:cTn>
                                  </p:par>
                                </p:childTnLst>
                              </p:cTn>
                            </p:par>
                            <p:par>
                              <p:cTn id="72" fill="hold">
                                <p:stCondLst>
                                  <p:cond delay="7250"/>
                                </p:stCondLst>
                                <p:childTnLst>
                                  <p:par>
                                    <p:cTn id="73" presetID="22" presetClass="entr" presetSubtype="8" fill="hold" nodeType="after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wipe(left)">
                                          <p:cBhvr>
                                            <p:cTn id="75" dur="500"/>
                                            <p:tgtEl>
                                              <p:spTgt spid="34"/>
                                            </p:tgtEl>
                                          </p:cBhvr>
                                        </p:animEffect>
                                      </p:childTnLst>
                                    </p:cTn>
                                  </p:par>
                                </p:childTnLst>
                              </p:cTn>
                            </p:par>
                            <p:par>
                              <p:cTn id="76" fill="hold">
                                <p:stCondLst>
                                  <p:cond delay="7750"/>
                                </p:stCondLst>
                                <p:childTnLst>
                                  <p:par>
                                    <p:cTn id="77" presetID="49" presetClass="entr" presetSubtype="0" decel="100000"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 calcmode="lin" valueType="num">
                                          <p:cBhvr>
                                            <p:cTn id="79" dur="500" fill="hold"/>
                                            <p:tgtEl>
                                              <p:spTgt spid="53"/>
                                            </p:tgtEl>
                                            <p:attrNameLst>
                                              <p:attrName>ppt_w</p:attrName>
                                            </p:attrNameLst>
                                          </p:cBhvr>
                                          <p:tavLst>
                                            <p:tav tm="0">
                                              <p:val>
                                                <p:fltVal val="0"/>
                                              </p:val>
                                            </p:tav>
                                            <p:tav tm="100000">
                                              <p:val>
                                                <p:strVal val="#ppt_w"/>
                                              </p:val>
                                            </p:tav>
                                          </p:tavLst>
                                        </p:anim>
                                        <p:anim calcmode="lin" valueType="num">
                                          <p:cBhvr>
                                            <p:cTn id="80" dur="500" fill="hold"/>
                                            <p:tgtEl>
                                              <p:spTgt spid="53"/>
                                            </p:tgtEl>
                                            <p:attrNameLst>
                                              <p:attrName>ppt_h</p:attrName>
                                            </p:attrNameLst>
                                          </p:cBhvr>
                                          <p:tavLst>
                                            <p:tav tm="0">
                                              <p:val>
                                                <p:fltVal val="0"/>
                                              </p:val>
                                            </p:tav>
                                            <p:tav tm="100000">
                                              <p:val>
                                                <p:strVal val="#ppt_h"/>
                                              </p:val>
                                            </p:tav>
                                          </p:tavLst>
                                        </p:anim>
                                        <p:anim calcmode="lin" valueType="num">
                                          <p:cBhvr>
                                            <p:cTn id="81" dur="500" fill="hold"/>
                                            <p:tgtEl>
                                              <p:spTgt spid="53"/>
                                            </p:tgtEl>
                                            <p:attrNameLst>
                                              <p:attrName>style.rotation</p:attrName>
                                            </p:attrNameLst>
                                          </p:cBhvr>
                                          <p:tavLst>
                                            <p:tav tm="0">
                                              <p:val>
                                                <p:fltVal val="360"/>
                                              </p:val>
                                            </p:tav>
                                            <p:tav tm="100000">
                                              <p:val>
                                                <p:fltVal val="0"/>
                                              </p:val>
                                            </p:tav>
                                          </p:tavLst>
                                        </p:anim>
                                        <p:animEffect transition="in" filter="fade">
                                          <p:cBhvr>
                                            <p:cTn id="82" dur="500"/>
                                            <p:tgtEl>
                                              <p:spTgt spid="53"/>
                                            </p:tgtEl>
                                          </p:cBhvr>
                                        </p:animEffect>
                                      </p:childTnLst>
                                    </p:cTn>
                                  </p:par>
                                </p:childTnLst>
                              </p:cTn>
                            </p:par>
                            <p:par>
                              <p:cTn id="83" fill="hold">
                                <p:stCondLst>
                                  <p:cond delay="8250"/>
                                </p:stCondLst>
                                <p:childTnLst>
                                  <p:par>
                                    <p:cTn id="84" presetID="14" presetClass="entr" presetSubtype="1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randombar(horizontal)">
                                          <p:cBhvr>
                                            <p:cTn id="86" dur="500"/>
                                            <p:tgtEl>
                                              <p:spTgt spid="50"/>
                                            </p:tgtEl>
                                          </p:cBhvr>
                                        </p:animEffect>
                                      </p:childTnLst>
                                    </p:cTn>
                                  </p:par>
                                </p:childTnLst>
                              </p:cTn>
                            </p:par>
                            <p:par>
                              <p:cTn id="87" fill="hold">
                                <p:stCondLst>
                                  <p:cond delay="8750"/>
                                </p:stCondLst>
                                <p:childTnLst>
                                  <p:par>
                                    <p:cTn id="88" presetID="41" presetClass="entr" presetSubtype="0" fill="hold" grpId="0" nodeType="afterEffect">
                                      <p:stCondLst>
                                        <p:cond delay="0"/>
                                      </p:stCondLst>
                                      <p:iterate type="lt">
                                        <p:tmPct val="10000"/>
                                      </p:iterate>
                                      <p:childTnLst>
                                        <p:set>
                                          <p:cBhvr>
                                            <p:cTn id="89" dur="1" fill="hold">
                                              <p:stCondLst>
                                                <p:cond delay="0"/>
                                              </p:stCondLst>
                                            </p:cTn>
                                            <p:tgtEl>
                                              <p:spTgt spid="51"/>
                                            </p:tgtEl>
                                            <p:attrNameLst>
                                              <p:attrName>style.visibility</p:attrName>
                                            </p:attrNameLst>
                                          </p:cBhvr>
                                          <p:to>
                                            <p:strVal val="visible"/>
                                          </p:to>
                                        </p:set>
                                        <p:anim calcmode="lin" valueType="num">
                                          <p:cBhvr>
                                            <p:cTn id="90" dur="5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91" dur="500" fill="hold"/>
                                            <p:tgtEl>
                                              <p:spTgt spid="51"/>
                                            </p:tgtEl>
                                            <p:attrNameLst>
                                              <p:attrName>ppt_y</p:attrName>
                                            </p:attrNameLst>
                                          </p:cBhvr>
                                          <p:tavLst>
                                            <p:tav tm="0">
                                              <p:val>
                                                <p:strVal val="#ppt_y"/>
                                              </p:val>
                                            </p:tav>
                                            <p:tav tm="100000">
                                              <p:val>
                                                <p:strVal val="#ppt_y"/>
                                              </p:val>
                                            </p:tav>
                                          </p:tavLst>
                                        </p:anim>
                                        <p:anim calcmode="lin" valueType="num">
                                          <p:cBhvr>
                                            <p:cTn id="92" dur="5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93" dur="5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94" dur="500" tmFilter="0,0; .5, 1; 1, 1"/>
                                            <p:tgtEl>
                                              <p:spTgt spid="51"/>
                                            </p:tgtEl>
                                          </p:cBhvr>
                                        </p:animEffect>
                                      </p:childTnLst>
                                    </p:cTn>
                                  </p:par>
                                </p:childTnLst>
                              </p:cTn>
                            </p:par>
                            <p:par>
                              <p:cTn id="95" fill="hold">
                                <p:stCondLst>
                                  <p:cond delay="9500"/>
                                </p:stCondLst>
                                <p:childTnLst>
                                  <p:par>
                                    <p:cTn id="96" presetID="22" presetClass="entr" presetSubtype="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wipe(left)">
                                          <p:cBhvr>
                                            <p:cTn id="98" dur="500"/>
                                            <p:tgtEl>
                                              <p:spTgt spid="37"/>
                                            </p:tgtEl>
                                          </p:cBhvr>
                                        </p:animEffect>
                                      </p:childTnLst>
                                    </p:cTn>
                                  </p:par>
                                </p:childTnLst>
                              </p:cTn>
                            </p:par>
                            <p:par>
                              <p:cTn id="99" fill="hold">
                                <p:stCondLst>
                                  <p:cond delay="10000"/>
                                </p:stCondLst>
                                <p:childTnLst>
                                  <p:par>
                                    <p:cTn id="100" presetID="49" presetClass="entr" presetSubtype="0" decel="10000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 calcmode="lin" valueType="num">
                                          <p:cBhvr>
                                            <p:cTn id="102" dur="500" fill="hold"/>
                                            <p:tgtEl>
                                              <p:spTgt spid="54"/>
                                            </p:tgtEl>
                                            <p:attrNameLst>
                                              <p:attrName>ppt_w</p:attrName>
                                            </p:attrNameLst>
                                          </p:cBhvr>
                                          <p:tavLst>
                                            <p:tav tm="0">
                                              <p:val>
                                                <p:fltVal val="0"/>
                                              </p:val>
                                            </p:tav>
                                            <p:tav tm="100000">
                                              <p:val>
                                                <p:strVal val="#ppt_w"/>
                                              </p:val>
                                            </p:tav>
                                          </p:tavLst>
                                        </p:anim>
                                        <p:anim calcmode="lin" valueType="num">
                                          <p:cBhvr>
                                            <p:cTn id="103" dur="500" fill="hold"/>
                                            <p:tgtEl>
                                              <p:spTgt spid="54"/>
                                            </p:tgtEl>
                                            <p:attrNameLst>
                                              <p:attrName>ppt_h</p:attrName>
                                            </p:attrNameLst>
                                          </p:cBhvr>
                                          <p:tavLst>
                                            <p:tav tm="0">
                                              <p:val>
                                                <p:fltVal val="0"/>
                                              </p:val>
                                            </p:tav>
                                            <p:tav tm="100000">
                                              <p:val>
                                                <p:strVal val="#ppt_h"/>
                                              </p:val>
                                            </p:tav>
                                          </p:tavLst>
                                        </p:anim>
                                        <p:anim calcmode="lin" valueType="num">
                                          <p:cBhvr>
                                            <p:cTn id="104" dur="500" fill="hold"/>
                                            <p:tgtEl>
                                              <p:spTgt spid="54"/>
                                            </p:tgtEl>
                                            <p:attrNameLst>
                                              <p:attrName>style.rotation</p:attrName>
                                            </p:attrNameLst>
                                          </p:cBhvr>
                                          <p:tavLst>
                                            <p:tav tm="0">
                                              <p:val>
                                                <p:fltVal val="360"/>
                                              </p:val>
                                            </p:tav>
                                            <p:tav tm="100000">
                                              <p:val>
                                                <p:fltVal val="0"/>
                                              </p:val>
                                            </p:tav>
                                          </p:tavLst>
                                        </p:anim>
                                        <p:animEffect transition="in" filter="fade">
                                          <p:cBhvr>
                                            <p:cTn id="105" dur="500"/>
                                            <p:tgtEl>
                                              <p:spTgt spid="54"/>
                                            </p:tgtEl>
                                          </p:cBhvr>
                                        </p:animEffect>
                                      </p:childTnLst>
                                    </p:cTn>
                                  </p:par>
                                </p:childTnLst>
                              </p:cTn>
                            </p:par>
                            <p:par>
                              <p:cTn id="106" fill="hold">
                                <p:stCondLst>
                                  <p:cond delay="10500"/>
                                </p:stCondLst>
                                <p:childTnLst>
                                  <p:par>
                                    <p:cTn id="107" presetID="14" presetClass="entr" presetSubtype="10" fill="hold" grpId="0" nodeType="afterEffect">
                                      <p:stCondLst>
                                        <p:cond delay="0"/>
                                      </p:stCondLst>
                                      <p:childTnLst>
                                        <p:set>
                                          <p:cBhvr>
                                            <p:cTn id="108" dur="1" fill="hold">
                                              <p:stCondLst>
                                                <p:cond delay="0"/>
                                              </p:stCondLst>
                                            </p:cTn>
                                            <p:tgtEl>
                                              <p:spTgt spid="52"/>
                                            </p:tgtEl>
                                            <p:attrNameLst>
                                              <p:attrName>style.visibility</p:attrName>
                                            </p:attrNameLst>
                                          </p:cBhvr>
                                          <p:to>
                                            <p:strVal val="visible"/>
                                          </p:to>
                                        </p:set>
                                        <p:animEffect transition="in" filter="randombar(horizontal)">
                                          <p:cBhvr>
                                            <p:cTn id="10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7" grpId="0"/>
          <p:bldP spid="43" grpId="0"/>
          <p:bldP spid="44" grpId="0" animBg="1"/>
          <p:bldP spid="45" grpId="0"/>
          <p:bldP spid="46" grpId="0"/>
          <p:bldP spid="47" grpId="0"/>
          <p:bldP spid="48" grpId="0" animBg="1"/>
          <p:bldP spid="49" grpId="0"/>
          <p:bldP spid="50" grpId="0"/>
          <p:bldP spid="51" grpId="0"/>
          <p:bldP spid="52" grpId="0"/>
          <p:bldP spid="53" grpId="0" animBg="1"/>
          <p:bldP spid="54" grpId="0"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28562" b="8413"/>
          <a:stretch>
            <a:fillRect/>
          </a:stretch>
        </p:blipFill>
        <p:spPr>
          <a:xfrm>
            <a:off x="20" y="10"/>
            <a:ext cx="12191980" cy="685799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3164" y="0"/>
            <a:ext cx="1842836" cy="6858000"/>
          </a:xfrm>
          <a:prstGeom prst="rect">
            <a:avLst/>
          </a:prstGeom>
        </p:spPr>
      </p:pic>
      <p:sp>
        <p:nvSpPr>
          <p:cNvPr id="7" name="文本框 6"/>
          <p:cNvSpPr txBox="1"/>
          <p:nvPr/>
        </p:nvSpPr>
        <p:spPr>
          <a:xfrm>
            <a:off x="1217882" y="572507"/>
            <a:ext cx="3139707" cy="646331"/>
          </a:xfrm>
          <a:prstGeom prst="rect">
            <a:avLst/>
          </a:prstGeom>
          <a:noFill/>
        </p:spPr>
        <p:txBody>
          <a:bodyPr wrap="square" rtlCol="0">
            <a:spAutoFit/>
          </a:bodyPr>
          <a:lstStyle/>
          <a:p>
            <a:r>
              <a:rPr lang="zh-CN" altLang="en-US" sz="3600" b="1" dirty="0">
                <a:gradFill>
                  <a:gsLst>
                    <a:gs pos="0">
                      <a:srgbClr val="B8B5F7"/>
                    </a:gs>
                    <a:gs pos="100000">
                      <a:srgbClr val="00B0FF">
                        <a:alpha val="70000"/>
                      </a:srgbClr>
                    </a:gs>
                  </a:gsLst>
                  <a:lin ang="2700000" scaled="1"/>
                </a:gradFill>
                <a:effectLst>
                  <a:outerShdw blurRad="254000" dist="38100" dir="8100000" algn="tr" rotWithShape="0">
                    <a:srgbClr val="C1C0F8">
                      <a:alpha val="40000"/>
                    </a:srgbClr>
                  </a:outerShdw>
                </a:effectLst>
                <a:latin typeface="微软雅黑" panose="020B0503020204020204" pitchFamily="34" charset="-122"/>
                <a:ea typeface="微软雅黑" panose="020B0503020204020204" pitchFamily="34" charset="-122"/>
              </a:rPr>
              <a:t>管理上的不足</a:t>
            </a:r>
          </a:p>
        </p:txBody>
      </p:sp>
      <p:pic>
        <p:nvPicPr>
          <p:cNvPr id="8" name="图片占位符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469" y="525694"/>
            <a:ext cx="708413" cy="689655"/>
          </a:xfrm>
          <a:custGeom>
            <a:avLst/>
            <a:gdLst>
              <a:gd name="connsiteX0" fmla="*/ 5932623 w 6477824"/>
              <a:gd name="connsiteY0" fmla="*/ 3607719 h 6138697"/>
              <a:gd name="connsiteX1" fmla="*/ 6012372 w 6477824"/>
              <a:gd name="connsiteY1" fmla="*/ 3612113 h 6138697"/>
              <a:gd name="connsiteX2" fmla="*/ 6185932 w 6477824"/>
              <a:gd name="connsiteY2" fmla="*/ 3700778 h 6138697"/>
              <a:gd name="connsiteX3" fmla="*/ 6193779 w 6477824"/>
              <a:gd name="connsiteY3" fmla="*/ 4172177 h 6138697"/>
              <a:gd name="connsiteX4" fmla="*/ 4873800 w 6477824"/>
              <a:gd name="connsiteY4" fmla="*/ 5536846 h 6138697"/>
              <a:gd name="connsiteX5" fmla="*/ 4402401 w 6477824"/>
              <a:gd name="connsiteY5" fmla="*/ 5544693 h 6138697"/>
              <a:gd name="connsiteX6" fmla="*/ 4394553 w 6477824"/>
              <a:gd name="connsiteY6" fmla="*/ 5073294 h 6138697"/>
              <a:gd name="connsiteX7" fmla="*/ 5714533 w 6477824"/>
              <a:gd name="connsiteY7" fmla="*/ 3708625 h 6138697"/>
              <a:gd name="connsiteX8" fmla="*/ 5932623 w 6477824"/>
              <a:gd name="connsiteY8" fmla="*/ 3607719 h 6138697"/>
              <a:gd name="connsiteX9" fmla="*/ 6044597 w 6477824"/>
              <a:gd name="connsiteY9" fmla="*/ 2394725 h 6138697"/>
              <a:gd name="connsiteX10" fmla="*/ 6124347 w 6477824"/>
              <a:gd name="connsiteY10" fmla="*/ 2399119 h 6138697"/>
              <a:gd name="connsiteX11" fmla="*/ 6297906 w 6477824"/>
              <a:gd name="connsiteY11" fmla="*/ 2487783 h 6138697"/>
              <a:gd name="connsiteX12" fmla="*/ 6305753 w 6477824"/>
              <a:gd name="connsiteY12" fmla="*/ 2959182 h 6138697"/>
              <a:gd name="connsiteX13" fmla="*/ 3328634 w 6477824"/>
              <a:gd name="connsiteY13" fmla="*/ 6037097 h 6138697"/>
              <a:gd name="connsiteX14" fmla="*/ 2857235 w 6477824"/>
              <a:gd name="connsiteY14" fmla="*/ 6044945 h 6138697"/>
              <a:gd name="connsiteX15" fmla="*/ 2849389 w 6477824"/>
              <a:gd name="connsiteY15" fmla="*/ 5573545 h 6138697"/>
              <a:gd name="connsiteX16" fmla="*/ 5826508 w 6477824"/>
              <a:gd name="connsiteY16" fmla="*/ 2495631 h 6138697"/>
              <a:gd name="connsiteX17" fmla="*/ 6044597 w 6477824"/>
              <a:gd name="connsiteY17" fmla="*/ 2394725 h 6138697"/>
              <a:gd name="connsiteX18" fmla="*/ 4383852 w 6477824"/>
              <a:gd name="connsiteY18" fmla="*/ 1911046 h 6138697"/>
              <a:gd name="connsiteX19" fmla="*/ 4463601 w 6477824"/>
              <a:gd name="connsiteY19" fmla="*/ 1915440 h 6138697"/>
              <a:gd name="connsiteX20" fmla="*/ 4637161 w 6477824"/>
              <a:gd name="connsiteY20" fmla="*/ 2004106 h 6138697"/>
              <a:gd name="connsiteX21" fmla="*/ 4645008 w 6477824"/>
              <a:gd name="connsiteY21" fmla="*/ 2475503 h 6138697"/>
              <a:gd name="connsiteX22" fmla="*/ 1631011 w 6477824"/>
              <a:gd name="connsiteY22" fmla="*/ 5591545 h 6138697"/>
              <a:gd name="connsiteX23" fmla="*/ 1159613 w 6477824"/>
              <a:gd name="connsiteY23" fmla="*/ 5599392 h 6138697"/>
              <a:gd name="connsiteX24" fmla="*/ 1151765 w 6477824"/>
              <a:gd name="connsiteY24" fmla="*/ 5127994 h 6138697"/>
              <a:gd name="connsiteX25" fmla="*/ 4165763 w 6477824"/>
              <a:gd name="connsiteY25" fmla="*/ 2011953 h 6138697"/>
              <a:gd name="connsiteX26" fmla="*/ 4383852 w 6477824"/>
              <a:gd name="connsiteY26" fmla="*/ 1911046 h 6138697"/>
              <a:gd name="connsiteX27" fmla="*/ 6122918 w 6477824"/>
              <a:gd name="connsiteY27" fmla="*/ 1219120 h 6138697"/>
              <a:gd name="connsiteX28" fmla="*/ 6202668 w 6477824"/>
              <a:gd name="connsiteY28" fmla="*/ 1223516 h 6138697"/>
              <a:gd name="connsiteX29" fmla="*/ 6376226 w 6477824"/>
              <a:gd name="connsiteY29" fmla="*/ 1312179 h 6138697"/>
              <a:gd name="connsiteX30" fmla="*/ 6384072 w 6477824"/>
              <a:gd name="connsiteY30" fmla="*/ 1783575 h 6138697"/>
              <a:gd name="connsiteX31" fmla="*/ 2905912 w 6477824"/>
              <a:gd name="connsiteY31" fmla="*/ 5379497 h 6138697"/>
              <a:gd name="connsiteX32" fmla="*/ 2434514 w 6477824"/>
              <a:gd name="connsiteY32" fmla="*/ 5387345 h 6138697"/>
              <a:gd name="connsiteX33" fmla="*/ 2426667 w 6477824"/>
              <a:gd name="connsiteY33" fmla="*/ 4915946 h 6138697"/>
              <a:gd name="connsiteX34" fmla="*/ 5904827 w 6477824"/>
              <a:gd name="connsiteY34" fmla="*/ 1320025 h 6138697"/>
              <a:gd name="connsiteX35" fmla="*/ 6122918 w 6477824"/>
              <a:gd name="connsiteY35" fmla="*/ 1219120 h 6138697"/>
              <a:gd name="connsiteX36" fmla="*/ 2630391 w 6477824"/>
              <a:gd name="connsiteY36" fmla="*/ 437382 h 6138697"/>
              <a:gd name="connsiteX37" fmla="*/ 2710140 w 6477824"/>
              <a:gd name="connsiteY37" fmla="*/ 441778 h 6138697"/>
              <a:gd name="connsiteX38" fmla="*/ 2883699 w 6477824"/>
              <a:gd name="connsiteY38" fmla="*/ 530441 h 6138697"/>
              <a:gd name="connsiteX39" fmla="*/ 2891546 w 6477824"/>
              <a:gd name="connsiteY39" fmla="*/ 1001840 h 6138697"/>
              <a:gd name="connsiteX40" fmla="*/ 572999 w 6477824"/>
              <a:gd name="connsiteY40" fmla="*/ 3398885 h 6138697"/>
              <a:gd name="connsiteX41" fmla="*/ 101600 w 6477824"/>
              <a:gd name="connsiteY41" fmla="*/ 3406733 h 6138697"/>
              <a:gd name="connsiteX42" fmla="*/ 93753 w 6477824"/>
              <a:gd name="connsiteY42" fmla="*/ 2935335 h 6138697"/>
              <a:gd name="connsiteX43" fmla="*/ 2412301 w 6477824"/>
              <a:gd name="connsiteY43" fmla="*/ 538287 h 6138697"/>
              <a:gd name="connsiteX44" fmla="*/ 2630391 w 6477824"/>
              <a:gd name="connsiteY44" fmla="*/ 437382 h 6138697"/>
              <a:gd name="connsiteX45" fmla="*/ 3711683 w 6477824"/>
              <a:gd name="connsiteY45" fmla="*/ 414113 h 6138697"/>
              <a:gd name="connsiteX46" fmla="*/ 3791432 w 6477824"/>
              <a:gd name="connsiteY46" fmla="*/ 418507 h 6138697"/>
              <a:gd name="connsiteX47" fmla="*/ 3964992 w 6477824"/>
              <a:gd name="connsiteY47" fmla="*/ 507172 h 6138697"/>
              <a:gd name="connsiteX48" fmla="*/ 3972839 w 6477824"/>
              <a:gd name="connsiteY48" fmla="*/ 978571 h 6138697"/>
              <a:gd name="connsiteX49" fmla="*/ 995720 w 6477824"/>
              <a:gd name="connsiteY49" fmla="*/ 4056485 h 6138697"/>
              <a:gd name="connsiteX50" fmla="*/ 524322 w 6477824"/>
              <a:gd name="connsiteY50" fmla="*/ 4064333 h 6138697"/>
              <a:gd name="connsiteX51" fmla="*/ 516475 w 6477824"/>
              <a:gd name="connsiteY51" fmla="*/ 3592934 h 6138697"/>
              <a:gd name="connsiteX52" fmla="*/ 3493594 w 6477824"/>
              <a:gd name="connsiteY52" fmla="*/ 515018 h 6138697"/>
              <a:gd name="connsiteX53" fmla="*/ 3711683 w 6477824"/>
              <a:gd name="connsiteY53" fmla="*/ 414113 h 6138697"/>
              <a:gd name="connsiteX54" fmla="*/ 5172859 w 6477824"/>
              <a:gd name="connsiteY54" fmla="*/ 694 h 6138697"/>
              <a:gd name="connsiteX55" fmla="*/ 5252608 w 6477824"/>
              <a:gd name="connsiteY55" fmla="*/ 5089 h 6138697"/>
              <a:gd name="connsiteX56" fmla="*/ 5426166 w 6477824"/>
              <a:gd name="connsiteY56" fmla="*/ 93754 h 6138697"/>
              <a:gd name="connsiteX57" fmla="*/ 5434014 w 6477824"/>
              <a:gd name="connsiteY57" fmla="*/ 565153 h 6138697"/>
              <a:gd name="connsiteX58" fmla="*/ 1151991 w 6477824"/>
              <a:gd name="connsiteY58" fmla="*/ 4992151 h 6138697"/>
              <a:gd name="connsiteX59" fmla="*/ 680593 w 6477824"/>
              <a:gd name="connsiteY59" fmla="*/ 4999999 h 6138697"/>
              <a:gd name="connsiteX60" fmla="*/ 672745 w 6477824"/>
              <a:gd name="connsiteY60" fmla="*/ 4528600 h 6138697"/>
              <a:gd name="connsiteX61" fmla="*/ 4954768 w 6477824"/>
              <a:gd name="connsiteY61" fmla="*/ 101601 h 6138697"/>
              <a:gd name="connsiteX62" fmla="*/ 5172859 w 6477824"/>
              <a:gd name="connsiteY62" fmla="*/ 694 h 613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477824" h="6138697">
                <a:moveTo>
                  <a:pt x="5932623" y="3607719"/>
                </a:moveTo>
                <a:cubicBezTo>
                  <a:pt x="5959235" y="3606004"/>
                  <a:pt x="5986024" y="3607466"/>
                  <a:pt x="6012372" y="3612113"/>
                </a:cubicBezTo>
                <a:cubicBezTo>
                  <a:pt x="6075607" y="3623268"/>
                  <a:pt x="6136303" y="3652776"/>
                  <a:pt x="6185932" y="3700778"/>
                </a:cubicBezTo>
                <a:cubicBezTo>
                  <a:pt x="6318271" y="3828785"/>
                  <a:pt x="6321784" y="4039836"/>
                  <a:pt x="6193779" y="4172177"/>
                </a:cubicBezTo>
                <a:lnTo>
                  <a:pt x="4873800" y="5536846"/>
                </a:lnTo>
                <a:cubicBezTo>
                  <a:pt x="4745794" y="5669186"/>
                  <a:pt x="4534741" y="5672699"/>
                  <a:pt x="4402401" y="5544693"/>
                </a:cubicBezTo>
                <a:cubicBezTo>
                  <a:pt x="4270061" y="5416686"/>
                  <a:pt x="4266548" y="5205635"/>
                  <a:pt x="4394553" y="5073294"/>
                </a:cubicBezTo>
                <a:lnTo>
                  <a:pt x="5714533" y="3708625"/>
                </a:lnTo>
                <a:cubicBezTo>
                  <a:pt x="5774535" y="3646590"/>
                  <a:pt x="5852786" y="3612863"/>
                  <a:pt x="5932623" y="3607719"/>
                </a:cubicBezTo>
                <a:close/>
                <a:moveTo>
                  <a:pt x="6044597" y="2394725"/>
                </a:moveTo>
                <a:cubicBezTo>
                  <a:pt x="6071210" y="2393010"/>
                  <a:pt x="6097999" y="2394472"/>
                  <a:pt x="6124347" y="2399119"/>
                </a:cubicBezTo>
                <a:cubicBezTo>
                  <a:pt x="6187581" y="2410275"/>
                  <a:pt x="6248277" y="2439781"/>
                  <a:pt x="6297906" y="2487783"/>
                </a:cubicBezTo>
                <a:cubicBezTo>
                  <a:pt x="6430246" y="2615790"/>
                  <a:pt x="6433758" y="2826841"/>
                  <a:pt x="6305753" y="2959182"/>
                </a:cubicBezTo>
                <a:lnTo>
                  <a:pt x="3328634" y="6037097"/>
                </a:lnTo>
                <a:cubicBezTo>
                  <a:pt x="3200628" y="6169437"/>
                  <a:pt x="2989577" y="6172951"/>
                  <a:pt x="2857235" y="6044945"/>
                </a:cubicBezTo>
                <a:cubicBezTo>
                  <a:pt x="2724896" y="5916938"/>
                  <a:pt x="2721383" y="5705886"/>
                  <a:pt x="2849389" y="5573545"/>
                </a:cubicBezTo>
                <a:lnTo>
                  <a:pt x="5826508" y="2495631"/>
                </a:lnTo>
                <a:cubicBezTo>
                  <a:pt x="5886509" y="2433596"/>
                  <a:pt x="5964760" y="2399869"/>
                  <a:pt x="6044597" y="2394725"/>
                </a:cubicBezTo>
                <a:close/>
                <a:moveTo>
                  <a:pt x="4383852" y="1911046"/>
                </a:moveTo>
                <a:cubicBezTo>
                  <a:pt x="4410464" y="1909332"/>
                  <a:pt x="4437253" y="1910793"/>
                  <a:pt x="4463601" y="1915440"/>
                </a:cubicBezTo>
                <a:cubicBezTo>
                  <a:pt x="4526835" y="1926595"/>
                  <a:pt x="4587532" y="1956102"/>
                  <a:pt x="4637161" y="2004106"/>
                </a:cubicBezTo>
                <a:cubicBezTo>
                  <a:pt x="4769501" y="2132111"/>
                  <a:pt x="4773013" y="2343163"/>
                  <a:pt x="4645008" y="2475503"/>
                </a:cubicBezTo>
                <a:lnTo>
                  <a:pt x="1631011" y="5591545"/>
                </a:lnTo>
                <a:cubicBezTo>
                  <a:pt x="1503004" y="5723885"/>
                  <a:pt x="1291952" y="5727398"/>
                  <a:pt x="1159613" y="5599392"/>
                </a:cubicBezTo>
                <a:cubicBezTo>
                  <a:pt x="1027273" y="5471386"/>
                  <a:pt x="1023759" y="5260334"/>
                  <a:pt x="1151765" y="5127994"/>
                </a:cubicBezTo>
                <a:lnTo>
                  <a:pt x="4165763" y="2011953"/>
                </a:lnTo>
                <a:cubicBezTo>
                  <a:pt x="4225765" y="1949918"/>
                  <a:pt x="4304015" y="1916191"/>
                  <a:pt x="4383852" y="1911046"/>
                </a:cubicBezTo>
                <a:close/>
                <a:moveTo>
                  <a:pt x="6122918" y="1219120"/>
                </a:moveTo>
                <a:cubicBezTo>
                  <a:pt x="6149531" y="1217406"/>
                  <a:pt x="6176319" y="1218868"/>
                  <a:pt x="6202668" y="1223516"/>
                </a:cubicBezTo>
                <a:cubicBezTo>
                  <a:pt x="6265901" y="1234669"/>
                  <a:pt x="6326597" y="1264176"/>
                  <a:pt x="6376226" y="1312179"/>
                </a:cubicBezTo>
                <a:cubicBezTo>
                  <a:pt x="6508565" y="1440185"/>
                  <a:pt x="6512078" y="1651236"/>
                  <a:pt x="6384072" y="1783575"/>
                </a:cubicBezTo>
                <a:lnTo>
                  <a:pt x="2905912" y="5379497"/>
                </a:lnTo>
                <a:cubicBezTo>
                  <a:pt x="2777906" y="5511837"/>
                  <a:pt x="2566854" y="5515350"/>
                  <a:pt x="2434514" y="5387345"/>
                </a:cubicBezTo>
                <a:cubicBezTo>
                  <a:pt x="2302174" y="5259339"/>
                  <a:pt x="2298660" y="5048287"/>
                  <a:pt x="2426667" y="4915946"/>
                </a:cubicBezTo>
                <a:lnTo>
                  <a:pt x="5904827" y="1320025"/>
                </a:lnTo>
                <a:cubicBezTo>
                  <a:pt x="5964831" y="1257990"/>
                  <a:pt x="6043080" y="1224263"/>
                  <a:pt x="6122918" y="1219120"/>
                </a:cubicBezTo>
                <a:close/>
                <a:moveTo>
                  <a:pt x="2630391" y="437382"/>
                </a:moveTo>
                <a:cubicBezTo>
                  <a:pt x="2657004" y="435667"/>
                  <a:pt x="2683792" y="437129"/>
                  <a:pt x="2710140" y="441778"/>
                </a:cubicBezTo>
                <a:cubicBezTo>
                  <a:pt x="2773374" y="452932"/>
                  <a:pt x="2834071" y="482439"/>
                  <a:pt x="2883699" y="530441"/>
                </a:cubicBezTo>
                <a:cubicBezTo>
                  <a:pt x="3016038" y="658447"/>
                  <a:pt x="3019551" y="869501"/>
                  <a:pt x="2891546" y="1001840"/>
                </a:cubicBezTo>
                <a:lnTo>
                  <a:pt x="572999" y="3398885"/>
                </a:lnTo>
                <a:cubicBezTo>
                  <a:pt x="444992" y="3531226"/>
                  <a:pt x="233940" y="3534739"/>
                  <a:pt x="101600" y="3406733"/>
                </a:cubicBezTo>
                <a:cubicBezTo>
                  <a:pt x="-30740" y="3278727"/>
                  <a:pt x="-34253" y="3067675"/>
                  <a:pt x="93753" y="2935335"/>
                </a:cubicBezTo>
                <a:lnTo>
                  <a:pt x="2412301" y="538287"/>
                </a:lnTo>
                <a:cubicBezTo>
                  <a:pt x="2472303" y="476254"/>
                  <a:pt x="2550554" y="442525"/>
                  <a:pt x="2630391" y="437382"/>
                </a:cubicBezTo>
                <a:close/>
                <a:moveTo>
                  <a:pt x="3711683" y="414113"/>
                </a:moveTo>
                <a:cubicBezTo>
                  <a:pt x="3738295" y="412399"/>
                  <a:pt x="3765084" y="413859"/>
                  <a:pt x="3791432" y="418507"/>
                </a:cubicBezTo>
                <a:cubicBezTo>
                  <a:pt x="3854667" y="429662"/>
                  <a:pt x="3915363" y="459171"/>
                  <a:pt x="3964992" y="507172"/>
                </a:cubicBezTo>
                <a:cubicBezTo>
                  <a:pt x="4097331" y="635177"/>
                  <a:pt x="4100845" y="846230"/>
                  <a:pt x="3972839" y="978571"/>
                </a:cubicBezTo>
                <a:lnTo>
                  <a:pt x="995720" y="4056485"/>
                </a:lnTo>
                <a:cubicBezTo>
                  <a:pt x="867714" y="4188825"/>
                  <a:pt x="656662" y="4192338"/>
                  <a:pt x="524322" y="4064333"/>
                </a:cubicBezTo>
                <a:cubicBezTo>
                  <a:pt x="391982" y="3936326"/>
                  <a:pt x="388469" y="3725274"/>
                  <a:pt x="516475" y="3592934"/>
                </a:cubicBezTo>
                <a:lnTo>
                  <a:pt x="3493594" y="515018"/>
                </a:lnTo>
                <a:cubicBezTo>
                  <a:pt x="3553596" y="452985"/>
                  <a:pt x="3631846" y="419258"/>
                  <a:pt x="3711683" y="414113"/>
                </a:cubicBezTo>
                <a:close/>
                <a:moveTo>
                  <a:pt x="5172859" y="694"/>
                </a:moveTo>
                <a:cubicBezTo>
                  <a:pt x="5199471" y="-1020"/>
                  <a:pt x="5226260" y="442"/>
                  <a:pt x="5252608" y="5089"/>
                </a:cubicBezTo>
                <a:cubicBezTo>
                  <a:pt x="5315842" y="16244"/>
                  <a:pt x="5376539" y="45750"/>
                  <a:pt x="5426166" y="93754"/>
                </a:cubicBezTo>
                <a:cubicBezTo>
                  <a:pt x="5558506" y="221760"/>
                  <a:pt x="5562019" y="432812"/>
                  <a:pt x="5434014" y="565153"/>
                </a:cubicBezTo>
                <a:lnTo>
                  <a:pt x="1151991" y="4992151"/>
                </a:lnTo>
                <a:cubicBezTo>
                  <a:pt x="1023985" y="5124491"/>
                  <a:pt x="812933" y="5128005"/>
                  <a:pt x="680593" y="4999999"/>
                </a:cubicBezTo>
                <a:cubicBezTo>
                  <a:pt x="548253" y="4871992"/>
                  <a:pt x="544740" y="4660940"/>
                  <a:pt x="672745" y="4528600"/>
                </a:cubicBezTo>
                <a:lnTo>
                  <a:pt x="4954768" y="101601"/>
                </a:lnTo>
                <a:cubicBezTo>
                  <a:pt x="5014770" y="39567"/>
                  <a:pt x="5093021" y="5839"/>
                  <a:pt x="5172859" y="694"/>
                </a:cubicBezTo>
                <a:close/>
              </a:path>
            </a:pathLst>
          </a:custGeom>
        </p:spPr>
      </p:pic>
      <p:sp>
        <p:nvSpPr>
          <p:cNvPr id="11" name="Freeform 158"/>
          <p:cNvSpPr>
            <a:spLocks noEditPoints="1"/>
          </p:cNvSpPr>
          <p:nvPr/>
        </p:nvSpPr>
        <p:spPr bwMode="auto">
          <a:xfrm>
            <a:off x="1284194" y="5184172"/>
            <a:ext cx="476601" cy="456870"/>
          </a:xfrm>
          <a:custGeom>
            <a:avLst/>
            <a:gdLst>
              <a:gd name="T0" fmla="*/ 107 w 108"/>
              <a:gd name="T1" fmla="*/ 7 h 112"/>
              <a:gd name="T2" fmla="*/ 108 w 108"/>
              <a:gd name="T3" fmla="*/ 4 h 112"/>
              <a:gd name="T4" fmla="*/ 105 w 108"/>
              <a:gd name="T5" fmla="*/ 0 h 112"/>
              <a:gd name="T6" fmla="*/ 104 w 108"/>
              <a:gd name="T7" fmla="*/ 0 h 112"/>
              <a:gd name="T8" fmla="*/ 4 w 108"/>
              <a:gd name="T9" fmla="*/ 0 h 112"/>
              <a:gd name="T10" fmla="*/ 1 w 108"/>
              <a:gd name="T11" fmla="*/ 1 h 112"/>
              <a:gd name="T12" fmla="*/ 1 w 108"/>
              <a:gd name="T13" fmla="*/ 7 h 112"/>
              <a:gd name="T14" fmla="*/ 52 w 108"/>
              <a:gd name="T15" fmla="*/ 70 h 112"/>
              <a:gd name="T16" fmla="*/ 52 w 108"/>
              <a:gd name="T17" fmla="*/ 104 h 112"/>
              <a:gd name="T18" fmla="*/ 36 w 108"/>
              <a:gd name="T19" fmla="*/ 104 h 112"/>
              <a:gd name="T20" fmla="*/ 32 w 108"/>
              <a:gd name="T21" fmla="*/ 108 h 112"/>
              <a:gd name="T22" fmla="*/ 36 w 108"/>
              <a:gd name="T23" fmla="*/ 112 h 112"/>
              <a:gd name="T24" fmla="*/ 76 w 108"/>
              <a:gd name="T25" fmla="*/ 112 h 112"/>
              <a:gd name="T26" fmla="*/ 80 w 108"/>
              <a:gd name="T27" fmla="*/ 108 h 112"/>
              <a:gd name="T28" fmla="*/ 76 w 108"/>
              <a:gd name="T29" fmla="*/ 104 h 112"/>
              <a:gd name="T30" fmla="*/ 60 w 108"/>
              <a:gd name="T31" fmla="*/ 104 h 112"/>
              <a:gd name="T32" fmla="*/ 60 w 108"/>
              <a:gd name="T33" fmla="*/ 69 h 112"/>
              <a:gd name="T34" fmla="*/ 107 w 108"/>
              <a:gd name="T35" fmla="*/ 7 h 112"/>
              <a:gd name="T36" fmla="*/ 56 w 108"/>
              <a:gd name="T37" fmla="*/ 62 h 112"/>
              <a:gd name="T38" fmla="*/ 12 w 108"/>
              <a:gd name="T39" fmla="*/ 8 h 112"/>
              <a:gd name="T40" fmla="*/ 96 w 108"/>
              <a:gd name="T41" fmla="*/ 8 h 112"/>
              <a:gd name="T42" fmla="*/ 56 w 108"/>
              <a:gd name="T43" fmla="*/ 6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12">
                <a:moveTo>
                  <a:pt x="107" y="7"/>
                </a:moveTo>
                <a:cubicBezTo>
                  <a:pt x="107" y="6"/>
                  <a:pt x="108" y="5"/>
                  <a:pt x="108" y="4"/>
                </a:cubicBezTo>
                <a:cubicBezTo>
                  <a:pt x="108" y="2"/>
                  <a:pt x="107" y="1"/>
                  <a:pt x="105" y="0"/>
                </a:cubicBezTo>
                <a:cubicBezTo>
                  <a:pt x="105" y="0"/>
                  <a:pt x="104" y="0"/>
                  <a:pt x="104" y="0"/>
                </a:cubicBezTo>
                <a:cubicBezTo>
                  <a:pt x="4" y="0"/>
                  <a:pt x="4" y="0"/>
                  <a:pt x="4" y="0"/>
                </a:cubicBezTo>
                <a:cubicBezTo>
                  <a:pt x="3" y="0"/>
                  <a:pt x="2" y="0"/>
                  <a:pt x="1" y="1"/>
                </a:cubicBezTo>
                <a:cubicBezTo>
                  <a:pt x="0" y="3"/>
                  <a:pt x="0" y="5"/>
                  <a:pt x="1" y="7"/>
                </a:cubicBezTo>
                <a:cubicBezTo>
                  <a:pt x="52" y="70"/>
                  <a:pt x="52" y="70"/>
                  <a:pt x="52" y="70"/>
                </a:cubicBezTo>
                <a:cubicBezTo>
                  <a:pt x="52" y="104"/>
                  <a:pt x="52" y="104"/>
                  <a:pt x="52" y="104"/>
                </a:cubicBezTo>
                <a:cubicBezTo>
                  <a:pt x="36" y="104"/>
                  <a:pt x="36" y="104"/>
                  <a:pt x="36" y="104"/>
                </a:cubicBezTo>
                <a:cubicBezTo>
                  <a:pt x="34" y="104"/>
                  <a:pt x="32" y="106"/>
                  <a:pt x="32" y="108"/>
                </a:cubicBezTo>
                <a:cubicBezTo>
                  <a:pt x="32" y="110"/>
                  <a:pt x="34" y="112"/>
                  <a:pt x="36" y="112"/>
                </a:cubicBezTo>
                <a:cubicBezTo>
                  <a:pt x="76" y="112"/>
                  <a:pt x="76" y="112"/>
                  <a:pt x="76" y="112"/>
                </a:cubicBezTo>
                <a:cubicBezTo>
                  <a:pt x="78" y="112"/>
                  <a:pt x="80" y="110"/>
                  <a:pt x="80" y="108"/>
                </a:cubicBezTo>
                <a:cubicBezTo>
                  <a:pt x="80" y="106"/>
                  <a:pt x="78" y="104"/>
                  <a:pt x="76" y="104"/>
                </a:cubicBezTo>
                <a:cubicBezTo>
                  <a:pt x="60" y="104"/>
                  <a:pt x="60" y="104"/>
                  <a:pt x="60" y="104"/>
                </a:cubicBezTo>
                <a:cubicBezTo>
                  <a:pt x="60" y="69"/>
                  <a:pt x="60" y="69"/>
                  <a:pt x="60" y="69"/>
                </a:cubicBezTo>
                <a:lnTo>
                  <a:pt x="107" y="7"/>
                </a:lnTo>
                <a:close/>
                <a:moveTo>
                  <a:pt x="56" y="62"/>
                </a:moveTo>
                <a:cubicBezTo>
                  <a:pt x="12" y="8"/>
                  <a:pt x="12" y="8"/>
                  <a:pt x="12" y="8"/>
                </a:cubicBezTo>
                <a:cubicBezTo>
                  <a:pt x="96" y="8"/>
                  <a:pt x="96" y="8"/>
                  <a:pt x="96" y="8"/>
                </a:cubicBezTo>
                <a:lnTo>
                  <a:pt x="56" y="62"/>
                </a:lnTo>
                <a:close/>
              </a:path>
            </a:pathLst>
          </a:custGeom>
          <a:blipFill dpi="0" rotWithShape="1">
            <a:blip r:embed="rId6"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Freeform 204"/>
          <p:cNvSpPr>
            <a:spLocks noEditPoints="1"/>
          </p:cNvSpPr>
          <p:nvPr/>
        </p:nvSpPr>
        <p:spPr bwMode="auto">
          <a:xfrm>
            <a:off x="1227235" y="3660590"/>
            <a:ext cx="564104" cy="489627"/>
          </a:xfrm>
          <a:custGeom>
            <a:avLst/>
            <a:gdLst>
              <a:gd name="T0" fmla="*/ 112 w 128"/>
              <a:gd name="T1" fmla="*/ 16 h 120"/>
              <a:gd name="T2" fmla="*/ 88 w 128"/>
              <a:gd name="T3" fmla="*/ 16 h 120"/>
              <a:gd name="T4" fmla="*/ 88 w 128"/>
              <a:gd name="T5" fmla="*/ 8 h 120"/>
              <a:gd name="T6" fmla="*/ 80 w 128"/>
              <a:gd name="T7" fmla="*/ 0 h 120"/>
              <a:gd name="T8" fmla="*/ 48 w 128"/>
              <a:gd name="T9" fmla="*/ 0 h 120"/>
              <a:gd name="T10" fmla="*/ 40 w 128"/>
              <a:gd name="T11" fmla="*/ 8 h 120"/>
              <a:gd name="T12" fmla="*/ 40 w 128"/>
              <a:gd name="T13" fmla="*/ 16 h 120"/>
              <a:gd name="T14" fmla="*/ 16 w 128"/>
              <a:gd name="T15" fmla="*/ 16 h 120"/>
              <a:gd name="T16" fmla="*/ 0 w 128"/>
              <a:gd name="T17" fmla="*/ 32 h 120"/>
              <a:gd name="T18" fmla="*/ 0 w 128"/>
              <a:gd name="T19" fmla="*/ 104 h 120"/>
              <a:gd name="T20" fmla="*/ 16 w 128"/>
              <a:gd name="T21" fmla="*/ 120 h 120"/>
              <a:gd name="T22" fmla="*/ 112 w 128"/>
              <a:gd name="T23" fmla="*/ 120 h 120"/>
              <a:gd name="T24" fmla="*/ 128 w 128"/>
              <a:gd name="T25" fmla="*/ 104 h 120"/>
              <a:gd name="T26" fmla="*/ 128 w 128"/>
              <a:gd name="T27" fmla="*/ 32 h 120"/>
              <a:gd name="T28" fmla="*/ 112 w 128"/>
              <a:gd name="T29" fmla="*/ 16 h 120"/>
              <a:gd name="T30" fmla="*/ 48 w 128"/>
              <a:gd name="T31" fmla="*/ 12 h 120"/>
              <a:gd name="T32" fmla="*/ 52 w 128"/>
              <a:gd name="T33" fmla="*/ 8 h 120"/>
              <a:gd name="T34" fmla="*/ 76 w 128"/>
              <a:gd name="T35" fmla="*/ 8 h 120"/>
              <a:gd name="T36" fmla="*/ 80 w 128"/>
              <a:gd name="T37" fmla="*/ 12 h 120"/>
              <a:gd name="T38" fmla="*/ 80 w 128"/>
              <a:gd name="T39" fmla="*/ 16 h 120"/>
              <a:gd name="T40" fmla="*/ 76 w 128"/>
              <a:gd name="T41" fmla="*/ 16 h 120"/>
              <a:gd name="T42" fmla="*/ 52 w 128"/>
              <a:gd name="T43" fmla="*/ 16 h 120"/>
              <a:gd name="T44" fmla="*/ 48 w 128"/>
              <a:gd name="T45" fmla="*/ 16 h 120"/>
              <a:gd name="T46" fmla="*/ 48 w 128"/>
              <a:gd name="T47" fmla="*/ 12 h 120"/>
              <a:gd name="T48" fmla="*/ 120 w 128"/>
              <a:gd name="T49" fmla="*/ 104 h 120"/>
              <a:gd name="T50" fmla="*/ 112 w 128"/>
              <a:gd name="T51" fmla="*/ 112 h 120"/>
              <a:gd name="T52" fmla="*/ 16 w 128"/>
              <a:gd name="T53" fmla="*/ 112 h 120"/>
              <a:gd name="T54" fmla="*/ 8 w 128"/>
              <a:gd name="T55" fmla="*/ 104 h 120"/>
              <a:gd name="T56" fmla="*/ 8 w 128"/>
              <a:gd name="T57" fmla="*/ 60 h 120"/>
              <a:gd name="T58" fmla="*/ 49 w 128"/>
              <a:gd name="T59" fmla="*/ 60 h 120"/>
              <a:gd name="T60" fmla="*/ 48 w 128"/>
              <a:gd name="T61" fmla="*/ 64 h 120"/>
              <a:gd name="T62" fmla="*/ 64 w 128"/>
              <a:gd name="T63" fmla="*/ 80 h 120"/>
              <a:gd name="T64" fmla="*/ 80 w 128"/>
              <a:gd name="T65" fmla="*/ 64 h 120"/>
              <a:gd name="T66" fmla="*/ 79 w 128"/>
              <a:gd name="T67" fmla="*/ 60 h 120"/>
              <a:gd name="T68" fmla="*/ 120 w 128"/>
              <a:gd name="T69" fmla="*/ 60 h 120"/>
              <a:gd name="T70" fmla="*/ 120 w 128"/>
              <a:gd name="T71" fmla="*/ 104 h 120"/>
              <a:gd name="T72" fmla="*/ 56 w 128"/>
              <a:gd name="T73" fmla="*/ 64 h 120"/>
              <a:gd name="T74" fmla="*/ 57 w 128"/>
              <a:gd name="T75" fmla="*/ 60 h 120"/>
              <a:gd name="T76" fmla="*/ 71 w 128"/>
              <a:gd name="T77" fmla="*/ 60 h 120"/>
              <a:gd name="T78" fmla="*/ 72 w 128"/>
              <a:gd name="T79" fmla="*/ 64 h 120"/>
              <a:gd name="T80" fmla="*/ 64 w 128"/>
              <a:gd name="T81" fmla="*/ 72 h 120"/>
              <a:gd name="T82" fmla="*/ 56 w 128"/>
              <a:gd name="T83" fmla="*/ 64 h 120"/>
              <a:gd name="T84" fmla="*/ 120 w 128"/>
              <a:gd name="T85" fmla="*/ 52 h 120"/>
              <a:gd name="T86" fmla="*/ 8 w 128"/>
              <a:gd name="T87" fmla="*/ 52 h 120"/>
              <a:gd name="T88" fmla="*/ 8 w 128"/>
              <a:gd name="T89" fmla="*/ 32 h 120"/>
              <a:gd name="T90" fmla="*/ 16 w 128"/>
              <a:gd name="T91" fmla="*/ 24 h 120"/>
              <a:gd name="T92" fmla="*/ 112 w 128"/>
              <a:gd name="T93" fmla="*/ 24 h 120"/>
              <a:gd name="T94" fmla="*/ 120 w 128"/>
              <a:gd name="T95" fmla="*/ 32 h 120"/>
              <a:gd name="T96" fmla="*/ 120 w 128"/>
              <a:gd name="T97" fmla="*/ 5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120">
                <a:moveTo>
                  <a:pt x="112" y="16"/>
                </a:moveTo>
                <a:cubicBezTo>
                  <a:pt x="88" y="16"/>
                  <a:pt x="88" y="16"/>
                  <a:pt x="88" y="16"/>
                </a:cubicBezTo>
                <a:cubicBezTo>
                  <a:pt x="88" y="8"/>
                  <a:pt x="88" y="8"/>
                  <a:pt x="88" y="8"/>
                </a:cubicBezTo>
                <a:cubicBezTo>
                  <a:pt x="88" y="4"/>
                  <a:pt x="84" y="0"/>
                  <a:pt x="80" y="0"/>
                </a:cubicBezTo>
                <a:cubicBezTo>
                  <a:pt x="48" y="0"/>
                  <a:pt x="48" y="0"/>
                  <a:pt x="48" y="0"/>
                </a:cubicBezTo>
                <a:cubicBezTo>
                  <a:pt x="44" y="0"/>
                  <a:pt x="40" y="4"/>
                  <a:pt x="40" y="8"/>
                </a:cubicBezTo>
                <a:cubicBezTo>
                  <a:pt x="40" y="16"/>
                  <a:pt x="40" y="16"/>
                  <a:pt x="40" y="16"/>
                </a:cubicBezTo>
                <a:cubicBezTo>
                  <a:pt x="16" y="16"/>
                  <a:pt x="16" y="16"/>
                  <a:pt x="16" y="16"/>
                </a:cubicBezTo>
                <a:cubicBezTo>
                  <a:pt x="7" y="16"/>
                  <a:pt x="0" y="23"/>
                  <a:pt x="0" y="32"/>
                </a:cubicBezTo>
                <a:cubicBezTo>
                  <a:pt x="0" y="104"/>
                  <a:pt x="0" y="104"/>
                  <a:pt x="0" y="104"/>
                </a:cubicBezTo>
                <a:cubicBezTo>
                  <a:pt x="0" y="113"/>
                  <a:pt x="7" y="120"/>
                  <a:pt x="16" y="120"/>
                </a:cubicBezTo>
                <a:cubicBezTo>
                  <a:pt x="112" y="120"/>
                  <a:pt x="112" y="120"/>
                  <a:pt x="112" y="120"/>
                </a:cubicBezTo>
                <a:cubicBezTo>
                  <a:pt x="121" y="120"/>
                  <a:pt x="128" y="113"/>
                  <a:pt x="128" y="104"/>
                </a:cubicBezTo>
                <a:cubicBezTo>
                  <a:pt x="128" y="32"/>
                  <a:pt x="128" y="32"/>
                  <a:pt x="128" y="32"/>
                </a:cubicBezTo>
                <a:cubicBezTo>
                  <a:pt x="128" y="23"/>
                  <a:pt x="121" y="16"/>
                  <a:pt x="112" y="16"/>
                </a:cubicBezTo>
                <a:close/>
                <a:moveTo>
                  <a:pt x="48" y="12"/>
                </a:moveTo>
                <a:cubicBezTo>
                  <a:pt x="48" y="10"/>
                  <a:pt x="50" y="8"/>
                  <a:pt x="52" y="8"/>
                </a:cubicBezTo>
                <a:cubicBezTo>
                  <a:pt x="76" y="8"/>
                  <a:pt x="76" y="8"/>
                  <a:pt x="76" y="8"/>
                </a:cubicBezTo>
                <a:cubicBezTo>
                  <a:pt x="78" y="8"/>
                  <a:pt x="80" y="10"/>
                  <a:pt x="80" y="12"/>
                </a:cubicBezTo>
                <a:cubicBezTo>
                  <a:pt x="80" y="16"/>
                  <a:pt x="80" y="16"/>
                  <a:pt x="80" y="16"/>
                </a:cubicBezTo>
                <a:cubicBezTo>
                  <a:pt x="78" y="16"/>
                  <a:pt x="78" y="16"/>
                  <a:pt x="76" y="16"/>
                </a:cubicBezTo>
                <a:cubicBezTo>
                  <a:pt x="52" y="16"/>
                  <a:pt x="52" y="16"/>
                  <a:pt x="52" y="16"/>
                </a:cubicBezTo>
                <a:cubicBezTo>
                  <a:pt x="50" y="16"/>
                  <a:pt x="50" y="16"/>
                  <a:pt x="48" y="16"/>
                </a:cubicBezTo>
                <a:lnTo>
                  <a:pt x="48" y="12"/>
                </a:lnTo>
                <a:close/>
                <a:moveTo>
                  <a:pt x="120" y="104"/>
                </a:moveTo>
                <a:cubicBezTo>
                  <a:pt x="120" y="108"/>
                  <a:pt x="116" y="112"/>
                  <a:pt x="112" y="112"/>
                </a:cubicBezTo>
                <a:cubicBezTo>
                  <a:pt x="16" y="112"/>
                  <a:pt x="16" y="112"/>
                  <a:pt x="16" y="112"/>
                </a:cubicBezTo>
                <a:cubicBezTo>
                  <a:pt x="12" y="112"/>
                  <a:pt x="8" y="108"/>
                  <a:pt x="8" y="104"/>
                </a:cubicBezTo>
                <a:cubicBezTo>
                  <a:pt x="8" y="60"/>
                  <a:pt x="8" y="60"/>
                  <a:pt x="8" y="60"/>
                </a:cubicBezTo>
                <a:cubicBezTo>
                  <a:pt x="49" y="60"/>
                  <a:pt x="49" y="60"/>
                  <a:pt x="49" y="60"/>
                </a:cubicBezTo>
                <a:cubicBezTo>
                  <a:pt x="48" y="61"/>
                  <a:pt x="48" y="63"/>
                  <a:pt x="48" y="64"/>
                </a:cubicBezTo>
                <a:cubicBezTo>
                  <a:pt x="48" y="73"/>
                  <a:pt x="55" y="80"/>
                  <a:pt x="64" y="80"/>
                </a:cubicBezTo>
                <a:cubicBezTo>
                  <a:pt x="73" y="80"/>
                  <a:pt x="80" y="73"/>
                  <a:pt x="80" y="64"/>
                </a:cubicBezTo>
                <a:cubicBezTo>
                  <a:pt x="80" y="63"/>
                  <a:pt x="80" y="61"/>
                  <a:pt x="79" y="60"/>
                </a:cubicBezTo>
                <a:cubicBezTo>
                  <a:pt x="120" y="60"/>
                  <a:pt x="120" y="60"/>
                  <a:pt x="120" y="60"/>
                </a:cubicBezTo>
                <a:lnTo>
                  <a:pt x="120" y="104"/>
                </a:lnTo>
                <a:close/>
                <a:moveTo>
                  <a:pt x="56" y="64"/>
                </a:moveTo>
                <a:cubicBezTo>
                  <a:pt x="56" y="63"/>
                  <a:pt x="56" y="61"/>
                  <a:pt x="57" y="60"/>
                </a:cubicBezTo>
                <a:cubicBezTo>
                  <a:pt x="71" y="60"/>
                  <a:pt x="71" y="60"/>
                  <a:pt x="71" y="60"/>
                </a:cubicBezTo>
                <a:cubicBezTo>
                  <a:pt x="72" y="61"/>
                  <a:pt x="72" y="63"/>
                  <a:pt x="72" y="64"/>
                </a:cubicBezTo>
                <a:cubicBezTo>
                  <a:pt x="72" y="68"/>
                  <a:pt x="68" y="72"/>
                  <a:pt x="64" y="72"/>
                </a:cubicBezTo>
                <a:cubicBezTo>
                  <a:pt x="60" y="72"/>
                  <a:pt x="56" y="68"/>
                  <a:pt x="56" y="64"/>
                </a:cubicBezTo>
                <a:close/>
                <a:moveTo>
                  <a:pt x="120" y="52"/>
                </a:moveTo>
                <a:cubicBezTo>
                  <a:pt x="8" y="52"/>
                  <a:pt x="8" y="52"/>
                  <a:pt x="8" y="52"/>
                </a:cubicBezTo>
                <a:cubicBezTo>
                  <a:pt x="8" y="32"/>
                  <a:pt x="8" y="32"/>
                  <a:pt x="8" y="32"/>
                </a:cubicBezTo>
                <a:cubicBezTo>
                  <a:pt x="8" y="28"/>
                  <a:pt x="12" y="24"/>
                  <a:pt x="16" y="24"/>
                </a:cubicBezTo>
                <a:cubicBezTo>
                  <a:pt x="112" y="24"/>
                  <a:pt x="112" y="24"/>
                  <a:pt x="112" y="24"/>
                </a:cubicBezTo>
                <a:cubicBezTo>
                  <a:pt x="116" y="24"/>
                  <a:pt x="120" y="28"/>
                  <a:pt x="120" y="32"/>
                </a:cubicBezTo>
                <a:lnTo>
                  <a:pt x="120" y="52"/>
                </a:ln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Freeform 207"/>
          <p:cNvSpPr>
            <a:spLocks noEditPoints="1"/>
          </p:cNvSpPr>
          <p:nvPr/>
        </p:nvSpPr>
        <p:spPr bwMode="auto">
          <a:xfrm>
            <a:off x="1227235" y="2161704"/>
            <a:ext cx="564104" cy="456870"/>
          </a:xfrm>
          <a:custGeom>
            <a:avLst/>
            <a:gdLst>
              <a:gd name="T0" fmla="*/ 112 w 128"/>
              <a:gd name="T1" fmla="*/ 60 h 112"/>
              <a:gd name="T2" fmla="*/ 104 w 128"/>
              <a:gd name="T3" fmla="*/ 60 h 112"/>
              <a:gd name="T4" fmla="*/ 104 w 128"/>
              <a:gd name="T5" fmla="*/ 16 h 112"/>
              <a:gd name="T6" fmla="*/ 88 w 128"/>
              <a:gd name="T7" fmla="*/ 0 h 112"/>
              <a:gd name="T8" fmla="*/ 40 w 128"/>
              <a:gd name="T9" fmla="*/ 0 h 112"/>
              <a:gd name="T10" fmla="*/ 24 w 128"/>
              <a:gd name="T11" fmla="*/ 16 h 112"/>
              <a:gd name="T12" fmla="*/ 24 w 128"/>
              <a:gd name="T13" fmla="*/ 52 h 112"/>
              <a:gd name="T14" fmla="*/ 24 w 128"/>
              <a:gd name="T15" fmla="*/ 56 h 112"/>
              <a:gd name="T16" fmla="*/ 24 w 128"/>
              <a:gd name="T17" fmla="*/ 56 h 112"/>
              <a:gd name="T18" fmla="*/ 24 w 128"/>
              <a:gd name="T19" fmla="*/ 60 h 112"/>
              <a:gd name="T20" fmla="*/ 16 w 128"/>
              <a:gd name="T21" fmla="*/ 60 h 112"/>
              <a:gd name="T22" fmla="*/ 0 w 128"/>
              <a:gd name="T23" fmla="*/ 76 h 112"/>
              <a:gd name="T24" fmla="*/ 0 w 128"/>
              <a:gd name="T25" fmla="*/ 84 h 112"/>
              <a:gd name="T26" fmla="*/ 16 w 128"/>
              <a:gd name="T27" fmla="*/ 100 h 112"/>
              <a:gd name="T28" fmla="*/ 25 w 128"/>
              <a:gd name="T29" fmla="*/ 100 h 112"/>
              <a:gd name="T30" fmla="*/ 40 w 128"/>
              <a:gd name="T31" fmla="*/ 112 h 112"/>
              <a:gd name="T32" fmla="*/ 88 w 128"/>
              <a:gd name="T33" fmla="*/ 112 h 112"/>
              <a:gd name="T34" fmla="*/ 103 w 128"/>
              <a:gd name="T35" fmla="*/ 100 h 112"/>
              <a:gd name="T36" fmla="*/ 112 w 128"/>
              <a:gd name="T37" fmla="*/ 100 h 112"/>
              <a:gd name="T38" fmla="*/ 128 w 128"/>
              <a:gd name="T39" fmla="*/ 84 h 112"/>
              <a:gd name="T40" fmla="*/ 128 w 128"/>
              <a:gd name="T41" fmla="*/ 76 h 112"/>
              <a:gd name="T42" fmla="*/ 112 w 128"/>
              <a:gd name="T43" fmla="*/ 60 h 112"/>
              <a:gd name="T44" fmla="*/ 32 w 128"/>
              <a:gd name="T45" fmla="*/ 16 h 112"/>
              <a:gd name="T46" fmla="*/ 40 w 128"/>
              <a:gd name="T47" fmla="*/ 8 h 112"/>
              <a:gd name="T48" fmla="*/ 88 w 128"/>
              <a:gd name="T49" fmla="*/ 8 h 112"/>
              <a:gd name="T50" fmla="*/ 96 w 128"/>
              <a:gd name="T51" fmla="*/ 16 h 112"/>
              <a:gd name="T52" fmla="*/ 96 w 128"/>
              <a:gd name="T53" fmla="*/ 60 h 112"/>
              <a:gd name="T54" fmla="*/ 32 w 128"/>
              <a:gd name="T55" fmla="*/ 60 h 112"/>
              <a:gd name="T56" fmla="*/ 32 w 128"/>
              <a:gd name="T57" fmla="*/ 16 h 112"/>
              <a:gd name="T58" fmla="*/ 88 w 128"/>
              <a:gd name="T59" fmla="*/ 104 h 112"/>
              <a:gd name="T60" fmla="*/ 40 w 128"/>
              <a:gd name="T61" fmla="*/ 104 h 112"/>
              <a:gd name="T62" fmla="*/ 32 w 128"/>
              <a:gd name="T63" fmla="*/ 96 h 112"/>
              <a:gd name="T64" fmla="*/ 40 w 128"/>
              <a:gd name="T65" fmla="*/ 88 h 112"/>
              <a:gd name="T66" fmla="*/ 88 w 128"/>
              <a:gd name="T67" fmla="*/ 88 h 112"/>
              <a:gd name="T68" fmla="*/ 96 w 128"/>
              <a:gd name="T69" fmla="*/ 96 h 112"/>
              <a:gd name="T70" fmla="*/ 88 w 128"/>
              <a:gd name="T71" fmla="*/ 104 h 112"/>
              <a:gd name="T72" fmla="*/ 120 w 128"/>
              <a:gd name="T73" fmla="*/ 84 h 112"/>
              <a:gd name="T74" fmla="*/ 112 w 128"/>
              <a:gd name="T75" fmla="*/ 92 h 112"/>
              <a:gd name="T76" fmla="*/ 103 w 128"/>
              <a:gd name="T77" fmla="*/ 92 h 112"/>
              <a:gd name="T78" fmla="*/ 88 w 128"/>
              <a:gd name="T79" fmla="*/ 80 h 112"/>
              <a:gd name="T80" fmla="*/ 40 w 128"/>
              <a:gd name="T81" fmla="*/ 80 h 112"/>
              <a:gd name="T82" fmla="*/ 25 w 128"/>
              <a:gd name="T83" fmla="*/ 92 h 112"/>
              <a:gd name="T84" fmla="*/ 16 w 128"/>
              <a:gd name="T85" fmla="*/ 92 h 112"/>
              <a:gd name="T86" fmla="*/ 8 w 128"/>
              <a:gd name="T87" fmla="*/ 84 h 112"/>
              <a:gd name="T88" fmla="*/ 8 w 128"/>
              <a:gd name="T89" fmla="*/ 76 h 112"/>
              <a:gd name="T90" fmla="*/ 16 w 128"/>
              <a:gd name="T91" fmla="*/ 68 h 112"/>
              <a:gd name="T92" fmla="*/ 112 w 128"/>
              <a:gd name="T93" fmla="*/ 68 h 112"/>
              <a:gd name="T94" fmla="*/ 120 w 128"/>
              <a:gd name="T95" fmla="*/ 76 h 112"/>
              <a:gd name="T96" fmla="*/ 120 w 128"/>
              <a:gd name="T97" fmla="*/ 8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112">
                <a:moveTo>
                  <a:pt x="112" y="60"/>
                </a:moveTo>
                <a:cubicBezTo>
                  <a:pt x="104" y="60"/>
                  <a:pt x="104" y="60"/>
                  <a:pt x="104" y="60"/>
                </a:cubicBezTo>
                <a:cubicBezTo>
                  <a:pt x="104" y="16"/>
                  <a:pt x="104" y="16"/>
                  <a:pt x="104" y="16"/>
                </a:cubicBezTo>
                <a:cubicBezTo>
                  <a:pt x="104" y="7"/>
                  <a:pt x="97" y="0"/>
                  <a:pt x="88" y="0"/>
                </a:cubicBezTo>
                <a:cubicBezTo>
                  <a:pt x="40" y="0"/>
                  <a:pt x="40" y="0"/>
                  <a:pt x="40" y="0"/>
                </a:cubicBezTo>
                <a:cubicBezTo>
                  <a:pt x="31" y="0"/>
                  <a:pt x="24" y="7"/>
                  <a:pt x="24" y="16"/>
                </a:cubicBezTo>
                <a:cubicBezTo>
                  <a:pt x="24" y="52"/>
                  <a:pt x="24" y="52"/>
                  <a:pt x="24" y="52"/>
                </a:cubicBezTo>
                <a:cubicBezTo>
                  <a:pt x="24" y="55"/>
                  <a:pt x="24" y="56"/>
                  <a:pt x="24" y="56"/>
                </a:cubicBezTo>
                <a:cubicBezTo>
                  <a:pt x="24" y="56"/>
                  <a:pt x="24" y="56"/>
                  <a:pt x="24" y="56"/>
                </a:cubicBezTo>
                <a:cubicBezTo>
                  <a:pt x="24" y="56"/>
                  <a:pt x="24" y="57"/>
                  <a:pt x="24" y="60"/>
                </a:cubicBezTo>
                <a:cubicBezTo>
                  <a:pt x="16" y="60"/>
                  <a:pt x="16" y="60"/>
                  <a:pt x="16" y="60"/>
                </a:cubicBezTo>
                <a:cubicBezTo>
                  <a:pt x="7" y="60"/>
                  <a:pt x="0" y="67"/>
                  <a:pt x="0" y="76"/>
                </a:cubicBezTo>
                <a:cubicBezTo>
                  <a:pt x="0" y="84"/>
                  <a:pt x="0" y="84"/>
                  <a:pt x="0" y="84"/>
                </a:cubicBezTo>
                <a:cubicBezTo>
                  <a:pt x="0" y="93"/>
                  <a:pt x="7" y="100"/>
                  <a:pt x="16" y="100"/>
                </a:cubicBezTo>
                <a:cubicBezTo>
                  <a:pt x="25" y="100"/>
                  <a:pt x="25" y="100"/>
                  <a:pt x="25" y="100"/>
                </a:cubicBezTo>
                <a:cubicBezTo>
                  <a:pt x="26" y="107"/>
                  <a:pt x="33" y="112"/>
                  <a:pt x="40" y="112"/>
                </a:cubicBezTo>
                <a:cubicBezTo>
                  <a:pt x="88" y="112"/>
                  <a:pt x="88" y="112"/>
                  <a:pt x="88" y="112"/>
                </a:cubicBezTo>
                <a:cubicBezTo>
                  <a:pt x="95" y="112"/>
                  <a:pt x="102" y="107"/>
                  <a:pt x="103" y="100"/>
                </a:cubicBezTo>
                <a:cubicBezTo>
                  <a:pt x="112" y="100"/>
                  <a:pt x="112" y="100"/>
                  <a:pt x="112" y="100"/>
                </a:cubicBezTo>
                <a:cubicBezTo>
                  <a:pt x="121" y="100"/>
                  <a:pt x="128" y="93"/>
                  <a:pt x="128" y="84"/>
                </a:cubicBezTo>
                <a:cubicBezTo>
                  <a:pt x="128" y="76"/>
                  <a:pt x="128" y="76"/>
                  <a:pt x="128" y="76"/>
                </a:cubicBezTo>
                <a:cubicBezTo>
                  <a:pt x="128" y="67"/>
                  <a:pt x="121" y="60"/>
                  <a:pt x="112" y="60"/>
                </a:cubicBezTo>
                <a:close/>
                <a:moveTo>
                  <a:pt x="32" y="16"/>
                </a:moveTo>
                <a:cubicBezTo>
                  <a:pt x="32" y="12"/>
                  <a:pt x="36" y="8"/>
                  <a:pt x="40" y="8"/>
                </a:cubicBezTo>
                <a:cubicBezTo>
                  <a:pt x="88" y="8"/>
                  <a:pt x="88" y="8"/>
                  <a:pt x="88" y="8"/>
                </a:cubicBezTo>
                <a:cubicBezTo>
                  <a:pt x="92" y="8"/>
                  <a:pt x="96" y="12"/>
                  <a:pt x="96" y="16"/>
                </a:cubicBezTo>
                <a:cubicBezTo>
                  <a:pt x="96" y="60"/>
                  <a:pt x="96" y="60"/>
                  <a:pt x="96" y="60"/>
                </a:cubicBezTo>
                <a:cubicBezTo>
                  <a:pt x="32" y="60"/>
                  <a:pt x="32" y="60"/>
                  <a:pt x="32" y="60"/>
                </a:cubicBezTo>
                <a:lnTo>
                  <a:pt x="32" y="16"/>
                </a:lnTo>
                <a:close/>
                <a:moveTo>
                  <a:pt x="88" y="104"/>
                </a:moveTo>
                <a:cubicBezTo>
                  <a:pt x="40" y="104"/>
                  <a:pt x="40" y="104"/>
                  <a:pt x="40" y="104"/>
                </a:cubicBezTo>
                <a:cubicBezTo>
                  <a:pt x="36" y="104"/>
                  <a:pt x="32" y="100"/>
                  <a:pt x="32" y="96"/>
                </a:cubicBezTo>
                <a:cubicBezTo>
                  <a:pt x="32" y="92"/>
                  <a:pt x="36" y="88"/>
                  <a:pt x="40" y="88"/>
                </a:cubicBezTo>
                <a:cubicBezTo>
                  <a:pt x="88" y="88"/>
                  <a:pt x="88" y="88"/>
                  <a:pt x="88" y="88"/>
                </a:cubicBezTo>
                <a:cubicBezTo>
                  <a:pt x="92" y="88"/>
                  <a:pt x="96" y="92"/>
                  <a:pt x="96" y="96"/>
                </a:cubicBezTo>
                <a:cubicBezTo>
                  <a:pt x="96" y="100"/>
                  <a:pt x="92" y="104"/>
                  <a:pt x="88" y="104"/>
                </a:cubicBezTo>
                <a:close/>
                <a:moveTo>
                  <a:pt x="120" y="84"/>
                </a:moveTo>
                <a:cubicBezTo>
                  <a:pt x="120" y="88"/>
                  <a:pt x="116" y="92"/>
                  <a:pt x="112" y="92"/>
                </a:cubicBezTo>
                <a:cubicBezTo>
                  <a:pt x="103" y="92"/>
                  <a:pt x="103" y="92"/>
                  <a:pt x="103" y="92"/>
                </a:cubicBezTo>
                <a:cubicBezTo>
                  <a:pt x="102" y="85"/>
                  <a:pt x="95" y="80"/>
                  <a:pt x="88" y="80"/>
                </a:cubicBezTo>
                <a:cubicBezTo>
                  <a:pt x="40" y="80"/>
                  <a:pt x="40" y="80"/>
                  <a:pt x="40" y="80"/>
                </a:cubicBezTo>
                <a:cubicBezTo>
                  <a:pt x="33" y="80"/>
                  <a:pt x="26" y="85"/>
                  <a:pt x="25" y="92"/>
                </a:cubicBezTo>
                <a:cubicBezTo>
                  <a:pt x="16" y="92"/>
                  <a:pt x="16" y="92"/>
                  <a:pt x="16" y="92"/>
                </a:cubicBezTo>
                <a:cubicBezTo>
                  <a:pt x="12" y="92"/>
                  <a:pt x="8" y="88"/>
                  <a:pt x="8" y="84"/>
                </a:cubicBezTo>
                <a:cubicBezTo>
                  <a:pt x="8" y="76"/>
                  <a:pt x="8" y="76"/>
                  <a:pt x="8" y="76"/>
                </a:cubicBezTo>
                <a:cubicBezTo>
                  <a:pt x="8" y="72"/>
                  <a:pt x="12" y="68"/>
                  <a:pt x="16" y="68"/>
                </a:cubicBezTo>
                <a:cubicBezTo>
                  <a:pt x="112" y="68"/>
                  <a:pt x="112" y="68"/>
                  <a:pt x="112" y="68"/>
                </a:cubicBezTo>
                <a:cubicBezTo>
                  <a:pt x="116" y="68"/>
                  <a:pt x="120" y="72"/>
                  <a:pt x="120" y="76"/>
                </a:cubicBezTo>
                <a:lnTo>
                  <a:pt x="120" y="84"/>
                </a:lnTo>
                <a:close/>
              </a:path>
            </a:pathLst>
          </a:custGeom>
          <a:blipFill dpi="0" rotWithShape="1">
            <a:blip r:embed="rId8"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4" name="文本框 13"/>
          <p:cNvSpPr txBox="1"/>
          <p:nvPr/>
        </p:nvSpPr>
        <p:spPr>
          <a:xfrm>
            <a:off x="2069348" y="1958410"/>
            <a:ext cx="2797247" cy="338554"/>
          </a:xfrm>
          <a:prstGeom prst="rect">
            <a:avLst/>
          </a:prstGeom>
          <a:noFill/>
        </p:spPr>
        <p:txBody>
          <a:bodyPr wrap="square" rtlCol="0">
            <a:spAutoFit/>
          </a:bodyPr>
          <a:lstStyle/>
          <a:p>
            <a:pPr lvl="0"/>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填写段落标题</a:t>
            </a:r>
          </a:p>
        </p:txBody>
      </p:sp>
      <p:sp>
        <p:nvSpPr>
          <p:cNvPr id="15" name="矩形 14"/>
          <p:cNvSpPr/>
          <p:nvPr/>
        </p:nvSpPr>
        <p:spPr>
          <a:xfrm>
            <a:off x="2069347" y="2262924"/>
            <a:ext cx="3780124" cy="446020"/>
          </a:xfrm>
          <a:prstGeom prst="rect">
            <a:avLst/>
          </a:prstGeom>
        </p:spPr>
        <p:txBody>
          <a:bodyPr wrap="square">
            <a:spAutoFit/>
          </a:bodyPr>
          <a:lstStyle/>
          <a:p>
            <a:pPr>
              <a:lnSpc>
                <a:spcPct val="120000"/>
              </a:lnSpc>
            </a:pPr>
            <a:r>
              <a:rPr lang="da-DK" altLang="zh-CN" sz="1000" dirty="0">
                <a:solidFill>
                  <a:schemeClr val="bg1">
                    <a:lumMod val="50000"/>
                  </a:schemeClr>
                </a:solidFill>
                <a:latin typeface="微软雅黑" panose="020B0503020204020204" pitchFamily="34" charset="-122"/>
                <a:ea typeface="微软雅黑" panose="020B0503020204020204" pitchFamily="34" charset="-122"/>
              </a:rPr>
              <a:t>Lorem ipsum dolor sit amet, contur adipiscing elit. Nulla volutpat dui at fermentum.</a:t>
            </a:r>
          </a:p>
        </p:txBody>
      </p:sp>
      <p:sp>
        <p:nvSpPr>
          <p:cNvPr id="16" name="文本框 15"/>
          <p:cNvSpPr txBox="1"/>
          <p:nvPr/>
        </p:nvSpPr>
        <p:spPr>
          <a:xfrm>
            <a:off x="2069349" y="3469644"/>
            <a:ext cx="2206946" cy="338554"/>
          </a:xfrm>
          <a:prstGeom prst="rect">
            <a:avLst/>
          </a:prstGeom>
          <a:noFill/>
        </p:spPr>
        <p:txBody>
          <a:bodyPr wrap="square" rtlCol="0">
            <a:spAutoFit/>
          </a:bodyPr>
          <a:lstStyle/>
          <a:p>
            <a:pPr lvl="0"/>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填写段落标题</a:t>
            </a:r>
          </a:p>
        </p:txBody>
      </p:sp>
      <p:sp>
        <p:nvSpPr>
          <p:cNvPr id="17" name="矩形 16"/>
          <p:cNvSpPr/>
          <p:nvPr/>
        </p:nvSpPr>
        <p:spPr>
          <a:xfrm>
            <a:off x="2069347" y="3774158"/>
            <a:ext cx="3690445" cy="446020"/>
          </a:xfrm>
          <a:prstGeom prst="rect">
            <a:avLst/>
          </a:prstGeom>
        </p:spPr>
        <p:txBody>
          <a:bodyPr wrap="square">
            <a:spAutoFit/>
          </a:bodyPr>
          <a:lstStyle/>
          <a:p>
            <a:pPr>
              <a:lnSpc>
                <a:spcPct val="120000"/>
              </a:lnSpc>
            </a:pPr>
            <a:r>
              <a:rPr lang="da-DK" altLang="zh-CN" sz="1000" dirty="0">
                <a:solidFill>
                  <a:schemeClr val="bg1">
                    <a:lumMod val="50000"/>
                  </a:schemeClr>
                </a:solidFill>
                <a:latin typeface="微软雅黑" panose="020B0503020204020204" pitchFamily="34" charset="-122"/>
                <a:ea typeface="微软雅黑" panose="020B0503020204020204" pitchFamily="34" charset="-122"/>
              </a:rPr>
              <a:t>Lorem ipsum dolor sit amet, contur adipiscing elit. Nulla volutpat dui at fermentum.</a:t>
            </a:r>
          </a:p>
        </p:txBody>
      </p:sp>
      <p:sp>
        <p:nvSpPr>
          <p:cNvPr id="18" name="文本框 17"/>
          <p:cNvSpPr txBox="1"/>
          <p:nvPr/>
        </p:nvSpPr>
        <p:spPr>
          <a:xfrm>
            <a:off x="2069348" y="4980878"/>
            <a:ext cx="2424884" cy="338554"/>
          </a:xfrm>
          <a:prstGeom prst="rect">
            <a:avLst/>
          </a:prstGeom>
          <a:noFill/>
        </p:spPr>
        <p:txBody>
          <a:bodyPr wrap="square" rtlCol="0">
            <a:spAutoFit/>
          </a:bodyPr>
          <a:lstStyle/>
          <a:p>
            <a:pPr lvl="0"/>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Lato Regular"/>
              </a:rPr>
              <a:t>填写段落标题</a:t>
            </a:r>
          </a:p>
        </p:txBody>
      </p:sp>
      <p:sp>
        <p:nvSpPr>
          <p:cNvPr id="19" name="矩形 18"/>
          <p:cNvSpPr/>
          <p:nvPr/>
        </p:nvSpPr>
        <p:spPr>
          <a:xfrm>
            <a:off x="2069347" y="5285392"/>
            <a:ext cx="3780124" cy="446020"/>
          </a:xfrm>
          <a:prstGeom prst="rect">
            <a:avLst/>
          </a:prstGeom>
        </p:spPr>
        <p:txBody>
          <a:bodyPr wrap="square">
            <a:spAutoFit/>
          </a:bodyPr>
          <a:lstStyle/>
          <a:p>
            <a:pPr>
              <a:lnSpc>
                <a:spcPct val="120000"/>
              </a:lnSpc>
            </a:pPr>
            <a:r>
              <a:rPr lang="da-DK" altLang="zh-CN" sz="1000" dirty="0">
                <a:solidFill>
                  <a:schemeClr val="bg1">
                    <a:lumMod val="50000"/>
                  </a:schemeClr>
                </a:solidFill>
                <a:latin typeface="微软雅黑" panose="020B0503020204020204" pitchFamily="34" charset="-122"/>
                <a:ea typeface="微软雅黑" panose="020B0503020204020204" pitchFamily="34" charset="-122"/>
              </a:rPr>
              <a:t>Lorem ipsum dolor sit amet, contur adipiscing elit. Nulla volutpat dui at fermentum.</a:t>
            </a:r>
          </a:p>
        </p:txBody>
      </p:sp>
      <p:sp>
        <p:nvSpPr>
          <p:cNvPr id="20" name="Freeform 23"/>
          <p:cNvSpPr>
            <a:spLocks noEditPoints="1"/>
          </p:cNvSpPr>
          <p:nvPr/>
        </p:nvSpPr>
        <p:spPr bwMode="auto">
          <a:xfrm>
            <a:off x="7825516" y="3047243"/>
            <a:ext cx="944880" cy="763514"/>
          </a:xfrm>
          <a:custGeom>
            <a:avLst/>
            <a:gdLst>
              <a:gd name="T0" fmla="*/ 1189 w 2235"/>
              <a:gd name="T1" fmla="*/ 1311 h 1806"/>
              <a:gd name="T2" fmla="*/ 1455 w 2235"/>
              <a:gd name="T3" fmla="*/ 1084 h 1806"/>
              <a:gd name="T4" fmla="*/ 1455 w 2235"/>
              <a:gd name="T5" fmla="*/ 1806 h 1806"/>
              <a:gd name="T6" fmla="*/ 1122 w 2235"/>
              <a:gd name="T7" fmla="*/ 1806 h 1806"/>
              <a:gd name="T8" fmla="*/ 1122 w 2235"/>
              <a:gd name="T9" fmla="*/ 1254 h 1806"/>
              <a:gd name="T10" fmla="*/ 1189 w 2235"/>
              <a:gd name="T11" fmla="*/ 1311 h 1806"/>
              <a:gd name="T12" fmla="*/ 562 w 2235"/>
              <a:gd name="T13" fmla="*/ 1058 h 1806"/>
              <a:gd name="T14" fmla="*/ 562 w 2235"/>
              <a:gd name="T15" fmla="*/ 1806 h 1806"/>
              <a:gd name="T16" fmla="*/ 896 w 2235"/>
              <a:gd name="T17" fmla="*/ 1806 h 1806"/>
              <a:gd name="T18" fmla="*/ 896 w 2235"/>
              <a:gd name="T19" fmla="*/ 1063 h 1806"/>
              <a:gd name="T20" fmla="*/ 729 w 2235"/>
              <a:gd name="T21" fmla="*/ 922 h 1806"/>
              <a:gd name="T22" fmla="*/ 562 w 2235"/>
              <a:gd name="T23" fmla="*/ 1058 h 1806"/>
              <a:gd name="T24" fmla="*/ 1683 w 2235"/>
              <a:gd name="T25" fmla="*/ 1806 h 1806"/>
              <a:gd name="T26" fmla="*/ 2016 w 2235"/>
              <a:gd name="T27" fmla="*/ 1806 h 1806"/>
              <a:gd name="T28" fmla="*/ 2016 w 2235"/>
              <a:gd name="T29" fmla="*/ 604 h 1806"/>
              <a:gd name="T30" fmla="*/ 1683 w 2235"/>
              <a:gd name="T31" fmla="*/ 889 h 1806"/>
              <a:gd name="T32" fmla="*/ 1683 w 2235"/>
              <a:gd name="T33" fmla="*/ 1806 h 1806"/>
              <a:gd name="T34" fmla="*/ 2 w 2235"/>
              <a:gd name="T35" fmla="*/ 1806 h 1806"/>
              <a:gd name="T36" fmla="*/ 335 w 2235"/>
              <a:gd name="T37" fmla="*/ 1806 h 1806"/>
              <a:gd name="T38" fmla="*/ 335 w 2235"/>
              <a:gd name="T39" fmla="*/ 1244 h 1806"/>
              <a:gd name="T40" fmla="*/ 2 w 2235"/>
              <a:gd name="T41" fmla="*/ 1518 h 1806"/>
              <a:gd name="T42" fmla="*/ 2 w 2235"/>
              <a:gd name="T43" fmla="*/ 1806 h 1806"/>
              <a:gd name="T44" fmla="*/ 1596 w 2235"/>
              <a:gd name="T45" fmla="*/ 0 h 1806"/>
              <a:gd name="T46" fmla="*/ 1867 w 2235"/>
              <a:gd name="T47" fmla="*/ 265 h 1806"/>
              <a:gd name="T48" fmla="*/ 1189 w 2235"/>
              <a:gd name="T49" fmla="*/ 845 h 1806"/>
              <a:gd name="T50" fmla="*/ 729 w 2235"/>
              <a:gd name="T51" fmla="*/ 455 h 1806"/>
              <a:gd name="T52" fmla="*/ 0 w 2235"/>
              <a:gd name="T53" fmla="*/ 1053 h 1806"/>
              <a:gd name="T54" fmla="*/ 0 w 2235"/>
              <a:gd name="T55" fmla="*/ 1312 h 1806"/>
              <a:gd name="T56" fmla="*/ 729 w 2235"/>
              <a:gd name="T57" fmla="*/ 714 h 1806"/>
              <a:gd name="T58" fmla="*/ 1189 w 2235"/>
              <a:gd name="T59" fmla="*/ 1104 h 1806"/>
              <a:gd name="T60" fmla="*/ 2008 w 2235"/>
              <a:gd name="T61" fmla="*/ 403 h 1806"/>
              <a:gd name="T62" fmla="*/ 2235 w 2235"/>
              <a:gd name="T63" fmla="*/ 625 h 1806"/>
              <a:gd name="T64" fmla="*/ 2235 w 2235"/>
              <a:gd name="T65" fmla="*/ 0 h 1806"/>
              <a:gd name="T66" fmla="*/ 1596 w 2235"/>
              <a:gd name="T67" fmla="*/ 0 h 1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35" h="1806">
                <a:moveTo>
                  <a:pt x="1189" y="1311"/>
                </a:moveTo>
                <a:lnTo>
                  <a:pt x="1455" y="1084"/>
                </a:lnTo>
                <a:lnTo>
                  <a:pt x="1455" y="1806"/>
                </a:lnTo>
                <a:lnTo>
                  <a:pt x="1122" y="1806"/>
                </a:lnTo>
                <a:lnTo>
                  <a:pt x="1122" y="1254"/>
                </a:lnTo>
                <a:lnTo>
                  <a:pt x="1189" y="1311"/>
                </a:lnTo>
                <a:close/>
                <a:moveTo>
                  <a:pt x="562" y="1058"/>
                </a:moveTo>
                <a:lnTo>
                  <a:pt x="562" y="1806"/>
                </a:lnTo>
                <a:lnTo>
                  <a:pt x="896" y="1806"/>
                </a:lnTo>
                <a:lnTo>
                  <a:pt x="896" y="1063"/>
                </a:lnTo>
                <a:lnTo>
                  <a:pt x="729" y="922"/>
                </a:lnTo>
                <a:lnTo>
                  <a:pt x="562" y="1058"/>
                </a:lnTo>
                <a:close/>
                <a:moveTo>
                  <a:pt x="1683" y="1806"/>
                </a:moveTo>
                <a:lnTo>
                  <a:pt x="2016" y="1806"/>
                </a:lnTo>
                <a:lnTo>
                  <a:pt x="2016" y="604"/>
                </a:lnTo>
                <a:lnTo>
                  <a:pt x="1683" y="889"/>
                </a:lnTo>
                <a:lnTo>
                  <a:pt x="1683" y="1806"/>
                </a:lnTo>
                <a:close/>
                <a:moveTo>
                  <a:pt x="2" y="1806"/>
                </a:moveTo>
                <a:lnTo>
                  <a:pt x="335" y="1806"/>
                </a:lnTo>
                <a:lnTo>
                  <a:pt x="335" y="1244"/>
                </a:lnTo>
                <a:lnTo>
                  <a:pt x="2" y="1518"/>
                </a:lnTo>
                <a:lnTo>
                  <a:pt x="2" y="1806"/>
                </a:lnTo>
                <a:close/>
                <a:moveTo>
                  <a:pt x="1596" y="0"/>
                </a:moveTo>
                <a:lnTo>
                  <a:pt x="1867" y="265"/>
                </a:lnTo>
                <a:lnTo>
                  <a:pt x="1189" y="845"/>
                </a:lnTo>
                <a:lnTo>
                  <a:pt x="729" y="455"/>
                </a:lnTo>
                <a:lnTo>
                  <a:pt x="0" y="1053"/>
                </a:lnTo>
                <a:lnTo>
                  <a:pt x="0" y="1312"/>
                </a:lnTo>
                <a:lnTo>
                  <a:pt x="729" y="714"/>
                </a:lnTo>
                <a:lnTo>
                  <a:pt x="1189" y="1104"/>
                </a:lnTo>
                <a:lnTo>
                  <a:pt x="2008" y="403"/>
                </a:lnTo>
                <a:lnTo>
                  <a:pt x="2235" y="625"/>
                </a:lnTo>
                <a:lnTo>
                  <a:pt x="2235" y="0"/>
                </a:lnTo>
                <a:lnTo>
                  <a:pt x="1596" y="0"/>
                </a:lnTo>
                <a:close/>
              </a:path>
            </a:pathLst>
          </a:custGeom>
          <a:blipFill dpi="0" rotWithShape="1">
            <a:blip r:embed="rId9"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p>
            <a:endParaRPr lang="zh-CN" altLang="en-US"/>
          </a:p>
        </p:txBody>
      </p:sp>
      <p:sp>
        <p:nvSpPr>
          <p:cNvPr id="25" name="文本框 24"/>
          <p:cNvSpPr txBox="1"/>
          <p:nvPr/>
        </p:nvSpPr>
        <p:spPr>
          <a:xfrm rot="5400000">
            <a:off x="8924045" y="3410908"/>
            <a:ext cx="5335171" cy="3046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spc="600" dirty="0">
                <a:latin typeface="Lucida Calligraphy" panose="03010101010101010101" charset="0"/>
                <a:ea typeface="华文细黑" panose="02010600040101010101" charset="-122"/>
                <a:sym typeface="+mn-ea"/>
              </a:rPr>
              <a:t>B</a:t>
            </a:r>
            <a:r>
              <a:rPr lang="en-US" altLang="zh-CN" sz="1200" spc="600" baseline="0" dirty="0">
                <a:latin typeface="Lucida Calligraphy" panose="03010101010101010101" charset="0"/>
                <a:ea typeface="华文细黑" panose="02010600040101010101" charset="-122"/>
                <a:sym typeface="+mn-ea"/>
              </a:rPr>
              <a:t>    </a:t>
            </a:r>
            <a:r>
              <a:rPr lang="en-US" altLang="zh-CN" sz="1200" spc="600" dirty="0">
                <a:latin typeface="Lucida Calligraphy" panose="03010101010101010101" charset="0"/>
                <a:ea typeface="华文细黑" panose="02010600040101010101" charset="-122"/>
                <a:sym typeface="+mn-ea"/>
              </a:rPr>
              <a:t>U    S    I    N    E    S    </a:t>
            </a:r>
            <a:r>
              <a:rPr lang="en-US" altLang="zh-CN" sz="1200" spc="600" dirty="0" err="1">
                <a:latin typeface="Lucida Calligraphy" panose="03010101010101010101" charset="0"/>
                <a:ea typeface="华文细黑" panose="02010600040101010101" charset="-122"/>
                <a:sym typeface="+mn-ea"/>
              </a:rPr>
              <a:t>S</a:t>
            </a:r>
            <a:endParaRPr lang="en-US" altLang="zh-CN" sz="1200" spc="600" dirty="0">
              <a:latin typeface="Lucida Calligraphy" panose="03010101010101010101" charset="0"/>
              <a:ea typeface="华文细黑" panose="02010600040101010101" charset="-122"/>
              <a:sym typeface="+mn-ea"/>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 presetClass="entr" presetSubtype="8" fill="hold" grpId="0" nodeType="afterEffect" p14:presetBounceEnd="67000">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14:bounceEnd="67000">
                                          <p:cBhvr additive="base">
                                            <p:cTn id="13" dur="2000" fill="hold"/>
                                            <p:tgtEl>
                                              <p:spTgt spid="7"/>
                                            </p:tgtEl>
                                            <p:attrNameLst>
                                              <p:attrName>ppt_x</p:attrName>
                                            </p:attrNameLst>
                                          </p:cBhvr>
                                          <p:tavLst>
                                            <p:tav tm="0">
                                              <p:val>
                                                <p:strVal val="0-#ppt_w/2"/>
                                              </p:val>
                                            </p:tav>
                                            <p:tav tm="100000">
                                              <p:val>
                                                <p:strVal val="#ppt_x"/>
                                              </p:val>
                                            </p:tav>
                                          </p:tavLst>
                                        </p:anim>
                                        <p:anim calcmode="lin" valueType="num" p14:bounceEnd="67000">
                                          <p:cBhvr additive="base">
                                            <p:cTn id="14" dur="20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3000"/>
                                </p:stCondLst>
                                <p:childTnLst>
                                  <p:par>
                                    <p:cTn id="16" presetID="49" presetClass="entr" presetSubtype="0" decel="10000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 calcmode="lin" valueType="num">
                                          <p:cBhvr>
                                            <p:cTn id="20" dur="500" fill="hold"/>
                                            <p:tgtEl>
                                              <p:spTgt spid="13"/>
                                            </p:tgtEl>
                                            <p:attrNameLst>
                                              <p:attrName>style.rotation</p:attrName>
                                            </p:attrNameLst>
                                          </p:cBhvr>
                                          <p:tavLst>
                                            <p:tav tm="0">
                                              <p:val>
                                                <p:fltVal val="360"/>
                                              </p:val>
                                            </p:tav>
                                            <p:tav tm="100000">
                                              <p:val>
                                                <p:fltVal val="0"/>
                                              </p:val>
                                            </p:tav>
                                          </p:tavLst>
                                        </p:anim>
                                        <p:animEffect transition="in" filter="fade">
                                          <p:cBhvr>
                                            <p:cTn id="21" dur="500"/>
                                            <p:tgtEl>
                                              <p:spTgt spid="13"/>
                                            </p:tgtEl>
                                          </p:cBhvr>
                                        </p:animEffect>
                                      </p:childTnLst>
                                    </p:cTn>
                                  </p:par>
                                </p:childTnLst>
                              </p:cTn>
                            </p:par>
                            <p:par>
                              <p:cTn id="22" fill="hold">
                                <p:stCondLst>
                                  <p:cond delay="3500"/>
                                </p:stCondLst>
                                <p:childTnLst>
                                  <p:par>
                                    <p:cTn id="23" presetID="49" presetClass="entr" presetSubtype="0" decel="10000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 calcmode="lin" valueType="num">
                                          <p:cBhvr>
                                            <p:cTn id="27" dur="500" fill="hold"/>
                                            <p:tgtEl>
                                              <p:spTgt spid="12"/>
                                            </p:tgtEl>
                                            <p:attrNameLst>
                                              <p:attrName>style.rotation</p:attrName>
                                            </p:attrNameLst>
                                          </p:cBhvr>
                                          <p:tavLst>
                                            <p:tav tm="0">
                                              <p:val>
                                                <p:fltVal val="360"/>
                                              </p:val>
                                            </p:tav>
                                            <p:tav tm="100000">
                                              <p:val>
                                                <p:fltVal val="0"/>
                                              </p:val>
                                            </p:tav>
                                          </p:tavLst>
                                        </p:anim>
                                        <p:animEffect transition="in" filter="fade">
                                          <p:cBhvr>
                                            <p:cTn id="28" dur="500"/>
                                            <p:tgtEl>
                                              <p:spTgt spid="12"/>
                                            </p:tgtEl>
                                          </p:cBhvr>
                                        </p:animEffect>
                                      </p:childTnLst>
                                    </p:cTn>
                                  </p:par>
                                </p:childTnLst>
                              </p:cTn>
                            </p:par>
                            <p:par>
                              <p:cTn id="29" fill="hold">
                                <p:stCondLst>
                                  <p:cond delay="4000"/>
                                </p:stCondLst>
                                <p:childTnLst>
                                  <p:par>
                                    <p:cTn id="30" presetID="49" presetClass="entr" presetSubtype="0" decel="10000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 calcmode="lin" valueType="num">
                                          <p:cBhvr>
                                            <p:cTn id="34" dur="500" fill="hold"/>
                                            <p:tgtEl>
                                              <p:spTgt spid="11"/>
                                            </p:tgtEl>
                                            <p:attrNameLst>
                                              <p:attrName>style.rotation</p:attrName>
                                            </p:attrNameLst>
                                          </p:cBhvr>
                                          <p:tavLst>
                                            <p:tav tm="0">
                                              <p:val>
                                                <p:fltVal val="360"/>
                                              </p:val>
                                            </p:tav>
                                            <p:tav tm="100000">
                                              <p:val>
                                                <p:fltVal val="0"/>
                                              </p:val>
                                            </p:tav>
                                          </p:tavLst>
                                        </p:anim>
                                        <p:animEffect transition="in" filter="fade">
                                          <p:cBhvr>
                                            <p:cTn id="35" dur="500"/>
                                            <p:tgtEl>
                                              <p:spTgt spid="11"/>
                                            </p:tgtEl>
                                          </p:cBhvr>
                                        </p:animEffect>
                                      </p:childTnLst>
                                    </p:cTn>
                                  </p:par>
                                </p:childTnLst>
                              </p:cTn>
                            </p:par>
                            <p:par>
                              <p:cTn id="36" fill="hold">
                                <p:stCondLst>
                                  <p:cond delay="45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14"/>
                                            </p:tgtEl>
                                            <p:attrNameLst>
                                              <p:attrName>ppt_y</p:attrName>
                                            </p:attrNameLst>
                                          </p:cBhvr>
                                          <p:tavLst>
                                            <p:tav tm="0">
                                              <p:val>
                                                <p:strVal val="#ppt_y"/>
                                              </p:val>
                                            </p:tav>
                                            <p:tav tm="100000">
                                              <p:val>
                                                <p:strVal val="#ppt_y"/>
                                              </p:val>
                                            </p:tav>
                                          </p:tavLst>
                                        </p:anim>
                                        <p:anim calcmode="lin" valueType="num">
                                          <p:cBhvr>
                                            <p:cTn id="41"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14"/>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1000"/>
                                            <p:tgtEl>
                                              <p:spTgt spid="15"/>
                                            </p:tgtEl>
                                          </p:cBhvr>
                                        </p:animEffect>
                                      </p:childTnLst>
                                    </p:cTn>
                                  </p:par>
                                </p:childTnLst>
                              </p:cTn>
                            </p:par>
                            <p:par>
                              <p:cTn id="47" fill="hold">
                                <p:stCondLst>
                                  <p:cond delay="4500"/>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16"/>
                                            </p:tgtEl>
                                            <p:attrNameLst>
                                              <p:attrName>ppt_y</p:attrName>
                                            </p:attrNameLst>
                                          </p:cBhvr>
                                          <p:tavLst>
                                            <p:tav tm="0">
                                              <p:val>
                                                <p:strVal val="#ppt_y"/>
                                              </p:val>
                                            </p:tav>
                                            <p:tav tm="100000">
                                              <p:val>
                                                <p:strVal val="#ppt_y"/>
                                              </p:val>
                                            </p:tav>
                                          </p:tavLst>
                                        </p:anim>
                                        <p:anim calcmode="lin" valueType="num">
                                          <p:cBhvr>
                                            <p:cTn id="52"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16"/>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left)">
                                          <p:cBhvr>
                                            <p:cTn id="57" dur="1000"/>
                                            <p:tgtEl>
                                              <p:spTgt spid="17"/>
                                            </p:tgtEl>
                                          </p:cBhvr>
                                        </p:animEffect>
                                      </p:childTnLst>
                                    </p:cTn>
                                  </p:par>
                                </p:childTnLst>
                              </p:cTn>
                            </p:par>
                            <p:par>
                              <p:cTn id="58" fill="hold">
                                <p:stCondLst>
                                  <p:cond delay="5500"/>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18"/>
                                            </p:tgtEl>
                                            <p:attrNameLst>
                                              <p:attrName>style.visibility</p:attrName>
                                            </p:attrNameLst>
                                          </p:cBhvr>
                                          <p:to>
                                            <p:strVal val="visible"/>
                                          </p:to>
                                        </p:set>
                                        <p:anim calcmode="lin" valueType="num">
                                          <p:cBhvr>
                                            <p:cTn id="61"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18"/>
                                            </p:tgtEl>
                                            <p:attrNameLst>
                                              <p:attrName>ppt_y</p:attrName>
                                            </p:attrNameLst>
                                          </p:cBhvr>
                                          <p:tavLst>
                                            <p:tav tm="0">
                                              <p:val>
                                                <p:strVal val="#ppt_y"/>
                                              </p:val>
                                            </p:tav>
                                            <p:tav tm="100000">
                                              <p:val>
                                                <p:strVal val="#ppt_y"/>
                                              </p:val>
                                            </p:tav>
                                          </p:tavLst>
                                        </p:anim>
                                        <p:anim calcmode="lin" valueType="num">
                                          <p:cBhvr>
                                            <p:cTn id="63"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18"/>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left)">
                                          <p:cBhvr>
                                            <p:cTn id="68" dur="1000"/>
                                            <p:tgtEl>
                                              <p:spTgt spid="1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p:bldP spid="15" grpId="0"/>
          <p:bldP spid="16" grpId="0"/>
          <p:bldP spid="17" grpId="0"/>
          <p:bldP spid="18" grpId="0"/>
          <p:bldP spid="19" grpId="0"/>
          <p:bldP spid="2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0-#ppt_w/2"/>
                                              </p:val>
                                            </p:tav>
                                            <p:tav tm="100000">
                                              <p:val>
                                                <p:strVal val="#ppt_x"/>
                                              </p:val>
                                            </p:tav>
                                          </p:tavLst>
                                        </p:anim>
                                        <p:anim calcmode="lin" valueType="num">
                                          <p:cBhvr additive="base">
                                            <p:cTn id="14" dur="20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3000"/>
                                </p:stCondLst>
                                <p:childTnLst>
                                  <p:par>
                                    <p:cTn id="16" presetID="49" presetClass="entr" presetSubtype="0" decel="10000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 calcmode="lin" valueType="num">
                                          <p:cBhvr>
                                            <p:cTn id="20" dur="500" fill="hold"/>
                                            <p:tgtEl>
                                              <p:spTgt spid="13"/>
                                            </p:tgtEl>
                                            <p:attrNameLst>
                                              <p:attrName>style.rotation</p:attrName>
                                            </p:attrNameLst>
                                          </p:cBhvr>
                                          <p:tavLst>
                                            <p:tav tm="0">
                                              <p:val>
                                                <p:fltVal val="360"/>
                                              </p:val>
                                            </p:tav>
                                            <p:tav tm="100000">
                                              <p:val>
                                                <p:fltVal val="0"/>
                                              </p:val>
                                            </p:tav>
                                          </p:tavLst>
                                        </p:anim>
                                        <p:animEffect transition="in" filter="fade">
                                          <p:cBhvr>
                                            <p:cTn id="21" dur="500"/>
                                            <p:tgtEl>
                                              <p:spTgt spid="13"/>
                                            </p:tgtEl>
                                          </p:cBhvr>
                                        </p:animEffect>
                                      </p:childTnLst>
                                    </p:cTn>
                                  </p:par>
                                </p:childTnLst>
                              </p:cTn>
                            </p:par>
                            <p:par>
                              <p:cTn id="22" fill="hold">
                                <p:stCondLst>
                                  <p:cond delay="3500"/>
                                </p:stCondLst>
                                <p:childTnLst>
                                  <p:par>
                                    <p:cTn id="23" presetID="49" presetClass="entr" presetSubtype="0" decel="10000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 calcmode="lin" valueType="num">
                                          <p:cBhvr>
                                            <p:cTn id="27" dur="500" fill="hold"/>
                                            <p:tgtEl>
                                              <p:spTgt spid="12"/>
                                            </p:tgtEl>
                                            <p:attrNameLst>
                                              <p:attrName>style.rotation</p:attrName>
                                            </p:attrNameLst>
                                          </p:cBhvr>
                                          <p:tavLst>
                                            <p:tav tm="0">
                                              <p:val>
                                                <p:fltVal val="360"/>
                                              </p:val>
                                            </p:tav>
                                            <p:tav tm="100000">
                                              <p:val>
                                                <p:fltVal val="0"/>
                                              </p:val>
                                            </p:tav>
                                          </p:tavLst>
                                        </p:anim>
                                        <p:animEffect transition="in" filter="fade">
                                          <p:cBhvr>
                                            <p:cTn id="28" dur="500"/>
                                            <p:tgtEl>
                                              <p:spTgt spid="12"/>
                                            </p:tgtEl>
                                          </p:cBhvr>
                                        </p:animEffect>
                                      </p:childTnLst>
                                    </p:cTn>
                                  </p:par>
                                </p:childTnLst>
                              </p:cTn>
                            </p:par>
                            <p:par>
                              <p:cTn id="29" fill="hold">
                                <p:stCondLst>
                                  <p:cond delay="4000"/>
                                </p:stCondLst>
                                <p:childTnLst>
                                  <p:par>
                                    <p:cTn id="30" presetID="49" presetClass="entr" presetSubtype="0" decel="10000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 calcmode="lin" valueType="num">
                                          <p:cBhvr>
                                            <p:cTn id="34" dur="500" fill="hold"/>
                                            <p:tgtEl>
                                              <p:spTgt spid="11"/>
                                            </p:tgtEl>
                                            <p:attrNameLst>
                                              <p:attrName>style.rotation</p:attrName>
                                            </p:attrNameLst>
                                          </p:cBhvr>
                                          <p:tavLst>
                                            <p:tav tm="0">
                                              <p:val>
                                                <p:fltVal val="360"/>
                                              </p:val>
                                            </p:tav>
                                            <p:tav tm="100000">
                                              <p:val>
                                                <p:fltVal val="0"/>
                                              </p:val>
                                            </p:tav>
                                          </p:tavLst>
                                        </p:anim>
                                        <p:animEffect transition="in" filter="fade">
                                          <p:cBhvr>
                                            <p:cTn id="35" dur="500"/>
                                            <p:tgtEl>
                                              <p:spTgt spid="11"/>
                                            </p:tgtEl>
                                          </p:cBhvr>
                                        </p:animEffect>
                                      </p:childTnLst>
                                    </p:cTn>
                                  </p:par>
                                </p:childTnLst>
                              </p:cTn>
                            </p:par>
                            <p:par>
                              <p:cTn id="36" fill="hold">
                                <p:stCondLst>
                                  <p:cond delay="45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14"/>
                                            </p:tgtEl>
                                            <p:attrNameLst>
                                              <p:attrName>ppt_y</p:attrName>
                                            </p:attrNameLst>
                                          </p:cBhvr>
                                          <p:tavLst>
                                            <p:tav tm="0">
                                              <p:val>
                                                <p:strVal val="#ppt_y"/>
                                              </p:val>
                                            </p:tav>
                                            <p:tav tm="100000">
                                              <p:val>
                                                <p:strVal val="#ppt_y"/>
                                              </p:val>
                                            </p:tav>
                                          </p:tavLst>
                                        </p:anim>
                                        <p:anim calcmode="lin" valueType="num">
                                          <p:cBhvr>
                                            <p:cTn id="41"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14"/>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1000"/>
                                            <p:tgtEl>
                                              <p:spTgt spid="15"/>
                                            </p:tgtEl>
                                          </p:cBhvr>
                                        </p:animEffect>
                                      </p:childTnLst>
                                    </p:cTn>
                                  </p:par>
                                </p:childTnLst>
                              </p:cTn>
                            </p:par>
                            <p:par>
                              <p:cTn id="47" fill="hold">
                                <p:stCondLst>
                                  <p:cond delay="4500"/>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16"/>
                                            </p:tgtEl>
                                            <p:attrNameLst>
                                              <p:attrName>ppt_y</p:attrName>
                                            </p:attrNameLst>
                                          </p:cBhvr>
                                          <p:tavLst>
                                            <p:tav tm="0">
                                              <p:val>
                                                <p:strVal val="#ppt_y"/>
                                              </p:val>
                                            </p:tav>
                                            <p:tav tm="100000">
                                              <p:val>
                                                <p:strVal val="#ppt_y"/>
                                              </p:val>
                                            </p:tav>
                                          </p:tavLst>
                                        </p:anim>
                                        <p:anim calcmode="lin" valueType="num">
                                          <p:cBhvr>
                                            <p:cTn id="52"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16"/>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left)">
                                          <p:cBhvr>
                                            <p:cTn id="57" dur="1000"/>
                                            <p:tgtEl>
                                              <p:spTgt spid="17"/>
                                            </p:tgtEl>
                                          </p:cBhvr>
                                        </p:animEffect>
                                      </p:childTnLst>
                                    </p:cTn>
                                  </p:par>
                                </p:childTnLst>
                              </p:cTn>
                            </p:par>
                            <p:par>
                              <p:cTn id="58" fill="hold">
                                <p:stCondLst>
                                  <p:cond delay="5500"/>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18"/>
                                            </p:tgtEl>
                                            <p:attrNameLst>
                                              <p:attrName>style.visibility</p:attrName>
                                            </p:attrNameLst>
                                          </p:cBhvr>
                                          <p:to>
                                            <p:strVal val="visible"/>
                                          </p:to>
                                        </p:set>
                                        <p:anim calcmode="lin" valueType="num">
                                          <p:cBhvr>
                                            <p:cTn id="61"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18"/>
                                            </p:tgtEl>
                                            <p:attrNameLst>
                                              <p:attrName>ppt_y</p:attrName>
                                            </p:attrNameLst>
                                          </p:cBhvr>
                                          <p:tavLst>
                                            <p:tav tm="0">
                                              <p:val>
                                                <p:strVal val="#ppt_y"/>
                                              </p:val>
                                            </p:tav>
                                            <p:tav tm="100000">
                                              <p:val>
                                                <p:strVal val="#ppt_y"/>
                                              </p:val>
                                            </p:tav>
                                          </p:tavLst>
                                        </p:anim>
                                        <p:anim calcmode="lin" valueType="num">
                                          <p:cBhvr>
                                            <p:cTn id="63"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18"/>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left)">
                                          <p:cBhvr>
                                            <p:cTn id="68" dur="1000"/>
                                            <p:tgtEl>
                                              <p:spTgt spid="1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p:bldP spid="15" grpId="0"/>
          <p:bldP spid="16" grpId="0"/>
          <p:bldP spid="17" grpId="0"/>
          <p:bldP spid="18" grpId="0"/>
          <p:bldP spid="19" grpId="0"/>
          <p:bldP spid="20"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Placeholder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930" y="1318498"/>
            <a:ext cx="4672854" cy="5539502"/>
          </a:xfrm>
          <a:custGeom>
            <a:avLst/>
            <a:gdLst>
              <a:gd name="connsiteX0" fmla="*/ 1484058 w 5870568"/>
              <a:gd name="connsiteY0" fmla="*/ 712 h 7421031"/>
              <a:gd name="connsiteX1" fmla="*/ 2087583 w 5870568"/>
              <a:gd name="connsiteY1" fmla="*/ 69972 h 7421031"/>
              <a:gd name="connsiteX2" fmla="*/ 2405600 w 5870568"/>
              <a:gd name="connsiteY2" fmla="*/ 49477 h 7421031"/>
              <a:gd name="connsiteX3" fmla="*/ 3505938 w 5870568"/>
              <a:gd name="connsiteY3" fmla="*/ 135344 h 7421031"/>
              <a:gd name="connsiteX4" fmla="*/ 4280485 w 5870568"/>
              <a:gd name="connsiteY4" fmla="*/ 490123 h 7421031"/>
              <a:gd name="connsiteX5" fmla="*/ 4896024 w 5870568"/>
              <a:gd name="connsiteY5" fmla="*/ 885539 h 7421031"/>
              <a:gd name="connsiteX6" fmla="*/ 4798146 w 5870568"/>
              <a:gd name="connsiteY6" fmla="*/ 865044 h 7421031"/>
              <a:gd name="connsiteX7" fmla="*/ 5002030 w 5870568"/>
              <a:gd name="connsiteY7" fmla="*/ 1003916 h 7421031"/>
              <a:gd name="connsiteX8" fmla="*/ 5344781 w 5870568"/>
              <a:gd name="connsiteY8" fmla="*/ 1582729 h 7421031"/>
              <a:gd name="connsiteX9" fmla="*/ 5348668 w 5870568"/>
              <a:gd name="connsiteY9" fmla="*/ 1741743 h 7421031"/>
              <a:gd name="connsiteX10" fmla="*/ 5299906 w 5870568"/>
              <a:gd name="connsiteY10" fmla="*/ 1908885 h 7421031"/>
              <a:gd name="connsiteX11" fmla="*/ 5320046 w 5870568"/>
              <a:gd name="connsiteY11" fmla="*/ 1978145 h 7421031"/>
              <a:gd name="connsiteX12" fmla="*/ 5352908 w 5870568"/>
              <a:gd name="connsiteY12" fmla="*/ 2186277 h 7421031"/>
              <a:gd name="connsiteX13" fmla="*/ 5352908 w 5870568"/>
              <a:gd name="connsiteY13" fmla="*/ 2650952 h 7421031"/>
              <a:gd name="connsiteX14" fmla="*/ 5291425 w 5870568"/>
              <a:gd name="connsiteY14" fmla="*/ 2830462 h 7421031"/>
              <a:gd name="connsiteX15" fmla="*/ 5250790 w 5870568"/>
              <a:gd name="connsiteY15" fmla="*/ 2973221 h 7421031"/>
              <a:gd name="connsiteX16" fmla="*/ 5218281 w 5870568"/>
              <a:gd name="connsiteY16" fmla="*/ 3132236 h 7421031"/>
              <a:gd name="connsiteX17" fmla="*/ 5197786 w 5870568"/>
              <a:gd name="connsiteY17" fmla="*/ 3237892 h 7421031"/>
              <a:gd name="connsiteX18" fmla="*/ 5124290 w 5870568"/>
              <a:gd name="connsiteY18" fmla="*/ 3368637 h 7421031"/>
              <a:gd name="connsiteX19" fmla="*/ 5116516 w 5870568"/>
              <a:gd name="connsiteY19" fmla="*/ 3478534 h 7421031"/>
              <a:gd name="connsiteX20" fmla="*/ 4949027 w 5870568"/>
              <a:gd name="connsiteY20" fmla="*/ 4061233 h 7421031"/>
              <a:gd name="connsiteX21" fmla="*/ 4831008 w 5870568"/>
              <a:gd name="connsiteY21" fmla="*/ 4216361 h 7421031"/>
              <a:gd name="connsiteX22" fmla="*/ 4708748 w 5870568"/>
              <a:gd name="connsiteY22" fmla="*/ 5174334 h 7421031"/>
              <a:gd name="connsiteX23" fmla="*/ 4904504 w 5870568"/>
              <a:gd name="connsiteY23" fmla="*/ 5798024 h 7421031"/>
              <a:gd name="connsiteX24" fmla="*/ 5091781 w 5870568"/>
              <a:gd name="connsiteY24" fmla="*/ 6071175 h 7421031"/>
              <a:gd name="connsiteX25" fmla="*/ 5352908 w 5870568"/>
              <a:gd name="connsiteY25" fmla="*/ 6442209 h 7421031"/>
              <a:gd name="connsiteX26" fmla="*/ 5487182 w 5870568"/>
              <a:gd name="connsiteY26" fmla="*/ 6996992 h 7421031"/>
              <a:gd name="connsiteX27" fmla="*/ 5870568 w 5870568"/>
              <a:gd name="connsiteY27" fmla="*/ 7421031 h 7421031"/>
              <a:gd name="connsiteX28" fmla="*/ 2458603 w 5870568"/>
              <a:gd name="connsiteY28" fmla="*/ 7421031 h 7421031"/>
              <a:gd name="connsiteX29" fmla="*/ 2617611 w 5870568"/>
              <a:gd name="connsiteY29" fmla="*/ 6996992 h 7421031"/>
              <a:gd name="connsiteX30" fmla="*/ 2299594 w 5870568"/>
              <a:gd name="connsiteY30" fmla="*/ 6340440 h 7421031"/>
              <a:gd name="connsiteX31" fmla="*/ 1936702 w 5870568"/>
              <a:gd name="connsiteY31" fmla="*/ 6246798 h 7421031"/>
              <a:gd name="connsiteX32" fmla="*/ 868519 w 5870568"/>
              <a:gd name="connsiteY32" fmla="*/ 6222062 h 7421031"/>
              <a:gd name="connsiteX33" fmla="*/ 819756 w 5870568"/>
              <a:gd name="connsiteY33" fmla="*/ 5724877 h 7421031"/>
              <a:gd name="connsiteX34" fmla="*/ 680889 w 5870568"/>
              <a:gd name="connsiteY34" fmla="*/ 5569750 h 7421031"/>
              <a:gd name="connsiteX35" fmla="*/ 656508 w 5870568"/>
              <a:gd name="connsiteY35" fmla="*/ 5317094 h 7421031"/>
              <a:gd name="connsiteX36" fmla="*/ 489372 w 5870568"/>
              <a:gd name="connsiteY36" fmla="*/ 5206844 h 7421031"/>
              <a:gd name="connsiteX37" fmla="*/ 444497 w 5870568"/>
              <a:gd name="connsiteY37" fmla="*/ 4872560 h 7421031"/>
              <a:gd name="connsiteX38" fmla="*/ 333 w 5870568"/>
              <a:gd name="connsiteY38" fmla="*/ 4660541 h 7421031"/>
              <a:gd name="connsiteX39" fmla="*/ 224358 w 5870568"/>
              <a:gd name="connsiteY39" fmla="*/ 4191625 h 7421031"/>
              <a:gd name="connsiteX40" fmla="*/ 424002 w 5870568"/>
              <a:gd name="connsiteY40" fmla="*/ 3661931 h 7421031"/>
              <a:gd name="connsiteX41" fmla="*/ 317997 w 5870568"/>
              <a:gd name="connsiteY41" fmla="*/ 3356269 h 7421031"/>
              <a:gd name="connsiteX42" fmla="*/ 481245 w 5870568"/>
              <a:gd name="connsiteY42" fmla="*/ 2842477 h 7421031"/>
              <a:gd name="connsiteX43" fmla="*/ 542375 w 5870568"/>
              <a:gd name="connsiteY43" fmla="*/ 2206419 h 7421031"/>
              <a:gd name="connsiteX44" fmla="*/ 289728 w 5870568"/>
              <a:gd name="connsiteY44" fmla="*/ 1908885 h 7421031"/>
              <a:gd name="connsiteX45" fmla="*/ 375240 w 5870568"/>
              <a:gd name="connsiteY45" fmla="*/ 914162 h 7421031"/>
              <a:gd name="connsiteX46" fmla="*/ 1484058 w 5870568"/>
              <a:gd name="connsiteY46" fmla="*/ 712 h 742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870568" h="7421031">
                <a:moveTo>
                  <a:pt x="1484058" y="712"/>
                </a:moveTo>
                <a:cubicBezTo>
                  <a:pt x="1908081" y="29335"/>
                  <a:pt x="1948716" y="90467"/>
                  <a:pt x="2087583" y="69972"/>
                </a:cubicBezTo>
                <a:cubicBezTo>
                  <a:pt x="2226097" y="49477"/>
                  <a:pt x="2209843" y="102835"/>
                  <a:pt x="2405600" y="49477"/>
                </a:cubicBezTo>
                <a:cubicBezTo>
                  <a:pt x="2601004" y="-3175"/>
                  <a:pt x="3310181" y="8840"/>
                  <a:pt x="3505938" y="135344"/>
                </a:cubicBezTo>
                <a:cubicBezTo>
                  <a:pt x="3701695" y="261849"/>
                  <a:pt x="3933847" y="355491"/>
                  <a:pt x="4280485" y="490123"/>
                </a:cubicBezTo>
                <a:cubicBezTo>
                  <a:pt x="4622883" y="620515"/>
                  <a:pt x="4916518" y="901794"/>
                  <a:pt x="4896024" y="885539"/>
                </a:cubicBezTo>
                <a:cubicBezTo>
                  <a:pt x="4875883" y="869284"/>
                  <a:pt x="4798146" y="865044"/>
                  <a:pt x="4798146" y="865044"/>
                </a:cubicBezTo>
                <a:cubicBezTo>
                  <a:pt x="5002030" y="1003916"/>
                  <a:pt x="5002030" y="1003916"/>
                  <a:pt x="5002030" y="1003916"/>
                </a:cubicBezTo>
                <a:cubicBezTo>
                  <a:pt x="5002030" y="1003916"/>
                  <a:pt x="5393544" y="1603224"/>
                  <a:pt x="5344781" y="1582729"/>
                </a:cubicBezTo>
                <a:cubicBezTo>
                  <a:pt x="5299906" y="1558347"/>
                  <a:pt x="5364922" y="1704993"/>
                  <a:pt x="5348668" y="1741743"/>
                </a:cubicBezTo>
                <a:cubicBezTo>
                  <a:pt x="5336300" y="1778493"/>
                  <a:pt x="5299906" y="1908885"/>
                  <a:pt x="5299906" y="1908885"/>
                </a:cubicBezTo>
                <a:cubicBezTo>
                  <a:pt x="5320046" y="1978145"/>
                  <a:pt x="5320046" y="1978145"/>
                  <a:pt x="5320046" y="1978145"/>
                </a:cubicBezTo>
                <a:cubicBezTo>
                  <a:pt x="5352908" y="2186277"/>
                  <a:pt x="5352908" y="2186277"/>
                  <a:pt x="5352908" y="2186277"/>
                </a:cubicBezTo>
                <a:cubicBezTo>
                  <a:pt x="5352908" y="2650952"/>
                  <a:pt x="5352908" y="2650952"/>
                  <a:pt x="5352908" y="2650952"/>
                </a:cubicBezTo>
                <a:cubicBezTo>
                  <a:pt x="5291425" y="2830462"/>
                  <a:pt x="5291425" y="2830462"/>
                  <a:pt x="5291425" y="2830462"/>
                </a:cubicBezTo>
                <a:cubicBezTo>
                  <a:pt x="5250790" y="2973221"/>
                  <a:pt x="5250790" y="2973221"/>
                  <a:pt x="5250790" y="2973221"/>
                </a:cubicBezTo>
                <a:cubicBezTo>
                  <a:pt x="5218281" y="3132236"/>
                  <a:pt x="5218281" y="3132236"/>
                  <a:pt x="5218281" y="3132236"/>
                </a:cubicBezTo>
                <a:cubicBezTo>
                  <a:pt x="5218281" y="3132236"/>
                  <a:pt x="5250790" y="3230118"/>
                  <a:pt x="5197786" y="3237892"/>
                </a:cubicBezTo>
                <a:cubicBezTo>
                  <a:pt x="5144784" y="3250260"/>
                  <a:pt x="5124290" y="3368637"/>
                  <a:pt x="5124290" y="3368637"/>
                </a:cubicBezTo>
                <a:cubicBezTo>
                  <a:pt x="5116516" y="3478534"/>
                  <a:pt x="5116516" y="3478534"/>
                  <a:pt x="5116516" y="3478534"/>
                </a:cubicBezTo>
                <a:cubicBezTo>
                  <a:pt x="4949027" y="4061233"/>
                  <a:pt x="4949027" y="4061233"/>
                  <a:pt x="4949027" y="4061233"/>
                </a:cubicBezTo>
                <a:cubicBezTo>
                  <a:pt x="4831008" y="4216361"/>
                  <a:pt x="4831008" y="4216361"/>
                  <a:pt x="4831008" y="4216361"/>
                </a:cubicBezTo>
                <a:cubicBezTo>
                  <a:pt x="4831008" y="4216361"/>
                  <a:pt x="4667759" y="4868673"/>
                  <a:pt x="4708748" y="5174334"/>
                </a:cubicBezTo>
                <a:cubicBezTo>
                  <a:pt x="4753270" y="5480349"/>
                  <a:pt x="4851148" y="5773642"/>
                  <a:pt x="4904504" y="5798024"/>
                </a:cubicBezTo>
                <a:cubicBezTo>
                  <a:pt x="4957154" y="5826647"/>
                  <a:pt x="5091781" y="6071175"/>
                  <a:pt x="5091781" y="6071175"/>
                </a:cubicBezTo>
                <a:cubicBezTo>
                  <a:pt x="5091781" y="6071175"/>
                  <a:pt x="5267044" y="6222062"/>
                  <a:pt x="5352908" y="6442209"/>
                </a:cubicBezTo>
                <a:cubicBezTo>
                  <a:pt x="5434179" y="6658469"/>
                  <a:pt x="5344781" y="6805115"/>
                  <a:pt x="5487182" y="6996992"/>
                </a:cubicBezTo>
                <a:cubicBezTo>
                  <a:pt x="5629936" y="7188517"/>
                  <a:pt x="5870568" y="7421031"/>
                  <a:pt x="5870568" y="7421031"/>
                </a:cubicBezTo>
                <a:lnTo>
                  <a:pt x="2458603" y="7421031"/>
                </a:lnTo>
                <a:cubicBezTo>
                  <a:pt x="2458603" y="7421031"/>
                  <a:pt x="2519733" y="7062012"/>
                  <a:pt x="2617611" y="6996992"/>
                </a:cubicBezTo>
                <a:cubicBezTo>
                  <a:pt x="2617611" y="6996992"/>
                  <a:pt x="2344470" y="6397332"/>
                  <a:pt x="2299594" y="6340440"/>
                </a:cubicBezTo>
                <a:cubicBezTo>
                  <a:pt x="2250479" y="6283195"/>
                  <a:pt x="2209843" y="6177185"/>
                  <a:pt x="1936702" y="6246798"/>
                </a:cubicBezTo>
                <a:cubicBezTo>
                  <a:pt x="1667448" y="6311817"/>
                  <a:pt x="1031414" y="6425954"/>
                  <a:pt x="868519" y="6222062"/>
                </a:cubicBezTo>
                <a:cubicBezTo>
                  <a:pt x="701383" y="6018524"/>
                  <a:pt x="786895" y="5806505"/>
                  <a:pt x="819756" y="5724877"/>
                </a:cubicBezTo>
                <a:cubicBezTo>
                  <a:pt x="852265" y="5647137"/>
                  <a:pt x="713751" y="5639010"/>
                  <a:pt x="680889" y="5569750"/>
                </a:cubicBezTo>
                <a:cubicBezTo>
                  <a:pt x="648381" y="5504731"/>
                  <a:pt x="656508" y="5317094"/>
                  <a:pt x="656508" y="5317094"/>
                </a:cubicBezTo>
                <a:cubicBezTo>
                  <a:pt x="656508" y="5317094"/>
                  <a:pt x="505626" y="5296599"/>
                  <a:pt x="489372" y="5206844"/>
                </a:cubicBezTo>
                <a:cubicBezTo>
                  <a:pt x="477005" y="5117089"/>
                  <a:pt x="501740" y="4909310"/>
                  <a:pt x="444497" y="4872560"/>
                </a:cubicBezTo>
                <a:cubicBezTo>
                  <a:pt x="383367" y="4835810"/>
                  <a:pt x="4220" y="4807188"/>
                  <a:pt x="333" y="4660541"/>
                </a:cubicBezTo>
                <a:cubicBezTo>
                  <a:pt x="-8147" y="4509654"/>
                  <a:pt x="146974" y="4330498"/>
                  <a:pt x="224358" y="4191625"/>
                </a:cubicBezTo>
                <a:cubicBezTo>
                  <a:pt x="305983" y="4056993"/>
                  <a:pt x="428242" y="3800450"/>
                  <a:pt x="424002" y="3661931"/>
                </a:cubicBezTo>
                <a:cubicBezTo>
                  <a:pt x="415875" y="3527652"/>
                  <a:pt x="264994" y="3515284"/>
                  <a:pt x="317997" y="3356269"/>
                </a:cubicBezTo>
                <a:cubicBezTo>
                  <a:pt x="371353" y="3197255"/>
                  <a:pt x="468878" y="2960854"/>
                  <a:pt x="481245" y="2842477"/>
                </a:cubicBezTo>
                <a:cubicBezTo>
                  <a:pt x="489372" y="2724452"/>
                  <a:pt x="550502" y="2292286"/>
                  <a:pt x="542375" y="2206419"/>
                </a:cubicBezTo>
                <a:cubicBezTo>
                  <a:pt x="538135" y="2120904"/>
                  <a:pt x="317997" y="2080267"/>
                  <a:pt x="289728" y="1908885"/>
                </a:cubicBezTo>
                <a:cubicBezTo>
                  <a:pt x="264994" y="1741743"/>
                  <a:pt x="220118" y="1240318"/>
                  <a:pt x="375240" y="914162"/>
                </a:cubicBezTo>
                <a:cubicBezTo>
                  <a:pt x="530008" y="583765"/>
                  <a:pt x="1060036" y="-23670"/>
                  <a:pt x="1484058" y="712"/>
                </a:cubicBezTo>
                <a:close/>
              </a:path>
            </a:pathLst>
          </a:cu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3164" y="0"/>
            <a:ext cx="1842836" cy="6858000"/>
          </a:xfrm>
          <a:prstGeom prst="rect">
            <a:avLst/>
          </a:prstGeom>
        </p:spPr>
      </p:pic>
      <p:sp>
        <p:nvSpPr>
          <p:cNvPr id="7" name="文本框 6"/>
          <p:cNvSpPr txBox="1"/>
          <p:nvPr/>
        </p:nvSpPr>
        <p:spPr>
          <a:xfrm>
            <a:off x="1217882" y="572507"/>
            <a:ext cx="3502036" cy="646331"/>
          </a:xfrm>
          <a:prstGeom prst="rect">
            <a:avLst/>
          </a:prstGeom>
          <a:noFill/>
        </p:spPr>
        <p:txBody>
          <a:bodyPr wrap="square" rtlCol="0">
            <a:spAutoFit/>
          </a:bodyPr>
          <a:lstStyle/>
          <a:p>
            <a:r>
              <a:rPr lang="zh-CN" altLang="en-US" sz="3600" b="1" dirty="0">
                <a:gradFill>
                  <a:gsLst>
                    <a:gs pos="0">
                      <a:srgbClr val="B8B5F7"/>
                    </a:gs>
                    <a:gs pos="100000">
                      <a:srgbClr val="00B0FF">
                        <a:alpha val="70000"/>
                      </a:srgbClr>
                    </a:gs>
                  </a:gsLst>
                  <a:lin ang="2700000" scaled="1"/>
                </a:gradFill>
                <a:effectLst>
                  <a:outerShdw blurRad="254000" dist="38100" dir="8100000" algn="tr" rotWithShape="0">
                    <a:srgbClr val="C1C0F8">
                      <a:alpha val="40000"/>
                    </a:srgbClr>
                  </a:outerShdw>
                </a:effectLst>
                <a:latin typeface="微软雅黑" panose="020B0503020204020204" pitchFamily="34" charset="-122"/>
                <a:ea typeface="微软雅黑" panose="020B0503020204020204" pitchFamily="34" charset="-122"/>
              </a:rPr>
              <a:t>执行力上的不足</a:t>
            </a:r>
          </a:p>
        </p:txBody>
      </p:sp>
      <p:pic>
        <p:nvPicPr>
          <p:cNvPr id="8" name="图片占位符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469" y="525694"/>
            <a:ext cx="708413" cy="689655"/>
          </a:xfrm>
          <a:custGeom>
            <a:avLst/>
            <a:gdLst>
              <a:gd name="connsiteX0" fmla="*/ 5932623 w 6477824"/>
              <a:gd name="connsiteY0" fmla="*/ 3607719 h 6138697"/>
              <a:gd name="connsiteX1" fmla="*/ 6012372 w 6477824"/>
              <a:gd name="connsiteY1" fmla="*/ 3612113 h 6138697"/>
              <a:gd name="connsiteX2" fmla="*/ 6185932 w 6477824"/>
              <a:gd name="connsiteY2" fmla="*/ 3700778 h 6138697"/>
              <a:gd name="connsiteX3" fmla="*/ 6193779 w 6477824"/>
              <a:gd name="connsiteY3" fmla="*/ 4172177 h 6138697"/>
              <a:gd name="connsiteX4" fmla="*/ 4873800 w 6477824"/>
              <a:gd name="connsiteY4" fmla="*/ 5536846 h 6138697"/>
              <a:gd name="connsiteX5" fmla="*/ 4402401 w 6477824"/>
              <a:gd name="connsiteY5" fmla="*/ 5544693 h 6138697"/>
              <a:gd name="connsiteX6" fmla="*/ 4394553 w 6477824"/>
              <a:gd name="connsiteY6" fmla="*/ 5073294 h 6138697"/>
              <a:gd name="connsiteX7" fmla="*/ 5714533 w 6477824"/>
              <a:gd name="connsiteY7" fmla="*/ 3708625 h 6138697"/>
              <a:gd name="connsiteX8" fmla="*/ 5932623 w 6477824"/>
              <a:gd name="connsiteY8" fmla="*/ 3607719 h 6138697"/>
              <a:gd name="connsiteX9" fmla="*/ 6044597 w 6477824"/>
              <a:gd name="connsiteY9" fmla="*/ 2394725 h 6138697"/>
              <a:gd name="connsiteX10" fmla="*/ 6124347 w 6477824"/>
              <a:gd name="connsiteY10" fmla="*/ 2399119 h 6138697"/>
              <a:gd name="connsiteX11" fmla="*/ 6297906 w 6477824"/>
              <a:gd name="connsiteY11" fmla="*/ 2487783 h 6138697"/>
              <a:gd name="connsiteX12" fmla="*/ 6305753 w 6477824"/>
              <a:gd name="connsiteY12" fmla="*/ 2959182 h 6138697"/>
              <a:gd name="connsiteX13" fmla="*/ 3328634 w 6477824"/>
              <a:gd name="connsiteY13" fmla="*/ 6037097 h 6138697"/>
              <a:gd name="connsiteX14" fmla="*/ 2857235 w 6477824"/>
              <a:gd name="connsiteY14" fmla="*/ 6044945 h 6138697"/>
              <a:gd name="connsiteX15" fmla="*/ 2849389 w 6477824"/>
              <a:gd name="connsiteY15" fmla="*/ 5573545 h 6138697"/>
              <a:gd name="connsiteX16" fmla="*/ 5826508 w 6477824"/>
              <a:gd name="connsiteY16" fmla="*/ 2495631 h 6138697"/>
              <a:gd name="connsiteX17" fmla="*/ 6044597 w 6477824"/>
              <a:gd name="connsiteY17" fmla="*/ 2394725 h 6138697"/>
              <a:gd name="connsiteX18" fmla="*/ 4383852 w 6477824"/>
              <a:gd name="connsiteY18" fmla="*/ 1911046 h 6138697"/>
              <a:gd name="connsiteX19" fmla="*/ 4463601 w 6477824"/>
              <a:gd name="connsiteY19" fmla="*/ 1915440 h 6138697"/>
              <a:gd name="connsiteX20" fmla="*/ 4637161 w 6477824"/>
              <a:gd name="connsiteY20" fmla="*/ 2004106 h 6138697"/>
              <a:gd name="connsiteX21" fmla="*/ 4645008 w 6477824"/>
              <a:gd name="connsiteY21" fmla="*/ 2475503 h 6138697"/>
              <a:gd name="connsiteX22" fmla="*/ 1631011 w 6477824"/>
              <a:gd name="connsiteY22" fmla="*/ 5591545 h 6138697"/>
              <a:gd name="connsiteX23" fmla="*/ 1159613 w 6477824"/>
              <a:gd name="connsiteY23" fmla="*/ 5599392 h 6138697"/>
              <a:gd name="connsiteX24" fmla="*/ 1151765 w 6477824"/>
              <a:gd name="connsiteY24" fmla="*/ 5127994 h 6138697"/>
              <a:gd name="connsiteX25" fmla="*/ 4165763 w 6477824"/>
              <a:gd name="connsiteY25" fmla="*/ 2011953 h 6138697"/>
              <a:gd name="connsiteX26" fmla="*/ 4383852 w 6477824"/>
              <a:gd name="connsiteY26" fmla="*/ 1911046 h 6138697"/>
              <a:gd name="connsiteX27" fmla="*/ 6122918 w 6477824"/>
              <a:gd name="connsiteY27" fmla="*/ 1219120 h 6138697"/>
              <a:gd name="connsiteX28" fmla="*/ 6202668 w 6477824"/>
              <a:gd name="connsiteY28" fmla="*/ 1223516 h 6138697"/>
              <a:gd name="connsiteX29" fmla="*/ 6376226 w 6477824"/>
              <a:gd name="connsiteY29" fmla="*/ 1312179 h 6138697"/>
              <a:gd name="connsiteX30" fmla="*/ 6384072 w 6477824"/>
              <a:gd name="connsiteY30" fmla="*/ 1783575 h 6138697"/>
              <a:gd name="connsiteX31" fmla="*/ 2905912 w 6477824"/>
              <a:gd name="connsiteY31" fmla="*/ 5379497 h 6138697"/>
              <a:gd name="connsiteX32" fmla="*/ 2434514 w 6477824"/>
              <a:gd name="connsiteY32" fmla="*/ 5387345 h 6138697"/>
              <a:gd name="connsiteX33" fmla="*/ 2426667 w 6477824"/>
              <a:gd name="connsiteY33" fmla="*/ 4915946 h 6138697"/>
              <a:gd name="connsiteX34" fmla="*/ 5904827 w 6477824"/>
              <a:gd name="connsiteY34" fmla="*/ 1320025 h 6138697"/>
              <a:gd name="connsiteX35" fmla="*/ 6122918 w 6477824"/>
              <a:gd name="connsiteY35" fmla="*/ 1219120 h 6138697"/>
              <a:gd name="connsiteX36" fmla="*/ 2630391 w 6477824"/>
              <a:gd name="connsiteY36" fmla="*/ 437382 h 6138697"/>
              <a:gd name="connsiteX37" fmla="*/ 2710140 w 6477824"/>
              <a:gd name="connsiteY37" fmla="*/ 441778 h 6138697"/>
              <a:gd name="connsiteX38" fmla="*/ 2883699 w 6477824"/>
              <a:gd name="connsiteY38" fmla="*/ 530441 h 6138697"/>
              <a:gd name="connsiteX39" fmla="*/ 2891546 w 6477824"/>
              <a:gd name="connsiteY39" fmla="*/ 1001840 h 6138697"/>
              <a:gd name="connsiteX40" fmla="*/ 572999 w 6477824"/>
              <a:gd name="connsiteY40" fmla="*/ 3398885 h 6138697"/>
              <a:gd name="connsiteX41" fmla="*/ 101600 w 6477824"/>
              <a:gd name="connsiteY41" fmla="*/ 3406733 h 6138697"/>
              <a:gd name="connsiteX42" fmla="*/ 93753 w 6477824"/>
              <a:gd name="connsiteY42" fmla="*/ 2935335 h 6138697"/>
              <a:gd name="connsiteX43" fmla="*/ 2412301 w 6477824"/>
              <a:gd name="connsiteY43" fmla="*/ 538287 h 6138697"/>
              <a:gd name="connsiteX44" fmla="*/ 2630391 w 6477824"/>
              <a:gd name="connsiteY44" fmla="*/ 437382 h 6138697"/>
              <a:gd name="connsiteX45" fmla="*/ 3711683 w 6477824"/>
              <a:gd name="connsiteY45" fmla="*/ 414113 h 6138697"/>
              <a:gd name="connsiteX46" fmla="*/ 3791432 w 6477824"/>
              <a:gd name="connsiteY46" fmla="*/ 418507 h 6138697"/>
              <a:gd name="connsiteX47" fmla="*/ 3964992 w 6477824"/>
              <a:gd name="connsiteY47" fmla="*/ 507172 h 6138697"/>
              <a:gd name="connsiteX48" fmla="*/ 3972839 w 6477824"/>
              <a:gd name="connsiteY48" fmla="*/ 978571 h 6138697"/>
              <a:gd name="connsiteX49" fmla="*/ 995720 w 6477824"/>
              <a:gd name="connsiteY49" fmla="*/ 4056485 h 6138697"/>
              <a:gd name="connsiteX50" fmla="*/ 524322 w 6477824"/>
              <a:gd name="connsiteY50" fmla="*/ 4064333 h 6138697"/>
              <a:gd name="connsiteX51" fmla="*/ 516475 w 6477824"/>
              <a:gd name="connsiteY51" fmla="*/ 3592934 h 6138697"/>
              <a:gd name="connsiteX52" fmla="*/ 3493594 w 6477824"/>
              <a:gd name="connsiteY52" fmla="*/ 515018 h 6138697"/>
              <a:gd name="connsiteX53" fmla="*/ 3711683 w 6477824"/>
              <a:gd name="connsiteY53" fmla="*/ 414113 h 6138697"/>
              <a:gd name="connsiteX54" fmla="*/ 5172859 w 6477824"/>
              <a:gd name="connsiteY54" fmla="*/ 694 h 6138697"/>
              <a:gd name="connsiteX55" fmla="*/ 5252608 w 6477824"/>
              <a:gd name="connsiteY55" fmla="*/ 5089 h 6138697"/>
              <a:gd name="connsiteX56" fmla="*/ 5426166 w 6477824"/>
              <a:gd name="connsiteY56" fmla="*/ 93754 h 6138697"/>
              <a:gd name="connsiteX57" fmla="*/ 5434014 w 6477824"/>
              <a:gd name="connsiteY57" fmla="*/ 565153 h 6138697"/>
              <a:gd name="connsiteX58" fmla="*/ 1151991 w 6477824"/>
              <a:gd name="connsiteY58" fmla="*/ 4992151 h 6138697"/>
              <a:gd name="connsiteX59" fmla="*/ 680593 w 6477824"/>
              <a:gd name="connsiteY59" fmla="*/ 4999999 h 6138697"/>
              <a:gd name="connsiteX60" fmla="*/ 672745 w 6477824"/>
              <a:gd name="connsiteY60" fmla="*/ 4528600 h 6138697"/>
              <a:gd name="connsiteX61" fmla="*/ 4954768 w 6477824"/>
              <a:gd name="connsiteY61" fmla="*/ 101601 h 6138697"/>
              <a:gd name="connsiteX62" fmla="*/ 5172859 w 6477824"/>
              <a:gd name="connsiteY62" fmla="*/ 694 h 613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477824" h="6138697">
                <a:moveTo>
                  <a:pt x="5932623" y="3607719"/>
                </a:moveTo>
                <a:cubicBezTo>
                  <a:pt x="5959235" y="3606004"/>
                  <a:pt x="5986024" y="3607466"/>
                  <a:pt x="6012372" y="3612113"/>
                </a:cubicBezTo>
                <a:cubicBezTo>
                  <a:pt x="6075607" y="3623268"/>
                  <a:pt x="6136303" y="3652776"/>
                  <a:pt x="6185932" y="3700778"/>
                </a:cubicBezTo>
                <a:cubicBezTo>
                  <a:pt x="6318271" y="3828785"/>
                  <a:pt x="6321784" y="4039836"/>
                  <a:pt x="6193779" y="4172177"/>
                </a:cubicBezTo>
                <a:lnTo>
                  <a:pt x="4873800" y="5536846"/>
                </a:lnTo>
                <a:cubicBezTo>
                  <a:pt x="4745794" y="5669186"/>
                  <a:pt x="4534741" y="5672699"/>
                  <a:pt x="4402401" y="5544693"/>
                </a:cubicBezTo>
                <a:cubicBezTo>
                  <a:pt x="4270061" y="5416686"/>
                  <a:pt x="4266548" y="5205635"/>
                  <a:pt x="4394553" y="5073294"/>
                </a:cubicBezTo>
                <a:lnTo>
                  <a:pt x="5714533" y="3708625"/>
                </a:lnTo>
                <a:cubicBezTo>
                  <a:pt x="5774535" y="3646590"/>
                  <a:pt x="5852786" y="3612863"/>
                  <a:pt x="5932623" y="3607719"/>
                </a:cubicBezTo>
                <a:close/>
                <a:moveTo>
                  <a:pt x="6044597" y="2394725"/>
                </a:moveTo>
                <a:cubicBezTo>
                  <a:pt x="6071210" y="2393010"/>
                  <a:pt x="6097999" y="2394472"/>
                  <a:pt x="6124347" y="2399119"/>
                </a:cubicBezTo>
                <a:cubicBezTo>
                  <a:pt x="6187581" y="2410275"/>
                  <a:pt x="6248277" y="2439781"/>
                  <a:pt x="6297906" y="2487783"/>
                </a:cubicBezTo>
                <a:cubicBezTo>
                  <a:pt x="6430246" y="2615790"/>
                  <a:pt x="6433758" y="2826841"/>
                  <a:pt x="6305753" y="2959182"/>
                </a:cubicBezTo>
                <a:lnTo>
                  <a:pt x="3328634" y="6037097"/>
                </a:lnTo>
                <a:cubicBezTo>
                  <a:pt x="3200628" y="6169437"/>
                  <a:pt x="2989577" y="6172951"/>
                  <a:pt x="2857235" y="6044945"/>
                </a:cubicBezTo>
                <a:cubicBezTo>
                  <a:pt x="2724896" y="5916938"/>
                  <a:pt x="2721383" y="5705886"/>
                  <a:pt x="2849389" y="5573545"/>
                </a:cubicBezTo>
                <a:lnTo>
                  <a:pt x="5826508" y="2495631"/>
                </a:lnTo>
                <a:cubicBezTo>
                  <a:pt x="5886509" y="2433596"/>
                  <a:pt x="5964760" y="2399869"/>
                  <a:pt x="6044597" y="2394725"/>
                </a:cubicBezTo>
                <a:close/>
                <a:moveTo>
                  <a:pt x="4383852" y="1911046"/>
                </a:moveTo>
                <a:cubicBezTo>
                  <a:pt x="4410464" y="1909332"/>
                  <a:pt x="4437253" y="1910793"/>
                  <a:pt x="4463601" y="1915440"/>
                </a:cubicBezTo>
                <a:cubicBezTo>
                  <a:pt x="4526835" y="1926595"/>
                  <a:pt x="4587532" y="1956102"/>
                  <a:pt x="4637161" y="2004106"/>
                </a:cubicBezTo>
                <a:cubicBezTo>
                  <a:pt x="4769501" y="2132111"/>
                  <a:pt x="4773013" y="2343163"/>
                  <a:pt x="4645008" y="2475503"/>
                </a:cubicBezTo>
                <a:lnTo>
                  <a:pt x="1631011" y="5591545"/>
                </a:lnTo>
                <a:cubicBezTo>
                  <a:pt x="1503004" y="5723885"/>
                  <a:pt x="1291952" y="5727398"/>
                  <a:pt x="1159613" y="5599392"/>
                </a:cubicBezTo>
                <a:cubicBezTo>
                  <a:pt x="1027273" y="5471386"/>
                  <a:pt x="1023759" y="5260334"/>
                  <a:pt x="1151765" y="5127994"/>
                </a:cubicBezTo>
                <a:lnTo>
                  <a:pt x="4165763" y="2011953"/>
                </a:lnTo>
                <a:cubicBezTo>
                  <a:pt x="4225765" y="1949918"/>
                  <a:pt x="4304015" y="1916191"/>
                  <a:pt x="4383852" y="1911046"/>
                </a:cubicBezTo>
                <a:close/>
                <a:moveTo>
                  <a:pt x="6122918" y="1219120"/>
                </a:moveTo>
                <a:cubicBezTo>
                  <a:pt x="6149531" y="1217406"/>
                  <a:pt x="6176319" y="1218868"/>
                  <a:pt x="6202668" y="1223516"/>
                </a:cubicBezTo>
                <a:cubicBezTo>
                  <a:pt x="6265901" y="1234669"/>
                  <a:pt x="6326597" y="1264176"/>
                  <a:pt x="6376226" y="1312179"/>
                </a:cubicBezTo>
                <a:cubicBezTo>
                  <a:pt x="6508565" y="1440185"/>
                  <a:pt x="6512078" y="1651236"/>
                  <a:pt x="6384072" y="1783575"/>
                </a:cubicBezTo>
                <a:lnTo>
                  <a:pt x="2905912" y="5379497"/>
                </a:lnTo>
                <a:cubicBezTo>
                  <a:pt x="2777906" y="5511837"/>
                  <a:pt x="2566854" y="5515350"/>
                  <a:pt x="2434514" y="5387345"/>
                </a:cubicBezTo>
                <a:cubicBezTo>
                  <a:pt x="2302174" y="5259339"/>
                  <a:pt x="2298660" y="5048287"/>
                  <a:pt x="2426667" y="4915946"/>
                </a:cubicBezTo>
                <a:lnTo>
                  <a:pt x="5904827" y="1320025"/>
                </a:lnTo>
                <a:cubicBezTo>
                  <a:pt x="5964831" y="1257990"/>
                  <a:pt x="6043080" y="1224263"/>
                  <a:pt x="6122918" y="1219120"/>
                </a:cubicBezTo>
                <a:close/>
                <a:moveTo>
                  <a:pt x="2630391" y="437382"/>
                </a:moveTo>
                <a:cubicBezTo>
                  <a:pt x="2657004" y="435667"/>
                  <a:pt x="2683792" y="437129"/>
                  <a:pt x="2710140" y="441778"/>
                </a:cubicBezTo>
                <a:cubicBezTo>
                  <a:pt x="2773374" y="452932"/>
                  <a:pt x="2834071" y="482439"/>
                  <a:pt x="2883699" y="530441"/>
                </a:cubicBezTo>
                <a:cubicBezTo>
                  <a:pt x="3016038" y="658447"/>
                  <a:pt x="3019551" y="869501"/>
                  <a:pt x="2891546" y="1001840"/>
                </a:cubicBezTo>
                <a:lnTo>
                  <a:pt x="572999" y="3398885"/>
                </a:lnTo>
                <a:cubicBezTo>
                  <a:pt x="444992" y="3531226"/>
                  <a:pt x="233940" y="3534739"/>
                  <a:pt x="101600" y="3406733"/>
                </a:cubicBezTo>
                <a:cubicBezTo>
                  <a:pt x="-30740" y="3278727"/>
                  <a:pt x="-34253" y="3067675"/>
                  <a:pt x="93753" y="2935335"/>
                </a:cubicBezTo>
                <a:lnTo>
                  <a:pt x="2412301" y="538287"/>
                </a:lnTo>
                <a:cubicBezTo>
                  <a:pt x="2472303" y="476254"/>
                  <a:pt x="2550554" y="442525"/>
                  <a:pt x="2630391" y="437382"/>
                </a:cubicBezTo>
                <a:close/>
                <a:moveTo>
                  <a:pt x="3711683" y="414113"/>
                </a:moveTo>
                <a:cubicBezTo>
                  <a:pt x="3738295" y="412399"/>
                  <a:pt x="3765084" y="413859"/>
                  <a:pt x="3791432" y="418507"/>
                </a:cubicBezTo>
                <a:cubicBezTo>
                  <a:pt x="3854667" y="429662"/>
                  <a:pt x="3915363" y="459171"/>
                  <a:pt x="3964992" y="507172"/>
                </a:cubicBezTo>
                <a:cubicBezTo>
                  <a:pt x="4097331" y="635177"/>
                  <a:pt x="4100845" y="846230"/>
                  <a:pt x="3972839" y="978571"/>
                </a:cubicBezTo>
                <a:lnTo>
                  <a:pt x="995720" y="4056485"/>
                </a:lnTo>
                <a:cubicBezTo>
                  <a:pt x="867714" y="4188825"/>
                  <a:pt x="656662" y="4192338"/>
                  <a:pt x="524322" y="4064333"/>
                </a:cubicBezTo>
                <a:cubicBezTo>
                  <a:pt x="391982" y="3936326"/>
                  <a:pt x="388469" y="3725274"/>
                  <a:pt x="516475" y="3592934"/>
                </a:cubicBezTo>
                <a:lnTo>
                  <a:pt x="3493594" y="515018"/>
                </a:lnTo>
                <a:cubicBezTo>
                  <a:pt x="3553596" y="452985"/>
                  <a:pt x="3631846" y="419258"/>
                  <a:pt x="3711683" y="414113"/>
                </a:cubicBezTo>
                <a:close/>
                <a:moveTo>
                  <a:pt x="5172859" y="694"/>
                </a:moveTo>
                <a:cubicBezTo>
                  <a:pt x="5199471" y="-1020"/>
                  <a:pt x="5226260" y="442"/>
                  <a:pt x="5252608" y="5089"/>
                </a:cubicBezTo>
                <a:cubicBezTo>
                  <a:pt x="5315842" y="16244"/>
                  <a:pt x="5376539" y="45750"/>
                  <a:pt x="5426166" y="93754"/>
                </a:cubicBezTo>
                <a:cubicBezTo>
                  <a:pt x="5558506" y="221760"/>
                  <a:pt x="5562019" y="432812"/>
                  <a:pt x="5434014" y="565153"/>
                </a:cubicBezTo>
                <a:lnTo>
                  <a:pt x="1151991" y="4992151"/>
                </a:lnTo>
                <a:cubicBezTo>
                  <a:pt x="1023985" y="5124491"/>
                  <a:pt x="812933" y="5128005"/>
                  <a:pt x="680593" y="4999999"/>
                </a:cubicBezTo>
                <a:cubicBezTo>
                  <a:pt x="548253" y="4871992"/>
                  <a:pt x="544740" y="4660940"/>
                  <a:pt x="672745" y="4528600"/>
                </a:cubicBezTo>
                <a:lnTo>
                  <a:pt x="4954768" y="101601"/>
                </a:lnTo>
                <a:cubicBezTo>
                  <a:pt x="5014770" y="39567"/>
                  <a:pt x="5093021" y="5839"/>
                  <a:pt x="5172859" y="694"/>
                </a:cubicBezTo>
                <a:close/>
              </a:path>
            </a:pathLst>
          </a:custGeom>
        </p:spPr>
      </p:pic>
      <p:grpSp>
        <p:nvGrpSpPr>
          <p:cNvPr id="6" name="Group 2"/>
          <p:cNvGrpSpPr/>
          <p:nvPr/>
        </p:nvGrpSpPr>
        <p:grpSpPr>
          <a:xfrm>
            <a:off x="1260677" y="2534513"/>
            <a:ext cx="2726213" cy="326347"/>
            <a:chOff x="1848067" y="2697524"/>
            <a:chExt cx="2311184" cy="316190"/>
          </a:xfrm>
        </p:grpSpPr>
        <p:cxnSp>
          <p:nvCxnSpPr>
            <p:cNvPr id="10" name="Straight Connector 56"/>
            <p:cNvCxnSpPr/>
            <p:nvPr/>
          </p:nvCxnSpPr>
          <p:spPr>
            <a:xfrm flipH="1" flipV="1">
              <a:off x="3661285" y="2697524"/>
              <a:ext cx="497966" cy="3161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57"/>
            <p:cNvCxnSpPr/>
            <p:nvPr/>
          </p:nvCxnSpPr>
          <p:spPr>
            <a:xfrm flipH="1">
              <a:off x="1848067" y="2697524"/>
              <a:ext cx="1813219"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12" name="Group 3"/>
          <p:cNvGrpSpPr/>
          <p:nvPr/>
        </p:nvGrpSpPr>
        <p:grpSpPr>
          <a:xfrm>
            <a:off x="8257279" y="2551553"/>
            <a:ext cx="2500679" cy="254514"/>
            <a:chOff x="7528087" y="2680840"/>
            <a:chExt cx="2061939" cy="316190"/>
          </a:xfrm>
        </p:grpSpPr>
        <p:cxnSp>
          <p:nvCxnSpPr>
            <p:cNvPr id="13" name="Straight Connector 61"/>
            <p:cNvCxnSpPr/>
            <p:nvPr/>
          </p:nvCxnSpPr>
          <p:spPr>
            <a:xfrm flipV="1">
              <a:off x="7528087" y="2680840"/>
              <a:ext cx="497966" cy="3161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62"/>
            <p:cNvCxnSpPr/>
            <p:nvPr/>
          </p:nvCxnSpPr>
          <p:spPr>
            <a:xfrm>
              <a:off x="8026053" y="2680840"/>
              <a:ext cx="1563973"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15" name="Group 70"/>
          <p:cNvGrpSpPr/>
          <p:nvPr/>
        </p:nvGrpSpPr>
        <p:grpSpPr>
          <a:xfrm flipV="1">
            <a:off x="8169087" y="4253363"/>
            <a:ext cx="2500679" cy="433111"/>
            <a:chOff x="7528087" y="2680840"/>
            <a:chExt cx="2061939" cy="316190"/>
          </a:xfrm>
        </p:grpSpPr>
        <p:cxnSp>
          <p:nvCxnSpPr>
            <p:cNvPr id="16" name="Straight Connector 71"/>
            <p:cNvCxnSpPr/>
            <p:nvPr/>
          </p:nvCxnSpPr>
          <p:spPr>
            <a:xfrm flipV="1">
              <a:off x="7528087" y="2680840"/>
              <a:ext cx="497966" cy="3161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72"/>
            <p:cNvCxnSpPr/>
            <p:nvPr/>
          </p:nvCxnSpPr>
          <p:spPr>
            <a:xfrm>
              <a:off x="8026053" y="2680840"/>
              <a:ext cx="1563973"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18" name="Group 76"/>
          <p:cNvGrpSpPr/>
          <p:nvPr/>
        </p:nvGrpSpPr>
        <p:grpSpPr>
          <a:xfrm flipV="1">
            <a:off x="1310900" y="4282602"/>
            <a:ext cx="2726213" cy="428033"/>
            <a:chOff x="1848067" y="2697524"/>
            <a:chExt cx="2311184" cy="316190"/>
          </a:xfrm>
        </p:grpSpPr>
        <p:cxnSp>
          <p:nvCxnSpPr>
            <p:cNvPr id="19" name="Straight Connector 77"/>
            <p:cNvCxnSpPr/>
            <p:nvPr/>
          </p:nvCxnSpPr>
          <p:spPr>
            <a:xfrm flipH="1" flipV="1">
              <a:off x="3661285" y="2697524"/>
              <a:ext cx="497966" cy="3161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78"/>
            <p:cNvCxnSpPr/>
            <p:nvPr/>
          </p:nvCxnSpPr>
          <p:spPr>
            <a:xfrm flipH="1">
              <a:off x="1848067" y="2697524"/>
              <a:ext cx="1813219"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21" name="Rectangle 41"/>
          <p:cNvSpPr/>
          <p:nvPr/>
        </p:nvSpPr>
        <p:spPr>
          <a:xfrm>
            <a:off x="1871859" y="2144209"/>
            <a:ext cx="1415772" cy="338554"/>
          </a:xfrm>
          <a:prstGeom prst="rect">
            <a:avLst/>
          </a:prstGeom>
        </p:spPr>
        <p:txBody>
          <a:bodyPr wrap="none">
            <a:spAutoFit/>
          </a:bodyPr>
          <a:lstStyle/>
          <a:p>
            <a:pPr algn="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Oswald" charset="0"/>
              </a:rPr>
              <a:t>此处添加题目</a:t>
            </a:r>
          </a:p>
        </p:txBody>
      </p:sp>
      <p:sp>
        <p:nvSpPr>
          <p:cNvPr id="22" name="Shape 2841"/>
          <p:cNvSpPr/>
          <p:nvPr/>
        </p:nvSpPr>
        <p:spPr>
          <a:xfrm>
            <a:off x="705708" y="2308691"/>
            <a:ext cx="369083" cy="301978"/>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982" y="20400"/>
                </a:lnTo>
                <a:lnTo>
                  <a:pt x="982" y="13200"/>
                </a:lnTo>
                <a:lnTo>
                  <a:pt x="6907" y="13200"/>
                </a:lnTo>
                <a:cubicBezTo>
                  <a:pt x="7149" y="15567"/>
                  <a:pt x="8798" y="17400"/>
                  <a:pt x="10800" y="17400"/>
                </a:cubicBezTo>
                <a:cubicBezTo>
                  <a:pt x="12802" y="17400"/>
                  <a:pt x="14451" y="15567"/>
                  <a:pt x="14693" y="13200"/>
                </a:cubicBezTo>
                <a:lnTo>
                  <a:pt x="20618" y="13200"/>
                </a:lnTo>
                <a:cubicBezTo>
                  <a:pt x="20618" y="13200"/>
                  <a:pt x="20618" y="20400"/>
                  <a:pt x="20618" y="20400"/>
                </a:cubicBezTo>
                <a:close/>
                <a:moveTo>
                  <a:pt x="5703" y="1200"/>
                </a:moveTo>
                <a:lnTo>
                  <a:pt x="15897" y="1200"/>
                </a:lnTo>
                <a:lnTo>
                  <a:pt x="20315" y="12000"/>
                </a:lnTo>
                <a:lnTo>
                  <a:pt x="14236" y="12000"/>
                </a:lnTo>
                <a:cubicBezTo>
                  <a:pt x="13966" y="12000"/>
                  <a:pt x="13745" y="12269"/>
                  <a:pt x="13745" y="12600"/>
                </a:cubicBezTo>
                <a:cubicBezTo>
                  <a:pt x="13745" y="14588"/>
                  <a:pt x="12427" y="16200"/>
                  <a:pt x="10800" y="16200"/>
                </a:cubicBezTo>
                <a:cubicBezTo>
                  <a:pt x="9173" y="16200"/>
                  <a:pt x="7855" y="14588"/>
                  <a:pt x="7855" y="12600"/>
                </a:cubicBezTo>
                <a:cubicBezTo>
                  <a:pt x="7855" y="12269"/>
                  <a:pt x="7634" y="12000"/>
                  <a:pt x="7364" y="12000"/>
                </a:cubicBezTo>
                <a:lnTo>
                  <a:pt x="1285" y="12000"/>
                </a:lnTo>
                <a:cubicBezTo>
                  <a:pt x="1285" y="12000"/>
                  <a:pt x="5703" y="1200"/>
                  <a:pt x="5703" y="1200"/>
                </a:cubicBezTo>
                <a:close/>
                <a:moveTo>
                  <a:pt x="21543" y="12334"/>
                </a:moveTo>
                <a:lnTo>
                  <a:pt x="21548" y="12332"/>
                </a:lnTo>
                <a:lnTo>
                  <a:pt x="16639" y="332"/>
                </a:lnTo>
                <a:lnTo>
                  <a:pt x="16634" y="335"/>
                </a:lnTo>
                <a:cubicBezTo>
                  <a:pt x="16554" y="138"/>
                  <a:pt x="16392" y="0"/>
                  <a:pt x="16200" y="0"/>
                </a:cubicBezTo>
                <a:lnTo>
                  <a:pt x="5400" y="0"/>
                </a:lnTo>
                <a:cubicBezTo>
                  <a:pt x="5208" y="0"/>
                  <a:pt x="5046" y="138"/>
                  <a:pt x="4966" y="335"/>
                </a:cubicBezTo>
                <a:lnTo>
                  <a:pt x="4961" y="332"/>
                </a:lnTo>
                <a:lnTo>
                  <a:pt x="52" y="12332"/>
                </a:lnTo>
                <a:lnTo>
                  <a:pt x="57" y="12334"/>
                </a:lnTo>
                <a:cubicBezTo>
                  <a:pt x="23" y="12416"/>
                  <a:pt x="0" y="12503"/>
                  <a:pt x="0" y="12600"/>
                </a:cubicBezTo>
                <a:lnTo>
                  <a:pt x="0" y="21000"/>
                </a:lnTo>
                <a:cubicBezTo>
                  <a:pt x="0" y="21332"/>
                  <a:pt x="220" y="21600"/>
                  <a:pt x="491" y="21600"/>
                </a:cubicBezTo>
                <a:lnTo>
                  <a:pt x="21109" y="21600"/>
                </a:lnTo>
                <a:cubicBezTo>
                  <a:pt x="21380" y="21600"/>
                  <a:pt x="21600" y="21332"/>
                  <a:pt x="21600" y="21000"/>
                </a:cubicBezTo>
                <a:lnTo>
                  <a:pt x="21600" y="12600"/>
                </a:lnTo>
                <a:cubicBezTo>
                  <a:pt x="21600" y="12503"/>
                  <a:pt x="21577" y="12416"/>
                  <a:pt x="21543" y="12334"/>
                </a:cubicBezTo>
                <a:moveTo>
                  <a:pt x="16691" y="9000"/>
                </a:moveTo>
                <a:cubicBezTo>
                  <a:pt x="16691" y="8669"/>
                  <a:pt x="16471" y="8400"/>
                  <a:pt x="16200" y="8400"/>
                </a:cubicBezTo>
                <a:lnTo>
                  <a:pt x="5400" y="8400"/>
                </a:lnTo>
                <a:cubicBezTo>
                  <a:pt x="5129" y="8400"/>
                  <a:pt x="4909" y="8669"/>
                  <a:pt x="4909" y="9000"/>
                </a:cubicBezTo>
                <a:cubicBezTo>
                  <a:pt x="4909" y="9332"/>
                  <a:pt x="5129" y="9600"/>
                  <a:pt x="5400" y="9600"/>
                </a:cubicBezTo>
                <a:lnTo>
                  <a:pt x="16200" y="9600"/>
                </a:lnTo>
                <a:cubicBezTo>
                  <a:pt x="16471" y="9600"/>
                  <a:pt x="16691" y="9332"/>
                  <a:pt x="16691" y="9000"/>
                </a:cubicBezTo>
                <a:moveTo>
                  <a:pt x="6382" y="7200"/>
                </a:moveTo>
                <a:lnTo>
                  <a:pt x="15218" y="7200"/>
                </a:lnTo>
                <a:cubicBezTo>
                  <a:pt x="15489" y="7200"/>
                  <a:pt x="15709" y="6932"/>
                  <a:pt x="15709" y="6600"/>
                </a:cubicBezTo>
                <a:cubicBezTo>
                  <a:pt x="15709" y="6269"/>
                  <a:pt x="15489" y="6000"/>
                  <a:pt x="15218" y="6000"/>
                </a:cubicBezTo>
                <a:lnTo>
                  <a:pt x="6382" y="6000"/>
                </a:lnTo>
                <a:cubicBezTo>
                  <a:pt x="6111" y="6000"/>
                  <a:pt x="5891" y="6269"/>
                  <a:pt x="5891" y="6600"/>
                </a:cubicBezTo>
                <a:cubicBezTo>
                  <a:pt x="5891" y="6932"/>
                  <a:pt x="6111" y="7200"/>
                  <a:pt x="6382" y="7200"/>
                </a:cubicBezTo>
                <a:moveTo>
                  <a:pt x="7364" y="4800"/>
                </a:moveTo>
                <a:lnTo>
                  <a:pt x="14236" y="4800"/>
                </a:lnTo>
                <a:cubicBezTo>
                  <a:pt x="14507" y="4800"/>
                  <a:pt x="14727" y="4532"/>
                  <a:pt x="14727" y="4200"/>
                </a:cubicBezTo>
                <a:cubicBezTo>
                  <a:pt x="14727" y="3869"/>
                  <a:pt x="14507" y="3600"/>
                  <a:pt x="14236" y="3600"/>
                </a:cubicBezTo>
                <a:lnTo>
                  <a:pt x="7364" y="3600"/>
                </a:lnTo>
                <a:cubicBezTo>
                  <a:pt x="7093" y="3600"/>
                  <a:pt x="6873" y="3869"/>
                  <a:pt x="6873" y="4200"/>
                </a:cubicBezTo>
                <a:cubicBezTo>
                  <a:pt x="6873" y="4532"/>
                  <a:pt x="7093" y="4800"/>
                  <a:pt x="7364" y="4800"/>
                </a:cubicBezTo>
              </a:path>
            </a:pathLst>
          </a:custGeom>
          <a:solidFill>
            <a:srgbClr val="000000"/>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3" name="TextBox 38"/>
          <p:cNvSpPr txBox="1"/>
          <p:nvPr/>
        </p:nvSpPr>
        <p:spPr>
          <a:xfrm>
            <a:off x="1050150" y="2682822"/>
            <a:ext cx="2256769" cy="553998"/>
          </a:xfrm>
          <a:prstGeom prst="rect">
            <a:avLst/>
          </a:prstGeom>
          <a:noFill/>
        </p:spPr>
        <p:txBody>
          <a:bodyPr wrap="square" rtlCol="0">
            <a:spAutoFit/>
          </a:bodyPr>
          <a:lstStyle/>
          <a:p>
            <a:pPr algn="r"/>
            <a:r>
              <a:rPr lang="en-US" sz="1000" spc="150" dirty="0">
                <a:solidFill>
                  <a:schemeClr val="tx1">
                    <a:lumMod val="50000"/>
                    <a:lumOff val="50000"/>
                  </a:schemeClr>
                </a:solidFill>
                <a:latin typeface="Lato Light" charset="0"/>
                <a:ea typeface="Lato Light" charset="0"/>
                <a:cs typeface="Lato Light" charset="0"/>
              </a:rPr>
              <a:t>Entrepreneurial activities differ substantially depending on the type of</a:t>
            </a:r>
          </a:p>
        </p:txBody>
      </p:sp>
      <p:sp>
        <p:nvSpPr>
          <p:cNvPr id="24" name="Rectangle 39"/>
          <p:cNvSpPr/>
          <p:nvPr/>
        </p:nvSpPr>
        <p:spPr>
          <a:xfrm>
            <a:off x="1941369" y="4282603"/>
            <a:ext cx="1415772" cy="338554"/>
          </a:xfrm>
          <a:prstGeom prst="rect">
            <a:avLst/>
          </a:prstGeom>
        </p:spPr>
        <p:txBody>
          <a:bodyPr wrap="none">
            <a:spAutoFit/>
          </a:bodyPr>
          <a:lstStyle/>
          <a:p>
            <a:pPr algn="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Oswald" charset="0"/>
              </a:rPr>
              <a:t>此处添加题目</a:t>
            </a:r>
          </a:p>
        </p:txBody>
      </p:sp>
      <p:sp>
        <p:nvSpPr>
          <p:cNvPr id="25" name="TextBox 58"/>
          <p:cNvSpPr txBox="1"/>
          <p:nvPr/>
        </p:nvSpPr>
        <p:spPr>
          <a:xfrm>
            <a:off x="1119661" y="4821216"/>
            <a:ext cx="2256769" cy="553998"/>
          </a:xfrm>
          <a:prstGeom prst="rect">
            <a:avLst/>
          </a:prstGeom>
          <a:noFill/>
        </p:spPr>
        <p:txBody>
          <a:bodyPr wrap="square" rtlCol="0">
            <a:spAutoFit/>
          </a:bodyPr>
          <a:lstStyle/>
          <a:p>
            <a:pPr algn="r"/>
            <a:r>
              <a:rPr lang="en-US" sz="1000" spc="150" dirty="0">
                <a:solidFill>
                  <a:schemeClr val="tx1">
                    <a:lumMod val="50000"/>
                    <a:lumOff val="50000"/>
                  </a:schemeClr>
                </a:solidFill>
                <a:latin typeface="Lato Light" charset="0"/>
                <a:ea typeface="Lato Light" charset="0"/>
                <a:cs typeface="Lato Light" charset="0"/>
              </a:rPr>
              <a:t>Entrepreneurial activities differ substantially depending on the type of</a:t>
            </a:r>
          </a:p>
        </p:txBody>
      </p:sp>
      <p:sp>
        <p:nvSpPr>
          <p:cNvPr id="26" name="Shape 2836"/>
          <p:cNvSpPr/>
          <p:nvPr/>
        </p:nvSpPr>
        <p:spPr>
          <a:xfrm>
            <a:off x="737047" y="4552792"/>
            <a:ext cx="369083" cy="268425"/>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rgbClr val="000000"/>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 name="Rectangle 60"/>
          <p:cNvSpPr/>
          <p:nvPr/>
        </p:nvSpPr>
        <p:spPr>
          <a:xfrm>
            <a:off x="8782874" y="2111271"/>
            <a:ext cx="1415772" cy="338554"/>
          </a:xfrm>
          <a:prstGeom prst="rect">
            <a:avLst/>
          </a:prstGeom>
        </p:spPr>
        <p:txBody>
          <a:bodyPr wrap="none">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Oswald" charset="0"/>
              </a:rPr>
              <a:t>此处添加题目</a:t>
            </a:r>
          </a:p>
        </p:txBody>
      </p:sp>
      <p:sp>
        <p:nvSpPr>
          <p:cNvPr id="28" name="TextBox 63"/>
          <p:cNvSpPr txBox="1"/>
          <p:nvPr/>
        </p:nvSpPr>
        <p:spPr>
          <a:xfrm>
            <a:off x="8763586" y="2649884"/>
            <a:ext cx="2256769" cy="553998"/>
          </a:xfrm>
          <a:prstGeom prst="rect">
            <a:avLst/>
          </a:prstGeom>
          <a:noFill/>
        </p:spPr>
        <p:txBody>
          <a:bodyPr wrap="square" rtlCol="0">
            <a:spAutoFit/>
          </a:bodyPr>
          <a:lstStyle/>
          <a:p>
            <a:r>
              <a:rPr lang="en-US" sz="1000" spc="150" dirty="0">
                <a:solidFill>
                  <a:schemeClr val="tx1">
                    <a:lumMod val="50000"/>
                    <a:lumOff val="50000"/>
                  </a:schemeClr>
                </a:solidFill>
                <a:latin typeface="Lato Light" charset="0"/>
                <a:ea typeface="Lato Light" charset="0"/>
                <a:cs typeface="Lato Light" charset="0"/>
              </a:rPr>
              <a:t>Entrepreneurial activities differ substantially depending on the type of</a:t>
            </a:r>
          </a:p>
        </p:txBody>
      </p:sp>
      <p:sp>
        <p:nvSpPr>
          <p:cNvPr id="29" name="Rectangle 64"/>
          <p:cNvSpPr/>
          <p:nvPr/>
        </p:nvSpPr>
        <p:spPr>
          <a:xfrm>
            <a:off x="8713970" y="4253364"/>
            <a:ext cx="1415772" cy="338554"/>
          </a:xfrm>
          <a:prstGeom prst="rect">
            <a:avLst/>
          </a:prstGeom>
        </p:spPr>
        <p:txBody>
          <a:bodyPr wrap="none">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Oswald" charset="0"/>
              </a:rPr>
              <a:t>此处添加题目</a:t>
            </a:r>
          </a:p>
        </p:txBody>
      </p:sp>
      <p:sp>
        <p:nvSpPr>
          <p:cNvPr id="30" name="TextBox 65"/>
          <p:cNvSpPr txBox="1"/>
          <p:nvPr/>
        </p:nvSpPr>
        <p:spPr>
          <a:xfrm>
            <a:off x="8694682" y="4791977"/>
            <a:ext cx="2256769" cy="553998"/>
          </a:xfrm>
          <a:prstGeom prst="rect">
            <a:avLst/>
          </a:prstGeom>
          <a:noFill/>
        </p:spPr>
        <p:txBody>
          <a:bodyPr wrap="square" rtlCol="0">
            <a:spAutoFit/>
          </a:bodyPr>
          <a:lstStyle/>
          <a:p>
            <a:r>
              <a:rPr lang="en-US" sz="1000" spc="150" dirty="0">
                <a:solidFill>
                  <a:schemeClr val="tx1">
                    <a:lumMod val="50000"/>
                    <a:lumOff val="50000"/>
                  </a:schemeClr>
                </a:solidFill>
                <a:latin typeface="Lato Light" charset="0"/>
                <a:ea typeface="Lato Light" charset="0"/>
                <a:cs typeface="Lato Light" charset="0"/>
              </a:rPr>
              <a:t>Entrepreneurial activities differ substantially depending on the type of</a:t>
            </a:r>
          </a:p>
        </p:txBody>
      </p:sp>
      <p:sp>
        <p:nvSpPr>
          <p:cNvPr id="31" name="Shape 2847"/>
          <p:cNvSpPr/>
          <p:nvPr/>
        </p:nvSpPr>
        <p:spPr>
          <a:xfrm>
            <a:off x="10943751" y="2314739"/>
            <a:ext cx="335149" cy="335146"/>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6"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7673"/>
                </a:moveTo>
                <a:cubicBezTo>
                  <a:pt x="13610" y="17673"/>
                  <a:pt x="13488" y="17728"/>
                  <a:pt x="13398" y="17817"/>
                </a:cubicBezTo>
                <a:lnTo>
                  <a:pt x="11291" y="19924"/>
                </a:lnTo>
                <a:lnTo>
                  <a:pt x="11291" y="8346"/>
                </a:lnTo>
                <a:cubicBezTo>
                  <a:pt x="11291" y="8074"/>
                  <a:pt x="11071" y="7855"/>
                  <a:pt x="10800" y="7855"/>
                </a:cubicBezTo>
                <a:cubicBezTo>
                  <a:pt x="10529" y="7855"/>
                  <a:pt x="10309" y="8074"/>
                  <a:pt x="10309" y="8346"/>
                </a:cubicBezTo>
                <a:lnTo>
                  <a:pt x="10309" y="19924"/>
                </a:lnTo>
                <a:lnTo>
                  <a:pt x="8202" y="17817"/>
                </a:lnTo>
                <a:cubicBezTo>
                  <a:pt x="8113" y="17728"/>
                  <a:pt x="7990" y="17673"/>
                  <a:pt x="7855" y="17673"/>
                </a:cubicBezTo>
                <a:cubicBezTo>
                  <a:pt x="7583" y="17673"/>
                  <a:pt x="7364" y="17893"/>
                  <a:pt x="7364" y="18164"/>
                </a:cubicBezTo>
                <a:cubicBezTo>
                  <a:pt x="7364" y="18300"/>
                  <a:pt x="7419" y="18422"/>
                  <a:pt x="7507" y="18511"/>
                </a:cubicBezTo>
                <a:lnTo>
                  <a:pt x="10453" y="21456"/>
                </a:lnTo>
                <a:cubicBezTo>
                  <a:pt x="10542" y="21545"/>
                  <a:pt x="10664"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path>
            </a:pathLst>
          </a:custGeom>
          <a:solidFill>
            <a:srgbClr val="000000"/>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2" name="Shape 2633"/>
          <p:cNvSpPr/>
          <p:nvPr/>
        </p:nvSpPr>
        <p:spPr>
          <a:xfrm>
            <a:off x="10855559" y="4440516"/>
            <a:ext cx="348982" cy="348982"/>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rgbClr val="000000"/>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3" name="文本框 32"/>
          <p:cNvSpPr txBox="1"/>
          <p:nvPr/>
        </p:nvSpPr>
        <p:spPr>
          <a:xfrm>
            <a:off x="3428415" y="6203511"/>
            <a:ext cx="5335171" cy="3046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spc="600" dirty="0">
                <a:latin typeface="Lucida Calligraphy" panose="03010101010101010101" charset="0"/>
                <a:ea typeface="华文细黑" panose="02010600040101010101" charset="-122"/>
                <a:sym typeface="+mn-ea"/>
              </a:rPr>
              <a:t>B</a:t>
            </a:r>
            <a:r>
              <a:rPr lang="en-US" altLang="zh-CN" sz="1200" spc="600" baseline="0" dirty="0">
                <a:latin typeface="Lucida Calligraphy" panose="03010101010101010101" charset="0"/>
                <a:ea typeface="华文细黑" panose="02010600040101010101" charset="-122"/>
                <a:sym typeface="+mn-ea"/>
              </a:rPr>
              <a:t>    </a:t>
            </a:r>
            <a:r>
              <a:rPr lang="en-US" altLang="zh-CN" sz="1200" spc="600" dirty="0">
                <a:latin typeface="Lucida Calligraphy" panose="03010101010101010101" charset="0"/>
                <a:ea typeface="华文细黑" panose="02010600040101010101" charset="-122"/>
                <a:sym typeface="+mn-ea"/>
              </a:rPr>
              <a:t>U    S    I    N    E    S    </a:t>
            </a:r>
            <a:r>
              <a:rPr lang="en-US" altLang="zh-CN" sz="1200" spc="600" dirty="0" err="1">
                <a:latin typeface="Lucida Calligraphy" panose="03010101010101010101" charset="0"/>
                <a:ea typeface="华文细黑" panose="02010600040101010101" charset="-122"/>
                <a:sym typeface="+mn-ea"/>
              </a:rPr>
              <a:t>S</a:t>
            </a:r>
            <a:endParaRPr lang="en-US" altLang="zh-CN" sz="1200" spc="600" dirty="0">
              <a:latin typeface="Lucida Calligraphy" panose="03010101010101010101" charset="0"/>
              <a:ea typeface="华文细黑" panose="02010600040101010101" charset="-122"/>
              <a:sym typeface="+mn-ea"/>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 presetClass="entr" presetSubtype="8" fill="hold" grpId="0" nodeType="afterEffect" p14:presetBounceEnd="67000">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14:bounceEnd="67000">
                                          <p:cBhvr additive="base">
                                            <p:cTn id="13" dur="2000" fill="hold"/>
                                            <p:tgtEl>
                                              <p:spTgt spid="7"/>
                                            </p:tgtEl>
                                            <p:attrNameLst>
                                              <p:attrName>ppt_x</p:attrName>
                                            </p:attrNameLst>
                                          </p:cBhvr>
                                          <p:tavLst>
                                            <p:tav tm="0">
                                              <p:val>
                                                <p:strVal val="0-#ppt_w/2"/>
                                              </p:val>
                                            </p:tav>
                                            <p:tav tm="100000">
                                              <p:val>
                                                <p:strVal val="#ppt_x"/>
                                              </p:val>
                                            </p:tav>
                                          </p:tavLst>
                                        </p:anim>
                                        <p:anim calcmode="lin" valueType="num" p14:bounceEnd="67000">
                                          <p:cBhvr additive="base">
                                            <p:cTn id="14" dur="2000" fill="hold"/>
                                            <p:tgtEl>
                                              <p:spTgt spid="7"/>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21"/>
                                            </p:tgtEl>
                                            <p:attrNameLst>
                                              <p:attrName>ppt_y</p:attrName>
                                            </p:attrNameLst>
                                          </p:cBhvr>
                                          <p:tavLst>
                                            <p:tav tm="0">
                                              <p:val>
                                                <p:strVal val="#ppt_y"/>
                                              </p:val>
                                            </p:tav>
                                            <p:tav tm="100000">
                                              <p:val>
                                                <p:strVal val="#ppt_y"/>
                                              </p:val>
                                            </p:tav>
                                          </p:tavLst>
                                        </p:anim>
                                        <p:anim calcmode="lin" valueType="num">
                                          <p:cBhvr>
                                            <p:cTn id="24"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21"/>
                                            </p:tgtEl>
                                          </p:cBhvr>
                                        </p:animEffect>
                                      </p:childTnLst>
                                    </p:cTn>
                                  </p:par>
                                </p:childTnLst>
                              </p:cTn>
                            </p:par>
                            <p:par>
                              <p:cTn id="27" fill="hold">
                                <p:stCondLst>
                                  <p:cond delay="2750"/>
                                </p:stCondLst>
                                <p:childTnLst>
                                  <p:par>
                                    <p:cTn id="28" presetID="22" presetClass="entr" presetSubtype="2"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right)">
                                          <p:cBhvr>
                                            <p:cTn id="30" dur="500"/>
                                            <p:tgtEl>
                                              <p:spTgt spid="6"/>
                                            </p:tgtEl>
                                          </p:cBhvr>
                                        </p:animEffect>
                                      </p:childTnLst>
                                    </p:cTn>
                                  </p:par>
                                </p:childTnLst>
                              </p:cTn>
                            </p:par>
                            <p:par>
                              <p:cTn id="31" fill="hold">
                                <p:stCondLst>
                                  <p:cond delay="3250"/>
                                </p:stCondLst>
                                <p:childTnLst>
                                  <p:par>
                                    <p:cTn id="32" presetID="49" presetClass="entr" presetSubtype="0" decel="10000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 calcmode="lin" valueType="num">
                                          <p:cBhvr>
                                            <p:cTn id="36" dur="500" fill="hold"/>
                                            <p:tgtEl>
                                              <p:spTgt spid="22"/>
                                            </p:tgtEl>
                                            <p:attrNameLst>
                                              <p:attrName>style.rotation</p:attrName>
                                            </p:attrNameLst>
                                          </p:cBhvr>
                                          <p:tavLst>
                                            <p:tav tm="0">
                                              <p:val>
                                                <p:fltVal val="360"/>
                                              </p:val>
                                            </p:tav>
                                            <p:tav tm="100000">
                                              <p:val>
                                                <p:fltVal val="0"/>
                                              </p:val>
                                            </p:tav>
                                          </p:tavLst>
                                        </p:anim>
                                        <p:animEffect transition="in" filter="fade">
                                          <p:cBhvr>
                                            <p:cTn id="37" dur="500"/>
                                            <p:tgtEl>
                                              <p:spTgt spid="22"/>
                                            </p:tgtEl>
                                          </p:cBhvr>
                                        </p:animEffect>
                                      </p:childTnLst>
                                    </p:cTn>
                                  </p:par>
                                </p:childTnLst>
                              </p:cTn>
                            </p:par>
                            <p:par>
                              <p:cTn id="38" fill="hold">
                                <p:stCondLst>
                                  <p:cond delay="3750"/>
                                </p:stCondLst>
                                <p:childTnLst>
                                  <p:par>
                                    <p:cTn id="39" presetID="14" presetClass="entr" presetSubtype="10"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randombar(horizontal)">
                                          <p:cBhvr>
                                            <p:cTn id="41" dur="500"/>
                                            <p:tgtEl>
                                              <p:spTgt spid="23"/>
                                            </p:tgtEl>
                                          </p:cBhvr>
                                        </p:animEffect>
                                      </p:childTnLst>
                                    </p:cTn>
                                  </p:par>
                                </p:childTnLst>
                              </p:cTn>
                            </p:par>
                            <p:par>
                              <p:cTn id="42" fill="hold">
                                <p:stCondLst>
                                  <p:cond delay="425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24"/>
                                            </p:tgtEl>
                                            <p:attrNameLst>
                                              <p:attrName>style.visibility</p:attrName>
                                            </p:attrNameLst>
                                          </p:cBhvr>
                                          <p:to>
                                            <p:strVal val="visible"/>
                                          </p:to>
                                        </p:set>
                                        <p:anim calcmode="lin" valueType="num">
                                          <p:cBhvr>
                                            <p:cTn id="45"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24"/>
                                            </p:tgtEl>
                                            <p:attrNameLst>
                                              <p:attrName>ppt_y</p:attrName>
                                            </p:attrNameLst>
                                          </p:cBhvr>
                                          <p:tavLst>
                                            <p:tav tm="0">
                                              <p:val>
                                                <p:strVal val="#ppt_y"/>
                                              </p:val>
                                            </p:tav>
                                            <p:tav tm="100000">
                                              <p:val>
                                                <p:strVal val="#ppt_y"/>
                                              </p:val>
                                            </p:tav>
                                          </p:tavLst>
                                        </p:anim>
                                        <p:anim calcmode="lin" valueType="num">
                                          <p:cBhvr>
                                            <p:cTn id="47"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24"/>
                                            </p:tgtEl>
                                          </p:cBhvr>
                                        </p:animEffect>
                                      </p:childTnLst>
                                    </p:cTn>
                                  </p:par>
                                </p:childTnLst>
                              </p:cTn>
                            </p:par>
                            <p:par>
                              <p:cTn id="50" fill="hold">
                                <p:stCondLst>
                                  <p:cond delay="5000"/>
                                </p:stCondLst>
                                <p:childTnLst>
                                  <p:par>
                                    <p:cTn id="51" presetID="22" presetClass="entr" presetSubtype="2"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right)">
                                          <p:cBhvr>
                                            <p:cTn id="53" dur="500"/>
                                            <p:tgtEl>
                                              <p:spTgt spid="18"/>
                                            </p:tgtEl>
                                          </p:cBhvr>
                                        </p:animEffect>
                                      </p:childTnLst>
                                    </p:cTn>
                                  </p:par>
                                </p:childTnLst>
                              </p:cTn>
                            </p:par>
                            <p:par>
                              <p:cTn id="54" fill="hold">
                                <p:stCondLst>
                                  <p:cond delay="5500"/>
                                </p:stCondLst>
                                <p:childTnLst>
                                  <p:par>
                                    <p:cTn id="55" presetID="49" presetClass="entr" presetSubtype="0" decel="100000"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500" fill="hold"/>
                                            <p:tgtEl>
                                              <p:spTgt spid="26"/>
                                            </p:tgtEl>
                                            <p:attrNameLst>
                                              <p:attrName>ppt_w</p:attrName>
                                            </p:attrNameLst>
                                          </p:cBhvr>
                                          <p:tavLst>
                                            <p:tav tm="0">
                                              <p:val>
                                                <p:fltVal val="0"/>
                                              </p:val>
                                            </p:tav>
                                            <p:tav tm="100000">
                                              <p:val>
                                                <p:strVal val="#ppt_w"/>
                                              </p:val>
                                            </p:tav>
                                          </p:tavLst>
                                        </p:anim>
                                        <p:anim calcmode="lin" valueType="num">
                                          <p:cBhvr>
                                            <p:cTn id="58" dur="500" fill="hold"/>
                                            <p:tgtEl>
                                              <p:spTgt spid="26"/>
                                            </p:tgtEl>
                                            <p:attrNameLst>
                                              <p:attrName>ppt_h</p:attrName>
                                            </p:attrNameLst>
                                          </p:cBhvr>
                                          <p:tavLst>
                                            <p:tav tm="0">
                                              <p:val>
                                                <p:fltVal val="0"/>
                                              </p:val>
                                            </p:tav>
                                            <p:tav tm="100000">
                                              <p:val>
                                                <p:strVal val="#ppt_h"/>
                                              </p:val>
                                            </p:tav>
                                          </p:tavLst>
                                        </p:anim>
                                        <p:anim calcmode="lin" valueType="num">
                                          <p:cBhvr>
                                            <p:cTn id="59" dur="500" fill="hold"/>
                                            <p:tgtEl>
                                              <p:spTgt spid="26"/>
                                            </p:tgtEl>
                                            <p:attrNameLst>
                                              <p:attrName>style.rotation</p:attrName>
                                            </p:attrNameLst>
                                          </p:cBhvr>
                                          <p:tavLst>
                                            <p:tav tm="0">
                                              <p:val>
                                                <p:fltVal val="360"/>
                                              </p:val>
                                            </p:tav>
                                            <p:tav tm="100000">
                                              <p:val>
                                                <p:fltVal val="0"/>
                                              </p:val>
                                            </p:tav>
                                          </p:tavLst>
                                        </p:anim>
                                        <p:animEffect transition="in" filter="fade">
                                          <p:cBhvr>
                                            <p:cTn id="60" dur="500"/>
                                            <p:tgtEl>
                                              <p:spTgt spid="26"/>
                                            </p:tgtEl>
                                          </p:cBhvr>
                                        </p:animEffect>
                                      </p:childTnLst>
                                    </p:cTn>
                                  </p:par>
                                </p:childTnLst>
                              </p:cTn>
                            </p:par>
                            <p:par>
                              <p:cTn id="61" fill="hold">
                                <p:stCondLst>
                                  <p:cond delay="6000"/>
                                </p:stCondLst>
                                <p:childTnLst>
                                  <p:par>
                                    <p:cTn id="62" presetID="14" presetClass="entr" presetSubtype="10"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randombar(horizontal)">
                                          <p:cBhvr>
                                            <p:cTn id="64" dur="500"/>
                                            <p:tgtEl>
                                              <p:spTgt spid="25"/>
                                            </p:tgtEl>
                                          </p:cBhvr>
                                        </p:animEffect>
                                      </p:childTnLst>
                                    </p:cTn>
                                  </p:par>
                                </p:childTnLst>
                              </p:cTn>
                            </p:par>
                            <p:par>
                              <p:cTn id="65" fill="hold">
                                <p:stCondLst>
                                  <p:cond delay="65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27"/>
                                            </p:tgtEl>
                                            <p:attrNameLst>
                                              <p:attrName>ppt_y</p:attrName>
                                            </p:attrNameLst>
                                          </p:cBhvr>
                                          <p:tavLst>
                                            <p:tav tm="0">
                                              <p:val>
                                                <p:strVal val="#ppt_y"/>
                                              </p:val>
                                            </p:tav>
                                            <p:tav tm="100000">
                                              <p:val>
                                                <p:strVal val="#ppt_y"/>
                                              </p:val>
                                            </p:tav>
                                          </p:tavLst>
                                        </p:anim>
                                        <p:anim calcmode="lin" valueType="num">
                                          <p:cBhvr>
                                            <p:cTn id="70"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27"/>
                                            </p:tgtEl>
                                          </p:cBhvr>
                                        </p:animEffect>
                                      </p:childTnLst>
                                    </p:cTn>
                                  </p:par>
                                </p:childTnLst>
                              </p:cTn>
                            </p:par>
                            <p:par>
                              <p:cTn id="73" fill="hold">
                                <p:stCondLst>
                                  <p:cond delay="7250"/>
                                </p:stCondLst>
                                <p:childTnLst>
                                  <p:par>
                                    <p:cTn id="74" presetID="22" presetClass="entr" presetSubtype="8"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wipe(left)">
                                          <p:cBhvr>
                                            <p:cTn id="76" dur="500"/>
                                            <p:tgtEl>
                                              <p:spTgt spid="12"/>
                                            </p:tgtEl>
                                          </p:cBhvr>
                                        </p:animEffect>
                                      </p:childTnLst>
                                    </p:cTn>
                                  </p:par>
                                </p:childTnLst>
                              </p:cTn>
                            </p:par>
                            <p:par>
                              <p:cTn id="77" fill="hold">
                                <p:stCondLst>
                                  <p:cond delay="7750"/>
                                </p:stCondLst>
                                <p:childTnLst>
                                  <p:par>
                                    <p:cTn id="78" presetID="49" presetClass="entr" presetSubtype="0" decel="100000" fill="hold" grpId="0" nodeType="afterEffect">
                                      <p:stCondLst>
                                        <p:cond delay="0"/>
                                      </p:stCondLst>
                                      <p:childTnLst>
                                        <p:set>
                                          <p:cBhvr>
                                            <p:cTn id="79" dur="1" fill="hold">
                                              <p:stCondLst>
                                                <p:cond delay="0"/>
                                              </p:stCondLst>
                                            </p:cTn>
                                            <p:tgtEl>
                                              <p:spTgt spid="31"/>
                                            </p:tgtEl>
                                            <p:attrNameLst>
                                              <p:attrName>style.visibility</p:attrName>
                                            </p:attrNameLst>
                                          </p:cBhvr>
                                          <p:to>
                                            <p:strVal val="visible"/>
                                          </p:to>
                                        </p:set>
                                        <p:anim calcmode="lin" valueType="num">
                                          <p:cBhvr>
                                            <p:cTn id="80" dur="500" fill="hold"/>
                                            <p:tgtEl>
                                              <p:spTgt spid="31"/>
                                            </p:tgtEl>
                                            <p:attrNameLst>
                                              <p:attrName>ppt_w</p:attrName>
                                            </p:attrNameLst>
                                          </p:cBhvr>
                                          <p:tavLst>
                                            <p:tav tm="0">
                                              <p:val>
                                                <p:fltVal val="0"/>
                                              </p:val>
                                            </p:tav>
                                            <p:tav tm="100000">
                                              <p:val>
                                                <p:strVal val="#ppt_w"/>
                                              </p:val>
                                            </p:tav>
                                          </p:tavLst>
                                        </p:anim>
                                        <p:anim calcmode="lin" valueType="num">
                                          <p:cBhvr>
                                            <p:cTn id="81" dur="500" fill="hold"/>
                                            <p:tgtEl>
                                              <p:spTgt spid="31"/>
                                            </p:tgtEl>
                                            <p:attrNameLst>
                                              <p:attrName>ppt_h</p:attrName>
                                            </p:attrNameLst>
                                          </p:cBhvr>
                                          <p:tavLst>
                                            <p:tav tm="0">
                                              <p:val>
                                                <p:fltVal val="0"/>
                                              </p:val>
                                            </p:tav>
                                            <p:tav tm="100000">
                                              <p:val>
                                                <p:strVal val="#ppt_h"/>
                                              </p:val>
                                            </p:tav>
                                          </p:tavLst>
                                        </p:anim>
                                        <p:anim calcmode="lin" valueType="num">
                                          <p:cBhvr>
                                            <p:cTn id="82" dur="500" fill="hold"/>
                                            <p:tgtEl>
                                              <p:spTgt spid="31"/>
                                            </p:tgtEl>
                                            <p:attrNameLst>
                                              <p:attrName>style.rotation</p:attrName>
                                            </p:attrNameLst>
                                          </p:cBhvr>
                                          <p:tavLst>
                                            <p:tav tm="0">
                                              <p:val>
                                                <p:fltVal val="360"/>
                                              </p:val>
                                            </p:tav>
                                            <p:tav tm="100000">
                                              <p:val>
                                                <p:fltVal val="0"/>
                                              </p:val>
                                            </p:tav>
                                          </p:tavLst>
                                        </p:anim>
                                        <p:animEffect transition="in" filter="fade">
                                          <p:cBhvr>
                                            <p:cTn id="83" dur="500"/>
                                            <p:tgtEl>
                                              <p:spTgt spid="31"/>
                                            </p:tgtEl>
                                          </p:cBhvr>
                                        </p:animEffect>
                                      </p:childTnLst>
                                    </p:cTn>
                                  </p:par>
                                </p:childTnLst>
                              </p:cTn>
                            </p:par>
                            <p:par>
                              <p:cTn id="84" fill="hold">
                                <p:stCondLst>
                                  <p:cond delay="8250"/>
                                </p:stCondLst>
                                <p:childTnLst>
                                  <p:par>
                                    <p:cTn id="85" presetID="14" presetClass="entr" presetSubtype="10"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randombar(horizontal)">
                                          <p:cBhvr>
                                            <p:cTn id="87" dur="500"/>
                                            <p:tgtEl>
                                              <p:spTgt spid="28"/>
                                            </p:tgtEl>
                                          </p:cBhvr>
                                        </p:animEffect>
                                      </p:childTnLst>
                                    </p:cTn>
                                  </p:par>
                                </p:childTnLst>
                              </p:cTn>
                            </p:par>
                            <p:par>
                              <p:cTn id="88" fill="hold">
                                <p:stCondLst>
                                  <p:cond delay="8750"/>
                                </p:stCondLst>
                                <p:childTnLst>
                                  <p:par>
                                    <p:cTn id="89" presetID="41" presetClass="entr" presetSubtype="0" fill="hold" grpId="0" nodeType="afterEffect">
                                      <p:stCondLst>
                                        <p:cond delay="0"/>
                                      </p:stCondLst>
                                      <p:iterate type="lt">
                                        <p:tmPct val="10000"/>
                                      </p:iterate>
                                      <p:childTnLst>
                                        <p:set>
                                          <p:cBhvr>
                                            <p:cTn id="90" dur="1" fill="hold">
                                              <p:stCondLst>
                                                <p:cond delay="0"/>
                                              </p:stCondLst>
                                            </p:cTn>
                                            <p:tgtEl>
                                              <p:spTgt spid="29"/>
                                            </p:tgtEl>
                                            <p:attrNameLst>
                                              <p:attrName>style.visibility</p:attrName>
                                            </p:attrNameLst>
                                          </p:cBhvr>
                                          <p:to>
                                            <p:strVal val="visible"/>
                                          </p:to>
                                        </p:set>
                                        <p:anim calcmode="lin" valueType="num">
                                          <p:cBhvr>
                                            <p:cTn id="91"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29"/>
                                            </p:tgtEl>
                                            <p:attrNameLst>
                                              <p:attrName>ppt_y</p:attrName>
                                            </p:attrNameLst>
                                          </p:cBhvr>
                                          <p:tavLst>
                                            <p:tav tm="0">
                                              <p:val>
                                                <p:strVal val="#ppt_y"/>
                                              </p:val>
                                            </p:tav>
                                            <p:tav tm="100000">
                                              <p:val>
                                                <p:strVal val="#ppt_y"/>
                                              </p:val>
                                            </p:tav>
                                          </p:tavLst>
                                        </p:anim>
                                        <p:anim calcmode="lin" valueType="num">
                                          <p:cBhvr>
                                            <p:cTn id="93"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95" dur="500" tmFilter="0,0; .5, 1; 1, 1"/>
                                            <p:tgtEl>
                                              <p:spTgt spid="29"/>
                                            </p:tgtEl>
                                          </p:cBhvr>
                                        </p:animEffect>
                                      </p:childTnLst>
                                    </p:cTn>
                                  </p:par>
                                </p:childTnLst>
                              </p:cTn>
                            </p:par>
                            <p:par>
                              <p:cTn id="96" fill="hold">
                                <p:stCondLst>
                                  <p:cond delay="9500"/>
                                </p:stCondLst>
                                <p:childTnLst>
                                  <p:par>
                                    <p:cTn id="97" presetID="22" presetClass="entr" presetSubtype="8"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wipe(left)">
                                          <p:cBhvr>
                                            <p:cTn id="99" dur="500"/>
                                            <p:tgtEl>
                                              <p:spTgt spid="15"/>
                                            </p:tgtEl>
                                          </p:cBhvr>
                                        </p:animEffect>
                                      </p:childTnLst>
                                    </p:cTn>
                                  </p:par>
                                </p:childTnLst>
                              </p:cTn>
                            </p:par>
                            <p:par>
                              <p:cTn id="100" fill="hold">
                                <p:stCondLst>
                                  <p:cond delay="10000"/>
                                </p:stCondLst>
                                <p:childTnLst>
                                  <p:par>
                                    <p:cTn id="101" presetID="49" presetClass="entr" presetSubtype="0" decel="100000"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 calcmode="lin" valueType="num">
                                          <p:cBhvr>
                                            <p:cTn id="105" dur="500" fill="hold"/>
                                            <p:tgtEl>
                                              <p:spTgt spid="32"/>
                                            </p:tgtEl>
                                            <p:attrNameLst>
                                              <p:attrName>style.rotation</p:attrName>
                                            </p:attrNameLst>
                                          </p:cBhvr>
                                          <p:tavLst>
                                            <p:tav tm="0">
                                              <p:val>
                                                <p:fltVal val="360"/>
                                              </p:val>
                                            </p:tav>
                                            <p:tav tm="100000">
                                              <p:val>
                                                <p:fltVal val="0"/>
                                              </p:val>
                                            </p:tav>
                                          </p:tavLst>
                                        </p:anim>
                                        <p:animEffect transition="in" filter="fade">
                                          <p:cBhvr>
                                            <p:cTn id="106" dur="500"/>
                                            <p:tgtEl>
                                              <p:spTgt spid="32"/>
                                            </p:tgtEl>
                                          </p:cBhvr>
                                        </p:animEffect>
                                      </p:childTnLst>
                                    </p:cTn>
                                  </p:par>
                                </p:childTnLst>
                              </p:cTn>
                            </p:par>
                            <p:par>
                              <p:cTn id="107" fill="hold">
                                <p:stCondLst>
                                  <p:cond delay="10500"/>
                                </p:stCondLst>
                                <p:childTnLst>
                                  <p:par>
                                    <p:cTn id="108" presetID="14" presetClass="entr" presetSubtype="10" fill="hold" grpId="0" nodeType="afterEffect">
                                      <p:stCondLst>
                                        <p:cond delay="0"/>
                                      </p:stCondLst>
                                      <p:childTnLst>
                                        <p:set>
                                          <p:cBhvr>
                                            <p:cTn id="109" dur="1" fill="hold">
                                              <p:stCondLst>
                                                <p:cond delay="0"/>
                                              </p:stCondLst>
                                            </p:cTn>
                                            <p:tgtEl>
                                              <p:spTgt spid="30"/>
                                            </p:tgtEl>
                                            <p:attrNameLst>
                                              <p:attrName>style.visibility</p:attrName>
                                            </p:attrNameLst>
                                          </p:cBhvr>
                                          <p:to>
                                            <p:strVal val="visible"/>
                                          </p:to>
                                        </p:set>
                                        <p:animEffect transition="in" filter="randombar(horizontal)">
                                          <p:cBhvr>
                                            <p:cTn id="1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2" grpId="0" animBg="1"/>
          <p:bldP spid="23" grpId="0"/>
          <p:bldP spid="24" grpId="0"/>
          <p:bldP spid="25" grpId="0"/>
          <p:bldP spid="26" grpId="0" animBg="1"/>
          <p:bldP spid="27" grpId="0"/>
          <p:bldP spid="28" grpId="0"/>
          <p:bldP spid="29" grpId="0"/>
          <p:bldP spid="30" grpId="0"/>
          <p:bldP spid="31" grpId="0" animBg="1"/>
          <p:bldP spid="3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0-#ppt_w/2"/>
                                              </p:val>
                                            </p:tav>
                                            <p:tav tm="100000">
                                              <p:val>
                                                <p:strVal val="#ppt_x"/>
                                              </p:val>
                                            </p:tav>
                                          </p:tavLst>
                                        </p:anim>
                                        <p:anim calcmode="lin" valueType="num">
                                          <p:cBhvr additive="base">
                                            <p:cTn id="14" dur="2000" fill="hold"/>
                                            <p:tgtEl>
                                              <p:spTgt spid="7"/>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21"/>
                                            </p:tgtEl>
                                            <p:attrNameLst>
                                              <p:attrName>ppt_y</p:attrName>
                                            </p:attrNameLst>
                                          </p:cBhvr>
                                          <p:tavLst>
                                            <p:tav tm="0">
                                              <p:val>
                                                <p:strVal val="#ppt_y"/>
                                              </p:val>
                                            </p:tav>
                                            <p:tav tm="100000">
                                              <p:val>
                                                <p:strVal val="#ppt_y"/>
                                              </p:val>
                                            </p:tav>
                                          </p:tavLst>
                                        </p:anim>
                                        <p:anim calcmode="lin" valueType="num">
                                          <p:cBhvr>
                                            <p:cTn id="24"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21"/>
                                            </p:tgtEl>
                                          </p:cBhvr>
                                        </p:animEffect>
                                      </p:childTnLst>
                                    </p:cTn>
                                  </p:par>
                                </p:childTnLst>
                              </p:cTn>
                            </p:par>
                            <p:par>
                              <p:cTn id="27" fill="hold">
                                <p:stCondLst>
                                  <p:cond delay="2750"/>
                                </p:stCondLst>
                                <p:childTnLst>
                                  <p:par>
                                    <p:cTn id="28" presetID="22" presetClass="entr" presetSubtype="2"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right)">
                                          <p:cBhvr>
                                            <p:cTn id="30" dur="500"/>
                                            <p:tgtEl>
                                              <p:spTgt spid="6"/>
                                            </p:tgtEl>
                                          </p:cBhvr>
                                        </p:animEffect>
                                      </p:childTnLst>
                                    </p:cTn>
                                  </p:par>
                                </p:childTnLst>
                              </p:cTn>
                            </p:par>
                            <p:par>
                              <p:cTn id="31" fill="hold">
                                <p:stCondLst>
                                  <p:cond delay="3250"/>
                                </p:stCondLst>
                                <p:childTnLst>
                                  <p:par>
                                    <p:cTn id="32" presetID="49" presetClass="entr" presetSubtype="0" decel="10000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 calcmode="lin" valueType="num">
                                          <p:cBhvr>
                                            <p:cTn id="36" dur="500" fill="hold"/>
                                            <p:tgtEl>
                                              <p:spTgt spid="22"/>
                                            </p:tgtEl>
                                            <p:attrNameLst>
                                              <p:attrName>style.rotation</p:attrName>
                                            </p:attrNameLst>
                                          </p:cBhvr>
                                          <p:tavLst>
                                            <p:tav tm="0">
                                              <p:val>
                                                <p:fltVal val="360"/>
                                              </p:val>
                                            </p:tav>
                                            <p:tav tm="100000">
                                              <p:val>
                                                <p:fltVal val="0"/>
                                              </p:val>
                                            </p:tav>
                                          </p:tavLst>
                                        </p:anim>
                                        <p:animEffect transition="in" filter="fade">
                                          <p:cBhvr>
                                            <p:cTn id="37" dur="500"/>
                                            <p:tgtEl>
                                              <p:spTgt spid="22"/>
                                            </p:tgtEl>
                                          </p:cBhvr>
                                        </p:animEffect>
                                      </p:childTnLst>
                                    </p:cTn>
                                  </p:par>
                                </p:childTnLst>
                              </p:cTn>
                            </p:par>
                            <p:par>
                              <p:cTn id="38" fill="hold">
                                <p:stCondLst>
                                  <p:cond delay="3750"/>
                                </p:stCondLst>
                                <p:childTnLst>
                                  <p:par>
                                    <p:cTn id="39" presetID="14" presetClass="entr" presetSubtype="10"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randombar(horizontal)">
                                          <p:cBhvr>
                                            <p:cTn id="41" dur="500"/>
                                            <p:tgtEl>
                                              <p:spTgt spid="23"/>
                                            </p:tgtEl>
                                          </p:cBhvr>
                                        </p:animEffect>
                                      </p:childTnLst>
                                    </p:cTn>
                                  </p:par>
                                </p:childTnLst>
                              </p:cTn>
                            </p:par>
                            <p:par>
                              <p:cTn id="42" fill="hold">
                                <p:stCondLst>
                                  <p:cond delay="425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24"/>
                                            </p:tgtEl>
                                            <p:attrNameLst>
                                              <p:attrName>style.visibility</p:attrName>
                                            </p:attrNameLst>
                                          </p:cBhvr>
                                          <p:to>
                                            <p:strVal val="visible"/>
                                          </p:to>
                                        </p:set>
                                        <p:anim calcmode="lin" valueType="num">
                                          <p:cBhvr>
                                            <p:cTn id="45"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24"/>
                                            </p:tgtEl>
                                            <p:attrNameLst>
                                              <p:attrName>ppt_y</p:attrName>
                                            </p:attrNameLst>
                                          </p:cBhvr>
                                          <p:tavLst>
                                            <p:tav tm="0">
                                              <p:val>
                                                <p:strVal val="#ppt_y"/>
                                              </p:val>
                                            </p:tav>
                                            <p:tav tm="100000">
                                              <p:val>
                                                <p:strVal val="#ppt_y"/>
                                              </p:val>
                                            </p:tav>
                                          </p:tavLst>
                                        </p:anim>
                                        <p:anim calcmode="lin" valueType="num">
                                          <p:cBhvr>
                                            <p:cTn id="47"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24"/>
                                            </p:tgtEl>
                                          </p:cBhvr>
                                        </p:animEffect>
                                      </p:childTnLst>
                                    </p:cTn>
                                  </p:par>
                                </p:childTnLst>
                              </p:cTn>
                            </p:par>
                            <p:par>
                              <p:cTn id="50" fill="hold">
                                <p:stCondLst>
                                  <p:cond delay="5000"/>
                                </p:stCondLst>
                                <p:childTnLst>
                                  <p:par>
                                    <p:cTn id="51" presetID="22" presetClass="entr" presetSubtype="2"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right)">
                                          <p:cBhvr>
                                            <p:cTn id="53" dur="500"/>
                                            <p:tgtEl>
                                              <p:spTgt spid="18"/>
                                            </p:tgtEl>
                                          </p:cBhvr>
                                        </p:animEffect>
                                      </p:childTnLst>
                                    </p:cTn>
                                  </p:par>
                                </p:childTnLst>
                              </p:cTn>
                            </p:par>
                            <p:par>
                              <p:cTn id="54" fill="hold">
                                <p:stCondLst>
                                  <p:cond delay="5500"/>
                                </p:stCondLst>
                                <p:childTnLst>
                                  <p:par>
                                    <p:cTn id="55" presetID="49" presetClass="entr" presetSubtype="0" decel="100000"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500" fill="hold"/>
                                            <p:tgtEl>
                                              <p:spTgt spid="26"/>
                                            </p:tgtEl>
                                            <p:attrNameLst>
                                              <p:attrName>ppt_w</p:attrName>
                                            </p:attrNameLst>
                                          </p:cBhvr>
                                          <p:tavLst>
                                            <p:tav tm="0">
                                              <p:val>
                                                <p:fltVal val="0"/>
                                              </p:val>
                                            </p:tav>
                                            <p:tav tm="100000">
                                              <p:val>
                                                <p:strVal val="#ppt_w"/>
                                              </p:val>
                                            </p:tav>
                                          </p:tavLst>
                                        </p:anim>
                                        <p:anim calcmode="lin" valueType="num">
                                          <p:cBhvr>
                                            <p:cTn id="58" dur="500" fill="hold"/>
                                            <p:tgtEl>
                                              <p:spTgt spid="26"/>
                                            </p:tgtEl>
                                            <p:attrNameLst>
                                              <p:attrName>ppt_h</p:attrName>
                                            </p:attrNameLst>
                                          </p:cBhvr>
                                          <p:tavLst>
                                            <p:tav tm="0">
                                              <p:val>
                                                <p:fltVal val="0"/>
                                              </p:val>
                                            </p:tav>
                                            <p:tav tm="100000">
                                              <p:val>
                                                <p:strVal val="#ppt_h"/>
                                              </p:val>
                                            </p:tav>
                                          </p:tavLst>
                                        </p:anim>
                                        <p:anim calcmode="lin" valueType="num">
                                          <p:cBhvr>
                                            <p:cTn id="59" dur="500" fill="hold"/>
                                            <p:tgtEl>
                                              <p:spTgt spid="26"/>
                                            </p:tgtEl>
                                            <p:attrNameLst>
                                              <p:attrName>style.rotation</p:attrName>
                                            </p:attrNameLst>
                                          </p:cBhvr>
                                          <p:tavLst>
                                            <p:tav tm="0">
                                              <p:val>
                                                <p:fltVal val="360"/>
                                              </p:val>
                                            </p:tav>
                                            <p:tav tm="100000">
                                              <p:val>
                                                <p:fltVal val="0"/>
                                              </p:val>
                                            </p:tav>
                                          </p:tavLst>
                                        </p:anim>
                                        <p:animEffect transition="in" filter="fade">
                                          <p:cBhvr>
                                            <p:cTn id="60" dur="500"/>
                                            <p:tgtEl>
                                              <p:spTgt spid="26"/>
                                            </p:tgtEl>
                                          </p:cBhvr>
                                        </p:animEffect>
                                      </p:childTnLst>
                                    </p:cTn>
                                  </p:par>
                                </p:childTnLst>
                              </p:cTn>
                            </p:par>
                            <p:par>
                              <p:cTn id="61" fill="hold">
                                <p:stCondLst>
                                  <p:cond delay="6000"/>
                                </p:stCondLst>
                                <p:childTnLst>
                                  <p:par>
                                    <p:cTn id="62" presetID="14" presetClass="entr" presetSubtype="10"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randombar(horizontal)">
                                          <p:cBhvr>
                                            <p:cTn id="64" dur="500"/>
                                            <p:tgtEl>
                                              <p:spTgt spid="25"/>
                                            </p:tgtEl>
                                          </p:cBhvr>
                                        </p:animEffect>
                                      </p:childTnLst>
                                    </p:cTn>
                                  </p:par>
                                </p:childTnLst>
                              </p:cTn>
                            </p:par>
                            <p:par>
                              <p:cTn id="65" fill="hold">
                                <p:stCondLst>
                                  <p:cond delay="65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27"/>
                                            </p:tgtEl>
                                            <p:attrNameLst>
                                              <p:attrName>ppt_y</p:attrName>
                                            </p:attrNameLst>
                                          </p:cBhvr>
                                          <p:tavLst>
                                            <p:tav tm="0">
                                              <p:val>
                                                <p:strVal val="#ppt_y"/>
                                              </p:val>
                                            </p:tav>
                                            <p:tav tm="100000">
                                              <p:val>
                                                <p:strVal val="#ppt_y"/>
                                              </p:val>
                                            </p:tav>
                                          </p:tavLst>
                                        </p:anim>
                                        <p:anim calcmode="lin" valueType="num">
                                          <p:cBhvr>
                                            <p:cTn id="70"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27"/>
                                            </p:tgtEl>
                                          </p:cBhvr>
                                        </p:animEffect>
                                      </p:childTnLst>
                                    </p:cTn>
                                  </p:par>
                                </p:childTnLst>
                              </p:cTn>
                            </p:par>
                            <p:par>
                              <p:cTn id="73" fill="hold">
                                <p:stCondLst>
                                  <p:cond delay="7250"/>
                                </p:stCondLst>
                                <p:childTnLst>
                                  <p:par>
                                    <p:cTn id="74" presetID="22" presetClass="entr" presetSubtype="8"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wipe(left)">
                                          <p:cBhvr>
                                            <p:cTn id="76" dur="500"/>
                                            <p:tgtEl>
                                              <p:spTgt spid="12"/>
                                            </p:tgtEl>
                                          </p:cBhvr>
                                        </p:animEffect>
                                      </p:childTnLst>
                                    </p:cTn>
                                  </p:par>
                                </p:childTnLst>
                              </p:cTn>
                            </p:par>
                            <p:par>
                              <p:cTn id="77" fill="hold">
                                <p:stCondLst>
                                  <p:cond delay="7750"/>
                                </p:stCondLst>
                                <p:childTnLst>
                                  <p:par>
                                    <p:cTn id="78" presetID="49" presetClass="entr" presetSubtype="0" decel="100000" fill="hold" grpId="0" nodeType="afterEffect">
                                      <p:stCondLst>
                                        <p:cond delay="0"/>
                                      </p:stCondLst>
                                      <p:childTnLst>
                                        <p:set>
                                          <p:cBhvr>
                                            <p:cTn id="79" dur="1" fill="hold">
                                              <p:stCondLst>
                                                <p:cond delay="0"/>
                                              </p:stCondLst>
                                            </p:cTn>
                                            <p:tgtEl>
                                              <p:spTgt spid="31"/>
                                            </p:tgtEl>
                                            <p:attrNameLst>
                                              <p:attrName>style.visibility</p:attrName>
                                            </p:attrNameLst>
                                          </p:cBhvr>
                                          <p:to>
                                            <p:strVal val="visible"/>
                                          </p:to>
                                        </p:set>
                                        <p:anim calcmode="lin" valueType="num">
                                          <p:cBhvr>
                                            <p:cTn id="80" dur="500" fill="hold"/>
                                            <p:tgtEl>
                                              <p:spTgt spid="31"/>
                                            </p:tgtEl>
                                            <p:attrNameLst>
                                              <p:attrName>ppt_w</p:attrName>
                                            </p:attrNameLst>
                                          </p:cBhvr>
                                          <p:tavLst>
                                            <p:tav tm="0">
                                              <p:val>
                                                <p:fltVal val="0"/>
                                              </p:val>
                                            </p:tav>
                                            <p:tav tm="100000">
                                              <p:val>
                                                <p:strVal val="#ppt_w"/>
                                              </p:val>
                                            </p:tav>
                                          </p:tavLst>
                                        </p:anim>
                                        <p:anim calcmode="lin" valueType="num">
                                          <p:cBhvr>
                                            <p:cTn id="81" dur="500" fill="hold"/>
                                            <p:tgtEl>
                                              <p:spTgt spid="31"/>
                                            </p:tgtEl>
                                            <p:attrNameLst>
                                              <p:attrName>ppt_h</p:attrName>
                                            </p:attrNameLst>
                                          </p:cBhvr>
                                          <p:tavLst>
                                            <p:tav tm="0">
                                              <p:val>
                                                <p:fltVal val="0"/>
                                              </p:val>
                                            </p:tav>
                                            <p:tav tm="100000">
                                              <p:val>
                                                <p:strVal val="#ppt_h"/>
                                              </p:val>
                                            </p:tav>
                                          </p:tavLst>
                                        </p:anim>
                                        <p:anim calcmode="lin" valueType="num">
                                          <p:cBhvr>
                                            <p:cTn id="82" dur="500" fill="hold"/>
                                            <p:tgtEl>
                                              <p:spTgt spid="31"/>
                                            </p:tgtEl>
                                            <p:attrNameLst>
                                              <p:attrName>style.rotation</p:attrName>
                                            </p:attrNameLst>
                                          </p:cBhvr>
                                          <p:tavLst>
                                            <p:tav tm="0">
                                              <p:val>
                                                <p:fltVal val="360"/>
                                              </p:val>
                                            </p:tav>
                                            <p:tav tm="100000">
                                              <p:val>
                                                <p:fltVal val="0"/>
                                              </p:val>
                                            </p:tav>
                                          </p:tavLst>
                                        </p:anim>
                                        <p:animEffect transition="in" filter="fade">
                                          <p:cBhvr>
                                            <p:cTn id="83" dur="500"/>
                                            <p:tgtEl>
                                              <p:spTgt spid="31"/>
                                            </p:tgtEl>
                                          </p:cBhvr>
                                        </p:animEffect>
                                      </p:childTnLst>
                                    </p:cTn>
                                  </p:par>
                                </p:childTnLst>
                              </p:cTn>
                            </p:par>
                            <p:par>
                              <p:cTn id="84" fill="hold">
                                <p:stCondLst>
                                  <p:cond delay="8250"/>
                                </p:stCondLst>
                                <p:childTnLst>
                                  <p:par>
                                    <p:cTn id="85" presetID="14" presetClass="entr" presetSubtype="10"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randombar(horizontal)">
                                          <p:cBhvr>
                                            <p:cTn id="87" dur="500"/>
                                            <p:tgtEl>
                                              <p:spTgt spid="28"/>
                                            </p:tgtEl>
                                          </p:cBhvr>
                                        </p:animEffect>
                                      </p:childTnLst>
                                    </p:cTn>
                                  </p:par>
                                </p:childTnLst>
                              </p:cTn>
                            </p:par>
                            <p:par>
                              <p:cTn id="88" fill="hold">
                                <p:stCondLst>
                                  <p:cond delay="8750"/>
                                </p:stCondLst>
                                <p:childTnLst>
                                  <p:par>
                                    <p:cTn id="89" presetID="41" presetClass="entr" presetSubtype="0" fill="hold" grpId="0" nodeType="afterEffect">
                                      <p:stCondLst>
                                        <p:cond delay="0"/>
                                      </p:stCondLst>
                                      <p:iterate type="lt">
                                        <p:tmPct val="10000"/>
                                      </p:iterate>
                                      <p:childTnLst>
                                        <p:set>
                                          <p:cBhvr>
                                            <p:cTn id="90" dur="1" fill="hold">
                                              <p:stCondLst>
                                                <p:cond delay="0"/>
                                              </p:stCondLst>
                                            </p:cTn>
                                            <p:tgtEl>
                                              <p:spTgt spid="29"/>
                                            </p:tgtEl>
                                            <p:attrNameLst>
                                              <p:attrName>style.visibility</p:attrName>
                                            </p:attrNameLst>
                                          </p:cBhvr>
                                          <p:to>
                                            <p:strVal val="visible"/>
                                          </p:to>
                                        </p:set>
                                        <p:anim calcmode="lin" valueType="num">
                                          <p:cBhvr>
                                            <p:cTn id="91"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29"/>
                                            </p:tgtEl>
                                            <p:attrNameLst>
                                              <p:attrName>ppt_y</p:attrName>
                                            </p:attrNameLst>
                                          </p:cBhvr>
                                          <p:tavLst>
                                            <p:tav tm="0">
                                              <p:val>
                                                <p:strVal val="#ppt_y"/>
                                              </p:val>
                                            </p:tav>
                                            <p:tav tm="100000">
                                              <p:val>
                                                <p:strVal val="#ppt_y"/>
                                              </p:val>
                                            </p:tav>
                                          </p:tavLst>
                                        </p:anim>
                                        <p:anim calcmode="lin" valueType="num">
                                          <p:cBhvr>
                                            <p:cTn id="93"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95" dur="500" tmFilter="0,0; .5, 1; 1, 1"/>
                                            <p:tgtEl>
                                              <p:spTgt spid="29"/>
                                            </p:tgtEl>
                                          </p:cBhvr>
                                        </p:animEffect>
                                      </p:childTnLst>
                                    </p:cTn>
                                  </p:par>
                                </p:childTnLst>
                              </p:cTn>
                            </p:par>
                            <p:par>
                              <p:cTn id="96" fill="hold">
                                <p:stCondLst>
                                  <p:cond delay="9500"/>
                                </p:stCondLst>
                                <p:childTnLst>
                                  <p:par>
                                    <p:cTn id="97" presetID="22" presetClass="entr" presetSubtype="8"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wipe(left)">
                                          <p:cBhvr>
                                            <p:cTn id="99" dur="500"/>
                                            <p:tgtEl>
                                              <p:spTgt spid="15"/>
                                            </p:tgtEl>
                                          </p:cBhvr>
                                        </p:animEffect>
                                      </p:childTnLst>
                                    </p:cTn>
                                  </p:par>
                                </p:childTnLst>
                              </p:cTn>
                            </p:par>
                            <p:par>
                              <p:cTn id="100" fill="hold">
                                <p:stCondLst>
                                  <p:cond delay="10000"/>
                                </p:stCondLst>
                                <p:childTnLst>
                                  <p:par>
                                    <p:cTn id="101" presetID="49" presetClass="entr" presetSubtype="0" decel="100000"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 calcmode="lin" valueType="num">
                                          <p:cBhvr>
                                            <p:cTn id="105" dur="500" fill="hold"/>
                                            <p:tgtEl>
                                              <p:spTgt spid="32"/>
                                            </p:tgtEl>
                                            <p:attrNameLst>
                                              <p:attrName>style.rotation</p:attrName>
                                            </p:attrNameLst>
                                          </p:cBhvr>
                                          <p:tavLst>
                                            <p:tav tm="0">
                                              <p:val>
                                                <p:fltVal val="360"/>
                                              </p:val>
                                            </p:tav>
                                            <p:tav tm="100000">
                                              <p:val>
                                                <p:fltVal val="0"/>
                                              </p:val>
                                            </p:tav>
                                          </p:tavLst>
                                        </p:anim>
                                        <p:animEffect transition="in" filter="fade">
                                          <p:cBhvr>
                                            <p:cTn id="106" dur="500"/>
                                            <p:tgtEl>
                                              <p:spTgt spid="32"/>
                                            </p:tgtEl>
                                          </p:cBhvr>
                                        </p:animEffect>
                                      </p:childTnLst>
                                    </p:cTn>
                                  </p:par>
                                </p:childTnLst>
                              </p:cTn>
                            </p:par>
                            <p:par>
                              <p:cTn id="107" fill="hold">
                                <p:stCondLst>
                                  <p:cond delay="10500"/>
                                </p:stCondLst>
                                <p:childTnLst>
                                  <p:par>
                                    <p:cTn id="108" presetID="14" presetClass="entr" presetSubtype="10" fill="hold" grpId="0" nodeType="afterEffect">
                                      <p:stCondLst>
                                        <p:cond delay="0"/>
                                      </p:stCondLst>
                                      <p:childTnLst>
                                        <p:set>
                                          <p:cBhvr>
                                            <p:cTn id="109" dur="1" fill="hold">
                                              <p:stCondLst>
                                                <p:cond delay="0"/>
                                              </p:stCondLst>
                                            </p:cTn>
                                            <p:tgtEl>
                                              <p:spTgt spid="30"/>
                                            </p:tgtEl>
                                            <p:attrNameLst>
                                              <p:attrName>style.visibility</p:attrName>
                                            </p:attrNameLst>
                                          </p:cBhvr>
                                          <p:to>
                                            <p:strVal val="visible"/>
                                          </p:to>
                                        </p:set>
                                        <p:animEffect transition="in" filter="randombar(horizontal)">
                                          <p:cBhvr>
                                            <p:cTn id="1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2" grpId="0" animBg="1"/>
          <p:bldP spid="23" grpId="0"/>
          <p:bldP spid="24" grpId="0"/>
          <p:bldP spid="25" grpId="0"/>
          <p:bldP spid="26" grpId="0" animBg="1"/>
          <p:bldP spid="27" grpId="0"/>
          <p:bldP spid="28" grpId="0"/>
          <p:bldP spid="29" grpId="0"/>
          <p:bldP spid="30" grpId="0"/>
          <p:bldP spid="31" grpId="0" animBg="1"/>
          <p:bldP spid="32"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6"/>
          <p:cNvSpPr txBox="1"/>
          <p:nvPr/>
        </p:nvSpPr>
        <p:spPr>
          <a:xfrm>
            <a:off x="1217882" y="572507"/>
            <a:ext cx="3663400" cy="646331"/>
          </a:xfrm>
          <a:prstGeom prst="rect">
            <a:avLst/>
          </a:prstGeom>
          <a:noFill/>
        </p:spPr>
        <p:txBody>
          <a:bodyPr wrap="square" rtlCol="0">
            <a:spAutoFit/>
          </a:bodyPr>
          <a:lstStyle/>
          <a:p>
            <a:r>
              <a:rPr lang="zh-CN" altLang="en-US" sz="3600" b="1" dirty="0">
                <a:gradFill>
                  <a:gsLst>
                    <a:gs pos="0">
                      <a:srgbClr val="B8B5F7"/>
                    </a:gs>
                    <a:gs pos="100000">
                      <a:srgbClr val="00B0FF">
                        <a:alpha val="70000"/>
                      </a:srgbClr>
                    </a:gs>
                  </a:gsLst>
                  <a:lin ang="2700000" scaled="1"/>
                </a:gradFill>
                <a:effectLst>
                  <a:outerShdw blurRad="254000" dist="38100" dir="8100000" algn="tr" rotWithShape="0">
                    <a:srgbClr val="C1C0F8">
                      <a:alpha val="40000"/>
                    </a:srgbClr>
                  </a:outerShdw>
                </a:effectLst>
                <a:latin typeface="微软雅黑" panose="020B0503020204020204" pitchFamily="34" charset="-122"/>
                <a:ea typeface="微软雅黑" panose="020B0503020204020204" pitchFamily="34" charset="-122"/>
              </a:rPr>
              <a:t>不足原因分析</a:t>
            </a:r>
          </a:p>
        </p:txBody>
      </p:sp>
      <p:pic>
        <p:nvPicPr>
          <p:cNvPr id="8" name="图片占位符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469" y="525694"/>
            <a:ext cx="708413" cy="689655"/>
          </a:xfrm>
          <a:custGeom>
            <a:avLst/>
            <a:gdLst>
              <a:gd name="connsiteX0" fmla="*/ 5932623 w 6477824"/>
              <a:gd name="connsiteY0" fmla="*/ 3607719 h 6138697"/>
              <a:gd name="connsiteX1" fmla="*/ 6012372 w 6477824"/>
              <a:gd name="connsiteY1" fmla="*/ 3612113 h 6138697"/>
              <a:gd name="connsiteX2" fmla="*/ 6185932 w 6477824"/>
              <a:gd name="connsiteY2" fmla="*/ 3700778 h 6138697"/>
              <a:gd name="connsiteX3" fmla="*/ 6193779 w 6477824"/>
              <a:gd name="connsiteY3" fmla="*/ 4172177 h 6138697"/>
              <a:gd name="connsiteX4" fmla="*/ 4873800 w 6477824"/>
              <a:gd name="connsiteY4" fmla="*/ 5536846 h 6138697"/>
              <a:gd name="connsiteX5" fmla="*/ 4402401 w 6477824"/>
              <a:gd name="connsiteY5" fmla="*/ 5544693 h 6138697"/>
              <a:gd name="connsiteX6" fmla="*/ 4394553 w 6477824"/>
              <a:gd name="connsiteY6" fmla="*/ 5073294 h 6138697"/>
              <a:gd name="connsiteX7" fmla="*/ 5714533 w 6477824"/>
              <a:gd name="connsiteY7" fmla="*/ 3708625 h 6138697"/>
              <a:gd name="connsiteX8" fmla="*/ 5932623 w 6477824"/>
              <a:gd name="connsiteY8" fmla="*/ 3607719 h 6138697"/>
              <a:gd name="connsiteX9" fmla="*/ 6044597 w 6477824"/>
              <a:gd name="connsiteY9" fmla="*/ 2394725 h 6138697"/>
              <a:gd name="connsiteX10" fmla="*/ 6124347 w 6477824"/>
              <a:gd name="connsiteY10" fmla="*/ 2399119 h 6138697"/>
              <a:gd name="connsiteX11" fmla="*/ 6297906 w 6477824"/>
              <a:gd name="connsiteY11" fmla="*/ 2487783 h 6138697"/>
              <a:gd name="connsiteX12" fmla="*/ 6305753 w 6477824"/>
              <a:gd name="connsiteY12" fmla="*/ 2959182 h 6138697"/>
              <a:gd name="connsiteX13" fmla="*/ 3328634 w 6477824"/>
              <a:gd name="connsiteY13" fmla="*/ 6037097 h 6138697"/>
              <a:gd name="connsiteX14" fmla="*/ 2857235 w 6477824"/>
              <a:gd name="connsiteY14" fmla="*/ 6044945 h 6138697"/>
              <a:gd name="connsiteX15" fmla="*/ 2849389 w 6477824"/>
              <a:gd name="connsiteY15" fmla="*/ 5573545 h 6138697"/>
              <a:gd name="connsiteX16" fmla="*/ 5826508 w 6477824"/>
              <a:gd name="connsiteY16" fmla="*/ 2495631 h 6138697"/>
              <a:gd name="connsiteX17" fmla="*/ 6044597 w 6477824"/>
              <a:gd name="connsiteY17" fmla="*/ 2394725 h 6138697"/>
              <a:gd name="connsiteX18" fmla="*/ 4383852 w 6477824"/>
              <a:gd name="connsiteY18" fmla="*/ 1911046 h 6138697"/>
              <a:gd name="connsiteX19" fmla="*/ 4463601 w 6477824"/>
              <a:gd name="connsiteY19" fmla="*/ 1915440 h 6138697"/>
              <a:gd name="connsiteX20" fmla="*/ 4637161 w 6477824"/>
              <a:gd name="connsiteY20" fmla="*/ 2004106 h 6138697"/>
              <a:gd name="connsiteX21" fmla="*/ 4645008 w 6477824"/>
              <a:gd name="connsiteY21" fmla="*/ 2475503 h 6138697"/>
              <a:gd name="connsiteX22" fmla="*/ 1631011 w 6477824"/>
              <a:gd name="connsiteY22" fmla="*/ 5591545 h 6138697"/>
              <a:gd name="connsiteX23" fmla="*/ 1159613 w 6477824"/>
              <a:gd name="connsiteY23" fmla="*/ 5599392 h 6138697"/>
              <a:gd name="connsiteX24" fmla="*/ 1151765 w 6477824"/>
              <a:gd name="connsiteY24" fmla="*/ 5127994 h 6138697"/>
              <a:gd name="connsiteX25" fmla="*/ 4165763 w 6477824"/>
              <a:gd name="connsiteY25" fmla="*/ 2011953 h 6138697"/>
              <a:gd name="connsiteX26" fmla="*/ 4383852 w 6477824"/>
              <a:gd name="connsiteY26" fmla="*/ 1911046 h 6138697"/>
              <a:gd name="connsiteX27" fmla="*/ 6122918 w 6477824"/>
              <a:gd name="connsiteY27" fmla="*/ 1219120 h 6138697"/>
              <a:gd name="connsiteX28" fmla="*/ 6202668 w 6477824"/>
              <a:gd name="connsiteY28" fmla="*/ 1223516 h 6138697"/>
              <a:gd name="connsiteX29" fmla="*/ 6376226 w 6477824"/>
              <a:gd name="connsiteY29" fmla="*/ 1312179 h 6138697"/>
              <a:gd name="connsiteX30" fmla="*/ 6384072 w 6477824"/>
              <a:gd name="connsiteY30" fmla="*/ 1783575 h 6138697"/>
              <a:gd name="connsiteX31" fmla="*/ 2905912 w 6477824"/>
              <a:gd name="connsiteY31" fmla="*/ 5379497 h 6138697"/>
              <a:gd name="connsiteX32" fmla="*/ 2434514 w 6477824"/>
              <a:gd name="connsiteY32" fmla="*/ 5387345 h 6138697"/>
              <a:gd name="connsiteX33" fmla="*/ 2426667 w 6477824"/>
              <a:gd name="connsiteY33" fmla="*/ 4915946 h 6138697"/>
              <a:gd name="connsiteX34" fmla="*/ 5904827 w 6477824"/>
              <a:gd name="connsiteY34" fmla="*/ 1320025 h 6138697"/>
              <a:gd name="connsiteX35" fmla="*/ 6122918 w 6477824"/>
              <a:gd name="connsiteY35" fmla="*/ 1219120 h 6138697"/>
              <a:gd name="connsiteX36" fmla="*/ 2630391 w 6477824"/>
              <a:gd name="connsiteY36" fmla="*/ 437382 h 6138697"/>
              <a:gd name="connsiteX37" fmla="*/ 2710140 w 6477824"/>
              <a:gd name="connsiteY37" fmla="*/ 441778 h 6138697"/>
              <a:gd name="connsiteX38" fmla="*/ 2883699 w 6477824"/>
              <a:gd name="connsiteY38" fmla="*/ 530441 h 6138697"/>
              <a:gd name="connsiteX39" fmla="*/ 2891546 w 6477824"/>
              <a:gd name="connsiteY39" fmla="*/ 1001840 h 6138697"/>
              <a:gd name="connsiteX40" fmla="*/ 572999 w 6477824"/>
              <a:gd name="connsiteY40" fmla="*/ 3398885 h 6138697"/>
              <a:gd name="connsiteX41" fmla="*/ 101600 w 6477824"/>
              <a:gd name="connsiteY41" fmla="*/ 3406733 h 6138697"/>
              <a:gd name="connsiteX42" fmla="*/ 93753 w 6477824"/>
              <a:gd name="connsiteY42" fmla="*/ 2935335 h 6138697"/>
              <a:gd name="connsiteX43" fmla="*/ 2412301 w 6477824"/>
              <a:gd name="connsiteY43" fmla="*/ 538287 h 6138697"/>
              <a:gd name="connsiteX44" fmla="*/ 2630391 w 6477824"/>
              <a:gd name="connsiteY44" fmla="*/ 437382 h 6138697"/>
              <a:gd name="connsiteX45" fmla="*/ 3711683 w 6477824"/>
              <a:gd name="connsiteY45" fmla="*/ 414113 h 6138697"/>
              <a:gd name="connsiteX46" fmla="*/ 3791432 w 6477824"/>
              <a:gd name="connsiteY46" fmla="*/ 418507 h 6138697"/>
              <a:gd name="connsiteX47" fmla="*/ 3964992 w 6477824"/>
              <a:gd name="connsiteY47" fmla="*/ 507172 h 6138697"/>
              <a:gd name="connsiteX48" fmla="*/ 3972839 w 6477824"/>
              <a:gd name="connsiteY48" fmla="*/ 978571 h 6138697"/>
              <a:gd name="connsiteX49" fmla="*/ 995720 w 6477824"/>
              <a:gd name="connsiteY49" fmla="*/ 4056485 h 6138697"/>
              <a:gd name="connsiteX50" fmla="*/ 524322 w 6477824"/>
              <a:gd name="connsiteY50" fmla="*/ 4064333 h 6138697"/>
              <a:gd name="connsiteX51" fmla="*/ 516475 w 6477824"/>
              <a:gd name="connsiteY51" fmla="*/ 3592934 h 6138697"/>
              <a:gd name="connsiteX52" fmla="*/ 3493594 w 6477824"/>
              <a:gd name="connsiteY52" fmla="*/ 515018 h 6138697"/>
              <a:gd name="connsiteX53" fmla="*/ 3711683 w 6477824"/>
              <a:gd name="connsiteY53" fmla="*/ 414113 h 6138697"/>
              <a:gd name="connsiteX54" fmla="*/ 5172859 w 6477824"/>
              <a:gd name="connsiteY54" fmla="*/ 694 h 6138697"/>
              <a:gd name="connsiteX55" fmla="*/ 5252608 w 6477824"/>
              <a:gd name="connsiteY55" fmla="*/ 5089 h 6138697"/>
              <a:gd name="connsiteX56" fmla="*/ 5426166 w 6477824"/>
              <a:gd name="connsiteY56" fmla="*/ 93754 h 6138697"/>
              <a:gd name="connsiteX57" fmla="*/ 5434014 w 6477824"/>
              <a:gd name="connsiteY57" fmla="*/ 565153 h 6138697"/>
              <a:gd name="connsiteX58" fmla="*/ 1151991 w 6477824"/>
              <a:gd name="connsiteY58" fmla="*/ 4992151 h 6138697"/>
              <a:gd name="connsiteX59" fmla="*/ 680593 w 6477824"/>
              <a:gd name="connsiteY59" fmla="*/ 4999999 h 6138697"/>
              <a:gd name="connsiteX60" fmla="*/ 672745 w 6477824"/>
              <a:gd name="connsiteY60" fmla="*/ 4528600 h 6138697"/>
              <a:gd name="connsiteX61" fmla="*/ 4954768 w 6477824"/>
              <a:gd name="connsiteY61" fmla="*/ 101601 h 6138697"/>
              <a:gd name="connsiteX62" fmla="*/ 5172859 w 6477824"/>
              <a:gd name="connsiteY62" fmla="*/ 694 h 613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477824" h="6138697">
                <a:moveTo>
                  <a:pt x="5932623" y="3607719"/>
                </a:moveTo>
                <a:cubicBezTo>
                  <a:pt x="5959235" y="3606004"/>
                  <a:pt x="5986024" y="3607466"/>
                  <a:pt x="6012372" y="3612113"/>
                </a:cubicBezTo>
                <a:cubicBezTo>
                  <a:pt x="6075607" y="3623268"/>
                  <a:pt x="6136303" y="3652776"/>
                  <a:pt x="6185932" y="3700778"/>
                </a:cubicBezTo>
                <a:cubicBezTo>
                  <a:pt x="6318271" y="3828785"/>
                  <a:pt x="6321784" y="4039836"/>
                  <a:pt x="6193779" y="4172177"/>
                </a:cubicBezTo>
                <a:lnTo>
                  <a:pt x="4873800" y="5536846"/>
                </a:lnTo>
                <a:cubicBezTo>
                  <a:pt x="4745794" y="5669186"/>
                  <a:pt x="4534741" y="5672699"/>
                  <a:pt x="4402401" y="5544693"/>
                </a:cubicBezTo>
                <a:cubicBezTo>
                  <a:pt x="4270061" y="5416686"/>
                  <a:pt x="4266548" y="5205635"/>
                  <a:pt x="4394553" y="5073294"/>
                </a:cubicBezTo>
                <a:lnTo>
                  <a:pt x="5714533" y="3708625"/>
                </a:lnTo>
                <a:cubicBezTo>
                  <a:pt x="5774535" y="3646590"/>
                  <a:pt x="5852786" y="3612863"/>
                  <a:pt x="5932623" y="3607719"/>
                </a:cubicBezTo>
                <a:close/>
                <a:moveTo>
                  <a:pt x="6044597" y="2394725"/>
                </a:moveTo>
                <a:cubicBezTo>
                  <a:pt x="6071210" y="2393010"/>
                  <a:pt x="6097999" y="2394472"/>
                  <a:pt x="6124347" y="2399119"/>
                </a:cubicBezTo>
                <a:cubicBezTo>
                  <a:pt x="6187581" y="2410275"/>
                  <a:pt x="6248277" y="2439781"/>
                  <a:pt x="6297906" y="2487783"/>
                </a:cubicBezTo>
                <a:cubicBezTo>
                  <a:pt x="6430246" y="2615790"/>
                  <a:pt x="6433758" y="2826841"/>
                  <a:pt x="6305753" y="2959182"/>
                </a:cubicBezTo>
                <a:lnTo>
                  <a:pt x="3328634" y="6037097"/>
                </a:lnTo>
                <a:cubicBezTo>
                  <a:pt x="3200628" y="6169437"/>
                  <a:pt x="2989577" y="6172951"/>
                  <a:pt x="2857235" y="6044945"/>
                </a:cubicBezTo>
                <a:cubicBezTo>
                  <a:pt x="2724896" y="5916938"/>
                  <a:pt x="2721383" y="5705886"/>
                  <a:pt x="2849389" y="5573545"/>
                </a:cubicBezTo>
                <a:lnTo>
                  <a:pt x="5826508" y="2495631"/>
                </a:lnTo>
                <a:cubicBezTo>
                  <a:pt x="5886509" y="2433596"/>
                  <a:pt x="5964760" y="2399869"/>
                  <a:pt x="6044597" y="2394725"/>
                </a:cubicBezTo>
                <a:close/>
                <a:moveTo>
                  <a:pt x="4383852" y="1911046"/>
                </a:moveTo>
                <a:cubicBezTo>
                  <a:pt x="4410464" y="1909332"/>
                  <a:pt x="4437253" y="1910793"/>
                  <a:pt x="4463601" y="1915440"/>
                </a:cubicBezTo>
                <a:cubicBezTo>
                  <a:pt x="4526835" y="1926595"/>
                  <a:pt x="4587532" y="1956102"/>
                  <a:pt x="4637161" y="2004106"/>
                </a:cubicBezTo>
                <a:cubicBezTo>
                  <a:pt x="4769501" y="2132111"/>
                  <a:pt x="4773013" y="2343163"/>
                  <a:pt x="4645008" y="2475503"/>
                </a:cubicBezTo>
                <a:lnTo>
                  <a:pt x="1631011" y="5591545"/>
                </a:lnTo>
                <a:cubicBezTo>
                  <a:pt x="1503004" y="5723885"/>
                  <a:pt x="1291952" y="5727398"/>
                  <a:pt x="1159613" y="5599392"/>
                </a:cubicBezTo>
                <a:cubicBezTo>
                  <a:pt x="1027273" y="5471386"/>
                  <a:pt x="1023759" y="5260334"/>
                  <a:pt x="1151765" y="5127994"/>
                </a:cubicBezTo>
                <a:lnTo>
                  <a:pt x="4165763" y="2011953"/>
                </a:lnTo>
                <a:cubicBezTo>
                  <a:pt x="4225765" y="1949918"/>
                  <a:pt x="4304015" y="1916191"/>
                  <a:pt x="4383852" y="1911046"/>
                </a:cubicBezTo>
                <a:close/>
                <a:moveTo>
                  <a:pt x="6122918" y="1219120"/>
                </a:moveTo>
                <a:cubicBezTo>
                  <a:pt x="6149531" y="1217406"/>
                  <a:pt x="6176319" y="1218868"/>
                  <a:pt x="6202668" y="1223516"/>
                </a:cubicBezTo>
                <a:cubicBezTo>
                  <a:pt x="6265901" y="1234669"/>
                  <a:pt x="6326597" y="1264176"/>
                  <a:pt x="6376226" y="1312179"/>
                </a:cubicBezTo>
                <a:cubicBezTo>
                  <a:pt x="6508565" y="1440185"/>
                  <a:pt x="6512078" y="1651236"/>
                  <a:pt x="6384072" y="1783575"/>
                </a:cubicBezTo>
                <a:lnTo>
                  <a:pt x="2905912" y="5379497"/>
                </a:lnTo>
                <a:cubicBezTo>
                  <a:pt x="2777906" y="5511837"/>
                  <a:pt x="2566854" y="5515350"/>
                  <a:pt x="2434514" y="5387345"/>
                </a:cubicBezTo>
                <a:cubicBezTo>
                  <a:pt x="2302174" y="5259339"/>
                  <a:pt x="2298660" y="5048287"/>
                  <a:pt x="2426667" y="4915946"/>
                </a:cubicBezTo>
                <a:lnTo>
                  <a:pt x="5904827" y="1320025"/>
                </a:lnTo>
                <a:cubicBezTo>
                  <a:pt x="5964831" y="1257990"/>
                  <a:pt x="6043080" y="1224263"/>
                  <a:pt x="6122918" y="1219120"/>
                </a:cubicBezTo>
                <a:close/>
                <a:moveTo>
                  <a:pt x="2630391" y="437382"/>
                </a:moveTo>
                <a:cubicBezTo>
                  <a:pt x="2657004" y="435667"/>
                  <a:pt x="2683792" y="437129"/>
                  <a:pt x="2710140" y="441778"/>
                </a:cubicBezTo>
                <a:cubicBezTo>
                  <a:pt x="2773374" y="452932"/>
                  <a:pt x="2834071" y="482439"/>
                  <a:pt x="2883699" y="530441"/>
                </a:cubicBezTo>
                <a:cubicBezTo>
                  <a:pt x="3016038" y="658447"/>
                  <a:pt x="3019551" y="869501"/>
                  <a:pt x="2891546" y="1001840"/>
                </a:cubicBezTo>
                <a:lnTo>
                  <a:pt x="572999" y="3398885"/>
                </a:lnTo>
                <a:cubicBezTo>
                  <a:pt x="444992" y="3531226"/>
                  <a:pt x="233940" y="3534739"/>
                  <a:pt x="101600" y="3406733"/>
                </a:cubicBezTo>
                <a:cubicBezTo>
                  <a:pt x="-30740" y="3278727"/>
                  <a:pt x="-34253" y="3067675"/>
                  <a:pt x="93753" y="2935335"/>
                </a:cubicBezTo>
                <a:lnTo>
                  <a:pt x="2412301" y="538287"/>
                </a:lnTo>
                <a:cubicBezTo>
                  <a:pt x="2472303" y="476254"/>
                  <a:pt x="2550554" y="442525"/>
                  <a:pt x="2630391" y="437382"/>
                </a:cubicBezTo>
                <a:close/>
                <a:moveTo>
                  <a:pt x="3711683" y="414113"/>
                </a:moveTo>
                <a:cubicBezTo>
                  <a:pt x="3738295" y="412399"/>
                  <a:pt x="3765084" y="413859"/>
                  <a:pt x="3791432" y="418507"/>
                </a:cubicBezTo>
                <a:cubicBezTo>
                  <a:pt x="3854667" y="429662"/>
                  <a:pt x="3915363" y="459171"/>
                  <a:pt x="3964992" y="507172"/>
                </a:cubicBezTo>
                <a:cubicBezTo>
                  <a:pt x="4097331" y="635177"/>
                  <a:pt x="4100845" y="846230"/>
                  <a:pt x="3972839" y="978571"/>
                </a:cubicBezTo>
                <a:lnTo>
                  <a:pt x="995720" y="4056485"/>
                </a:lnTo>
                <a:cubicBezTo>
                  <a:pt x="867714" y="4188825"/>
                  <a:pt x="656662" y="4192338"/>
                  <a:pt x="524322" y="4064333"/>
                </a:cubicBezTo>
                <a:cubicBezTo>
                  <a:pt x="391982" y="3936326"/>
                  <a:pt x="388469" y="3725274"/>
                  <a:pt x="516475" y="3592934"/>
                </a:cubicBezTo>
                <a:lnTo>
                  <a:pt x="3493594" y="515018"/>
                </a:lnTo>
                <a:cubicBezTo>
                  <a:pt x="3553596" y="452985"/>
                  <a:pt x="3631846" y="419258"/>
                  <a:pt x="3711683" y="414113"/>
                </a:cubicBezTo>
                <a:close/>
                <a:moveTo>
                  <a:pt x="5172859" y="694"/>
                </a:moveTo>
                <a:cubicBezTo>
                  <a:pt x="5199471" y="-1020"/>
                  <a:pt x="5226260" y="442"/>
                  <a:pt x="5252608" y="5089"/>
                </a:cubicBezTo>
                <a:cubicBezTo>
                  <a:pt x="5315842" y="16244"/>
                  <a:pt x="5376539" y="45750"/>
                  <a:pt x="5426166" y="93754"/>
                </a:cubicBezTo>
                <a:cubicBezTo>
                  <a:pt x="5558506" y="221760"/>
                  <a:pt x="5562019" y="432812"/>
                  <a:pt x="5434014" y="565153"/>
                </a:cubicBezTo>
                <a:lnTo>
                  <a:pt x="1151991" y="4992151"/>
                </a:lnTo>
                <a:cubicBezTo>
                  <a:pt x="1023985" y="5124491"/>
                  <a:pt x="812933" y="5128005"/>
                  <a:pt x="680593" y="4999999"/>
                </a:cubicBezTo>
                <a:cubicBezTo>
                  <a:pt x="548253" y="4871992"/>
                  <a:pt x="544740" y="4660940"/>
                  <a:pt x="672745" y="4528600"/>
                </a:cubicBezTo>
                <a:lnTo>
                  <a:pt x="4954768" y="101601"/>
                </a:lnTo>
                <a:cubicBezTo>
                  <a:pt x="5014770" y="39567"/>
                  <a:pt x="5093021" y="5839"/>
                  <a:pt x="5172859" y="694"/>
                </a:cubicBezTo>
                <a:close/>
              </a:path>
            </a:pathLst>
          </a:custGeom>
        </p:spPr>
      </p:pic>
      <p:grpSp>
        <p:nvGrpSpPr>
          <p:cNvPr id="2" name="组合 1"/>
          <p:cNvGrpSpPr/>
          <p:nvPr/>
        </p:nvGrpSpPr>
        <p:grpSpPr>
          <a:xfrm>
            <a:off x="1576832" y="1575266"/>
            <a:ext cx="1145244" cy="4772650"/>
            <a:chOff x="1793149" y="1324850"/>
            <a:chExt cx="1145244" cy="4772650"/>
          </a:xfrm>
          <a:blipFill dpi="0" rotWithShape="1">
            <a:blip r:embed="rId4">
              <a:extLst>
                <a:ext uri="{28A0092B-C50C-407E-A947-70E740481C1C}">
                  <a14:useLocalDpi xmlns:a14="http://schemas.microsoft.com/office/drawing/2010/main" val="0"/>
                </a:ext>
              </a:extLst>
            </a:blip>
            <a:srcRect/>
            <a:stretch>
              <a:fillRect/>
            </a:stretch>
          </a:blipFill>
          <a:effectLst/>
        </p:grpSpPr>
        <p:grpSp>
          <p:nvGrpSpPr>
            <p:cNvPr id="29" name="Group 1"/>
            <p:cNvGrpSpPr/>
            <p:nvPr/>
          </p:nvGrpSpPr>
          <p:grpSpPr>
            <a:xfrm>
              <a:off x="1793149" y="1324850"/>
              <a:ext cx="1145243" cy="790786"/>
              <a:chOff x="1668087" y="1131991"/>
              <a:chExt cx="1145243" cy="790786"/>
            </a:xfrm>
            <a:grpFill/>
          </p:grpSpPr>
          <p:sp>
            <p:nvSpPr>
              <p:cNvPr id="30" name="Freeform 27"/>
              <p:cNvSpPr/>
              <p:nvPr/>
            </p:nvSpPr>
            <p:spPr bwMode="auto">
              <a:xfrm rot="16200000">
                <a:off x="1845316" y="954762"/>
                <a:ext cx="790786" cy="1145243"/>
              </a:xfrm>
              <a:custGeom>
                <a:avLst/>
                <a:gdLst>
                  <a:gd name="T0" fmla="*/ 0 w 482"/>
                  <a:gd name="T1" fmla="*/ 0 h 696"/>
                  <a:gd name="T2" fmla="*/ 0 w 482"/>
                  <a:gd name="T3" fmla="*/ 223 h 696"/>
                  <a:gd name="T4" fmla="*/ 0 w 482"/>
                  <a:gd name="T5" fmla="*/ 223 h 696"/>
                  <a:gd name="T6" fmla="*/ 125 w 482"/>
                  <a:gd name="T7" fmla="*/ 348 h 696"/>
                  <a:gd name="T8" fmla="*/ 0 w 482"/>
                  <a:gd name="T9" fmla="*/ 473 h 696"/>
                  <a:gd name="T10" fmla="*/ 0 w 482"/>
                  <a:gd name="T11" fmla="*/ 473 h 696"/>
                  <a:gd name="T12" fmla="*/ 0 w 482"/>
                  <a:gd name="T13" fmla="*/ 696 h 696"/>
                  <a:gd name="T14" fmla="*/ 388 w 482"/>
                  <a:gd name="T15" fmla="*/ 441 h 696"/>
                  <a:gd name="T16" fmla="*/ 482 w 482"/>
                  <a:gd name="T17" fmla="*/ 348 h 696"/>
                  <a:gd name="T18" fmla="*/ 388 w 482"/>
                  <a:gd name="T19" fmla="*/ 255 h 696"/>
                  <a:gd name="T20" fmla="*/ 0 w 482"/>
                  <a:gd name="T21"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2" h="696">
                    <a:moveTo>
                      <a:pt x="0" y="0"/>
                    </a:moveTo>
                    <a:cubicBezTo>
                      <a:pt x="0" y="223"/>
                      <a:pt x="0" y="223"/>
                      <a:pt x="0" y="223"/>
                    </a:cubicBezTo>
                    <a:cubicBezTo>
                      <a:pt x="0" y="223"/>
                      <a:pt x="0" y="223"/>
                      <a:pt x="0" y="223"/>
                    </a:cubicBezTo>
                    <a:cubicBezTo>
                      <a:pt x="69" y="223"/>
                      <a:pt x="125" y="279"/>
                      <a:pt x="125" y="348"/>
                    </a:cubicBezTo>
                    <a:cubicBezTo>
                      <a:pt x="125" y="417"/>
                      <a:pt x="69" y="473"/>
                      <a:pt x="0" y="473"/>
                    </a:cubicBezTo>
                    <a:cubicBezTo>
                      <a:pt x="0" y="473"/>
                      <a:pt x="0" y="473"/>
                      <a:pt x="0" y="473"/>
                    </a:cubicBezTo>
                    <a:cubicBezTo>
                      <a:pt x="0" y="696"/>
                      <a:pt x="0" y="696"/>
                      <a:pt x="0" y="696"/>
                    </a:cubicBezTo>
                    <a:cubicBezTo>
                      <a:pt x="0" y="696"/>
                      <a:pt x="380" y="441"/>
                      <a:pt x="388" y="441"/>
                    </a:cubicBezTo>
                    <a:cubicBezTo>
                      <a:pt x="440" y="441"/>
                      <a:pt x="482" y="400"/>
                      <a:pt x="482" y="348"/>
                    </a:cubicBezTo>
                    <a:cubicBezTo>
                      <a:pt x="482" y="296"/>
                      <a:pt x="440" y="255"/>
                      <a:pt x="388" y="255"/>
                    </a:cubicBezTo>
                    <a:cubicBezTo>
                      <a:pt x="380" y="255"/>
                      <a:pt x="0" y="0"/>
                      <a:pt x="0" y="0"/>
                    </a:cubicBezTo>
                    <a:close/>
                  </a:path>
                </a:pathLst>
              </a:custGeom>
              <a:grpFill/>
              <a:ln w="9525">
                <a:noFill/>
                <a:round/>
              </a:ln>
            </p:spPr>
            <p:txBody>
              <a:bodyPr vert="horz" wrap="square" lIns="91440" tIns="45720" rIns="91440" bIns="45720" numCol="1" anchor="t" anchorCtr="0" compatLnSpc="1"/>
              <a:lstStyle/>
              <a:p>
                <a:endParaRPr 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Freeform 28"/>
              <p:cNvSpPr/>
              <p:nvPr/>
            </p:nvSpPr>
            <p:spPr bwMode="auto">
              <a:xfrm rot="16200000">
                <a:off x="2135239" y="1083831"/>
                <a:ext cx="209977" cy="306297"/>
              </a:xfrm>
              <a:custGeom>
                <a:avLst/>
                <a:gdLst>
                  <a:gd name="T0" fmla="*/ 34 w 128"/>
                  <a:gd name="T1" fmla="*/ 186 h 186"/>
                  <a:gd name="T2" fmla="*/ 128 w 128"/>
                  <a:gd name="T3" fmla="*/ 93 h 186"/>
                  <a:gd name="T4" fmla="*/ 34 w 128"/>
                  <a:gd name="T5" fmla="*/ 0 h 186"/>
                  <a:gd name="T6" fmla="*/ 0 w 128"/>
                  <a:gd name="T7" fmla="*/ 93 h 186"/>
                  <a:gd name="T8" fmla="*/ 34 w 128"/>
                  <a:gd name="T9" fmla="*/ 186 h 186"/>
                </a:gdLst>
                <a:ahLst/>
                <a:cxnLst>
                  <a:cxn ang="0">
                    <a:pos x="T0" y="T1"/>
                  </a:cxn>
                  <a:cxn ang="0">
                    <a:pos x="T2" y="T3"/>
                  </a:cxn>
                  <a:cxn ang="0">
                    <a:pos x="T4" y="T5"/>
                  </a:cxn>
                  <a:cxn ang="0">
                    <a:pos x="T6" y="T7"/>
                  </a:cxn>
                  <a:cxn ang="0">
                    <a:pos x="T8" y="T9"/>
                  </a:cxn>
                </a:cxnLst>
                <a:rect l="0" t="0" r="r" b="b"/>
                <a:pathLst>
                  <a:path w="128" h="186">
                    <a:moveTo>
                      <a:pt x="34" y="186"/>
                    </a:moveTo>
                    <a:cubicBezTo>
                      <a:pt x="86" y="186"/>
                      <a:pt x="128" y="145"/>
                      <a:pt x="128" y="93"/>
                    </a:cubicBezTo>
                    <a:cubicBezTo>
                      <a:pt x="128" y="41"/>
                      <a:pt x="86" y="0"/>
                      <a:pt x="34" y="0"/>
                    </a:cubicBezTo>
                    <a:cubicBezTo>
                      <a:pt x="30" y="0"/>
                      <a:pt x="0" y="46"/>
                      <a:pt x="0" y="93"/>
                    </a:cubicBezTo>
                    <a:cubicBezTo>
                      <a:pt x="0" y="140"/>
                      <a:pt x="30" y="186"/>
                      <a:pt x="34" y="186"/>
                    </a:cubicBezTo>
                    <a:close/>
                  </a:path>
                </a:pathLst>
              </a:custGeom>
              <a:grpFill/>
              <a:ln w="9525">
                <a:noFill/>
                <a:round/>
              </a:ln>
            </p:spPr>
            <p:txBody>
              <a:bodyPr vert="horz" wrap="square" lIns="91440" tIns="45720" rIns="91440" bIns="45720" numCol="1" anchor="t" anchorCtr="0" compatLnSpc="1"/>
              <a:lstStyle/>
              <a:p>
                <a:endParaRPr 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Freeform 26"/>
            <p:cNvSpPr/>
            <p:nvPr/>
          </p:nvSpPr>
          <p:spPr bwMode="auto">
            <a:xfrm rot="16200000">
              <a:off x="1794113" y="1961524"/>
              <a:ext cx="1143317" cy="1145243"/>
            </a:xfrm>
            <a:custGeom>
              <a:avLst/>
              <a:gdLst>
                <a:gd name="T0" fmla="*/ 0 w 697"/>
                <a:gd name="T1" fmla="*/ 0 h 696"/>
                <a:gd name="T2" fmla="*/ 0 w 697"/>
                <a:gd name="T3" fmla="*/ 223 h 696"/>
                <a:gd name="T4" fmla="*/ 0 w 697"/>
                <a:gd name="T5" fmla="*/ 223 h 696"/>
                <a:gd name="T6" fmla="*/ 125 w 697"/>
                <a:gd name="T7" fmla="*/ 348 h 696"/>
                <a:gd name="T8" fmla="*/ 0 w 697"/>
                <a:gd name="T9" fmla="*/ 473 h 696"/>
                <a:gd name="T10" fmla="*/ 0 w 697"/>
                <a:gd name="T11" fmla="*/ 473 h 696"/>
                <a:gd name="T12" fmla="*/ 0 w 697"/>
                <a:gd name="T13" fmla="*/ 696 h 696"/>
                <a:gd name="T14" fmla="*/ 579 w 697"/>
                <a:gd name="T15" fmla="*/ 696 h 696"/>
                <a:gd name="T16" fmla="*/ 579 w 697"/>
                <a:gd name="T17" fmla="*/ 438 h 696"/>
                <a:gd name="T18" fmla="*/ 603 w 697"/>
                <a:gd name="T19" fmla="*/ 441 h 696"/>
                <a:gd name="T20" fmla="*/ 697 w 697"/>
                <a:gd name="T21" fmla="*/ 348 h 696"/>
                <a:gd name="T22" fmla="*/ 603 w 697"/>
                <a:gd name="T23" fmla="*/ 255 h 696"/>
                <a:gd name="T24" fmla="*/ 579 w 697"/>
                <a:gd name="T25" fmla="*/ 258 h 696"/>
                <a:gd name="T26" fmla="*/ 579 w 697"/>
                <a:gd name="T27" fmla="*/ 0 h 696"/>
                <a:gd name="T28" fmla="*/ 0 w 697"/>
                <a:gd name="T29"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7" h="696">
                  <a:moveTo>
                    <a:pt x="0" y="0"/>
                  </a:moveTo>
                  <a:cubicBezTo>
                    <a:pt x="0" y="223"/>
                    <a:pt x="0" y="223"/>
                    <a:pt x="0" y="223"/>
                  </a:cubicBezTo>
                  <a:cubicBezTo>
                    <a:pt x="0" y="223"/>
                    <a:pt x="0" y="223"/>
                    <a:pt x="0" y="223"/>
                  </a:cubicBezTo>
                  <a:cubicBezTo>
                    <a:pt x="69" y="223"/>
                    <a:pt x="125" y="279"/>
                    <a:pt x="125" y="348"/>
                  </a:cubicBezTo>
                  <a:cubicBezTo>
                    <a:pt x="125" y="417"/>
                    <a:pt x="69" y="473"/>
                    <a:pt x="0" y="473"/>
                  </a:cubicBezTo>
                  <a:cubicBezTo>
                    <a:pt x="0" y="473"/>
                    <a:pt x="0" y="473"/>
                    <a:pt x="0" y="473"/>
                  </a:cubicBezTo>
                  <a:cubicBezTo>
                    <a:pt x="0" y="696"/>
                    <a:pt x="0" y="696"/>
                    <a:pt x="0" y="696"/>
                  </a:cubicBezTo>
                  <a:cubicBezTo>
                    <a:pt x="579" y="696"/>
                    <a:pt x="579" y="696"/>
                    <a:pt x="579" y="696"/>
                  </a:cubicBezTo>
                  <a:cubicBezTo>
                    <a:pt x="579" y="438"/>
                    <a:pt x="579" y="438"/>
                    <a:pt x="579" y="438"/>
                  </a:cubicBezTo>
                  <a:cubicBezTo>
                    <a:pt x="587" y="440"/>
                    <a:pt x="595" y="441"/>
                    <a:pt x="603" y="441"/>
                  </a:cubicBezTo>
                  <a:cubicBezTo>
                    <a:pt x="655" y="441"/>
                    <a:pt x="697" y="400"/>
                    <a:pt x="697" y="348"/>
                  </a:cubicBezTo>
                  <a:cubicBezTo>
                    <a:pt x="697" y="296"/>
                    <a:pt x="655" y="255"/>
                    <a:pt x="603" y="255"/>
                  </a:cubicBezTo>
                  <a:cubicBezTo>
                    <a:pt x="595" y="255"/>
                    <a:pt x="587" y="256"/>
                    <a:pt x="579" y="258"/>
                  </a:cubicBezTo>
                  <a:cubicBezTo>
                    <a:pt x="579" y="0"/>
                    <a:pt x="579" y="0"/>
                    <a:pt x="579" y="0"/>
                  </a:cubicBezTo>
                  <a:lnTo>
                    <a:pt x="0" y="0"/>
                  </a:lnTo>
                  <a:close/>
                </a:path>
              </a:pathLst>
            </a:cu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TextBox 12"/>
            <p:cNvSpPr txBox="1"/>
            <p:nvPr/>
          </p:nvSpPr>
          <p:spPr>
            <a:xfrm>
              <a:off x="2114276" y="2320964"/>
              <a:ext cx="502025" cy="400091"/>
            </a:xfrm>
            <a:prstGeom prst="rect">
              <a:avLst/>
            </a:prstGeom>
            <a:noFill/>
            <a:ln>
              <a:noFill/>
            </a:ln>
          </p:spPr>
          <p:txBody>
            <a:bodyPr wrap="none" lIns="91422" tIns="45711" rIns="91422" bIns="45711" rtlCol="0">
              <a:spAutoFit/>
            </a:bodyPr>
            <a:lstStyle/>
            <a:p>
              <a:pPr algn="ctr"/>
              <a:r>
                <a:rPr lang="en-US" sz="2000" b="1" dirty="0">
                  <a:solidFill>
                    <a:schemeClr val="tx1">
                      <a:lumMod val="50000"/>
                      <a:lumOff val="50000"/>
                    </a:schemeClr>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cs typeface="Lato Light"/>
                </a:rPr>
                <a:t>01</a:t>
              </a:r>
              <a:endParaRPr lang="id-ID" sz="2000" b="1" dirty="0">
                <a:solidFill>
                  <a:schemeClr val="tx1">
                    <a:lumMod val="50000"/>
                    <a:lumOff val="50000"/>
                  </a:schemeClr>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cs typeface="Lato Light"/>
              </a:endParaRPr>
            </a:p>
          </p:txBody>
        </p:sp>
        <p:sp>
          <p:nvSpPr>
            <p:cNvPr id="34" name="Freeform 25"/>
            <p:cNvSpPr/>
            <p:nvPr/>
          </p:nvSpPr>
          <p:spPr bwMode="auto">
            <a:xfrm rot="16200000">
              <a:off x="1794113" y="2958435"/>
              <a:ext cx="1143317" cy="1145243"/>
            </a:xfrm>
            <a:custGeom>
              <a:avLst/>
              <a:gdLst>
                <a:gd name="T0" fmla="*/ 0 w 697"/>
                <a:gd name="T1" fmla="*/ 0 h 696"/>
                <a:gd name="T2" fmla="*/ 0 w 697"/>
                <a:gd name="T3" fmla="*/ 223 h 696"/>
                <a:gd name="T4" fmla="*/ 0 w 697"/>
                <a:gd name="T5" fmla="*/ 223 h 696"/>
                <a:gd name="T6" fmla="*/ 125 w 697"/>
                <a:gd name="T7" fmla="*/ 348 h 696"/>
                <a:gd name="T8" fmla="*/ 0 w 697"/>
                <a:gd name="T9" fmla="*/ 473 h 696"/>
                <a:gd name="T10" fmla="*/ 0 w 697"/>
                <a:gd name="T11" fmla="*/ 473 h 696"/>
                <a:gd name="T12" fmla="*/ 0 w 697"/>
                <a:gd name="T13" fmla="*/ 696 h 696"/>
                <a:gd name="T14" fmla="*/ 579 w 697"/>
                <a:gd name="T15" fmla="*/ 696 h 696"/>
                <a:gd name="T16" fmla="*/ 579 w 697"/>
                <a:gd name="T17" fmla="*/ 438 h 696"/>
                <a:gd name="T18" fmla="*/ 603 w 697"/>
                <a:gd name="T19" fmla="*/ 441 h 696"/>
                <a:gd name="T20" fmla="*/ 697 w 697"/>
                <a:gd name="T21" fmla="*/ 348 h 696"/>
                <a:gd name="T22" fmla="*/ 603 w 697"/>
                <a:gd name="T23" fmla="*/ 255 h 696"/>
                <a:gd name="T24" fmla="*/ 579 w 697"/>
                <a:gd name="T25" fmla="*/ 258 h 696"/>
                <a:gd name="T26" fmla="*/ 579 w 697"/>
                <a:gd name="T27" fmla="*/ 0 h 696"/>
                <a:gd name="T28" fmla="*/ 0 w 697"/>
                <a:gd name="T29"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7" h="696">
                  <a:moveTo>
                    <a:pt x="0" y="0"/>
                  </a:moveTo>
                  <a:cubicBezTo>
                    <a:pt x="0" y="223"/>
                    <a:pt x="0" y="223"/>
                    <a:pt x="0" y="223"/>
                  </a:cubicBezTo>
                  <a:cubicBezTo>
                    <a:pt x="0" y="223"/>
                    <a:pt x="0" y="223"/>
                    <a:pt x="0" y="223"/>
                  </a:cubicBezTo>
                  <a:cubicBezTo>
                    <a:pt x="69" y="223"/>
                    <a:pt x="125" y="279"/>
                    <a:pt x="125" y="348"/>
                  </a:cubicBezTo>
                  <a:cubicBezTo>
                    <a:pt x="125" y="417"/>
                    <a:pt x="69" y="473"/>
                    <a:pt x="0" y="473"/>
                  </a:cubicBezTo>
                  <a:cubicBezTo>
                    <a:pt x="0" y="473"/>
                    <a:pt x="0" y="473"/>
                    <a:pt x="0" y="473"/>
                  </a:cubicBezTo>
                  <a:cubicBezTo>
                    <a:pt x="0" y="696"/>
                    <a:pt x="0" y="696"/>
                    <a:pt x="0" y="696"/>
                  </a:cubicBezTo>
                  <a:cubicBezTo>
                    <a:pt x="579" y="696"/>
                    <a:pt x="579" y="696"/>
                    <a:pt x="579" y="696"/>
                  </a:cubicBezTo>
                  <a:cubicBezTo>
                    <a:pt x="579" y="438"/>
                    <a:pt x="579" y="438"/>
                    <a:pt x="579" y="438"/>
                  </a:cubicBezTo>
                  <a:cubicBezTo>
                    <a:pt x="587" y="440"/>
                    <a:pt x="595" y="441"/>
                    <a:pt x="603" y="441"/>
                  </a:cubicBezTo>
                  <a:cubicBezTo>
                    <a:pt x="655" y="441"/>
                    <a:pt x="697" y="400"/>
                    <a:pt x="697" y="348"/>
                  </a:cubicBezTo>
                  <a:cubicBezTo>
                    <a:pt x="697" y="296"/>
                    <a:pt x="655" y="255"/>
                    <a:pt x="603" y="255"/>
                  </a:cubicBezTo>
                  <a:cubicBezTo>
                    <a:pt x="595" y="255"/>
                    <a:pt x="587" y="256"/>
                    <a:pt x="579" y="258"/>
                  </a:cubicBezTo>
                  <a:cubicBezTo>
                    <a:pt x="579" y="0"/>
                    <a:pt x="579" y="0"/>
                    <a:pt x="579" y="0"/>
                  </a:cubicBezTo>
                  <a:lnTo>
                    <a:pt x="0" y="0"/>
                  </a:lnTo>
                  <a:close/>
                </a:path>
              </a:pathLst>
            </a:cu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Box 13"/>
            <p:cNvSpPr txBox="1"/>
            <p:nvPr/>
          </p:nvSpPr>
          <p:spPr>
            <a:xfrm>
              <a:off x="2114276" y="3320283"/>
              <a:ext cx="502025" cy="400091"/>
            </a:xfrm>
            <a:prstGeom prst="rect">
              <a:avLst/>
            </a:prstGeom>
            <a:noFill/>
            <a:ln>
              <a:noFill/>
            </a:ln>
          </p:spPr>
          <p:txBody>
            <a:bodyPr wrap="none" lIns="91422" tIns="45711" rIns="91422" bIns="45711" rtlCol="0">
              <a:spAutoFit/>
            </a:bodyPr>
            <a:lstStyle/>
            <a:p>
              <a:pPr algn="ctr"/>
              <a:r>
                <a:rPr lang="en-US" sz="2000" b="1" dirty="0">
                  <a:solidFill>
                    <a:schemeClr val="tx1">
                      <a:lumMod val="50000"/>
                      <a:lumOff val="50000"/>
                    </a:schemeClr>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cs typeface="Lato Light"/>
                </a:rPr>
                <a:t>02</a:t>
              </a:r>
              <a:endParaRPr lang="id-ID" sz="2000" b="1" dirty="0">
                <a:solidFill>
                  <a:schemeClr val="tx1">
                    <a:lumMod val="50000"/>
                    <a:lumOff val="50000"/>
                  </a:schemeClr>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cs typeface="Lato Light"/>
              </a:endParaRPr>
            </a:p>
          </p:txBody>
        </p:sp>
        <p:sp>
          <p:nvSpPr>
            <p:cNvPr id="36" name="Freeform 24"/>
            <p:cNvSpPr/>
            <p:nvPr/>
          </p:nvSpPr>
          <p:spPr bwMode="auto">
            <a:xfrm rot="16200000">
              <a:off x="1794594" y="3955827"/>
              <a:ext cx="1142354" cy="1145243"/>
            </a:xfrm>
            <a:custGeom>
              <a:avLst/>
              <a:gdLst>
                <a:gd name="T0" fmla="*/ 0 w 697"/>
                <a:gd name="T1" fmla="*/ 0 h 696"/>
                <a:gd name="T2" fmla="*/ 0 w 697"/>
                <a:gd name="T3" fmla="*/ 223 h 696"/>
                <a:gd name="T4" fmla="*/ 0 w 697"/>
                <a:gd name="T5" fmla="*/ 223 h 696"/>
                <a:gd name="T6" fmla="*/ 125 w 697"/>
                <a:gd name="T7" fmla="*/ 348 h 696"/>
                <a:gd name="T8" fmla="*/ 0 w 697"/>
                <a:gd name="T9" fmla="*/ 473 h 696"/>
                <a:gd name="T10" fmla="*/ 0 w 697"/>
                <a:gd name="T11" fmla="*/ 473 h 696"/>
                <a:gd name="T12" fmla="*/ 0 w 697"/>
                <a:gd name="T13" fmla="*/ 696 h 696"/>
                <a:gd name="T14" fmla="*/ 580 w 697"/>
                <a:gd name="T15" fmla="*/ 696 h 696"/>
                <a:gd name="T16" fmla="*/ 580 w 697"/>
                <a:gd name="T17" fmla="*/ 438 h 696"/>
                <a:gd name="T18" fmla="*/ 604 w 697"/>
                <a:gd name="T19" fmla="*/ 441 h 696"/>
                <a:gd name="T20" fmla="*/ 697 w 697"/>
                <a:gd name="T21" fmla="*/ 348 h 696"/>
                <a:gd name="T22" fmla="*/ 604 w 697"/>
                <a:gd name="T23" fmla="*/ 255 h 696"/>
                <a:gd name="T24" fmla="*/ 580 w 697"/>
                <a:gd name="T25" fmla="*/ 258 h 696"/>
                <a:gd name="T26" fmla="*/ 580 w 697"/>
                <a:gd name="T27" fmla="*/ 0 h 696"/>
                <a:gd name="T28" fmla="*/ 0 w 697"/>
                <a:gd name="T29"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7" h="696">
                  <a:moveTo>
                    <a:pt x="0" y="0"/>
                  </a:moveTo>
                  <a:cubicBezTo>
                    <a:pt x="0" y="223"/>
                    <a:pt x="0" y="223"/>
                    <a:pt x="0" y="223"/>
                  </a:cubicBezTo>
                  <a:cubicBezTo>
                    <a:pt x="0" y="223"/>
                    <a:pt x="0" y="223"/>
                    <a:pt x="0" y="223"/>
                  </a:cubicBezTo>
                  <a:cubicBezTo>
                    <a:pt x="69" y="223"/>
                    <a:pt x="125" y="279"/>
                    <a:pt x="125" y="348"/>
                  </a:cubicBezTo>
                  <a:cubicBezTo>
                    <a:pt x="125" y="417"/>
                    <a:pt x="69" y="473"/>
                    <a:pt x="0" y="473"/>
                  </a:cubicBezTo>
                  <a:cubicBezTo>
                    <a:pt x="0" y="473"/>
                    <a:pt x="0" y="473"/>
                    <a:pt x="0" y="473"/>
                  </a:cubicBezTo>
                  <a:cubicBezTo>
                    <a:pt x="0" y="696"/>
                    <a:pt x="0" y="696"/>
                    <a:pt x="0" y="696"/>
                  </a:cubicBezTo>
                  <a:cubicBezTo>
                    <a:pt x="580" y="696"/>
                    <a:pt x="580" y="696"/>
                    <a:pt x="580" y="696"/>
                  </a:cubicBezTo>
                  <a:cubicBezTo>
                    <a:pt x="580" y="438"/>
                    <a:pt x="580" y="438"/>
                    <a:pt x="580" y="438"/>
                  </a:cubicBezTo>
                  <a:cubicBezTo>
                    <a:pt x="587" y="440"/>
                    <a:pt x="595" y="441"/>
                    <a:pt x="604" y="441"/>
                  </a:cubicBezTo>
                  <a:cubicBezTo>
                    <a:pt x="655" y="441"/>
                    <a:pt x="697" y="400"/>
                    <a:pt x="697" y="348"/>
                  </a:cubicBezTo>
                  <a:cubicBezTo>
                    <a:pt x="697" y="296"/>
                    <a:pt x="655" y="255"/>
                    <a:pt x="604" y="255"/>
                  </a:cubicBezTo>
                  <a:cubicBezTo>
                    <a:pt x="595" y="255"/>
                    <a:pt x="587" y="256"/>
                    <a:pt x="580" y="258"/>
                  </a:cubicBezTo>
                  <a:cubicBezTo>
                    <a:pt x="580" y="0"/>
                    <a:pt x="580" y="0"/>
                    <a:pt x="580" y="0"/>
                  </a:cubicBezTo>
                  <a:lnTo>
                    <a:pt x="0" y="0"/>
                  </a:lnTo>
                  <a:close/>
                </a:path>
              </a:pathLst>
            </a:cu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Box 14"/>
            <p:cNvSpPr txBox="1"/>
            <p:nvPr/>
          </p:nvSpPr>
          <p:spPr>
            <a:xfrm>
              <a:off x="2114276" y="4317676"/>
              <a:ext cx="502025" cy="400091"/>
            </a:xfrm>
            <a:prstGeom prst="rect">
              <a:avLst/>
            </a:prstGeom>
            <a:noFill/>
            <a:ln>
              <a:noFill/>
            </a:ln>
          </p:spPr>
          <p:txBody>
            <a:bodyPr wrap="none" lIns="91422" tIns="45711" rIns="91422" bIns="45711" rtlCol="0">
              <a:spAutoFit/>
            </a:bodyPr>
            <a:lstStyle/>
            <a:p>
              <a:pPr algn="ctr"/>
              <a:r>
                <a:rPr lang="en-US" sz="2000" b="1" dirty="0">
                  <a:solidFill>
                    <a:schemeClr val="tx1">
                      <a:lumMod val="50000"/>
                      <a:lumOff val="50000"/>
                    </a:schemeClr>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cs typeface="Lato Light"/>
                </a:rPr>
                <a:t>03</a:t>
              </a:r>
              <a:endParaRPr lang="id-ID" sz="2000" b="1" dirty="0">
                <a:solidFill>
                  <a:schemeClr val="tx1">
                    <a:lumMod val="50000"/>
                    <a:lumOff val="50000"/>
                  </a:schemeClr>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cs typeface="Lato Light"/>
              </a:endParaRPr>
            </a:p>
          </p:txBody>
        </p:sp>
        <p:sp>
          <p:nvSpPr>
            <p:cNvPr id="38" name="Freeform 23"/>
            <p:cNvSpPr/>
            <p:nvPr/>
          </p:nvSpPr>
          <p:spPr bwMode="auto">
            <a:xfrm rot="16200000">
              <a:off x="1794113" y="4953220"/>
              <a:ext cx="1143317" cy="1145243"/>
            </a:xfrm>
            <a:custGeom>
              <a:avLst/>
              <a:gdLst>
                <a:gd name="T0" fmla="*/ 0 w 697"/>
                <a:gd name="T1" fmla="*/ 0 h 696"/>
                <a:gd name="T2" fmla="*/ 0 w 697"/>
                <a:gd name="T3" fmla="*/ 223 h 696"/>
                <a:gd name="T4" fmla="*/ 0 w 697"/>
                <a:gd name="T5" fmla="*/ 223 h 696"/>
                <a:gd name="T6" fmla="*/ 125 w 697"/>
                <a:gd name="T7" fmla="*/ 348 h 696"/>
                <a:gd name="T8" fmla="*/ 0 w 697"/>
                <a:gd name="T9" fmla="*/ 473 h 696"/>
                <a:gd name="T10" fmla="*/ 0 w 697"/>
                <a:gd name="T11" fmla="*/ 473 h 696"/>
                <a:gd name="T12" fmla="*/ 0 w 697"/>
                <a:gd name="T13" fmla="*/ 696 h 696"/>
                <a:gd name="T14" fmla="*/ 580 w 697"/>
                <a:gd name="T15" fmla="*/ 696 h 696"/>
                <a:gd name="T16" fmla="*/ 580 w 697"/>
                <a:gd name="T17" fmla="*/ 438 h 696"/>
                <a:gd name="T18" fmla="*/ 604 w 697"/>
                <a:gd name="T19" fmla="*/ 441 h 696"/>
                <a:gd name="T20" fmla="*/ 697 w 697"/>
                <a:gd name="T21" fmla="*/ 348 h 696"/>
                <a:gd name="T22" fmla="*/ 604 w 697"/>
                <a:gd name="T23" fmla="*/ 255 h 696"/>
                <a:gd name="T24" fmla="*/ 580 w 697"/>
                <a:gd name="T25" fmla="*/ 258 h 696"/>
                <a:gd name="T26" fmla="*/ 580 w 697"/>
                <a:gd name="T27" fmla="*/ 0 h 696"/>
                <a:gd name="T28" fmla="*/ 0 w 697"/>
                <a:gd name="T29"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7" h="696">
                  <a:moveTo>
                    <a:pt x="0" y="0"/>
                  </a:moveTo>
                  <a:cubicBezTo>
                    <a:pt x="0" y="223"/>
                    <a:pt x="0" y="223"/>
                    <a:pt x="0" y="223"/>
                  </a:cubicBezTo>
                  <a:cubicBezTo>
                    <a:pt x="0" y="223"/>
                    <a:pt x="0" y="223"/>
                    <a:pt x="0" y="223"/>
                  </a:cubicBezTo>
                  <a:cubicBezTo>
                    <a:pt x="69" y="223"/>
                    <a:pt x="125" y="279"/>
                    <a:pt x="125" y="348"/>
                  </a:cubicBezTo>
                  <a:cubicBezTo>
                    <a:pt x="125" y="417"/>
                    <a:pt x="69" y="473"/>
                    <a:pt x="0" y="473"/>
                  </a:cubicBezTo>
                  <a:cubicBezTo>
                    <a:pt x="0" y="473"/>
                    <a:pt x="0" y="473"/>
                    <a:pt x="0" y="473"/>
                  </a:cubicBezTo>
                  <a:cubicBezTo>
                    <a:pt x="0" y="696"/>
                    <a:pt x="0" y="696"/>
                    <a:pt x="0" y="696"/>
                  </a:cubicBezTo>
                  <a:cubicBezTo>
                    <a:pt x="580" y="696"/>
                    <a:pt x="580" y="696"/>
                    <a:pt x="580" y="696"/>
                  </a:cubicBezTo>
                  <a:cubicBezTo>
                    <a:pt x="580" y="438"/>
                    <a:pt x="580" y="438"/>
                    <a:pt x="580" y="438"/>
                  </a:cubicBezTo>
                  <a:cubicBezTo>
                    <a:pt x="587" y="440"/>
                    <a:pt x="595" y="441"/>
                    <a:pt x="604" y="441"/>
                  </a:cubicBezTo>
                  <a:cubicBezTo>
                    <a:pt x="655" y="441"/>
                    <a:pt x="697" y="400"/>
                    <a:pt x="697" y="348"/>
                  </a:cubicBezTo>
                  <a:cubicBezTo>
                    <a:pt x="697" y="296"/>
                    <a:pt x="655" y="255"/>
                    <a:pt x="604" y="255"/>
                  </a:cubicBezTo>
                  <a:cubicBezTo>
                    <a:pt x="595" y="255"/>
                    <a:pt x="587" y="256"/>
                    <a:pt x="580" y="258"/>
                  </a:cubicBezTo>
                  <a:cubicBezTo>
                    <a:pt x="580" y="0"/>
                    <a:pt x="580" y="0"/>
                    <a:pt x="580" y="0"/>
                  </a:cubicBezTo>
                  <a:lnTo>
                    <a:pt x="0" y="0"/>
                  </a:lnTo>
                  <a:close/>
                </a:path>
              </a:pathLst>
            </a:cu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Box 15"/>
            <p:cNvSpPr txBox="1"/>
            <p:nvPr/>
          </p:nvSpPr>
          <p:spPr>
            <a:xfrm>
              <a:off x="2114276" y="5315067"/>
              <a:ext cx="502025" cy="400091"/>
            </a:xfrm>
            <a:prstGeom prst="rect">
              <a:avLst/>
            </a:prstGeom>
            <a:noFill/>
            <a:ln>
              <a:noFill/>
            </a:ln>
          </p:spPr>
          <p:txBody>
            <a:bodyPr wrap="none" lIns="91422" tIns="45711" rIns="91422" bIns="45711" rtlCol="0">
              <a:spAutoFit/>
            </a:bodyPr>
            <a:lstStyle/>
            <a:p>
              <a:pPr algn="ctr"/>
              <a:r>
                <a:rPr lang="en-US" sz="2000" b="1" dirty="0">
                  <a:solidFill>
                    <a:schemeClr val="tx1">
                      <a:lumMod val="50000"/>
                      <a:lumOff val="50000"/>
                    </a:schemeClr>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cs typeface="Lato Light"/>
                </a:rPr>
                <a:t>04</a:t>
              </a:r>
              <a:endParaRPr lang="id-ID" sz="2000" b="1" dirty="0">
                <a:solidFill>
                  <a:schemeClr val="tx1">
                    <a:lumMod val="50000"/>
                    <a:lumOff val="50000"/>
                  </a:schemeClr>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cs typeface="Lato Light"/>
              </a:endParaRPr>
            </a:p>
          </p:txBody>
        </p:sp>
      </p:grpSp>
      <p:cxnSp>
        <p:nvCxnSpPr>
          <p:cNvPr id="40" name="Straight Connector 3"/>
          <p:cNvCxnSpPr/>
          <p:nvPr/>
        </p:nvCxnSpPr>
        <p:spPr>
          <a:xfrm>
            <a:off x="3088171" y="2769957"/>
            <a:ext cx="2518117" cy="0"/>
          </a:xfrm>
          <a:prstGeom prst="line">
            <a:avLst/>
          </a:prstGeom>
          <a:ln w="12700">
            <a:solidFill>
              <a:schemeClr val="bg1">
                <a:lumMod val="65000"/>
              </a:schemeClr>
            </a:solidFill>
            <a:prstDash val="sys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Connector 18"/>
          <p:cNvCxnSpPr/>
          <p:nvPr/>
        </p:nvCxnSpPr>
        <p:spPr>
          <a:xfrm>
            <a:off x="3088171" y="3765247"/>
            <a:ext cx="2518117" cy="0"/>
          </a:xfrm>
          <a:prstGeom prst="line">
            <a:avLst/>
          </a:prstGeom>
          <a:ln w="12700">
            <a:solidFill>
              <a:schemeClr val="bg1">
                <a:lumMod val="65000"/>
              </a:schemeClr>
            </a:solidFill>
            <a:prstDash val="sys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Connector 19"/>
          <p:cNvCxnSpPr/>
          <p:nvPr/>
        </p:nvCxnSpPr>
        <p:spPr>
          <a:xfrm>
            <a:off x="3088171" y="4738657"/>
            <a:ext cx="2518117" cy="0"/>
          </a:xfrm>
          <a:prstGeom prst="line">
            <a:avLst/>
          </a:prstGeom>
          <a:ln w="12700">
            <a:solidFill>
              <a:schemeClr val="bg1">
                <a:lumMod val="65000"/>
              </a:schemeClr>
            </a:solidFill>
            <a:prstDash val="sys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Connector 21"/>
          <p:cNvCxnSpPr/>
          <p:nvPr/>
        </p:nvCxnSpPr>
        <p:spPr>
          <a:xfrm>
            <a:off x="3088171" y="5723395"/>
            <a:ext cx="2518117" cy="0"/>
          </a:xfrm>
          <a:prstGeom prst="line">
            <a:avLst/>
          </a:prstGeom>
          <a:ln w="12700">
            <a:solidFill>
              <a:schemeClr val="bg1">
                <a:lumMod val="65000"/>
              </a:schemeClr>
            </a:solidFill>
            <a:prstDash val="sys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Title 20"/>
          <p:cNvSpPr txBox="1"/>
          <p:nvPr/>
        </p:nvSpPr>
        <p:spPr>
          <a:xfrm>
            <a:off x="6486409" y="2422565"/>
            <a:ext cx="1477273" cy="246221"/>
          </a:xfrm>
          <a:prstGeom prst="rect">
            <a:avLst/>
          </a:prstGeom>
        </p:spPr>
        <p:txBody>
          <a:bodyPr vert="horz" wrap="non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cs typeface="Lato Regular"/>
              </a:rPr>
              <a:t>填写段落标题</a:t>
            </a:r>
          </a:p>
        </p:txBody>
      </p:sp>
      <p:sp>
        <p:nvSpPr>
          <p:cNvPr id="45" name="Title 20"/>
          <p:cNvSpPr txBox="1"/>
          <p:nvPr/>
        </p:nvSpPr>
        <p:spPr>
          <a:xfrm>
            <a:off x="6497548" y="2648341"/>
            <a:ext cx="3770978" cy="476769"/>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20000"/>
              </a:lnSpc>
            </a:pPr>
            <a:r>
              <a:rPr lang="da-DK" altLang="zh-CN" sz="1000" dirty="0">
                <a:solidFill>
                  <a:schemeClr val="bg1">
                    <a:lumMod val="50000"/>
                  </a:schemeClr>
                </a:solidFill>
                <a:latin typeface="微软雅黑" panose="020B0503020204020204" pitchFamily="34" charset="-122"/>
                <a:ea typeface="微软雅黑" panose="020B0503020204020204" pitchFamily="34" charset="-122"/>
                <a:cs typeface="Lato Light"/>
              </a:rPr>
              <a:t>Lorem ipsum dolor sit amet, contur adipiscing elit. Nulla volutpat dui at fermentum.</a:t>
            </a:r>
          </a:p>
        </p:txBody>
      </p:sp>
      <p:sp>
        <p:nvSpPr>
          <p:cNvPr id="46" name="Title 20"/>
          <p:cNvSpPr txBox="1"/>
          <p:nvPr/>
        </p:nvSpPr>
        <p:spPr>
          <a:xfrm>
            <a:off x="6486020" y="5339707"/>
            <a:ext cx="1477273" cy="246221"/>
          </a:xfrm>
          <a:prstGeom prst="rect">
            <a:avLst/>
          </a:prstGeom>
        </p:spPr>
        <p:txBody>
          <a:bodyPr vert="horz" wrap="non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600" b="1">
                <a:solidFill>
                  <a:schemeClr val="tx1">
                    <a:lumMod val="65000"/>
                    <a:lumOff val="35000"/>
                  </a:schemeClr>
                </a:solidFill>
                <a:latin typeface="微软雅黑" panose="020B0503020204020204" pitchFamily="34" charset="-122"/>
                <a:ea typeface="微软雅黑" panose="020B0503020204020204" pitchFamily="34" charset="-122"/>
                <a:cs typeface="Lato Regular"/>
              </a:rPr>
              <a:t>填写段落标题</a:t>
            </a:r>
          </a:p>
        </p:txBody>
      </p:sp>
      <p:sp>
        <p:nvSpPr>
          <p:cNvPr id="47" name="Title 20"/>
          <p:cNvSpPr txBox="1"/>
          <p:nvPr/>
        </p:nvSpPr>
        <p:spPr>
          <a:xfrm>
            <a:off x="6497159" y="5565483"/>
            <a:ext cx="3770978" cy="476769"/>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20000"/>
              </a:lnSpc>
            </a:pPr>
            <a:r>
              <a:rPr lang="da-DK" altLang="zh-CN" sz="1000" dirty="0">
                <a:solidFill>
                  <a:schemeClr val="bg1">
                    <a:lumMod val="50000"/>
                  </a:schemeClr>
                </a:solidFill>
                <a:latin typeface="微软雅黑" panose="020B0503020204020204" pitchFamily="34" charset="-122"/>
                <a:ea typeface="微软雅黑" panose="020B0503020204020204" pitchFamily="34" charset="-122"/>
                <a:cs typeface="Lato Light"/>
              </a:rPr>
              <a:t>Lorem ipsum dolor sit amet, contur adipiscing elit. Nulla volutpat dui at fermentum.</a:t>
            </a:r>
          </a:p>
        </p:txBody>
      </p:sp>
      <p:sp>
        <p:nvSpPr>
          <p:cNvPr id="48" name="Title 20"/>
          <p:cNvSpPr txBox="1"/>
          <p:nvPr/>
        </p:nvSpPr>
        <p:spPr>
          <a:xfrm>
            <a:off x="6485338" y="3454245"/>
            <a:ext cx="1477273" cy="246221"/>
          </a:xfrm>
          <a:prstGeom prst="rect">
            <a:avLst/>
          </a:prstGeom>
        </p:spPr>
        <p:txBody>
          <a:bodyPr vert="horz" wrap="non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600" b="1">
                <a:solidFill>
                  <a:schemeClr val="tx1">
                    <a:lumMod val="65000"/>
                    <a:lumOff val="35000"/>
                  </a:schemeClr>
                </a:solidFill>
                <a:latin typeface="微软雅黑" panose="020B0503020204020204" pitchFamily="34" charset="-122"/>
                <a:ea typeface="微软雅黑" panose="020B0503020204020204" pitchFamily="34" charset="-122"/>
                <a:cs typeface="Lato Regular"/>
              </a:rPr>
              <a:t>填写段落标题</a:t>
            </a:r>
          </a:p>
        </p:txBody>
      </p:sp>
      <p:sp>
        <p:nvSpPr>
          <p:cNvPr id="49" name="Title 20"/>
          <p:cNvSpPr txBox="1"/>
          <p:nvPr/>
        </p:nvSpPr>
        <p:spPr>
          <a:xfrm>
            <a:off x="6496477" y="3680021"/>
            <a:ext cx="3770978" cy="476769"/>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20000"/>
              </a:lnSpc>
            </a:pPr>
            <a:r>
              <a:rPr lang="da-DK" altLang="zh-CN" sz="1000" dirty="0">
                <a:solidFill>
                  <a:schemeClr val="bg1">
                    <a:lumMod val="50000"/>
                  </a:schemeClr>
                </a:solidFill>
                <a:latin typeface="微软雅黑" panose="020B0503020204020204" pitchFamily="34" charset="-122"/>
                <a:ea typeface="微软雅黑" panose="020B0503020204020204" pitchFamily="34" charset="-122"/>
                <a:cs typeface="Lato Light"/>
              </a:rPr>
              <a:t>Lorem ipsum dolor sit amet, contur adipiscing elit. Nulla volutpat dui at fermentum.</a:t>
            </a:r>
          </a:p>
        </p:txBody>
      </p:sp>
      <p:sp>
        <p:nvSpPr>
          <p:cNvPr id="50" name="Title 20"/>
          <p:cNvSpPr txBox="1"/>
          <p:nvPr/>
        </p:nvSpPr>
        <p:spPr>
          <a:xfrm>
            <a:off x="6486067" y="4394626"/>
            <a:ext cx="1477273" cy="246221"/>
          </a:xfrm>
          <a:prstGeom prst="rect">
            <a:avLst/>
          </a:prstGeom>
        </p:spPr>
        <p:txBody>
          <a:bodyPr vert="horz" wrap="non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600" b="1">
                <a:solidFill>
                  <a:schemeClr val="tx1">
                    <a:lumMod val="65000"/>
                    <a:lumOff val="35000"/>
                  </a:schemeClr>
                </a:solidFill>
                <a:latin typeface="微软雅黑" panose="020B0503020204020204" pitchFamily="34" charset="-122"/>
                <a:ea typeface="微软雅黑" panose="020B0503020204020204" pitchFamily="34" charset="-122"/>
                <a:cs typeface="Lato Regular"/>
              </a:rPr>
              <a:t>填写段落标题</a:t>
            </a:r>
          </a:p>
        </p:txBody>
      </p:sp>
      <p:sp>
        <p:nvSpPr>
          <p:cNvPr id="51" name="Title 20"/>
          <p:cNvSpPr txBox="1"/>
          <p:nvPr/>
        </p:nvSpPr>
        <p:spPr>
          <a:xfrm>
            <a:off x="6497206" y="4631160"/>
            <a:ext cx="3770978" cy="476769"/>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20000"/>
              </a:lnSpc>
            </a:pPr>
            <a:r>
              <a:rPr lang="da-DK" altLang="zh-CN" sz="1000" dirty="0">
                <a:solidFill>
                  <a:schemeClr val="bg1">
                    <a:lumMod val="50000"/>
                  </a:schemeClr>
                </a:solidFill>
                <a:latin typeface="微软雅黑" panose="020B0503020204020204" pitchFamily="34" charset="-122"/>
                <a:ea typeface="微软雅黑" panose="020B0503020204020204" pitchFamily="34" charset="-122"/>
                <a:cs typeface="Lato Light"/>
              </a:rPr>
              <a:t>Lorem ipsum dolor sit amet, contur adipiscing elit. Nulla volutpat dui at fermentum.</a:t>
            </a:r>
          </a:p>
        </p:txBody>
      </p:sp>
      <p:sp>
        <p:nvSpPr>
          <p:cNvPr id="52" name="Freeform 526"/>
          <p:cNvSpPr>
            <a:spLocks noChangeAspect="1" noChangeArrowheads="1"/>
          </p:cNvSpPr>
          <p:nvPr/>
        </p:nvSpPr>
        <p:spPr bwMode="auto">
          <a:xfrm>
            <a:off x="5877681" y="5391916"/>
            <a:ext cx="511397" cy="662956"/>
          </a:xfrm>
          <a:custGeom>
            <a:avLst/>
            <a:gdLst>
              <a:gd name="T0" fmla="*/ 719 w 1222"/>
              <a:gd name="T1" fmla="*/ 1338 h 1581"/>
              <a:gd name="T2" fmla="*/ 686 w 1222"/>
              <a:gd name="T3" fmla="*/ 1221 h 1581"/>
              <a:gd name="T4" fmla="*/ 686 w 1222"/>
              <a:gd name="T5" fmla="*/ 359 h 1581"/>
              <a:gd name="T6" fmla="*/ 719 w 1222"/>
              <a:gd name="T7" fmla="*/ 243 h 1581"/>
              <a:gd name="T8" fmla="*/ 17 w 1222"/>
              <a:gd name="T9" fmla="*/ 460 h 1581"/>
              <a:gd name="T10" fmla="*/ 0 w 1222"/>
              <a:gd name="T11" fmla="*/ 794 h 1581"/>
              <a:gd name="T12" fmla="*/ 17 w 1222"/>
              <a:gd name="T13" fmla="*/ 1120 h 1581"/>
              <a:gd name="T14" fmla="*/ 502 w 1222"/>
              <a:gd name="T15" fmla="*/ 1530 h 1581"/>
              <a:gd name="T16" fmla="*/ 493 w 1222"/>
              <a:gd name="T17" fmla="*/ 1112 h 1581"/>
              <a:gd name="T18" fmla="*/ 284 w 1222"/>
              <a:gd name="T19" fmla="*/ 1120 h 1581"/>
              <a:gd name="T20" fmla="*/ 284 w 1222"/>
              <a:gd name="T21" fmla="*/ 794 h 1581"/>
              <a:gd name="T22" fmla="*/ 284 w 1222"/>
              <a:gd name="T23" fmla="*/ 460 h 1581"/>
              <a:gd name="T24" fmla="*/ 493 w 1222"/>
              <a:gd name="T25" fmla="*/ 468 h 1581"/>
              <a:gd name="T26" fmla="*/ 502 w 1222"/>
              <a:gd name="T27" fmla="*/ 58 h 1581"/>
              <a:gd name="T28" fmla="*/ 17 w 1222"/>
              <a:gd name="T29" fmla="*/ 460 h 1581"/>
              <a:gd name="T30" fmla="*/ 602 w 1222"/>
              <a:gd name="T31" fmla="*/ 911 h 1581"/>
              <a:gd name="T32" fmla="*/ 493 w 1222"/>
              <a:gd name="T33" fmla="*/ 861 h 1581"/>
              <a:gd name="T34" fmla="*/ 543 w 1222"/>
              <a:gd name="T35" fmla="*/ 828 h 1581"/>
              <a:gd name="T36" fmla="*/ 610 w 1222"/>
              <a:gd name="T37" fmla="*/ 778 h 1581"/>
              <a:gd name="T38" fmla="*/ 627 w 1222"/>
              <a:gd name="T39" fmla="*/ 660 h 1581"/>
              <a:gd name="T40" fmla="*/ 476 w 1222"/>
              <a:gd name="T41" fmla="*/ 677 h 1581"/>
              <a:gd name="T42" fmla="*/ 510 w 1222"/>
              <a:gd name="T43" fmla="*/ 736 h 1581"/>
              <a:gd name="T44" fmla="*/ 560 w 1222"/>
              <a:gd name="T45" fmla="*/ 677 h 1581"/>
              <a:gd name="T46" fmla="*/ 585 w 1222"/>
              <a:gd name="T47" fmla="*/ 719 h 1581"/>
              <a:gd name="T48" fmla="*/ 502 w 1222"/>
              <a:gd name="T49" fmla="*/ 803 h 1581"/>
              <a:gd name="T50" fmla="*/ 410 w 1222"/>
              <a:gd name="T51" fmla="*/ 911 h 1581"/>
              <a:gd name="T52" fmla="*/ 819 w 1222"/>
              <a:gd name="T53" fmla="*/ 811 h 1581"/>
              <a:gd name="T54" fmla="*/ 794 w 1222"/>
              <a:gd name="T55" fmla="*/ 635 h 1581"/>
              <a:gd name="T56" fmla="*/ 644 w 1222"/>
              <a:gd name="T57" fmla="*/ 853 h 1581"/>
              <a:gd name="T58" fmla="*/ 744 w 1222"/>
              <a:gd name="T59" fmla="*/ 911 h 1581"/>
              <a:gd name="T60" fmla="*/ 803 w 1222"/>
              <a:gd name="T61" fmla="*/ 853 h 1581"/>
              <a:gd name="T62" fmla="*/ 844 w 1222"/>
              <a:gd name="T63" fmla="*/ 811 h 1581"/>
              <a:gd name="T64" fmla="*/ 786 w 1222"/>
              <a:gd name="T65" fmla="*/ 686 h 1581"/>
              <a:gd name="T66" fmla="*/ 694 w 1222"/>
              <a:gd name="T67" fmla="*/ 811 h 1581"/>
              <a:gd name="T68" fmla="*/ 694 w 1222"/>
              <a:gd name="T69" fmla="*/ 811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p:spPr>
        <p:txBody>
          <a:bodyPr wrap="none" lIns="243785" tIns="121892" rIns="243785" bIns="121892" anchor="ctr"/>
          <a:lstStyle/>
          <a:p>
            <a:pPr>
              <a:defRPr/>
            </a:pPr>
            <a:endParaRPr lang="en-US" sz="2400" dirty="0">
              <a:latin typeface="微软雅黑" panose="020B0503020204020204" pitchFamily="34" charset="-122"/>
              <a:ea typeface="微软雅黑" panose="020B0503020204020204" pitchFamily="34" charset="-122"/>
            </a:endParaRPr>
          </a:p>
        </p:txBody>
      </p:sp>
      <p:sp>
        <p:nvSpPr>
          <p:cNvPr id="53" name="Freeform 106"/>
          <p:cNvSpPr>
            <a:spLocks noChangeAspect="1" noChangeArrowheads="1"/>
          </p:cNvSpPr>
          <p:nvPr/>
        </p:nvSpPr>
        <p:spPr bwMode="auto">
          <a:xfrm>
            <a:off x="5811954" y="2538577"/>
            <a:ext cx="555172" cy="480467"/>
          </a:xfrm>
          <a:custGeom>
            <a:avLst/>
            <a:gdLst>
              <a:gd name="T0" fmla="*/ 502 w 1013"/>
              <a:gd name="T1" fmla="*/ 0 h 879"/>
              <a:gd name="T2" fmla="*/ 0 w 1013"/>
              <a:gd name="T3" fmla="*/ 351 h 879"/>
              <a:gd name="T4" fmla="*/ 193 w 1013"/>
              <a:gd name="T5" fmla="*/ 636 h 879"/>
              <a:gd name="T6" fmla="*/ 92 w 1013"/>
              <a:gd name="T7" fmla="*/ 862 h 879"/>
              <a:gd name="T8" fmla="*/ 92 w 1013"/>
              <a:gd name="T9" fmla="*/ 878 h 879"/>
              <a:gd name="T10" fmla="*/ 101 w 1013"/>
              <a:gd name="T11" fmla="*/ 878 h 879"/>
              <a:gd name="T12" fmla="*/ 109 w 1013"/>
              <a:gd name="T13" fmla="*/ 878 h 879"/>
              <a:gd name="T14" fmla="*/ 485 w 1013"/>
              <a:gd name="T15" fmla="*/ 711 h 879"/>
              <a:gd name="T16" fmla="*/ 502 w 1013"/>
              <a:gd name="T17" fmla="*/ 711 h 879"/>
              <a:gd name="T18" fmla="*/ 1012 w 1013"/>
              <a:gd name="T19" fmla="*/ 351 h 879"/>
              <a:gd name="T20" fmla="*/ 502 w 1013"/>
              <a:gd name="T21" fmla="*/ 0 h 879"/>
              <a:gd name="T22" fmla="*/ 502 w 1013"/>
              <a:gd name="T23" fmla="*/ 0 h 879"/>
              <a:gd name="T24" fmla="*/ 502 w 1013"/>
              <a:gd name="T25" fmla="*/ 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3" h="879">
                <a:moveTo>
                  <a:pt x="502" y="0"/>
                </a:moveTo>
                <a:cubicBezTo>
                  <a:pt x="226" y="0"/>
                  <a:pt x="0" y="159"/>
                  <a:pt x="0" y="351"/>
                </a:cubicBezTo>
                <a:cubicBezTo>
                  <a:pt x="0" y="469"/>
                  <a:pt x="67" y="569"/>
                  <a:pt x="193" y="636"/>
                </a:cubicBezTo>
                <a:cubicBezTo>
                  <a:pt x="176" y="711"/>
                  <a:pt x="142" y="811"/>
                  <a:pt x="92" y="862"/>
                </a:cubicBezTo>
                <a:cubicBezTo>
                  <a:pt x="92" y="870"/>
                  <a:pt x="92" y="870"/>
                  <a:pt x="92" y="878"/>
                </a:cubicBezTo>
                <a:lnTo>
                  <a:pt x="101" y="878"/>
                </a:lnTo>
                <a:lnTo>
                  <a:pt x="109" y="878"/>
                </a:lnTo>
                <a:cubicBezTo>
                  <a:pt x="118" y="878"/>
                  <a:pt x="335" y="862"/>
                  <a:pt x="485" y="711"/>
                </a:cubicBezTo>
                <a:cubicBezTo>
                  <a:pt x="485" y="711"/>
                  <a:pt x="494" y="711"/>
                  <a:pt x="502" y="711"/>
                </a:cubicBezTo>
                <a:cubicBezTo>
                  <a:pt x="786" y="711"/>
                  <a:pt x="1012" y="552"/>
                  <a:pt x="1012" y="351"/>
                </a:cubicBezTo>
                <a:cubicBezTo>
                  <a:pt x="1012" y="159"/>
                  <a:pt x="786" y="0"/>
                  <a:pt x="502" y="0"/>
                </a:cubicBezTo>
                <a:close/>
                <a:moveTo>
                  <a:pt x="502" y="0"/>
                </a:moveTo>
                <a:lnTo>
                  <a:pt x="502" y="0"/>
                </a:lnTo>
                <a:close/>
              </a:path>
            </a:pathLst>
          </a:custGeom>
          <a:blipFill dpi="0" rotWithShape="1">
            <a:blip r:embed="rId6" cstate="print">
              <a:extLst>
                <a:ext uri="{28A0092B-C50C-407E-A947-70E740481C1C}">
                  <a14:useLocalDpi xmlns:a14="http://schemas.microsoft.com/office/drawing/2010/main" val="0"/>
                </a:ext>
              </a:extLst>
            </a:blip>
            <a:srcRect/>
            <a:stretch>
              <a:fillRect/>
            </a:stretch>
          </a:blipFill>
          <a:ln>
            <a:noFill/>
          </a:ln>
          <a:effectLst/>
        </p:spPr>
        <p:txBody>
          <a:bodyPr wrap="none" lIns="243785" tIns="121892" rIns="243785" bIns="121892" anchor="ctr"/>
          <a:lstStyle/>
          <a:p>
            <a:pPr>
              <a:defRPr/>
            </a:pPr>
            <a:endParaRPr lang="en-US" sz="2400" dirty="0">
              <a:latin typeface="微软雅黑" panose="020B0503020204020204" pitchFamily="34" charset="-122"/>
              <a:ea typeface="微软雅黑" panose="020B0503020204020204" pitchFamily="34" charset="-122"/>
            </a:endParaRPr>
          </a:p>
        </p:txBody>
      </p:sp>
      <p:sp>
        <p:nvSpPr>
          <p:cNvPr id="54" name="Freeform 237"/>
          <p:cNvSpPr>
            <a:spLocks noChangeAspect="1" noChangeArrowheads="1"/>
          </p:cNvSpPr>
          <p:nvPr/>
        </p:nvSpPr>
        <p:spPr bwMode="auto">
          <a:xfrm>
            <a:off x="5832946" y="3584593"/>
            <a:ext cx="513189" cy="376998"/>
          </a:xfrm>
          <a:custGeom>
            <a:avLst/>
            <a:gdLst>
              <a:gd name="T0" fmla="*/ 586 w 1347"/>
              <a:gd name="T1" fmla="*/ 602 h 987"/>
              <a:gd name="T2" fmla="*/ 502 w 1347"/>
              <a:gd name="T3" fmla="*/ 535 h 987"/>
              <a:gd name="T4" fmla="*/ 42 w 1347"/>
              <a:gd name="T5" fmla="*/ 117 h 987"/>
              <a:gd name="T6" fmla="*/ 17 w 1347"/>
              <a:gd name="T7" fmla="*/ 33 h 987"/>
              <a:gd name="T8" fmla="*/ 92 w 1347"/>
              <a:gd name="T9" fmla="*/ 0 h 987"/>
              <a:gd name="T10" fmla="*/ 1255 w 1347"/>
              <a:gd name="T11" fmla="*/ 0 h 987"/>
              <a:gd name="T12" fmla="*/ 1330 w 1347"/>
              <a:gd name="T13" fmla="*/ 41 h 987"/>
              <a:gd name="T14" fmla="*/ 1305 w 1347"/>
              <a:gd name="T15" fmla="*/ 125 h 987"/>
              <a:gd name="T16" fmla="*/ 803 w 1347"/>
              <a:gd name="T17" fmla="*/ 576 h 987"/>
              <a:gd name="T18" fmla="*/ 586 w 1347"/>
              <a:gd name="T19" fmla="*/ 602 h 987"/>
              <a:gd name="T20" fmla="*/ 92 w 1347"/>
              <a:gd name="T21" fmla="*/ 986 h 987"/>
              <a:gd name="T22" fmla="*/ 0 w 1347"/>
              <a:gd name="T23" fmla="*/ 894 h 987"/>
              <a:gd name="T24" fmla="*/ 0 w 1347"/>
              <a:gd name="T25" fmla="*/ 225 h 987"/>
              <a:gd name="T26" fmla="*/ 42 w 1347"/>
              <a:gd name="T27" fmla="*/ 217 h 987"/>
              <a:gd name="T28" fmla="*/ 234 w 1347"/>
              <a:gd name="T29" fmla="*/ 409 h 987"/>
              <a:gd name="T30" fmla="*/ 251 w 1347"/>
              <a:gd name="T31" fmla="*/ 493 h 987"/>
              <a:gd name="T32" fmla="*/ 109 w 1347"/>
              <a:gd name="T33" fmla="*/ 827 h 987"/>
              <a:gd name="T34" fmla="*/ 126 w 1347"/>
              <a:gd name="T35" fmla="*/ 827 h 987"/>
              <a:gd name="T36" fmla="*/ 318 w 1347"/>
              <a:gd name="T37" fmla="*/ 576 h 987"/>
              <a:gd name="T38" fmla="*/ 393 w 1347"/>
              <a:gd name="T39" fmla="*/ 568 h 987"/>
              <a:gd name="T40" fmla="*/ 477 w 1347"/>
              <a:gd name="T41" fmla="*/ 643 h 987"/>
              <a:gd name="T42" fmla="*/ 569 w 1347"/>
              <a:gd name="T43" fmla="*/ 694 h 987"/>
              <a:gd name="T44" fmla="*/ 820 w 1347"/>
              <a:gd name="T45" fmla="*/ 677 h 987"/>
              <a:gd name="T46" fmla="*/ 945 w 1347"/>
              <a:gd name="T47" fmla="*/ 568 h 987"/>
              <a:gd name="T48" fmla="*/ 1020 w 1347"/>
              <a:gd name="T49" fmla="*/ 576 h 987"/>
              <a:gd name="T50" fmla="*/ 1229 w 1347"/>
              <a:gd name="T51" fmla="*/ 853 h 987"/>
              <a:gd name="T52" fmla="*/ 1238 w 1347"/>
              <a:gd name="T53" fmla="*/ 844 h 987"/>
              <a:gd name="T54" fmla="*/ 1096 w 1347"/>
              <a:gd name="T55" fmla="*/ 493 h 987"/>
              <a:gd name="T56" fmla="*/ 1112 w 1347"/>
              <a:gd name="T57" fmla="*/ 409 h 987"/>
              <a:gd name="T58" fmla="*/ 1313 w 1347"/>
              <a:gd name="T59" fmla="*/ 217 h 987"/>
              <a:gd name="T60" fmla="*/ 1346 w 1347"/>
              <a:gd name="T61" fmla="*/ 225 h 987"/>
              <a:gd name="T62" fmla="*/ 1346 w 1347"/>
              <a:gd name="T63" fmla="*/ 903 h 987"/>
              <a:gd name="T64" fmla="*/ 1246 w 1347"/>
              <a:gd name="T65" fmla="*/ 986 h 987"/>
              <a:gd name="T66" fmla="*/ 92 w 1347"/>
              <a:gd name="T67" fmla="*/ 986 h 987"/>
              <a:gd name="T68" fmla="*/ 92 w 1347"/>
              <a:gd name="T69" fmla="*/ 986 h 987"/>
              <a:gd name="T70" fmla="*/ 92 w 1347"/>
              <a:gd name="T71" fmla="*/ 986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7" h="987">
                <a:moveTo>
                  <a:pt x="586" y="602"/>
                </a:moveTo>
                <a:cubicBezTo>
                  <a:pt x="561" y="585"/>
                  <a:pt x="519" y="560"/>
                  <a:pt x="502" y="535"/>
                </a:cubicBezTo>
                <a:cubicBezTo>
                  <a:pt x="42" y="117"/>
                  <a:pt x="42" y="117"/>
                  <a:pt x="42" y="117"/>
                </a:cubicBezTo>
                <a:cubicBezTo>
                  <a:pt x="26" y="100"/>
                  <a:pt x="9" y="58"/>
                  <a:pt x="17" y="33"/>
                </a:cubicBezTo>
                <a:cubicBezTo>
                  <a:pt x="34" y="17"/>
                  <a:pt x="51" y="0"/>
                  <a:pt x="92" y="0"/>
                </a:cubicBezTo>
                <a:cubicBezTo>
                  <a:pt x="1255" y="0"/>
                  <a:pt x="1255" y="0"/>
                  <a:pt x="1255" y="0"/>
                </a:cubicBezTo>
                <a:cubicBezTo>
                  <a:pt x="1255" y="0"/>
                  <a:pt x="1305" y="0"/>
                  <a:pt x="1330" y="41"/>
                </a:cubicBezTo>
                <a:cubicBezTo>
                  <a:pt x="1346" y="67"/>
                  <a:pt x="1330" y="108"/>
                  <a:pt x="1305" y="125"/>
                </a:cubicBezTo>
                <a:cubicBezTo>
                  <a:pt x="803" y="576"/>
                  <a:pt x="803" y="576"/>
                  <a:pt x="803" y="576"/>
                </a:cubicBezTo>
                <a:cubicBezTo>
                  <a:pt x="803" y="576"/>
                  <a:pt x="711" y="652"/>
                  <a:pt x="586" y="602"/>
                </a:cubicBezTo>
                <a:close/>
                <a:moveTo>
                  <a:pt x="92" y="986"/>
                </a:moveTo>
                <a:cubicBezTo>
                  <a:pt x="92" y="986"/>
                  <a:pt x="0" y="978"/>
                  <a:pt x="0" y="894"/>
                </a:cubicBezTo>
                <a:cubicBezTo>
                  <a:pt x="0" y="225"/>
                  <a:pt x="0" y="225"/>
                  <a:pt x="0" y="225"/>
                </a:cubicBezTo>
                <a:cubicBezTo>
                  <a:pt x="0" y="200"/>
                  <a:pt x="17" y="192"/>
                  <a:pt x="42" y="217"/>
                </a:cubicBezTo>
                <a:cubicBezTo>
                  <a:pt x="234" y="409"/>
                  <a:pt x="234" y="409"/>
                  <a:pt x="234" y="409"/>
                </a:cubicBezTo>
                <a:cubicBezTo>
                  <a:pt x="260" y="426"/>
                  <a:pt x="268" y="468"/>
                  <a:pt x="251" y="493"/>
                </a:cubicBezTo>
                <a:cubicBezTo>
                  <a:pt x="109" y="827"/>
                  <a:pt x="109" y="827"/>
                  <a:pt x="109" y="827"/>
                </a:cubicBezTo>
                <a:cubicBezTo>
                  <a:pt x="101" y="853"/>
                  <a:pt x="109" y="853"/>
                  <a:pt x="126" y="827"/>
                </a:cubicBezTo>
                <a:cubicBezTo>
                  <a:pt x="318" y="576"/>
                  <a:pt x="318" y="576"/>
                  <a:pt x="318" y="576"/>
                </a:cubicBezTo>
                <a:cubicBezTo>
                  <a:pt x="343" y="552"/>
                  <a:pt x="368" y="552"/>
                  <a:pt x="393" y="568"/>
                </a:cubicBezTo>
                <a:cubicBezTo>
                  <a:pt x="477" y="643"/>
                  <a:pt x="477" y="643"/>
                  <a:pt x="477" y="643"/>
                </a:cubicBezTo>
                <a:cubicBezTo>
                  <a:pt x="502" y="660"/>
                  <a:pt x="544" y="685"/>
                  <a:pt x="569" y="694"/>
                </a:cubicBezTo>
                <a:cubicBezTo>
                  <a:pt x="636" y="710"/>
                  <a:pt x="744" y="735"/>
                  <a:pt x="820" y="677"/>
                </a:cubicBezTo>
                <a:cubicBezTo>
                  <a:pt x="945" y="568"/>
                  <a:pt x="945" y="568"/>
                  <a:pt x="945" y="568"/>
                </a:cubicBezTo>
                <a:cubicBezTo>
                  <a:pt x="970" y="552"/>
                  <a:pt x="1004" y="552"/>
                  <a:pt x="1020" y="576"/>
                </a:cubicBezTo>
                <a:cubicBezTo>
                  <a:pt x="1229" y="853"/>
                  <a:pt x="1229" y="853"/>
                  <a:pt x="1229" y="853"/>
                </a:cubicBezTo>
                <a:cubicBezTo>
                  <a:pt x="1246" y="877"/>
                  <a:pt x="1246" y="869"/>
                  <a:pt x="1238" y="844"/>
                </a:cubicBezTo>
                <a:cubicBezTo>
                  <a:pt x="1096" y="493"/>
                  <a:pt x="1096" y="493"/>
                  <a:pt x="1096" y="493"/>
                </a:cubicBezTo>
                <a:cubicBezTo>
                  <a:pt x="1079" y="468"/>
                  <a:pt x="1087" y="434"/>
                  <a:pt x="1112" y="409"/>
                </a:cubicBezTo>
                <a:cubicBezTo>
                  <a:pt x="1313" y="217"/>
                  <a:pt x="1313" y="217"/>
                  <a:pt x="1313" y="217"/>
                </a:cubicBezTo>
                <a:cubicBezTo>
                  <a:pt x="1330" y="192"/>
                  <a:pt x="1346" y="200"/>
                  <a:pt x="1346" y="225"/>
                </a:cubicBezTo>
                <a:cubicBezTo>
                  <a:pt x="1346" y="903"/>
                  <a:pt x="1346" y="903"/>
                  <a:pt x="1346" y="903"/>
                </a:cubicBezTo>
                <a:cubicBezTo>
                  <a:pt x="1346" y="903"/>
                  <a:pt x="1338" y="986"/>
                  <a:pt x="1246" y="986"/>
                </a:cubicBezTo>
                <a:cubicBezTo>
                  <a:pt x="92" y="986"/>
                  <a:pt x="92" y="986"/>
                  <a:pt x="92" y="986"/>
                </a:cubicBezTo>
                <a:close/>
                <a:moveTo>
                  <a:pt x="92" y="986"/>
                </a:moveTo>
                <a:lnTo>
                  <a:pt x="92" y="986"/>
                </a:ln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a:noFill/>
          </a:ln>
          <a:effectLst/>
        </p:spPr>
        <p:txBody>
          <a:bodyPr wrap="none" lIns="121893" tIns="60946" rIns="121893" bIns="60946" anchor="ctr"/>
          <a:lstStyle/>
          <a:p>
            <a:pPr>
              <a:defRPr/>
            </a:pPr>
            <a:endParaRPr lang="en-US" sz="1050" dirty="0">
              <a:latin typeface="微软雅黑" panose="020B0503020204020204" pitchFamily="34" charset="-122"/>
              <a:ea typeface="微软雅黑" panose="020B0503020204020204" pitchFamily="34" charset="-122"/>
            </a:endParaRPr>
          </a:p>
        </p:txBody>
      </p:sp>
      <p:sp>
        <p:nvSpPr>
          <p:cNvPr id="55" name="Freeform 290"/>
          <p:cNvSpPr>
            <a:spLocks noChangeAspect="1" noChangeArrowheads="1"/>
          </p:cNvSpPr>
          <p:nvPr/>
        </p:nvSpPr>
        <p:spPr bwMode="auto">
          <a:xfrm>
            <a:off x="5776238" y="4515015"/>
            <a:ext cx="626606" cy="485329"/>
          </a:xfrm>
          <a:custGeom>
            <a:avLst/>
            <a:gdLst>
              <a:gd name="T0" fmla="*/ 995 w 996"/>
              <a:gd name="T1" fmla="*/ 409 h 770"/>
              <a:gd name="T2" fmla="*/ 836 w 996"/>
              <a:gd name="T3" fmla="*/ 409 h 770"/>
              <a:gd name="T4" fmla="*/ 543 w 996"/>
              <a:gd name="T5" fmla="*/ 192 h 770"/>
              <a:gd name="T6" fmla="*/ 384 w 996"/>
              <a:gd name="T7" fmla="*/ 275 h 770"/>
              <a:gd name="T8" fmla="*/ 360 w 996"/>
              <a:gd name="T9" fmla="*/ 158 h 770"/>
              <a:gd name="T10" fmla="*/ 702 w 996"/>
              <a:gd name="T11" fmla="*/ 33 h 770"/>
              <a:gd name="T12" fmla="*/ 836 w 996"/>
              <a:gd name="T13" fmla="*/ 133 h 770"/>
              <a:gd name="T14" fmla="*/ 334 w 996"/>
              <a:gd name="T15" fmla="*/ 626 h 770"/>
              <a:gd name="T16" fmla="*/ 276 w 996"/>
              <a:gd name="T17" fmla="*/ 551 h 770"/>
              <a:gd name="T18" fmla="*/ 209 w 996"/>
              <a:gd name="T19" fmla="*/ 484 h 770"/>
              <a:gd name="T20" fmla="*/ 109 w 996"/>
              <a:gd name="T21" fmla="*/ 434 h 770"/>
              <a:gd name="T22" fmla="*/ 159 w 996"/>
              <a:gd name="T23" fmla="*/ 535 h 770"/>
              <a:gd name="T24" fmla="*/ 226 w 996"/>
              <a:gd name="T25" fmla="*/ 602 h 770"/>
              <a:gd name="T26" fmla="*/ 293 w 996"/>
              <a:gd name="T27" fmla="*/ 668 h 770"/>
              <a:gd name="T28" fmla="*/ 393 w 996"/>
              <a:gd name="T29" fmla="*/ 727 h 770"/>
              <a:gd name="T30" fmla="*/ 334 w 996"/>
              <a:gd name="T31" fmla="*/ 626 h 770"/>
              <a:gd name="T32" fmla="*/ 594 w 996"/>
              <a:gd name="T33" fmla="*/ 267 h 770"/>
              <a:gd name="T34" fmla="*/ 443 w 996"/>
              <a:gd name="T35" fmla="*/ 301 h 770"/>
              <a:gd name="T36" fmla="*/ 284 w 996"/>
              <a:gd name="T37" fmla="*/ 217 h 770"/>
              <a:gd name="T38" fmla="*/ 460 w 996"/>
              <a:gd name="T39" fmla="*/ 50 h 770"/>
              <a:gd name="T40" fmla="*/ 184 w 996"/>
              <a:gd name="T41" fmla="*/ 100 h 770"/>
              <a:gd name="T42" fmla="*/ 0 w 996"/>
              <a:gd name="T43" fmla="*/ 66 h 770"/>
              <a:gd name="T44" fmla="*/ 50 w 996"/>
              <a:gd name="T45" fmla="*/ 443 h 770"/>
              <a:gd name="T46" fmla="*/ 234 w 996"/>
              <a:gd name="T47" fmla="*/ 392 h 770"/>
              <a:gd name="T48" fmla="*/ 293 w 996"/>
              <a:gd name="T49" fmla="*/ 468 h 770"/>
              <a:gd name="T50" fmla="*/ 360 w 996"/>
              <a:gd name="T51" fmla="*/ 535 h 770"/>
              <a:gd name="T52" fmla="*/ 426 w 996"/>
              <a:gd name="T53" fmla="*/ 610 h 770"/>
              <a:gd name="T54" fmla="*/ 477 w 996"/>
              <a:gd name="T55" fmla="*/ 727 h 770"/>
              <a:gd name="T56" fmla="*/ 543 w 996"/>
              <a:gd name="T57" fmla="*/ 660 h 770"/>
              <a:gd name="T58" fmla="*/ 485 w 996"/>
              <a:gd name="T59" fmla="*/ 585 h 770"/>
              <a:gd name="T60" fmla="*/ 569 w 996"/>
              <a:gd name="T61" fmla="*/ 668 h 770"/>
              <a:gd name="T62" fmla="*/ 627 w 996"/>
              <a:gd name="T63" fmla="*/ 602 h 770"/>
              <a:gd name="T64" fmla="*/ 652 w 996"/>
              <a:gd name="T65" fmla="*/ 610 h 770"/>
              <a:gd name="T66" fmla="*/ 719 w 996"/>
              <a:gd name="T67" fmla="*/ 543 h 770"/>
              <a:gd name="T68" fmla="*/ 727 w 996"/>
              <a:gd name="T69" fmla="*/ 526 h 770"/>
              <a:gd name="T70" fmla="*/ 786 w 996"/>
              <a:gd name="T71" fmla="*/ 535 h 770"/>
              <a:gd name="T72" fmla="*/ 786 w 996"/>
              <a:gd name="T73" fmla="*/ 46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6" h="770">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blipFill dpi="0" rotWithShape="1">
            <a:blip r:embed="rId8" cstate="print">
              <a:extLst>
                <a:ext uri="{28A0092B-C50C-407E-A947-70E740481C1C}">
                  <a14:useLocalDpi xmlns:a14="http://schemas.microsoft.com/office/drawing/2010/main" val="0"/>
                </a:ext>
              </a:extLst>
            </a:blip>
            <a:srcRect/>
            <a:stretch>
              <a:fillRect/>
            </a:stretch>
          </a:blipFill>
          <a:ln>
            <a:noFill/>
          </a:ln>
          <a:effectLst/>
        </p:spPr>
        <p:txBody>
          <a:bodyPr wrap="none" lIns="182843" tIns="91422" rIns="182843" bIns="91422" anchor="ctr"/>
          <a:lstStyle/>
          <a:p>
            <a:pPr>
              <a:defRPr/>
            </a:pPr>
            <a:endParaRPr lang="en-US" sz="2400" dirty="0">
              <a:latin typeface="微软雅黑" panose="020B0503020204020204" pitchFamily="34" charset="-122"/>
              <a:ea typeface="微软雅黑" panose="020B0503020204020204" pitchFamily="34" charset="-122"/>
            </a:endParaRPr>
          </a:p>
        </p:txBody>
      </p:sp>
      <p:sp>
        <p:nvSpPr>
          <p:cNvPr id="56" name="Title 20"/>
          <p:cNvSpPr txBox="1"/>
          <p:nvPr/>
        </p:nvSpPr>
        <p:spPr>
          <a:xfrm>
            <a:off x="3781034" y="2403198"/>
            <a:ext cx="1169496" cy="363148"/>
          </a:xfrm>
          <a:prstGeom prst="rect">
            <a:avLst/>
          </a:prstGeom>
        </p:spPr>
        <p:txBody>
          <a:bodyPr vert="horz" wrap="none" lIns="121893" tIns="60946" rIns="121893" bIns="6094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cs typeface="Lato Light"/>
              </a:rPr>
              <a:t>填写描述内容</a:t>
            </a:r>
            <a:endParaRPr 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Lato Light"/>
            </a:endParaRPr>
          </a:p>
        </p:txBody>
      </p:sp>
      <p:sp>
        <p:nvSpPr>
          <p:cNvPr id="57" name="Title 20"/>
          <p:cNvSpPr txBox="1"/>
          <p:nvPr/>
        </p:nvSpPr>
        <p:spPr>
          <a:xfrm>
            <a:off x="3784621" y="3402099"/>
            <a:ext cx="1169496" cy="363148"/>
          </a:xfrm>
          <a:prstGeom prst="rect">
            <a:avLst/>
          </a:prstGeom>
        </p:spPr>
        <p:txBody>
          <a:bodyPr vert="horz" wrap="none" lIns="121893" tIns="60946" rIns="121893" bIns="6094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cs typeface="Lato Light"/>
              </a:rPr>
              <a:t>填写描述内容</a:t>
            </a:r>
            <a:endPar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Lato Light"/>
            </a:endParaRPr>
          </a:p>
        </p:txBody>
      </p:sp>
      <p:sp>
        <p:nvSpPr>
          <p:cNvPr id="58" name="Title 20"/>
          <p:cNvSpPr txBox="1"/>
          <p:nvPr/>
        </p:nvSpPr>
        <p:spPr>
          <a:xfrm>
            <a:off x="3781034" y="4370378"/>
            <a:ext cx="1169496" cy="363148"/>
          </a:xfrm>
          <a:prstGeom prst="rect">
            <a:avLst/>
          </a:prstGeom>
        </p:spPr>
        <p:txBody>
          <a:bodyPr vert="horz" wrap="none" lIns="121893" tIns="60946" rIns="121893" bIns="6094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cs typeface="Lato Light"/>
              </a:rPr>
              <a:t>填写描述内容</a:t>
            </a:r>
            <a:endPar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Lato Light"/>
            </a:endParaRPr>
          </a:p>
        </p:txBody>
      </p:sp>
      <p:sp>
        <p:nvSpPr>
          <p:cNvPr id="59" name="Title 20"/>
          <p:cNvSpPr txBox="1"/>
          <p:nvPr/>
        </p:nvSpPr>
        <p:spPr>
          <a:xfrm>
            <a:off x="3784621" y="5362781"/>
            <a:ext cx="1169496" cy="363148"/>
          </a:xfrm>
          <a:prstGeom prst="rect">
            <a:avLst/>
          </a:prstGeom>
        </p:spPr>
        <p:txBody>
          <a:bodyPr vert="horz" wrap="none" lIns="121893" tIns="60946" rIns="121893" bIns="6094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cs typeface="Lato Light"/>
              </a:rPr>
              <a:t>填写描述内容</a:t>
            </a:r>
            <a:endPar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Lato Light"/>
            </a:endParaRPr>
          </a:p>
        </p:txBody>
      </p:sp>
      <p:pic>
        <p:nvPicPr>
          <p:cNvPr id="60" name="图片 5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53164" y="0"/>
            <a:ext cx="1842836" cy="6858000"/>
          </a:xfrm>
          <a:prstGeom prst="rect">
            <a:avLst/>
          </a:prstGeom>
        </p:spPr>
      </p:pic>
      <p:sp>
        <p:nvSpPr>
          <p:cNvPr id="61" name="文本框 60"/>
          <p:cNvSpPr txBox="1"/>
          <p:nvPr/>
        </p:nvSpPr>
        <p:spPr>
          <a:xfrm rot="5400000">
            <a:off x="8924045" y="3410908"/>
            <a:ext cx="5335171" cy="3046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spc="600" dirty="0">
                <a:latin typeface="Lucida Calligraphy" panose="03010101010101010101" charset="0"/>
                <a:ea typeface="华文细黑" panose="02010600040101010101" charset="-122"/>
                <a:sym typeface="+mn-ea"/>
              </a:rPr>
              <a:t>B</a:t>
            </a:r>
            <a:r>
              <a:rPr lang="en-US" altLang="zh-CN" sz="1200" spc="600" baseline="0" dirty="0">
                <a:latin typeface="Lucida Calligraphy" panose="03010101010101010101" charset="0"/>
                <a:ea typeface="华文细黑" panose="02010600040101010101" charset="-122"/>
                <a:sym typeface="+mn-ea"/>
              </a:rPr>
              <a:t>    </a:t>
            </a:r>
            <a:r>
              <a:rPr lang="en-US" altLang="zh-CN" sz="1200" spc="600" dirty="0">
                <a:latin typeface="Lucida Calligraphy" panose="03010101010101010101" charset="0"/>
                <a:ea typeface="华文细黑" panose="02010600040101010101" charset="-122"/>
                <a:sym typeface="+mn-ea"/>
              </a:rPr>
              <a:t>U    S    I    N    E    S    </a:t>
            </a:r>
            <a:r>
              <a:rPr lang="en-US" altLang="zh-CN" sz="1200" spc="600" dirty="0" err="1">
                <a:latin typeface="Lucida Calligraphy" panose="03010101010101010101" charset="0"/>
                <a:ea typeface="华文细黑" panose="02010600040101010101" charset="-122"/>
                <a:sym typeface="+mn-ea"/>
              </a:rPr>
              <a:t>S</a:t>
            </a:r>
            <a:endParaRPr lang="en-US" altLang="zh-CN" sz="1200" spc="600" dirty="0">
              <a:latin typeface="Lucida Calligraphy" panose="03010101010101010101" charset="0"/>
              <a:ea typeface="华文细黑" panose="02010600040101010101" charset="-122"/>
              <a:sym typeface="+mn-ea"/>
            </a:endParaRPr>
          </a:p>
        </p:txBody>
      </p:sp>
      <p:pic>
        <p:nvPicPr>
          <p:cNvPr id="62" name="图片 61"/>
          <p:cNvPicPr>
            <a:picLocks noChangeAspect="1"/>
          </p:cNvPicPr>
          <p:nvPr/>
        </p:nvPicPr>
        <p:blipFill rotWithShape="1">
          <a:blip r:embed="rId10">
            <a:extLst>
              <a:ext uri="{28A0092B-C50C-407E-A947-70E740481C1C}">
                <a14:useLocalDpi xmlns:a14="http://schemas.microsoft.com/office/drawing/2010/main" val="0"/>
              </a:ext>
            </a:extLst>
          </a:blip>
          <a:srcRect l="71640" t="16551" r="3808" b="58161"/>
          <a:stretch>
            <a:fillRect/>
          </a:stretch>
        </p:blipFill>
        <p:spPr>
          <a:xfrm>
            <a:off x="8570150" y="710590"/>
            <a:ext cx="1387106" cy="1428667"/>
          </a:xfrm>
          <a:prstGeom prst="rect">
            <a:avLst/>
          </a:prstGeom>
        </p:spPr>
      </p:pic>
      <p:pic>
        <p:nvPicPr>
          <p:cNvPr id="63" name="图片 62"/>
          <p:cNvPicPr>
            <a:picLocks noChangeAspect="1"/>
          </p:cNvPicPr>
          <p:nvPr/>
        </p:nvPicPr>
        <p:blipFill rotWithShape="1">
          <a:blip r:embed="rId10">
            <a:extLst>
              <a:ext uri="{28A0092B-C50C-407E-A947-70E740481C1C}">
                <a14:useLocalDpi xmlns:a14="http://schemas.microsoft.com/office/drawing/2010/main" val="0"/>
              </a:ext>
            </a:extLst>
          </a:blip>
          <a:srcRect l="10123" t="37609" r="68912" b="42535"/>
          <a:stretch>
            <a:fillRect/>
          </a:stretch>
        </p:blipFill>
        <p:spPr>
          <a:xfrm>
            <a:off x="8234934" y="5776256"/>
            <a:ext cx="1028769" cy="974324"/>
          </a:xfrm>
          <a:prstGeom prst="rect">
            <a:avLst/>
          </a:prstGeom>
        </p:spPr>
      </p:pic>
      <p:pic>
        <p:nvPicPr>
          <p:cNvPr id="64" name="图片 63"/>
          <p:cNvPicPr>
            <a:picLocks noChangeAspect="1"/>
          </p:cNvPicPr>
          <p:nvPr/>
        </p:nvPicPr>
        <p:blipFill rotWithShape="1">
          <a:blip r:embed="rId10">
            <a:extLst>
              <a:ext uri="{28A0092B-C50C-407E-A947-70E740481C1C}">
                <a14:useLocalDpi xmlns:a14="http://schemas.microsoft.com/office/drawing/2010/main" val="0"/>
              </a:ext>
            </a:extLst>
          </a:blip>
          <a:srcRect l="71640" t="16551" r="3808" b="58161"/>
          <a:stretch>
            <a:fillRect/>
          </a:stretch>
        </p:blipFill>
        <p:spPr>
          <a:xfrm>
            <a:off x="566150" y="3830532"/>
            <a:ext cx="1051937" cy="108345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 presetClass="entr" presetSubtype="8" fill="hold" grpId="0" nodeType="afterEffect" p14:presetBounceEnd="67000">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14:bounceEnd="67000">
                                          <p:cBhvr additive="base">
                                            <p:cTn id="13" dur="2000" fill="hold"/>
                                            <p:tgtEl>
                                              <p:spTgt spid="7"/>
                                            </p:tgtEl>
                                            <p:attrNameLst>
                                              <p:attrName>ppt_x</p:attrName>
                                            </p:attrNameLst>
                                          </p:cBhvr>
                                          <p:tavLst>
                                            <p:tav tm="0">
                                              <p:val>
                                                <p:strVal val="0-#ppt_w/2"/>
                                              </p:val>
                                            </p:tav>
                                            <p:tav tm="100000">
                                              <p:val>
                                                <p:strVal val="#ppt_x"/>
                                              </p:val>
                                            </p:tav>
                                          </p:tavLst>
                                        </p:anim>
                                        <p:anim calcmode="lin" valueType="num" p14:bounceEnd="67000">
                                          <p:cBhvr additive="base">
                                            <p:cTn id="14" dur="2000" fill="hold"/>
                                            <p:tgtEl>
                                              <p:spTgt spid="7"/>
                                            </p:tgtEl>
                                            <p:attrNameLst>
                                              <p:attrName>ppt_y</p:attrName>
                                            </p:attrNameLst>
                                          </p:cBhvr>
                                          <p:tavLst>
                                            <p:tav tm="0">
                                              <p:val>
                                                <p:strVal val="#ppt_y"/>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500"/>
                                            <p:tgtEl>
                                              <p:spTgt spid="56"/>
                                            </p:tgtEl>
                                          </p:cBhvr>
                                        </p:animEffect>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 calcmode="lin" valueType="num">
                                          <p:cBhvr>
                                            <p:cTn id="30" dur="500" fill="hold"/>
                                            <p:tgtEl>
                                              <p:spTgt spid="53"/>
                                            </p:tgtEl>
                                            <p:attrNameLst>
                                              <p:attrName>ppt_w</p:attrName>
                                            </p:attrNameLst>
                                          </p:cBhvr>
                                          <p:tavLst>
                                            <p:tav tm="0">
                                              <p:val>
                                                <p:fltVal val="0"/>
                                              </p:val>
                                            </p:tav>
                                            <p:tav tm="100000">
                                              <p:val>
                                                <p:strVal val="#ppt_w"/>
                                              </p:val>
                                            </p:tav>
                                          </p:tavLst>
                                        </p:anim>
                                        <p:anim calcmode="lin" valueType="num">
                                          <p:cBhvr>
                                            <p:cTn id="31" dur="500" fill="hold"/>
                                            <p:tgtEl>
                                              <p:spTgt spid="53"/>
                                            </p:tgtEl>
                                            <p:attrNameLst>
                                              <p:attrName>ppt_h</p:attrName>
                                            </p:attrNameLst>
                                          </p:cBhvr>
                                          <p:tavLst>
                                            <p:tav tm="0">
                                              <p:val>
                                                <p:fltVal val="0"/>
                                              </p:val>
                                            </p:tav>
                                            <p:tav tm="100000">
                                              <p:val>
                                                <p:strVal val="#ppt_h"/>
                                              </p:val>
                                            </p:tav>
                                          </p:tavLst>
                                        </p:anim>
                                        <p:animEffect transition="in" filter="fade">
                                          <p:cBhvr>
                                            <p:cTn id="32" dur="500"/>
                                            <p:tgtEl>
                                              <p:spTgt spid="53"/>
                                            </p:tgtEl>
                                          </p:cBhvr>
                                        </p:animEffect>
                                      </p:childTnLst>
                                    </p:cTn>
                                  </p:par>
                                </p:childTnLst>
                              </p:cTn>
                            </p:par>
                            <p:par>
                              <p:cTn id="33" fill="hold">
                                <p:stCondLst>
                                  <p:cond delay="4000"/>
                                </p:stCondLst>
                                <p:childTnLst>
                                  <p:par>
                                    <p:cTn id="34" presetID="10"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left)">
                                          <p:cBhvr>
                                            <p:cTn id="43" dur="500"/>
                                            <p:tgtEl>
                                              <p:spTgt spid="4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500"/>
                                            <p:tgtEl>
                                              <p:spTgt spid="57"/>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animEffect transition="in" filter="fade">
                                          <p:cBhvr>
                                            <p:cTn id="52" dur="500"/>
                                            <p:tgtEl>
                                              <p:spTgt spid="54"/>
                                            </p:tgtEl>
                                          </p:cBhvr>
                                        </p:animEffect>
                                      </p:childTnLst>
                                    </p:cTn>
                                  </p:par>
                                </p:childTnLst>
                              </p:cTn>
                            </p:par>
                            <p:par>
                              <p:cTn id="53" fill="hold">
                                <p:stCondLst>
                                  <p:cond delay="5500"/>
                                </p:stCondLst>
                                <p:childTnLst>
                                  <p:par>
                                    <p:cTn id="54" presetID="10" presetClass="entr" presetSubtype="0"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fade">
                                          <p:cBhvr>
                                            <p:cTn id="56" dur="500"/>
                                            <p:tgtEl>
                                              <p:spTgt spid="4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left)">
                                          <p:cBhvr>
                                            <p:cTn id="63" dur="500"/>
                                            <p:tgtEl>
                                              <p:spTgt spid="4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500"/>
                                            <p:tgtEl>
                                              <p:spTgt spid="58"/>
                                            </p:tgtEl>
                                          </p:cBhvr>
                                        </p:animEffect>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500" fill="hold"/>
                                            <p:tgtEl>
                                              <p:spTgt spid="55"/>
                                            </p:tgtEl>
                                            <p:attrNameLst>
                                              <p:attrName>ppt_w</p:attrName>
                                            </p:attrNameLst>
                                          </p:cBhvr>
                                          <p:tavLst>
                                            <p:tav tm="0">
                                              <p:val>
                                                <p:fltVal val="0"/>
                                              </p:val>
                                            </p:tav>
                                            <p:tav tm="100000">
                                              <p:val>
                                                <p:strVal val="#ppt_w"/>
                                              </p:val>
                                            </p:tav>
                                          </p:tavLst>
                                        </p:anim>
                                        <p:anim calcmode="lin" valueType="num">
                                          <p:cBhvr>
                                            <p:cTn id="71" dur="500" fill="hold"/>
                                            <p:tgtEl>
                                              <p:spTgt spid="55"/>
                                            </p:tgtEl>
                                            <p:attrNameLst>
                                              <p:attrName>ppt_h</p:attrName>
                                            </p:attrNameLst>
                                          </p:cBhvr>
                                          <p:tavLst>
                                            <p:tav tm="0">
                                              <p:val>
                                                <p:fltVal val="0"/>
                                              </p:val>
                                            </p:tav>
                                            <p:tav tm="100000">
                                              <p:val>
                                                <p:strVal val="#ppt_h"/>
                                              </p:val>
                                            </p:tav>
                                          </p:tavLst>
                                        </p:anim>
                                        <p:animEffect transition="in" filter="fade">
                                          <p:cBhvr>
                                            <p:cTn id="72" dur="500"/>
                                            <p:tgtEl>
                                              <p:spTgt spid="55"/>
                                            </p:tgtEl>
                                          </p:cBhvr>
                                        </p:animEffect>
                                      </p:childTnLst>
                                    </p:cTn>
                                  </p:par>
                                </p:childTnLst>
                              </p:cTn>
                            </p:par>
                            <p:par>
                              <p:cTn id="73" fill="hold">
                                <p:stCondLst>
                                  <p:cond delay="7000"/>
                                </p:stCondLst>
                                <p:childTnLst>
                                  <p:par>
                                    <p:cTn id="74" presetID="10" presetClass="entr" presetSubtype="0"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500"/>
                                            <p:tgtEl>
                                              <p:spTgt spid="5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fade">
                                          <p:cBhvr>
                                            <p:cTn id="79" dur="500"/>
                                            <p:tgtEl>
                                              <p:spTgt spid="51"/>
                                            </p:tgtEl>
                                          </p:cBhvr>
                                        </p:animEffect>
                                      </p:childTnLst>
                                    </p:cTn>
                                  </p:par>
                                </p:childTnLst>
                              </p:cTn>
                            </p:par>
                            <p:par>
                              <p:cTn id="80" fill="hold">
                                <p:stCondLst>
                                  <p:cond delay="7500"/>
                                </p:stCondLst>
                                <p:childTnLst>
                                  <p:par>
                                    <p:cTn id="81" presetID="22" presetClass="entr" presetSubtype="8"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59"/>
                                            </p:tgtEl>
                                            <p:attrNameLst>
                                              <p:attrName>style.visibility</p:attrName>
                                            </p:attrNameLst>
                                          </p:cBhvr>
                                          <p:to>
                                            <p:strVal val="visible"/>
                                          </p:to>
                                        </p:set>
                                        <p:animEffect transition="in" filter="fade">
                                          <p:cBhvr>
                                            <p:cTn id="86" dur="500"/>
                                            <p:tgtEl>
                                              <p:spTgt spid="59"/>
                                            </p:tgtEl>
                                          </p:cBhvr>
                                        </p:animEffect>
                                      </p:childTnLst>
                                    </p:cTn>
                                  </p:par>
                                </p:childTnLst>
                              </p:cTn>
                            </p:par>
                            <p:par>
                              <p:cTn id="87" fill="hold">
                                <p:stCondLst>
                                  <p:cond delay="8000"/>
                                </p:stCondLst>
                                <p:childTnLst>
                                  <p:par>
                                    <p:cTn id="88" presetID="53" presetClass="entr" presetSubtype="16"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8500"/>
                                </p:stCondLst>
                                <p:childTnLst>
                                  <p:par>
                                    <p:cTn id="94" presetID="10" presetClass="entr" presetSubtype="0" fill="hold" grpId="0" nodeType="afterEffect">
                                      <p:stCondLst>
                                        <p:cond delay="0"/>
                                      </p:stCondLst>
                                      <p:childTnLst>
                                        <p:set>
                                          <p:cBhvr>
                                            <p:cTn id="95" dur="1" fill="hold">
                                              <p:stCondLst>
                                                <p:cond delay="0"/>
                                              </p:stCondLst>
                                            </p:cTn>
                                            <p:tgtEl>
                                              <p:spTgt spid="46"/>
                                            </p:tgtEl>
                                            <p:attrNameLst>
                                              <p:attrName>style.visibility</p:attrName>
                                            </p:attrNameLst>
                                          </p:cBhvr>
                                          <p:to>
                                            <p:strVal val="visible"/>
                                          </p:to>
                                        </p:set>
                                        <p:animEffect transition="in" filter="fade">
                                          <p:cBhvr>
                                            <p:cTn id="96" dur="500"/>
                                            <p:tgtEl>
                                              <p:spTgt spid="46"/>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7"/>
                                            </p:tgtEl>
                                            <p:attrNameLst>
                                              <p:attrName>style.visibility</p:attrName>
                                            </p:attrNameLst>
                                          </p:cBhvr>
                                          <p:to>
                                            <p:strVal val="visible"/>
                                          </p:to>
                                        </p:set>
                                        <p:animEffect transition="in" filter="fade">
                                          <p:cBhvr>
                                            <p:cTn id="99" dur="500"/>
                                            <p:tgtEl>
                                              <p:spTgt spid="47"/>
                                            </p:tgtEl>
                                          </p:cBhvr>
                                        </p:animEffect>
                                      </p:childTnLst>
                                    </p:cTn>
                                  </p:par>
                                </p:childTnLst>
                              </p:cTn>
                            </p:par>
                            <p:par>
                              <p:cTn id="100" fill="hold">
                                <p:stCondLst>
                                  <p:cond delay="9000"/>
                                </p:stCondLst>
                                <p:childTnLst>
                                  <p:par>
                                    <p:cTn id="101" presetID="2" presetClass="entr" presetSubtype="4" fill="hold" nodeType="afterEffect" p14:presetBounceEnd="67000">
                                      <p:stCondLst>
                                        <p:cond delay="0"/>
                                      </p:stCondLst>
                                      <p:childTnLst>
                                        <p:set>
                                          <p:cBhvr>
                                            <p:cTn id="102" dur="1" fill="hold">
                                              <p:stCondLst>
                                                <p:cond delay="0"/>
                                              </p:stCondLst>
                                            </p:cTn>
                                            <p:tgtEl>
                                              <p:spTgt spid="62"/>
                                            </p:tgtEl>
                                            <p:attrNameLst>
                                              <p:attrName>style.visibility</p:attrName>
                                            </p:attrNameLst>
                                          </p:cBhvr>
                                          <p:to>
                                            <p:strVal val="visible"/>
                                          </p:to>
                                        </p:set>
                                        <p:anim calcmode="lin" valueType="num" p14:bounceEnd="67000">
                                          <p:cBhvr additive="base">
                                            <p:cTn id="103" dur="2000" fill="hold"/>
                                            <p:tgtEl>
                                              <p:spTgt spid="62"/>
                                            </p:tgtEl>
                                            <p:attrNameLst>
                                              <p:attrName>ppt_x</p:attrName>
                                            </p:attrNameLst>
                                          </p:cBhvr>
                                          <p:tavLst>
                                            <p:tav tm="0">
                                              <p:val>
                                                <p:strVal val="#ppt_x"/>
                                              </p:val>
                                            </p:tav>
                                            <p:tav tm="100000">
                                              <p:val>
                                                <p:strVal val="#ppt_x"/>
                                              </p:val>
                                            </p:tav>
                                          </p:tavLst>
                                        </p:anim>
                                        <p:anim calcmode="lin" valueType="num" p14:bounceEnd="67000">
                                          <p:cBhvr additive="base">
                                            <p:cTn id="104" dur="2000" fill="hold"/>
                                            <p:tgtEl>
                                              <p:spTgt spid="62"/>
                                            </p:tgtEl>
                                            <p:attrNameLst>
                                              <p:attrName>ppt_y</p:attrName>
                                            </p:attrNameLst>
                                          </p:cBhvr>
                                          <p:tavLst>
                                            <p:tav tm="0">
                                              <p:val>
                                                <p:strVal val="1+#ppt_h/2"/>
                                              </p:val>
                                            </p:tav>
                                            <p:tav tm="100000">
                                              <p:val>
                                                <p:strVal val="#ppt_y"/>
                                              </p:val>
                                            </p:tav>
                                          </p:tavLst>
                                        </p:anim>
                                      </p:childTnLst>
                                    </p:cTn>
                                  </p:par>
                                  <p:par>
                                    <p:cTn id="105" presetID="8" presetClass="emph" presetSubtype="0" repeatCount="indefinite" fill="hold" nodeType="withEffect">
                                      <p:stCondLst>
                                        <p:cond delay="0"/>
                                      </p:stCondLst>
                                      <p:childTnLst>
                                        <p:animRot by="21600000">
                                          <p:cBhvr>
                                            <p:cTn id="106" dur="2000" fill="hold"/>
                                            <p:tgtEl>
                                              <p:spTgt spid="62"/>
                                            </p:tgtEl>
                                            <p:attrNameLst>
                                              <p:attrName>r</p:attrName>
                                            </p:attrNameLst>
                                          </p:cBhvr>
                                        </p:animRot>
                                      </p:childTnLst>
                                    </p:cTn>
                                  </p:par>
                                  <p:par>
                                    <p:cTn id="107" presetID="2" presetClass="entr" presetSubtype="4" fill="hold" nodeType="withEffect" p14:presetBounceEnd="67000">
                                      <p:stCondLst>
                                        <p:cond delay="200"/>
                                      </p:stCondLst>
                                      <p:childTnLst>
                                        <p:set>
                                          <p:cBhvr>
                                            <p:cTn id="108" dur="1" fill="hold">
                                              <p:stCondLst>
                                                <p:cond delay="0"/>
                                              </p:stCondLst>
                                            </p:cTn>
                                            <p:tgtEl>
                                              <p:spTgt spid="63"/>
                                            </p:tgtEl>
                                            <p:attrNameLst>
                                              <p:attrName>style.visibility</p:attrName>
                                            </p:attrNameLst>
                                          </p:cBhvr>
                                          <p:to>
                                            <p:strVal val="visible"/>
                                          </p:to>
                                        </p:set>
                                        <p:anim calcmode="lin" valueType="num" p14:bounceEnd="67000">
                                          <p:cBhvr additive="base">
                                            <p:cTn id="109" dur="2000" fill="hold"/>
                                            <p:tgtEl>
                                              <p:spTgt spid="63"/>
                                            </p:tgtEl>
                                            <p:attrNameLst>
                                              <p:attrName>ppt_x</p:attrName>
                                            </p:attrNameLst>
                                          </p:cBhvr>
                                          <p:tavLst>
                                            <p:tav tm="0">
                                              <p:val>
                                                <p:strVal val="#ppt_x"/>
                                              </p:val>
                                            </p:tav>
                                            <p:tav tm="100000">
                                              <p:val>
                                                <p:strVal val="#ppt_x"/>
                                              </p:val>
                                            </p:tav>
                                          </p:tavLst>
                                        </p:anim>
                                        <p:anim calcmode="lin" valueType="num" p14:bounceEnd="67000">
                                          <p:cBhvr additive="base">
                                            <p:cTn id="110" dur="2000" fill="hold"/>
                                            <p:tgtEl>
                                              <p:spTgt spid="63"/>
                                            </p:tgtEl>
                                            <p:attrNameLst>
                                              <p:attrName>ppt_y</p:attrName>
                                            </p:attrNameLst>
                                          </p:cBhvr>
                                          <p:tavLst>
                                            <p:tav tm="0">
                                              <p:val>
                                                <p:strVal val="1+#ppt_h/2"/>
                                              </p:val>
                                            </p:tav>
                                            <p:tav tm="100000">
                                              <p:val>
                                                <p:strVal val="#ppt_y"/>
                                              </p:val>
                                            </p:tav>
                                          </p:tavLst>
                                        </p:anim>
                                      </p:childTnLst>
                                    </p:cTn>
                                  </p:par>
                                  <p:par>
                                    <p:cTn id="111" presetID="8" presetClass="emph" presetSubtype="0" repeatCount="indefinite" fill="hold" nodeType="withEffect">
                                      <p:stCondLst>
                                        <p:cond delay="200"/>
                                      </p:stCondLst>
                                      <p:childTnLst>
                                        <p:animRot by="21600000">
                                          <p:cBhvr>
                                            <p:cTn id="112" dur="2000" fill="hold"/>
                                            <p:tgtEl>
                                              <p:spTgt spid="63"/>
                                            </p:tgtEl>
                                            <p:attrNameLst>
                                              <p:attrName>r</p:attrName>
                                            </p:attrNameLst>
                                          </p:cBhvr>
                                        </p:animRot>
                                      </p:childTnLst>
                                    </p:cTn>
                                  </p:par>
                                  <p:par>
                                    <p:cTn id="113" presetID="2" presetClass="entr" presetSubtype="4" fill="hold" nodeType="withEffect" p14:presetBounceEnd="67000">
                                      <p:stCondLst>
                                        <p:cond delay="500"/>
                                      </p:stCondLst>
                                      <p:childTnLst>
                                        <p:set>
                                          <p:cBhvr>
                                            <p:cTn id="114" dur="1" fill="hold">
                                              <p:stCondLst>
                                                <p:cond delay="0"/>
                                              </p:stCondLst>
                                            </p:cTn>
                                            <p:tgtEl>
                                              <p:spTgt spid="64"/>
                                            </p:tgtEl>
                                            <p:attrNameLst>
                                              <p:attrName>style.visibility</p:attrName>
                                            </p:attrNameLst>
                                          </p:cBhvr>
                                          <p:to>
                                            <p:strVal val="visible"/>
                                          </p:to>
                                        </p:set>
                                        <p:anim calcmode="lin" valueType="num" p14:bounceEnd="67000">
                                          <p:cBhvr additive="base">
                                            <p:cTn id="115" dur="2000" fill="hold"/>
                                            <p:tgtEl>
                                              <p:spTgt spid="64"/>
                                            </p:tgtEl>
                                            <p:attrNameLst>
                                              <p:attrName>ppt_x</p:attrName>
                                            </p:attrNameLst>
                                          </p:cBhvr>
                                          <p:tavLst>
                                            <p:tav tm="0">
                                              <p:val>
                                                <p:strVal val="#ppt_x"/>
                                              </p:val>
                                            </p:tav>
                                            <p:tav tm="100000">
                                              <p:val>
                                                <p:strVal val="#ppt_x"/>
                                              </p:val>
                                            </p:tav>
                                          </p:tavLst>
                                        </p:anim>
                                        <p:anim calcmode="lin" valueType="num" p14:bounceEnd="67000">
                                          <p:cBhvr additive="base">
                                            <p:cTn id="116" dur="2000" fill="hold"/>
                                            <p:tgtEl>
                                              <p:spTgt spid="64"/>
                                            </p:tgtEl>
                                            <p:attrNameLst>
                                              <p:attrName>ppt_y</p:attrName>
                                            </p:attrNameLst>
                                          </p:cBhvr>
                                          <p:tavLst>
                                            <p:tav tm="0">
                                              <p:val>
                                                <p:strVal val="1+#ppt_h/2"/>
                                              </p:val>
                                            </p:tav>
                                            <p:tav tm="100000">
                                              <p:val>
                                                <p:strVal val="#ppt_y"/>
                                              </p:val>
                                            </p:tav>
                                          </p:tavLst>
                                        </p:anim>
                                      </p:childTnLst>
                                    </p:cTn>
                                  </p:par>
                                  <p:par>
                                    <p:cTn id="117" presetID="8" presetClass="emph" presetSubtype="0" repeatCount="indefinite" fill="hold" nodeType="withEffect">
                                      <p:stCondLst>
                                        <p:cond delay="500"/>
                                      </p:stCondLst>
                                      <p:childTnLst>
                                        <p:animRot by="21600000">
                                          <p:cBhvr>
                                            <p:cTn id="118" dur="2000" fill="hold"/>
                                            <p:tgtEl>
                                              <p:spTgt spid="6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p:bldP spid="45" grpId="0"/>
          <p:bldP spid="46" grpId="0"/>
          <p:bldP spid="47" grpId="0"/>
          <p:bldP spid="48" grpId="0"/>
          <p:bldP spid="49" grpId="0"/>
          <p:bldP spid="50" grpId="0"/>
          <p:bldP spid="51" grpId="0"/>
          <p:bldP spid="52" grpId="0" animBg="1"/>
          <p:bldP spid="53" grpId="0" animBg="1"/>
          <p:bldP spid="54" grpId="0" animBg="1"/>
          <p:bldP spid="55" grpId="0" animBg="1"/>
          <p:bldP spid="56" grpId="0"/>
          <p:bldP spid="57" grpId="0"/>
          <p:bldP spid="58" grpId="0"/>
          <p:bldP spid="5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0-#ppt_w/2"/>
                                              </p:val>
                                            </p:tav>
                                            <p:tav tm="100000">
                                              <p:val>
                                                <p:strVal val="#ppt_x"/>
                                              </p:val>
                                            </p:tav>
                                          </p:tavLst>
                                        </p:anim>
                                        <p:anim calcmode="lin" valueType="num">
                                          <p:cBhvr additive="base">
                                            <p:cTn id="14" dur="2000" fill="hold"/>
                                            <p:tgtEl>
                                              <p:spTgt spid="7"/>
                                            </p:tgtEl>
                                            <p:attrNameLst>
                                              <p:attrName>ppt_y</p:attrName>
                                            </p:attrNameLst>
                                          </p:cBhvr>
                                          <p:tavLst>
                                            <p:tav tm="0">
                                              <p:val>
                                                <p:strVal val="#ppt_y"/>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500"/>
                                            <p:tgtEl>
                                              <p:spTgt spid="56"/>
                                            </p:tgtEl>
                                          </p:cBhvr>
                                        </p:animEffect>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 calcmode="lin" valueType="num">
                                          <p:cBhvr>
                                            <p:cTn id="30" dur="500" fill="hold"/>
                                            <p:tgtEl>
                                              <p:spTgt spid="53"/>
                                            </p:tgtEl>
                                            <p:attrNameLst>
                                              <p:attrName>ppt_w</p:attrName>
                                            </p:attrNameLst>
                                          </p:cBhvr>
                                          <p:tavLst>
                                            <p:tav tm="0">
                                              <p:val>
                                                <p:fltVal val="0"/>
                                              </p:val>
                                            </p:tav>
                                            <p:tav tm="100000">
                                              <p:val>
                                                <p:strVal val="#ppt_w"/>
                                              </p:val>
                                            </p:tav>
                                          </p:tavLst>
                                        </p:anim>
                                        <p:anim calcmode="lin" valueType="num">
                                          <p:cBhvr>
                                            <p:cTn id="31" dur="500" fill="hold"/>
                                            <p:tgtEl>
                                              <p:spTgt spid="53"/>
                                            </p:tgtEl>
                                            <p:attrNameLst>
                                              <p:attrName>ppt_h</p:attrName>
                                            </p:attrNameLst>
                                          </p:cBhvr>
                                          <p:tavLst>
                                            <p:tav tm="0">
                                              <p:val>
                                                <p:fltVal val="0"/>
                                              </p:val>
                                            </p:tav>
                                            <p:tav tm="100000">
                                              <p:val>
                                                <p:strVal val="#ppt_h"/>
                                              </p:val>
                                            </p:tav>
                                          </p:tavLst>
                                        </p:anim>
                                        <p:animEffect transition="in" filter="fade">
                                          <p:cBhvr>
                                            <p:cTn id="32" dur="500"/>
                                            <p:tgtEl>
                                              <p:spTgt spid="53"/>
                                            </p:tgtEl>
                                          </p:cBhvr>
                                        </p:animEffect>
                                      </p:childTnLst>
                                    </p:cTn>
                                  </p:par>
                                </p:childTnLst>
                              </p:cTn>
                            </p:par>
                            <p:par>
                              <p:cTn id="33" fill="hold">
                                <p:stCondLst>
                                  <p:cond delay="4000"/>
                                </p:stCondLst>
                                <p:childTnLst>
                                  <p:par>
                                    <p:cTn id="34" presetID="10"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left)">
                                          <p:cBhvr>
                                            <p:cTn id="43" dur="500"/>
                                            <p:tgtEl>
                                              <p:spTgt spid="4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500"/>
                                            <p:tgtEl>
                                              <p:spTgt spid="57"/>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animEffect transition="in" filter="fade">
                                          <p:cBhvr>
                                            <p:cTn id="52" dur="500"/>
                                            <p:tgtEl>
                                              <p:spTgt spid="54"/>
                                            </p:tgtEl>
                                          </p:cBhvr>
                                        </p:animEffect>
                                      </p:childTnLst>
                                    </p:cTn>
                                  </p:par>
                                </p:childTnLst>
                              </p:cTn>
                            </p:par>
                            <p:par>
                              <p:cTn id="53" fill="hold">
                                <p:stCondLst>
                                  <p:cond delay="5500"/>
                                </p:stCondLst>
                                <p:childTnLst>
                                  <p:par>
                                    <p:cTn id="54" presetID="10" presetClass="entr" presetSubtype="0"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fade">
                                          <p:cBhvr>
                                            <p:cTn id="56" dur="500"/>
                                            <p:tgtEl>
                                              <p:spTgt spid="4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left)">
                                          <p:cBhvr>
                                            <p:cTn id="63" dur="500"/>
                                            <p:tgtEl>
                                              <p:spTgt spid="4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500"/>
                                            <p:tgtEl>
                                              <p:spTgt spid="58"/>
                                            </p:tgtEl>
                                          </p:cBhvr>
                                        </p:animEffect>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500" fill="hold"/>
                                            <p:tgtEl>
                                              <p:spTgt spid="55"/>
                                            </p:tgtEl>
                                            <p:attrNameLst>
                                              <p:attrName>ppt_w</p:attrName>
                                            </p:attrNameLst>
                                          </p:cBhvr>
                                          <p:tavLst>
                                            <p:tav tm="0">
                                              <p:val>
                                                <p:fltVal val="0"/>
                                              </p:val>
                                            </p:tav>
                                            <p:tav tm="100000">
                                              <p:val>
                                                <p:strVal val="#ppt_w"/>
                                              </p:val>
                                            </p:tav>
                                          </p:tavLst>
                                        </p:anim>
                                        <p:anim calcmode="lin" valueType="num">
                                          <p:cBhvr>
                                            <p:cTn id="71" dur="500" fill="hold"/>
                                            <p:tgtEl>
                                              <p:spTgt spid="55"/>
                                            </p:tgtEl>
                                            <p:attrNameLst>
                                              <p:attrName>ppt_h</p:attrName>
                                            </p:attrNameLst>
                                          </p:cBhvr>
                                          <p:tavLst>
                                            <p:tav tm="0">
                                              <p:val>
                                                <p:fltVal val="0"/>
                                              </p:val>
                                            </p:tav>
                                            <p:tav tm="100000">
                                              <p:val>
                                                <p:strVal val="#ppt_h"/>
                                              </p:val>
                                            </p:tav>
                                          </p:tavLst>
                                        </p:anim>
                                        <p:animEffect transition="in" filter="fade">
                                          <p:cBhvr>
                                            <p:cTn id="72" dur="500"/>
                                            <p:tgtEl>
                                              <p:spTgt spid="55"/>
                                            </p:tgtEl>
                                          </p:cBhvr>
                                        </p:animEffect>
                                      </p:childTnLst>
                                    </p:cTn>
                                  </p:par>
                                </p:childTnLst>
                              </p:cTn>
                            </p:par>
                            <p:par>
                              <p:cTn id="73" fill="hold">
                                <p:stCondLst>
                                  <p:cond delay="7000"/>
                                </p:stCondLst>
                                <p:childTnLst>
                                  <p:par>
                                    <p:cTn id="74" presetID="10" presetClass="entr" presetSubtype="0"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500"/>
                                            <p:tgtEl>
                                              <p:spTgt spid="5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fade">
                                          <p:cBhvr>
                                            <p:cTn id="79" dur="500"/>
                                            <p:tgtEl>
                                              <p:spTgt spid="51"/>
                                            </p:tgtEl>
                                          </p:cBhvr>
                                        </p:animEffect>
                                      </p:childTnLst>
                                    </p:cTn>
                                  </p:par>
                                </p:childTnLst>
                              </p:cTn>
                            </p:par>
                            <p:par>
                              <p:cTn id="80" fill="hold">
                                <p:stCondLst>
                                  <p:cond delay="7500"/>
                                </p:stCondLst>
                                <p:childTnLst>
                                  <p:par>
                                    <p:cTn id="81" presetID="22" presetClass="entr" presetSubtype="8"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59"/>
                                            </p:tgtEl>
                                            <p:attrNameLst>
                                              <p:attrName>style.visibility</p:attrName>
                                            </p:attrNameLst>
                                          </p:cBhvr>
                                          <p:to>
                                            <p:strVal val="visible"/>
                                          </p:to>
                                        </p:set>
                                        <p:animEffect transition="in" filter="fade">
                                          <p:cBhvr>
                                            <p:cTn id="86" dur="500"/>
                                            <p:tgtEl>
                                              <p:spTgt spid="59"/>
                                            </p:tgtEl>
                                          </p:cBhvr>
                                        </p:animEffect>
                                      </p:childTnLst>
                                    </p:cTn>
                                  </p:par>
                                </p:childTnLst>
                              </p:cTn>
                            </p:par>
                            <p:par>
                              <p:cTn id="87" fill="hold">
                                <p:stCondLst>
                                  <p:cond delay="8000"/>
                                </p:stCondLst>
                                <p:childTnLst>
                                  <p:par>
                                    <p:cTn id="88" presetID="53" presetClass="entr" presetSubtype="16"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8500"/>
                                </p:stCondLst>
                                <p:childTnLst>
                                  <p:par>
                                    <p:cTn id="94" presetID="10" presetClass="entr" presetSubtype="0" fill="hold" grpId="0" nodeType="afterEffect">
                                      <p:stCondLst>
                                        <p:cond delay="0"/>
                                      </p:stCondLst>
                                      <p:childTnLst>
                                        <p:set>
                                          <p:cBhvr>
                                            <p:cTn id="95" dur="1" fill="hold">
                                              <p:stCondLst>
                                                <p:cond delay="0"/>
                                              </p:stCondLst>
                                            </p:cTn>
                                            <p:tgtEl>
                                              <p:spTgt spid="46"/>
                                            </p:tgtEl>
                                            <p:attrNameLst>
                                              <p:attrName>style.visibility</p:attrName>
                                            </p:attrNameLst>
                                          </p:cBhvr>
                                          <p:to>
                                            <p:strVal val="visible"/>
                                          </p:to>
                                        </p:set>
                                        <p:animEffect transition="in" filter="fade">
                                          <p:cBhvr>
                                            <p:cTn id="96" dur="500"/>
                                            <p:tgtEl>
                                              <p:spTgt spid="46"/>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7"/>
                                            </p:tgtEl>
                                            <p:attrNameLst>
                                              <p:attrName>style.visibility</p:attrName>
                                            </p:attrNameLst>
                                          </p:cBhvr>
                                          <p:to>
                                            <p:strVal val="visible"/>
                                          </p:to>
                                        </p:set>
                                        <p:animEffect transition="in" filter="fade">
                                          <p:cBhvr>
                                            <p:cTn id="99" dur="500"/>
                                            <p:tgtEl>
                                              <p:spTgt spid="47"/>
                                            </p:tgtEl>
                                          </p:cBhvr>
                                        </p:animEffect>
                                      </p:childTnLst>
                                    </p:cTn>
                                  </p:par>
                                </p:childTnLst>
                              </p:cTn>
                            </p:par>
                            <p:par>
                              <p:cTn id="100" fill="hold">
                                <p:stCondLst>
                                  <p:cond delay="9000"/>
                                </p:stCondLst>
                                <p:childTnLst>
                                  <p:par>
                                    <p:cTn id="101" presetID="2" presetClass="entr" presetSubtype="4" fill="hold" nodeType="afterEffect">
                                      <p:stCondLst>
                                        <p:cond delay="0"/>
                                      </p:stCondLst>
                                      <p:childTnLst>
                                        <p:set>
                                          <p:cBhvr>
                                            <p:cTn id="102" dur="1" fill="hold">
                                              <p:stCondLst>
                                                <p:cond delay="0"/>
                                              </p:stCondLst>
                                            </p:cTn>
                                            <p:tgtEl>
                                              <p:spTgt spid="62"/>
                                            </p:tgtEl>
                                            <p:attrNameLst>
                                              <p:attrName>style.visibility</p:attrName>
                                            </p:attrNameLst>
                                          </p:cBhvr>
                                          <p:to>
                                            <p:strVal val="visible"/>
                                          </p:to>
                                        </p:set>
                                        <p:anim calcmode="lin" valueType="num">
                                          <p:cBhvr additive="base">
                                            <p:cTn id="103" dur="2000" fill="hold"/>
                                            <p:tgtEl>
                                              <p:spTgt spid="62"/>
                                            </p:tgtEl>
                                            <p:attrNameLst>
                                              <p:attrName>ppt_x</p:attrName>
                                            </p:attrNameLst>
                                          </p:cBhvr>
                                          <p:tavLst>
                                            <p:tav tm="0">
                                              <p:val>
                                                <p:strVal val="#ppt_x"/>
                                              </p:val>
                                            </p:tav>
                                            <p:tav tm="100000">
                                              <p:val>
                                                <p:strVal val="#ppt_x"/>
                                              </p:val>
                                            </p:tav>
                                          </p:tavLst>
                                        </p:anim>
                                        <p:anim calcmode="lin" valueType="num">
                                          <p:cBhvr additive="base">
                                            <p:cTn id="104" dur="2000" fill="hold"/>
                                            <p:tgtEl>
                                              <p:spTgt spid="62"/>
                                            </p:tgtEl>
                                            <p:attrNameLst>
                                              <p:attrName>ppt_y</p:attrName>
                                            </p:attrNameLst>
                                          </p:cBhvr>
                                          <p:tavLst>
                                            <p:tav tm="0">
                                              <p:val>
                                                <p:strVal val="1+#ppt_h/2"/>
                                              </p:val>
                                            </p:tav>
                                            <p:tav tm="100000">
                                              <p:val>
                                                <p:strVal val="#ppt_y"/>
                                              </p:val>
                                            </p:tav>
                                          </p:tavLst>
                                        </p:anim>
                                      </p:childTnLst>
                                    </p:cTn>
                                  </p:par>
                                  <p:par>
                                    <p:cTn id="105" presetID="8" presetClass="emph" presetSubtype="0" repeatCount="indefinite" fill="hold" nodeType="withEffect">
                                      <p:stCondLst>
                                        <p:cond delay="0"/>
                                      </p:stCondLst>
                                      <p:childTnLst>
                                        <p:animRot by="21600000">
                                          <p:cBhvr>
                                            <p:cTn id="106" dur="2000" fill="hold"/>
                                            <p:tgtEl>
                                              <p:spTgt spid="62"/>
                                            </p:tgtEl>
                                            <p:attrNameLst>
                                              <p:attrName>r</p:attrName>
                                            </p:attrNameLst>
                                          </p:cBhvr>
                                        </p:animRot>
                                      </p:childTnLst>
                                    </p:cTn>
                                  </p:par>
                                  <p:par>
                                    <p:cTn id="107" presetID="2" presetClass="entr" presetSubtype="4" fill="hold" nodeType="withEffect">
                                      <p:stCondLst>
                                        <p:cond delay="200"/>
                                      </p:stCondLst>
                                      <p:childTnLst>
                                        <p:set>
                                          <p:cBhvr>
                                            <p:cTn id="108" dur="1" fill="hold">
                                              <p:stCondLst>
                                                <p:cond delay="0"/>
                                              </p:stCondLst>
                                            </p:cTn>
                                            <p:tgtEl>
                                              <p:spTgt spid="63"/>
                                            </p:tgtEl>
                                            <p:attrNameLst>
                                              <p:attrName>style.visibility</p:attrName>
                                            </p:attrNameLst>
                                          </p:cBhvr>
                                          <p:to>
                                            <p:strVal val="visible"/>
                                          </p:to>
                                        </p:set>
                                        <p:anim calcmode="lin" valueType="num">
                                          <p:cBhvr additive="base">
                                            <p:cTn id="109" dur="2000" fill="hold"/>
                                            <p:tgtEl>
                                              <p:spTgt spid="63"/>
                                            </p:tgtEl>
                                            <p:attrNameLst>
                                              <p:attrName>ppt_x</p:attrName>
                                            </p:attrNameLst>
                                          </p:cBhvr>
                                          <p:tavLst>
                                            <p:tav tm="0">
                                              <p:val>
                                                <p:strVal val="#ppt_x"/>
                                              </p:val>
                                            </p:tav>
                                            <p:tav tm="100000">
                                              <p:val>
                                                <p:strVal val="#ppt_x"/>
                                              </p:val>
                                            </p:tav>
                                          </p:tavLst>
                                        </p:anim>
                                        <p:anim calcmode="lin" valueType="num">
                                          <p:cBhvr additive="base">
                                            <p:cTn id="110" dur="2000" fill="hold"/>
                                            <p:tgtEl>
                                              <p:spTgt spid="63"/>
                                            </p:tgtEl>
                                            <p:attrNameLst>
                                              <p:attrName>ppt_y</p:attrName>
                                            </p:attrNameLst>
                                          </p:cBhvr>
                                          <p:tavLst>
                                            <p:tav tm="0">
                                              <p:val>
                                                <p:strVal val="1+#ppt_h/2"/>
                                              </p:val>
                                            </p:tav>
                                            <p:tav tm="100000">
                                              <p:val>
                                                <p:strVal val="#ppt_y"/>
                                              </p:val>
                                            </p:tav>
                                          </p:tavLst>
                                        </p:anim>
                                      </p:childTnLst>
                                    </p:cTn>
                                  </p:par>
                                  <p:par>
                                    <p:cTn id="111" presetID="8" presetClass="emph" presetSubtype="0" repeatCount="indefinite" fill="hold" nodeType="withEffect">
                                      <p:stCondLst>
                                        <p:cond delay="200"/>
                                      </p:stCondLst>
                                      <p:childTnLst>
                                        <p:animRot by="21600000">
                                          <p:cBhvr>
                                            <p:cTn id="112" dur="2000" fill="hold"/>
                                            <p:tgtEl>
                                              <p:spTgt spid="63"/>
                                            </p:tgtEl>
                                            <p:attrNameLst>
                                              <p:attrName>r</p:attrName>
                                            </p:attrNameLst>
                                          </p:cBhvr>
                                        </p:animRot>
                                      </p:childTnLst>
                                    </p:cTn>
                                  </p:par>
                                  <p:par>
                                    <p:cTn id="113" presetID="2" presetClass="entr" presetSubtype="4" fill="hold" nodeType="withEffect">
                                      <p:stCondLst>
                                        <p:cond delay="500"/>
                                      </p:stCondLst>
                                      <p:childTnLst>
                                        <p:set>
                                          <p:cBhvr>
                                            <p:cTn id="114" dur="1" fill="hold">
                                              <p:stCondLst>
                                                <p:cond delay="0"/>
                                              </p:stCondLst>
                                            </p:cTn>
                                            <p:tgtEl>
                                              <p:spTgt spid="64"/>
                                            </p:tgtEl>
                                            <p:attrNameLst>
                                              <p:attrName>style.visibility</p:attrName>
                                            </p:attrNameLst>
                                          </p:cBhvr>
                                          <p:to>
                                            <p:strVal val="visible"/>
                                          </p:to>
                                        </p:set>
                                        <p:anim calcmode="lin" valueType="num">
                                          <p:cBhvr additive="base">
                                            <p:cTn id="115" dur="2000" fill="hold"/>
                                            <p:tgtEl>
                                              <p:spTgt spid="64"/>
                                            </p:tgtEl>
                                            <p:attrNameLst>
                                              <p:attrName>ppt_x</p:attrName>
                                            </p:attrNameLst>
                                          </p:cBhvr>
                                          <p:tavLst>
                                            <p:tav tm="0">
                                              <p:val>
                                                <p:strVal val="#ppt_x"/>
                                              </p:val>
                                            </p:tav>
                                            <p:tav tm="100000">
                                              <p:val>
                                                <p:strVal val="#ppt_x"/>
                                              </p:val>
                                            </p:tav>
                                          </p:tavLst>
                                        </p:anim>
                                        <p:anim calcmode="lin" valueType="num">
                                          <p:cBhvr additive="base">
                                            <p:cTn id="116" dur="2000" fill="hold"/>
                                            <p:tgtEl>
                                              <p:spTgt spid="64"/>
                                            </p:tgtEl>
                                            <p:attrNameLst>
                                              <p:attrName>ppt_y</p:attrName>
                                            </p:attrNameLst>
                                          </p:cBhvr>
                                          <p:tavLst>
                                            <p:tav tm="0">
                                              <p:val>
                                                <p:strVal val="1+#ppt_h/2"/>
                                              </p:val>
                                            </p:tav>
                                            <p:tav tm="100000">
                                              <p:val>
                                                <p:strVal val="#ppt_y"/>
                                              </p:val>
                                            </p:tav>
                                          </p:tavLst>
                                        </p:anim>
                                      </p:childTnLst>
                                    </p:cTn>
                                  </p:par>
                                  <p:par>
                                    <p:cTn id="117" presetID="8" presetClass="emph" presetSubtype="0" repeatCount="indefinite" fill="hold" nodeType="withEffect">
                                      <p:stCondLst>
                                        <p:cond delay="500"/>
                                      </p:stCondLst>
                                      <p:childTnLst>
                                        <p:animRot by="21600000">
                                          <p:cBhvr>
                                            <p:cTn id="118" dur="2000" fill="hold"/>
                                            <p:tgtEl>
                                              <p:spTgt spid="6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p:bldP spid="45" grpId="0"/>
          <p:bldP spid="46" grpId="0"/>
          <p:bldP spid="47" grpId="0"/>
          <p:bldP spid="48" grpId="0"/>
          <p:bldP spid="49" grpId="0"/>
          <p:bldP spid="50" grpId="0"/>
          <p:bldP spid="51" grpId="0"/>
          <p:bldP spid="52" grpId="0" animBg="1"/>
          <p:bldP spid="53" grpId="0" animBg="1"/>
          <p:bldP spid="54" grpId="0" animBg="1"/>
          <p:bldP spid="55" grpId="0" animBg="1"/>
          <p:bldP spid="56" grpId="0"/>
          <p:bldP spid="57" grpId="0"/>
          <p:bldP spid="58" grpId="0"/>
          <p:bldP spid="59"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文本框 11"/>
          <p:cNvSpPr txBox="1"/>
          <p:nvPr/>
        </p:nvSpPr>
        <p:spPr>
          <a:xfrm>
            <a:off x="3428415" y="6203511"/>
            <a:ext cx="5335171" cy="3046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spc="600" dirty="0">
                <a:latin typeface="Lucida Calligraphy" panose="03010101010101010101" charset="0"/>
                <a:ea typeface="华文细黑" panose="02010600040101010101" charset="-122"/>
                <a:sym typeface="+mn-ea"/>
              </a:rPr>
              <a:t>B</a:t>
            </a:r>
            <a:r>
              <a:rPr lang="en-US" altLang="zh-CN" sz="1200" spc="600" baseline="0" dirty="0">
                <a:latin typeface="Lucida Calligraphy" panose="03010101010101010101" charset="0"/>
                <a:ea typeface="华文细黑" panose="02010600040101010101" charset="-122"/>
                <a:sym typeface="+mn-ea"/>
              </a:rPr>
              <a:t>    </a:t>
            </a:r>
            <a:r>
              <a:rPr lang="en-US" altLang="zh-CN" sz="1200" spc="600" dirty="0">
                <a:latin typeface="Lucida Calligraphy" panose="03010101010101010101" charset="0"/>
                <a:ea typeface="华文细黑" panose="02010600040101010101" charset="-122"/>
                <a:sym typeface="+mn-ea"/>
              </a:rPr>
              <a:t>U    S    I    N    E    S    </a:t>
            </a:r>
            <a:r>
              <a:rPr lang="en-US" altLang="zh-CN" sz="1200" spc="600" dirty="0" err="1">
                <a:latin typeface="Lucida Calligraphy" panose="03010101010101010101" charset="0"/>
                <a:ea typeface="华文细黑" panose="02010600040101010101" charset="-122"/>
                <a:sym typeface="+mn-ea"/>
              </a:rPr>
              <a:t>S</a:t>
            </a:r>
            <a:endParaRPr lang="en-US" altLang="zh-CN" sz="1200" spc="600" dirty="0">
              <a:latin typeface="Lucida Calligraphy" panose="03010101010101010101" charset="0"/>
              <a:ea typeface="华文细黑" panose="02010600040101010101" charset="-122"/>
              <a:sym typeface="+mn-ea"/>
            </a:endParaRPr>
          </a:p>
        </p:txBody>
      </p:sp>
      <p:sp>
        <p:nvSpPr>
          <p:cNvPr id="11" name="加油"/>
          <p:cNvSpPr/>
          <p:nvPr/>
        </p:nvSpPr>
        <p:spPr bwMode="auto">
          <a:xfrm>
            <a:off x="4057389" y="1390389"/>
            <a:ext cx="4077223" cy="4077223"/>
          </a:xfrm>
          <a:custGeom>
            <a:avLst/>
            <a:gdLst>
              <a:gd name="T0" fmla="*/ 0 w 3896"/>
              <a:gd name="T1" fmla="*/ 900199 h 3896"/>
              <a:gd name="T2" fmla="*/ 1800201 w 3896"/>
              <a:gd name="T3" fmla="*/ 900199 h 3896"/>
              <a:gd name="T4" fmla="*/ 705110 w 3896"/>
              <a:gd name="T5" fmla="*/ 382168 h 3896"/>
              <a:gd name="T6" fmla="*/ 592366 w 3896"/>
              <a:gd name="T7" fmla="*/ 509250 h 3896"/>
              <a:gd name="T8" fmla="*/ 540153 w 3896"/>
              <a:gd name="T9" fmla="*/ 846131 h 3896"/>
              <a:gd name="T10" fmla="*/ 468995 w 3896"/>
              <a:gd name="T11" fmla="*/ 919607 h 3896"/>
              <a:gd name="T12" fmla="*/ 473153 w 3896"/>
              <a:gd name="T13" fmla="*/ 1427471 h 3896"/>
              <a:gd name="T14" fmla="*/ 647352 w 3896"/>
              <a:gd name="T15" fmla="*/ 889108 h 3896"/>
              <a:gd name="T16" fmla="*/ 631179 w 3896"/>
              <a:gd name="T17" fmla="*/ 889108 h 3896"/>
              <a:gd name="T18" fmla="*/ 610386 w 3896"/>
              <a:gd name="T19" fmla="*/ 1175156 h 3896"/>
              <a:gd name="T20" fmla="*/ 365955 w 3896"/>
              <a:gd name="T21" fmla="*/ 1229224 h 3896"/>
              <a:gd name="T22" fmla="*/ 590518 w 3896"/>
              <a:gd name="T23" fmla="*/ 889108 h 3896"/>
              <a:gd name="T24" fmla="*/ 623786 w 3896"/>
              <a:gd name="T25" fmla="*/ 846131 h 3896"/>
              <a:gd name="T26" fmla="*/ 647352 w 3896"/>
              <a:gd name="T27" fmla="*/ 648346 h 3896"/>
              <a:gd name="T28" fmla="*/ 715275 w 3896"/>
              <a:gd name="T29" fmla="*/ 609529 h 3896"/>
              <a:gd name="T30" fmla="*/ 647352 w 3896"/>
              <a:gd name="T31" fmla="*/ 539287 h 3896"/>
              <a:gd name="T32" fmla="*/ 715275 w 3896"/>
              <a:gd name="T33" fmla="*/ 502318 h 3896"/>
              <a:gd name="T34" fmla="*/ 673689 w 3896"/>
              <a:gd name="T35" fmla="*/ 458879 h 3896"/>
              <a:gd name="T36" fmla="*/ 715275 w 3896"/>
              <a:gd name="T37" fmla="*/ 448713 h 3896"/>
              <a:gd name="T38" fmla="*/ 705110 w 3896"/>
              <a:gd name="T39" fmla="*/ 382168 h 3896"/>
              <a:gd name="T40" fmla="*/ 1312724 w 3896"/>
              <a:gd name="T41" fmla="*/ 288821 h 3896"/>
              <a:gd name="T42" fmla="*/ 759633 w 3896"/>
              <a:gd name="T43" fmla="*/ 392797 h 3896"/>
              <a:gd name="T44" fmla="*/ 827556 w 3896"/>
              <a:gd name="T45" fmla="*/ 577181 h 3896"/>
              <a:gd name="T46" fmla="*/ 873301 w 3896"/>
              <a:gd name="T47" fmla="*/ 397880 h 3896"/>
              <a:gd name="T48" fmla="*/ 1333516 w 3896"/>
              <a:gd name="T49" fmla="*/ 470894 h 3896"/>
              <a:gd name="T50" fmla="*/ 1404212 w 3896"/>
              <a:gd name="T51" fmla="*/ 577181 h 3896"/>
              <a:gd name="T52" fmla="*/ 1404212 w 3896"/>
              <a:gd name="T53" fmla="*/ 609991 h 3896"/>
              <a:gd name="T54" fmla="*/ 1333516 w 3896"/>
              <a:gd name="T55" fmla="*/ 707497 h 3896"/>
              <a:gd name="T56" fmla="*/ 873301 w 3896"/>
              <a:gd name="T57" fmla="*/ 753246 h 3896"/>
              <a:gd name="T58" fmla="*/ 827556 w 3896"/>
              <a:gd name="T59" fmla="*/ 609991 h 3896"/>
              <a:gd name="T60" fmla="*/ 759633 w 3896"/>
              <a:gd name="T61" fmla="*/ 1345214 h 3896"/>
              <a:gd name="T62" fmla="*/ 1312724 w 3896"/>
              <a:gd name="T63" fmla="*/ 1437175 h 3896"/>
              <a:gd name="T64" fmla="*/ 1404212 w 3896"/>
              <a:gd name="T65" fmla="*/ 609991 h 38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96" h="3896">
                <a:moveTo>
                  <a:pt x="1948" y="3896"/>
                </a:moveTo>
                <a:cubicBezTo>
                  <a:pt x="872" y="3896"/>
                  <a:pt x="0" y="3024"/>
                  <a:pt x="0" y="1948"/>
                </a:cubicBezTo>
                <a:cubicBezTo>
                  <a:pt x="0" y="872"/>
                  <a:pt x="872" y="0"/>
                  <a:pt x="1948" y="0"/>
                </a:cubicBezTo>
                <a:cubicBezTo>
                  <a:pt x="3024" y="0"/>
                  <a:pt x="3896" y="872"/>
                  <a:pt x="3896" y="1948"/>
                </a:cubicBezTo>
                <a:cubicBezTo>
                  <a:pt x="3896" y="3024"/>
                  <a:pt x="3024" y="3896"/>
                  <a:pt x="1948" y="3896"/>
                </a:cubicBezTo>
                <a:close/>
                <a:moveTo>
                  <a:pt x="1526" y="827"/>
                </a:moveTo>
                <a:cubicBezTo>
                  <a:pt x="1506" y="826"/>
                  <a:pt x="1427" y="827"/>
                  <a:pt x="1362" y="886"/>
                </a:cubicBezTo>
                <a:cubicBezTo>
                  <a:pt x="1309" y="935"/>
                  <a:pt x="1282" y="1007"/>
                  <a:pt x="1282" y="1102"/>
                </a:cubicBezTo>
                <a:cubicBezTo>
                  <a:pt x="1282" y="1102"/>
                  <a:pt x="1282" y="1369"/>
                  <a:pt x="1282" y="1582"/>
                </a:cubicBezTo>
                <a:cubicBezTo>
                  <a:pt x="1275" y="1677"/>
                  <a:pt x="1231" y="1755"/>
                  <a:pt x="1169" y="1831"/>
                </a:cubicBezTo>
                <a:cubicBezTo>
                  <a:pt x="1143" y="1862"/>
                  <a:pt x="1114" y="1893"/>
                  <a:pt x="1083" y="1924"/>
                </a:cubicBezTo>
                <a:cubicBezTo>
                  <a:pt x="1061" y="1945"/>
                  <a:pt x="1038" y="1967"/>
                  <a:pt x="1015" y="1990"/>
                </a:cubicBezTo>
                <a:cubicBezTo>
                  <a:pt x="843" y="2155"/>
                  <a:pt x="649" y="2342"/>
                  <a:pt x="649" y="2660"/>
                </a:cubicBezTo>
                <a:cubicBezTo>
                  <a:pt x="649" y="2921"/>
                  <a:pt x="796" y="3089"/>
                  <a:pt x="1024" y="3089"/>
                </a:cubicBezTo>
                <a:cubicBezTo>
                  <a:pt x="1174" y="3089"/>
                  <a:pt x="1401" y="3018"/>
                  <a:pt x="1401" y="2543"/>
                </a:cubicBezTo>
                <a:cubicBezTo>
                  <a:pt x="1401" y="2543"/>
                  <a:pt x="1401" y="2250"/>
                  <a:pt x="1401" y="1924"/>
                </a:cubicBezTo>
                <a:cubicBezTo>
                  <a:pt x="1401" y="1894"/>
                  <a:pt x="1401" y="1864"/>
                  <a:pt x="1401" y="1833"/>
                </a:cubicBezTo>
                <a:cubicBezTo>
                  <a:pt x="1385" y="1866"/>
                  <a:pt x="1388" y="1897"/>
                  <a:pt x="1366" y="1924"/>
                </a:cubicBezTo>
                <a:cubicBezTo>
                  <a:pt x="1324" y="1976"/>
                  <a:pt x="1321" y="2012"/>
                  <a:pt x="1321" y="2012"/>
                </a:cubicBezTo>
                <a:cubicBezTo>
                  <a:pt x="1321" y="2296"/>
                  <a:pt x="1321" y="2543"/>
                  <a:pt x="1321" y="2543"/>
                </a:cubicBezTo>
                <a:cubicBezTo>
                  <a:pt x="1321" y="2810"/>
                  <a:pt x="1195" y="2946"/>
                  <a:pt x="1024" y="2946"/>
                </a:cubicBezTo>
                <a:cubicBezTo>
                  <a:pt x="815" y="2946"/>
                  <a:pt x="792" y="2746"/>
                  <a:pt x="792" y="2660"/>
                </a:cubicBezTo>
                <a:cubicBezTo>
                  <a:pt x="792" y="2403"/>
                  <a:pt x="949" y="2253"/>
                  <a:pt x="1114" y="2093"/>
                </a:cubicBezTo>
                <a:cubicBezTo>
                  <a:pt x="1171" y="2039"/>
                  <a:pt x="1228" y="1984"/>
                  <a:pt x="1278" y="1924"/>
                </a:cubicBezTo>
                <a:cubicBezTo>
                  <a:pt x="1279" y="1923"/>
                  <a:pt x="1280" y="1921"/>
                  <a:pt x="1282" y="1920"/>
                </a:cubicBezTo>
                <a:cubicBezTo>
                  <a:pt x="1295" y="1904"/>
                  <a:pt x="1323" y="1875"/>
                  <a:pt x="1350" y="1831"/>
                </a:cubicBezTo>
                <a:cubicBezTo>
                  <a:pt x="1388" y="1771"/>
                  <a:pt x="1401" y="1682"/>
                  <a:pt x="1401" y="1554"/>
                </a:cubicBezTo>
                <a:cubicBezTo>
                  <a:pt x="1401" y="1494"/>
                  <a:pt x="1401" y="1450"/>
                  <a:pt x="1401" y="1403"/>
                </a:cubicBezTo>
                <a:cubicBezTo>
                  <a:pt x="1548" y="1403"/>
                  <a:pt x="1548" y="1403"/>
                  <a:pt x="1548" y="1403"/>
                </a:cubicBezTo>
                <a:cubicBezTo>
                  <a:pt x="1548" y="1319"/>
                  <a:pt x="1548" y="1319"/>
                  <a:pt x="1548" y="1319"/>
                </a:cubicBezTo>
                <a:cubicBezTo>
                  <a:pt x="1401" y="1319"/>
                  <a:pt x="1401" y="1319"/>
                  <a:pt x="1401" y="1319"/>
                </a:cubicBezTo>
                <a:cubicBezTo>
                  <a:pt x="1401" y="1298"/>
                  <a:pt x="1401" y="1185"/>
                  <a:pt x="1401" y="1167"/>
                </a:cubicBezTo>
                <a:cubicBezTo>
                  <a:pt x="1548" y="1167"/>
                  <a:pt x="1548" y="1167"/>
                  <a:pt x="1548" y="1167"/>
                </a:cubicBezTo>
                <a:cubicBezTo>
                  <a:pt x="1548" y="1087"/>
                  <a:pt x="1548" y="1087"/>
                  <a:pt x="1548" y="1087"/>
                </a:cubicBezTo>
                <a:cubicBezTo>
                  <a:pt x="1402" y="1087"/>
                  <a:pt x="1402" y="1087"/>
                  <a:pt x="1402" y="1087"/>
                </a:cubicBezTo>
                <a:cubicBezTo>
                  <a:pt x="1405" y="1058"/>
                  <a:pt x="1438" y="1012"/>
                  <a:pt x="1458" y="993"/>
                </a:cubicBezTo>
                <a:cubicBezTo>
                  <a:pt x="1483" y="969"/>
                  <a:pt x="1519" y="971"/>
                  <a:pt x="1519" y="971"/>
                </a:cubicBezTo>
                <a:cubicBezTo>
                  <a:pt x="1548" y="971"/>
                  <a:pt x="1548" y="971"/>
                  <a:pt x="1548" y="971"/>
                </a:cubicBezTo>
                <a:cubicBezTo>
                  <a:pt x="1558" y="828"/>
                  <a:pt x="1558" y="828"/>
                  <a:pt x="1558" y="828"/>
                </a:cubicBezTo>
                <a:lnTo>
                  <a:pt x="1526" y="827"/>
                </a:lnTo>
                <a:close/>
                <a:moveTo>
                  <a:pt x="3039" y="850"/>
                </a:moveTo>
                <a:cubicBezTo>
                  <a:pt x="3039" y="740"/>
                  <a:pt x="2950" y="625"/>
                  <a:pt x="2841" y="625"/>
                </a:cubicBezTo>
                <a:cubicBezTo>
                  <a:pt x="1843" y="625"/>
                  <a:pt x="1843" y="625"/>
                  <a:pt x="1843" y="625"/>
                </a:cubicBezTo>
                <a:cubicBezTo>
                  <a:pt x="1733" y="625"/>
                  <a:pt x="1644" y="740"/>
                  <a:pt x="1644" y="850"/>
                </a:cubicBezTo>
                <a:cubicBezTo>
                  <a:pt x="1644" y="1249"/>
                  <a:pt x="1644" y="1249"/>
                  <a:pt x="1644" y="1249"/>
                </a:cubicBezTo>
                <a:cubicBezTo>
                  <a:pt x="1791" y="1249"/>
                  <a:pt x="1791" y="1249"/>
                  <a:pt x="1791" y="1249"/>
                </a:cubicBezTo>
                <a:cubicBezTo>
                  <a:pt x="1791" y="1019"/>
                  <a:pt x="1791" y="1019"/>
                  <a:pt x="1791" y="1019"/>
                </a:cubicBezTo>
                <a:cubicBezTo>
                  <a:pt x="1791" y="964"/>
                  <a:pt x="1836" y="861"/>
                  <a:pt x="1890" y="861"/>
                </a:cubicBezTo>
                <a:cubicBezTo>
                  <a:pt x="2786" y="861"/>
                  <a:pt x="2786" y="861"/>
                  <a:pt x="2786" y="861"/>
                </a:cubicBezTo>
                <a:cubicBezTo>
                  <a:pt x="2841" y="861"/>
                  <a:pt x="2886" y="964"/>
                  <a:pt x="2886" y="1019"/>
                </a:cubicBezTo>
                <a:cubicBezTo>
                  <a:pt x="2886" y="1249"/>
                  <a:pt x="2886" y="1249"/>
                  <a:pt x="2886" y="1249"/>
                </a:cubicBezTo>
                <a:cubicBezTo>
                  <a:pt x="3039" y="1249"/>
                  <a:pt x="3039" y="1249"/>
                  <a:pt x="3039" y="1249"/>
                </a:cubicBezTo>
                <a:lnTo>
                  <a:pt x="3039" y="850"/>
                </a:lnTo>
                <a:close/>
                <a:moveTo>
                  <a:pt x="3039" y="1320"/>
                </a:moveTo>
                <a:cubicBezTo>
                  <a:pt x="2886" y="1320"/>
                  <a:pt x="2886" y="1320"/>
                  <a:pt x="2886" y="1320"/>
                </a:cubicBezTo>
                <a:cubicBezTo>
                  <a:pt x="2886" y="1531"/>
                  <a:pt x="2886" y="1531"/>
                  <a:pt x="2886" y="1531"/>
                </a:cubicBezTo>
                <a:cubicBezTo>
                  <a:pt x="2886" y="1586"/>
                  <a:pt x="2841" y="1630"/>
                  <a:pt x="2786" y="1630"/>
                </a:cubicBezTo>
                <a:cubicBezTo>
                  <a:pt x="1890" y="1630"/>
                  <a:pt x="1890" y="1630"/>
                  <a:pt x="1890" y="1630"/>
                </a:cubicBezTo>
                <a:cubicBezTo>
                  <a:pt x="1836" y="1630"/>
                  <a:pt x="1791" y="1586"/>
                  <a:pt x="1791" y="1531"/>
                </a:cubicBezTo>
                <a:cubicBezTo>
                  <a:pt x="1791" y="1320"/>
                  <a:pt x="1791" y="1320"/>
                  <a:pt x="1791" y="1320"/>
                </a:cubicBezTo>
                <a:cubicBezTo>
                  <a:pt x="1644" y="1320"/>
                  <a:pt x="1644" y="1320"/>
                  <a:pt x="1644" y="1320"/>
                </a:cubicBezTo>
                <a:cubicBezTo>
                  <a:pt x="1644" y="2911"/>
                  <a:pt x="1644" y="2911"/>
                  <a:pt x="1644" y="2911"/>
                </a:cubicBezTo>
                <a:cubicBezTo>
                  <a:pt x="1644" y="3021"/>
                  <a:pt x="1733" y="3110"/>
                  <a:pt x="1843" y="3110"/>
                </a:cubicBezTo>
                <a:cubicBezTo>
                  <a:pt x="2841" y="3110"/>
                  <a:pt x="2841" y="3110"/>
                  <a:pt x="2841" y="3110"/>
                </a:cubicBezTo>
                <a:cubicBezTo>
                  <a:pt x="2950" y="3110"/>
                  <a:pt x="3039" y="3021"/>
                  <a:pt x="3039" y="2911"/>
                </a:cubicBezTo>
                <a:lnTo>
                  <a:pt x="3039" y="1320"/>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3164" y="0"/>
            <a:ext cx="1842836" cy="6858000"/>
          </a:xfrm>
          <a:prstGeom prst="rect">
            <a:avLst/>
          </a:prstGeom>
        </p:spPr>
      </p:pic>
      <p:sp>
        <p:nvSpPr>
          <p:cNvPr id="7" name="文本框 6"/>
          <p:cNvSpPr txBox="1"/>
          <p:nvPr/>
        </p:nvSpPr>
        <p:spPr>
          <a:xfrm>
            <a:off x="1217882" y="572507"/>
            <a:ext cx="3663400" cy="646331"/>
          </a:xfrm>
          <a:prstGeom prst="rect">
            <a:avLst/>
          </a:prstGeom>
          <a:noFill/>
        </p:spPr>
        <p:txBody>
          <a:bodyPr wrap="square" rtlCol="0">
            <a:spAutoFit/>
          </a:bodyPr>
          <a:lstStyle/>
          <a:p>
            <a:r>
              <a:rPr lang="zh-CN" altLang="en-US" sz="3600" b="1" dirty="0">
                <a:gradFill>
                  <a:gsLst>
                    <a:gs pos="0">
                      <a:srgbClr val="B8B5F7"/>
                    </a:gs>
                    <a:gs pos="100000">
                      <a:srgbClr val="00B0FF">
                        <a:alpha val="70000"/>
                      </a:srgbClr>
                    </a:gs>
                  </a:gsLst>
                  <a:lin ang="2700000" scaled="1"/>
                </a:gradFill>
                <a:effectLst>
                  <a:outerShdw blurRad="254000" dist="38100" dir="8100000" algn="tr" rotWithShape="0">
                    <a:srgbClr val="C1C0F8">
                      <a:alpha val="40000"/>
                    </a:srgbClr>
                  </a:outerShdw>
                </a:effectLst>
                <a:latin typeface="微软雅黑" panose="020B0503020204020204" pitchFamily="34" charset="-122"/>
                <a:ea typeface="微软雅黑" panose="020B0503020204020204" pitchFamily="34" charset="-122"/>
              </a:rPr>
              <a:t>具体改善方法</a:t>
            </a:r>
          </a:p>
        </p:txBody>
      </p:sp>
      <p:pic>
        <p:nvPicPr>
          <p:cNvPr id="8" name="图片占位符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469" y="525694"/>
            <a:ext cx="708413" cy="689655"/>
          </a:xfrm>
          <a:custGeom>
            <a:avLst/>
            <a:gdLst>
              <a:gd name="connsiteX0" fmla="*/ 5932623 w 6477824"/>
              <a:gd name="connsiteY0" fmla="*/ 3607719 h 6138697"/>
              <a:gd name="connsiteX1" fmla="*/ 6012372 w 6477824"/>
              <a:gd name="connsiteY1" fmla="*/ 3612113 h 6138697"/>
              <a:gd name="connsiteX2" fmla="*/ 6185932 w 6477824"/>
              <a:gd name="connsiteY2" fmla="*/ 3700778 h 6138697"/>
              <a:gd name="connsiteX3" fmla="*/ 6193779 w 6477824"/>
              <a:gd name="connsiteY3" fmla="*/ 4172177 h 6138697"/>
              <a:gd name="connsiteX4" fmla="*/ 4873800 w 6477824"/>
              <a:gd name="connsiteY4" fmla="*/ 5536846 h 6138697"/>
              <a:gd name="connsiteX5" fmla="*/ 4402401 w 6477824"/>
              <a:gd name="connsiteY5" fmla="*/ 5544693 h 6138697"/>
              <a:gd name="connsiteX6" fmla="*/ 4394553 w 6477824"/>
              <a:gd name="connsiteY6" fmla="*/ 5073294 h 6138697"/>
              <a:gd name="connsiteX7" fmla="*/ 5714533 w 6477824"/>
              <a:gd name="connsiteY7" fmla="*/ 3708625 h 6138697"/>
              <a:gd name="connsiteX8" fmla="*/ 5932623 w 6477824"/>
              <a:gd name="connsiteY8" fmla="*/ 3607719 h 6138697"/>
              <a:gd name="connsiteX9" fmla="*/ 6044597 w 6477824"/>
              <a:gd name="connsiteY9" fmla="*/ 2394725 h 6138697"/>
              <a:gd name="connsiteX10" fmla="*/ 6124347 w 6477824"/>
              <a:gd name="connsiteY10" fmla="*/ 2399119 h 6138697"/>
              <a:gd name="connsiteX11" fmla="*/ 6297906 w 6477824"/>
              <a:gd name="connsiteY11" fmla="*/ 2487783 h 6138697"/>
              <a:gd name="connsiteX12" fmla="*/ 6305753 w 6477824"/>
              <a:gd name="connsiteY12" fmla="*/ 2959182 h 6138697"/>
              <a:gd name="connsiteX13" fmla="*/ 3328634 w 6477824"/>
              <a:gd name="connsiteY13" fmla="*/ 6037097 h 6138697"/>
              <a:gd name="connsiteX14" fmla="*/ 2857235 w 6477824"/>
              <a:gd name="connsiteY14" fmla="*/ 6044945 h 6138697"/>
              <a:gd name="connsiteX15" fmla="*/ 2849389 w 6477824"/>
              <a:gd name="connsiteY15" fmla="*/ 5573545 h 6138697"/>
              <a:gd name="connsiteX16" fmla="*/ 5826508 w 6477824"/>
              <a:gd name="connsiteY16" fmla="*/ 2495631 h 6138697"/>
              <a:gd name="connsiteX17" fmla="*/ 6044597 w 6477824"/>
              <a:gd name="connsiteY17" fmla="*/ 2394725 h 6138697"/>
              <a:gd name="connsiteX18" fmla="*/ 4383852 w 6477824"/>
              <a:gd name="connsiteY18" fmla="*/ 1911046 h 6138697"/>
              <a:gd name="connsiteX19" fmla="*/ 4463601 w 6477824"/>
              <a:gd name="connsiteY19" fmla="*/ 1915440 h 6138697"/>
              <a:gd name="connsiteX20" fmla="*/ 4637161 w 6477824"/>
              <a:gd name="connsiteY20" fmla="*/ 2004106 h 6138697"/>
              <a:gd name="connsiteX21" fmla="*/ 4645008 w 6477824"/>
              <a:gd name="connsiteY21" fmla="*/ 2475503 h 6138697"/>
              <a:gd name="connsiteX22" fmla="*/ 1631011 w 6477824"/>
              <a:gd name="connsiteY22" fmla="*/ 5591545 h 6138697"/>
              <a:gd name="connsiteX23" fmla="*/ 1159613 w 6477824"/>
              <a:gd name="connsiteY23" fmla="*/ 5599392 h 6138697"/>
              <a:gd name="connsiteX24" fmla="*/ 1151765 w 6477824"/>
              <a:gd name="connsiteY24" fmla="*/ 5127994 h 6138697"/>
              <a:gd name="connsiteX25" fmla="*/ 4165763 w 6477824"/>
              <a:gd name="connsiteY25" fmla="*/ 2011953 h 6138697"/>
              <a:gd name="connsiteX26" fmla="*/ 4383852 w 6477824"/>
              <a:gd name="connsiteY26" fmla="*/ 1911046 h 6138697"/>
              <a:gd name="connsiteX27" fmla="*/ 6122918 w 6477824"/>
              <a:gd name="connsiteY27" fmla="*/ 1219120 h 6138697"/>
              <a:gd name="connsiteX28" fmla="*/ 6202668 w 6477824"/>
              <a:gd name="connsiteY28" fmla="*/ 1223516 h 6138697"/>
              <a:gd name="connsiteX29" fmla="*/ 6376226 w 6477824"/>
              <a:gd name="connsiteY29" fmla="*/ 1312179 h 6138697"/>
              <a:gd name="connsiteX30" fmla="*/ 6384072 w 6477824"/>
              <a:gd name="connsiteY30" fmla="*/ 1783575 h 6138697"/>
              <a:gd name="connsiteX31" fmla="*/ 2905912 w 6477824"/>
              <a:gd name="connsiteY31" fmla="*/ 5379497 h 6138697"/>
              <a:gd name="connsiteX32" fmla="*/ 2434514 w 6477824"/>
              <a:gd name="connsiteY32" fmla="*/ 5387345 h 6138697"/>
              <a:gd name="connsiteX33" fmla="*/ 2426667 w 6477824"/>
              <a:gd name="connsiteY33" fmla="*/ 4915946 h 6138697"/>
              <a:gd name="connsiteX34" fmla="*/ 5904827 w 6477824"/>
              <a:gd name="connsiteY34" fmla="*/ 1320025 h 6138697"/>
              <a:gd name="connsiteX35" fmla="*/ 6122918 w 6477824"/>
              <a:gd name="connsiteY35" fmla="*/ 1219120 h 6138697"/>
              <a:gd name="connsiteX36" fmla="*/ 2630391 w 6477824"/>
              <a:gd name="connsiteY36" fmla="*/ 437382 h 6138697"/>
              <a:gd name="connsiteX37" fmla="*/ 2710140 w 6477824"/>
              <a:gd name="connsiteY37" fmla="*/ 441778 h 6138697"/>
              <a:gd name="connsiteX38" fmla="*/ 2883699 w 6477824"/>
              <a:gd name="connsiteY38" fmla="*/ 530441 h 6138697"/>
              <a:gd name="connsiteX39" fmla="*/ 2891546 w 6477824"/>
              <a:gd name="connsiteY39" fmla="*/ 1001840 h 6138697"/>
              <a:gd name="connsiteX40" fmla="*/ 572999 w 6477824"/>
              <a:gd name="connsiteY40" fmla="*/ 3398885 h 6138697"/>
              <a:gd name="connsiteX41" fmla="*/ 101600 w 6477824"/>
              <a:gd name="connsiteY41" fmla="*/ 3406733 h 6138697"/>
              <a:gd name="connsiteX42" fmla="*/ 93753 w 6477824"/>
              <a:gd name="connsiteY42" fmla="*/ 2935335 h 6138697"/>
              <a:gd name="connsiteX43" fmla="*/ 2412301 w 6477824"/>
              <a:gd name="connsiteY43" fmla="*/ 538287 h 6138697"/>
              <a:gd name="connsiteX44" fmla="*/ 2630391 w 6477824"/>
              <a:gd name="connsiteY44" fmla="*/ 437382 h 6138697"/>
              <a:gd name="connsiteX45" fmla="*/ 3711683 w 6477824"/>
              <a:gd name="connsiteY45" fmla="*/ 414113 h 6138697"/>
              <a:gd name="connsiteX46" fmla="*/ 3791432 w 6477824"/>
              <a:gd name="connsiteY46" fmla="*/ 418507 h 6138697"/>
              <a:gd name="connsiteX47" fmla="*/ 3964992 w 6477824"/>
              <a:gd name="connsiteY47" fmla="*/ 507172 h 6138697"/>
              <a:gd name="connsiteX48" fmla="*/ 3972839 w 6477824"/>
              <a:gd name="connsiteY48" fmla="*/ 978571 h 6138697"/>
              <a:gd name="connsiteX49" fmla="*/ 995720 w 6477824"/>
              <a:gd name="connsiteY49" fmla="*/ 4056485 h 6138697"/>
              <a:gd name="connsiteX50" fmla="*/ 524322 w 6477824"/>
              <a:gd name="connsiteY50" fmla="*/ 4064333 h 6138697"/>
              <a:gd name="connsiteX51" fmla="*/ 516475 w 6477824"/>
              <a:gd name="connsiteY51" fmla="*/ 3592934 h 6138697"/>
              <a:gd name="connsiteX52" fmla="*/ 3493594 w 6477824"/>
              <a:gd name="connsiteY52" fmla="*/ 515018 h 6138697"/>
              <a:gd name="connsiteX53" fmla="*/ 3711683 w 6477824"/>
              <a:gd name="connsiteY53" fmla="*/ 414113 h 6138697"/>
              <a:gd name="connsiteX54" fmla="*/ 5172859 w 6477824"/>
              <a:gd name="connsiteY54" fmla="*/ 694 h 6138697"/>
              <a:gd name="connsiteX55" fmla="*/ 5252608 w 6477824"/>
              <a:gd name="connsiteY55" fmla="*/ 5089 h 6138697"/>
              <a:gd name="connsiteX56" fmla="*/ 5426166 w 6477824"/>
              <a:gd name="connsiteY56" fmla="*/ 93754 h 6138697"/>
              <a:gd name="connsiteX57" fmla="*/ 5434014 w 6477824"/>
              <a:gd name="connsiteY57" fmla="*/ 565153 h 6138697"/>
              <a:gd name="connsiteX58" fmla="*/ 1151991 w 6477824"/>
              <a:gd name="connsiteY58" fmla="*/ 4992151 h 6138697"/>
              <a:gd name="connsiteX59" fmla="*/ 680593 w 6477824"/>
              <a:gd name="connsiteY59" fmla="*/ 4999999 h 6138697"/>
              <a:gd name="connsiteX60" fmla="*/ 672745 w 6477824"/>
              <a:gd name="connsiteY60" fmla="*/ 4528600 h 6138697"/>
              <a:gd name="connsiteX61" fmla="*/ 4954768 w 6477824"/>
              <a:gd name="connsiteY61" fmla="*/ 101601 h 6138697"/>
              <a:gd name="connsiteX62" fmla="*/ 5172859 w 6477824"/>
              <a:gd name="connsiteY62" fmla="*/ 694 h 613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477824" h="6138697">
                <a:moveTo>
                  <a:pt x="5932623" y="3607719"/>
                </a:moveTo>
                <a:cubicBezTo>
                  <a:pt x="5959235" y="3606004"/>
                  <a:pt x="5986024" y="3607466"/>
                  <a:pt x="6012372" y="3612113"/>
                </a:cubicBezTo>
                <a:cubicBezTo>
                  <a:pt x="6075607" y="3623268"/>
                  <a:pt x="6136303" y="3652776"/>
                  <a:pt x="6185932" y="3700778"/>
                </a:cubicBezTo>
                <a:cubicBezTo>
                  <a:pt x="6318271" y="3828785"/>
                  <a:pt x="6321784" y="4039836"/>
                  <a:pt x="6193779" y="4172177"/>
                </a:cubicBezTo>
                <a:lnTo>
                  <a:pt x="4873800" y="5536846"/>
                </a:lnTo>
                <a:cubicBezTo>
                  <a:pt x="4745794" y="5669186"/>
                  <a:pt x="4534741" y="5672699"/>
                  <a:pt x="4402401" y="5544693"/>
                </a:cubicBezTo>
                <a:cubicBezTo>
                  <a:pt x="4270061" y="5416686"/>
                  <a:pt x="4266548" y="5205635"/>
                  <a:pt x="4394553" y="5073294"/>
                </a:cubicBezTo>
                <a:lnTo>
                  <a:pt x="5714533" y="3708625"/>
                </a:lnTo>
                <a:cubicBezTo>
                  <a:pt x="5774535" y="3646590"/>
                  <a:pt x="5852786" y="3612863"/>
                  <a:pt x="5932623" y="3607719"/>
                </a:cubicBezTo>
                <a:close/>
                <a:moveTo>
                  <a:pt x="6044597" y="2394725"/>
                </a:moveTo>
                <a:cubicBezTo>
                  <a:pt x="6071210" y="2393010"/>
                  <a:pt x="6097999" y="2394472"/>
                  <a:pt x="6124347" y="2399119"/>
                </a:cubicBezTo>
                <a:cubicBezTo>
                  <a:pt x="6187581" y="2410275"/>
                  <a:pt x="6248277" y="2439781"/>
                  <a:pt x="6297906" y="2487783"/>
                </a:cubicBezTo>
                <a:cubicBezTo>
                  <a:pt x="6430246" y="2615790"/>
                  <a:pt x="6433758" y="2826841"/>
                  <a:pt x="6305753" y="2959182"/>
                </a:cubicBezTo>
                <a:lnTo>
                  <a:pt x="3328634" y="6037097"/>
                </a:lnTo>
                <a:cubicBezTo>
                  <a:pt x="3200628" y="6169437"/>
                  <a:pt x="2989577" y="6172951"/>
                  <a:pt x="2857235" y="6044945"/>
                </a:cubicBezTo>
                <a:cubicBezTo>
                  <a:pt x="2724896" y="5916938"/>
                  <a:pt x="2721383" y="5705886"/>
                  <a:pt x="2849389" y="5573545"/>
                </a:cubicBezTo>
                <a:lnTo>
                  <a:pt x="5826508" y="2495631"/>
                </a:lnTo>
                <a:cubicBezTo>
                  <a:pt x="5886509" y="2433596"/>
                  <a:pt x="5964760" y="2399869"/>
                  <a:pt x="6044597" y="2394725"/>
                </a:cubicBezTo>
                <a:close/>
                <a:moveTo>
                  <a:pt x="4383852" y="1911046"/>
                </a:moveTo>
                <a:cubicBezTo>
                  <a:pt x="4410464" y="1909332"/>
                  <a:pt x="4437253" y="1910793"/>
                  <a:pt x="4463601" y="1915440"/>
                </a:cubicBezTo>
                <a:cubicBezTo>
                  <a:pt x="4526835" y="1926595"/>
                  <a:pt x="4587532" y="1956102"/>
                  <a:pt x="4637161" y="2004106"/>
                </a:cubicBezTo>
                <a:cubicBezTo>
                  <a:pt x="4769501" y="2132111"/>
                  <a:pt x="4773013" y="2343163"/>
                  <a:pt x="4645008" y="2475503"/>
                </a:cubicBezTo>
                <a:lnTo>
                  <a:pt x="1631011" y="5591545"/>
                </a:lnTo>
                <a:cubicBezTo>
                  <a:pt x="1503004" y="5723885"/>
                  <a:pt x="1291952" y="5727398"/>
                  <a:pt x="1159613" y="5599392"/>
                </a:cubicBezTo>
                <a:cubicBezTo>
                  <a:pt x="1027273" y="5471386"/>
                  <a:pt x="1023759" y="5260334"/>
                  <a:pt x="1151765" y="5127994"/>
                </a:cubicBezTo>
                <a:lnTo>
                  <a:pt x="4165763" y="2011953"/>
                </a:lnTo>
                <a:cubicBezTo>
                  <a:pt x="4225765" y="1949918"/>
                  <a:pt x="4304015" y="1916191"/>
                  <a:pt x="4383852" y="1911046"/>
                </a:cubicBezTo>
                <a:close/>
                <a:moveTo>
                  <a:pt x="6122918" y="1219120"/>
                </a:moveTo>
                <a:cubicBezTo>
                  <a:pt x="6149531" y="1217406"/>
                  <a:pt x="6176319" y="1218868"/>
                  <a:pt x="6202668" y="1223516"/>
                </a:cubicBezTo>
                <a:cubicBezTo>
                  <a:pt x="6265901" y="1234669"/>
                  <a:pt x="6326597" y="1264176"/>
                  <a:pt x="6376226" y="1312179"/>
                </a:cubicBezTo>
                <a:cubicBezTo>
                  <a:pt x="6508565" y="1440185"/>
                  <a:pt x="6512078" y="1651236"/>
                  <a:pt x="6384072" y="1783575"/>
                </a:cubicBezTo>
                <a:lnTo>
                  <a:pt x="2905912" y="5379497"/>
                </a:lnTo>
                <a:cubicBezTo>
                  <a:pt x="2777906" y="5511837"/>
                  <a:pt x="2566854" y="5515350"/>
                  <a:pt x="2434514" y="5387345"/>
                </a:cubicBezTo>
                <a:cubicBezTo>
                  <a:pt x="2302174" y="5259339"/>
                  <a:pt x="2298660" y="5048287"/>
                  <a:pt x="2426667" y="4915946"/>
                </a:cubicBezTo>
                <a:lnTo>
                  <a:pt x="5904827" y="1320025"/>
                </a:lnTo>
                <a:cubicBezTo>
                  <a:pt x="5964831" y="1257990"/>
                  <a:pt x="6043080" y="1224263"/>
                  <a:pt x="6122918" y="1219120"/>
                </a:cubicBezTo>
                <a:close/>
                <a:moveTo>
                  <a:pt x="2630391" y="437382"/>
                </a:moveTo>
                <a:cubicBezTo>
                  <a:pt x="2657004" y="435667"/>
                  <a:pt x="2683792" y="437129"/>
                  <a:pt x="2710140" y="441778"/>
                </a:cubicBezTo>
                <a:cubicBezTo>
                  <a:pt x="2773374" y="452932"/>
                  <a:pt x="2834071" y="482439"/>
                  <a:pt x="2883699" y="530441"/>
                </a:cubicBezTo>
                <a:cubicBezTo>
                  <a:pt x="3016038" y="658447"/>
                  <a:pt x="3019551" y="869501"/>
                  <a:pt x="2891546" y="1001840"/>
                </a:cubicBezTo>
                <a:lnTo>
                  <a:pt x="572999" y="3398885"/>
                </a:lnTo>
                <a:cubicBezTo>
                  <a:pt x="444992" y="3531226"/>
                  <a:pt x="233940" y="3534739"/>
                  <a:pt x="101600" y="3406733"/>
                </a:cubicBezTo>
                <a:cubicBezTo>
                  <a:pt x="-30740" y="3278727"/>
                  <a:pt x="-34253" y="3067675"/>
                  <a:pt x="93753" y="2935335"/>
                </a:cubicBezTo>
                <a:lnTo>
                  <a:pt x="2412301" y="538287"/>
                </a:lnTo>
                <a:cubicBezTo>
                  <a:pt x="2472303" y="476254"/>
                  <a:pt x="2550554" y="442525"/>
                  <a:pt x="2630391" y="437382"/>
                </a:cubicBezTo>
                <a:close/>
                <a:moveTo>
                  <a:pt x="3711683" y="414113"/>
                </a:moveTo>
                <a:cubicBezTo>
                  <a:pt x="3738295" y="412399"/>
                  <a:pt x="3765084" y="413859"/>
                  <a:pt x="3791432" y="418507"/>
                </a:cubicBezTo>
                <a:cubicBezTo>
                  <a:pt x="3854667" y="429662"/>
                  <a:pt x="3915363" y="459171"/>
                  <a:pt x="3964992" y="507172"/>
                </a:cubicBezTo>
                <a:cubicBezTo>
                  <a:pt x="4097331" y="635177"/>
                  <a:pt x="4100845" y="846230"/>
                  <a:pt x="3972839" y="978571"/>
                </a:cubicBezTo>
                <a:lnTo>
                  <a:pt x="995720" y="4056485"/>
                </a:lnTo>
                <a:cubicBezTo>
                  <a:pt x="867714" y="4188825"/>
                  <a:pt x="656662" y="4192338"/>
                  <a:pt x="524322" y="4064333"/>
                </a:cubicBezTo>
                <a:cubicBezTo>
                  <a:pt x="391982" y="3936326"/>
                  <a:pt x="388469" y="3725274"/>
                  <a:pt x="516475" y="3592934"/>
                </a:cubicBezTo>
                <a:lnTo>
                  <a:pt x="3493594" y="515018"/>
                </a:lnTo>
                <a:cubicBezTo>
                  <a:pt x="3553596" y="452985"/>
                  <a:pt x="3631846" y="419258"/>
                  <a:pt x="3711683" y="414113"/>
                </a:cubicBezTo>
                <a:close/>
                <a:moveTo>
                  <a:pt x="5172859" y="694"/>
                </a:moveTo>
                <a:cubicBezTo>
                  <a:pt x="5199471" y="-1020"/>
                  <a:pt x="5226260" y="442"/>
                  <a:pt x="5252608" y="5089"/>
                </a:cubicBezTo>
                <a:cubicBezTo>
                  <a:pt x="5315842" y="16244"/>
                  <a:pt x="5376539" y="45750"/>
                  <a:pt x="5426166" y="93754"/>
                </a:cubicBezTo>
                <a:cubicBezTo>
                  <a:pt x="5558506" y="221760"/>
                  <a:pt x="5562019" y="432812"/>
                  <a:pt x="5434014" y="565153"/>
                </a:cubicBezTo>
                <a:lnTo>
                  <a:pt x="1151991" y="4992151"/>
                </a:lnTo>
                <a:cubicBezTo>
                  <a:pt x="1023985" y="5124491"/>
                  <a:pt x="812933" y="5128005"/>
                  <a:pt x="680593" y="4999999"/>
                </a:cubicBezTo>
                <a:cubicBezTo>
                  <a:pt x="548253" y="4871992"/>
                  <a:pt x="544740" y="4660940"/>
                  <a:pt x="672745" y="4528600"/>
                </a:cubicBezTo>
                <a:lnTo>
                  <a:pt x="4954768" y="101601"/>
                </a:lnTo>
                <a:cubicBezTo>
                  <a:pt x="5014770" y="39567"/>
                  <a:pt x="5093021" y="5839"/>
                  <a:pt x="5172859" y="694"/>
                </a:cubicBezTo>
                <a:close/>
              </a:path>
            </a:pathLst>
          </a:custGeom>
        </p:spPr>
      </p:pic>
      <p:sp>
        <p:nvSpPr>
          <p:cNvPr id="13" name="Shape 2525"/>
          <p:cNvSpPr/>
          <p:nvPr/>
        </p:nvSpPr>
        <p:spPr>
          <a:xfrm>
            <a:off x="1961288" y="1744801"/>
            <a:ext cx="501191" cy="501191"/>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tx1"/>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grpSp>
        <p:nvGrpSpPr>
          <p:cNvPr id="14" name="组合 13"/>
          <p:cNvGrpSpPr/>
          <p:nvPr/>
        </p:nvGrpSpPr>
        <p:grpSpPr>
          <a:xfrm>
            <a:off x="943231" y="2436419"/>
            <a:ext cx="2486025" cy="934828"/>
            <a:chOff x="1692763" y="3444238"/>
            <a:chExt cx="2486025" cy="934828"/>
          </a:xfrm>
        </p:grpSpPr>
        <p:sp>
          <p:nvSpPr>
            <p:cNvPr id="15" name="文本框 14"/>
            <p:cNvSpPr txBox="1"/>
            <p:nvPr/>
          </p:nvSpPr>
          <p:spPr>
            <a:xfrm>
              <a:off x="1692763" y="3444238"/>
              <a:ext cx="2486025" cy="338554"/>
            </a:xfrm>
            <a:prstGeom prst="rect">
              <a:avLst/>
            </a:prstGeom>
            <a:noFill/>
          </p:spPr>
          <p:txBody>
            <a:bodyPr wrap="square" rtlCol="0">
              <a:spAutoFit/>
            </a:bodyPr>
            <a:lstStyle/>
            <a:p>
              <a:pPr algn="ctr"/>
              <a:r>
                <a:rPr lang="zh-CN" altLang="en-US" sz="16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此处添加题目</a:t>
              </a:r>
            </a:p>
          </p:txBody>
        </p:sp>
        <p:sp>
          <p:nvSpPr>
            <p:cNvPr id="16" name="Rectangle 23"/>
            <p:cNvSpPr/>
            <p:nvPr/>
          </p:nvSpPr>
          <p:spPr>
            <a:xfrm>
              <a:off x="1777703" y="3825068"/>
              <a:ext cx="2367424" cy="553998"/>
            </a:xfrm>
            <a:prstGeom prst="rect">
              <a:avLst/>
            </a:prstGeom>
          </p:spPr>
          <p:txBody>
            <a:bodyPr wrap="square">
              <a:spAutoFit/>
            </a:bodyPr>
            <a:lstStyle/>
            <a:p>
              <a:pPr algn="ctr" eaLnBrk="1" fontAlgn="auto" hangingPunct="1">
                <a:spcBef>
                  <a:spcPts val="0"/>
                </a:spcBef>
                <a:spcAft>
                  <a:spcPts val="0"/>
                </a:spcAft>
                <a:defRPr/>
              </a:pPr>
              <a:r>
                <a:rPr lang="en-US" sz="1000" noProof="1">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rPr>
                <a:t>Lorem ipsum dolor sit amet, contur adipiscing elit. Nulla volutpat dui at fermentum.</a:t>
              </a:r>
            </a:p>
          </p:txBody>
        </p:sp>
      </p:grpSp>
      <p:sp>
        <p:nvSpPr>
          <p:cNvPr id="17" name="Shape 2547"/>
          <p:cNvSpPr/>
          <p:nvPr/>
        </p:nvSpPr>
        <p:spPr>
          <a:xfrm>
            <a:off x="9986059" y="1735912"/>
            <a:ext cx="501191" cy="501191"/>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tx1"/>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grpSp>
        <p:nvGrpSpPr>
          <p:cNvPr id="18" name="组合 17"/>
          <p:cNvGrpSpPr/>
          <p:nvPr/>
        </p:nvGrpSpPr>
        <p:grpSpPr>
          <a:xfrm>
            <a:off x="8944083" y="2427530"/>
            <a:ext cx="2486025" cy="934828"/>
            <a:chOff x="8013211" y="3435349"/>
            <a:chExt cx="2486025" cy="934828"/>
          </a:xfrm>
        </p:grpSpPr>
        <p:sp>
          <p:nvSpPr>
            <p:cNvPr id="19" name="文本框 18"/>
            <p:cNvSpPr txBox="1"/>
            <p:nvPr/>
          </p:nvSpPr>
          <p:spPr>
            <a:xfrm>
              <a:off x="8013211" y="3435349"/>
              <a:ext cx="2486025" cy="338554"/>
            </a:xfrm>
            <a:prstGeom prst="rect">
              <a:avLst/>
            </a:prstGeom>
            <a:noFill/>
          </p:spPr>
          <p:txBody>
            <a:bodyPr wrap="square" rtlCol="0">
              <a:spAutoFit/>
            </a:bodyPr>
            <a:lstStyle/>
            <a:p>
              <a:pPr algn="ctr"/>
              <a:r>
                <a:rPr lang="zh-CN" altLang="en-US" sz="16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此处添加题目</a:t>
              </a:r>
            </a:p>
          </p:txBody>
        </p:sp>
        <p:sp>
          <p:nvSpPr>
            <p:cNvPr id="20" name="Rectangle 23"/>
            <p:cNvSpPr/>
            <p:nvPr/>
          </p:nvSpPr>
          <p:spPr>
            <a:xfrm>
              <a:off x="8098151" y="3816179"/>
              <a:ext cx="2367424" cy="553998"/>
            </a:xfrm>
            <a:prstGeom prst="rect">
              <a:avLst/>
            </a:prstGeom>
          </p:spPr>
          <p:txBody>
            <a:bodyPr wrap="square">
              <a:spAutoFit/>
            </a:bodyPr>
            <a:lstStyle/>
            <a:p>
              <a:pPr algn="ctr" eaLnBrk="1" fontAlgn="auto" hangingPunct="1">
                <a:spcBef>
                  <a:spcPts val="0"/>
                </a:spcBef>
                <a:spcAft>
                  <a:spcPts val="0"/>
                </a:spcAft>
                <a:defRPr/>
              </a:pPr>
              <a:r>
                <a:rPr lang="en-US" sz="1000" noProof="1">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rPr>
                <a:t>Lorem ipsum dolor sit amet, contur adipiscing elit. Nulla volutpat dui at fermentum.</a:t>
              </a:r>
            </a:p>
          </p:txBody>
        </p:sp>
      </p:grpSp>
      <p:grpSp>
        <p:nvGrpSpPr>
          <p:cNvPr id="21" name="组合 20"/>
          <p:cNvGrpSpPr/>
          <p:nvPr/>
        </p:nvGrpSpPr>
        <p:grpSpPr>
          <a:xfrm>
            <a:off x="1028171" y="4704335"/>
            <a:ext cx="2486025" cy="934828"/>
            <a:chOff x="1692763" y="3444238"/>
            <a:chExt cx="2486025" cy="934828"/>
          </a:xfrm>
        </p:grpSpPr>
        <p:sp>
          <p:nvSpPr>
            <p:cNvPr id="22" name="文本框 21"/>
            <p:cNvSpPr txBox="1"/>
            <p:nvPr/>
          </p:nvSpPr>
          <p:spPr>
            <a:xfrm>
              <a:off x="1692763" y="3444238"/>
              <a:ext cx="2486025" cy="338554"/>
            </a:xfrm>
            <a:prstGeom prst="rect">
              <a:avLst/>
            </a:prstGeom>
            <a:noFill/>
          </p:spPr>
          <p:txBody>
            <a:bodyPr wrap="square" rtlCol="0">
              <a:spAutoFit/>
            </a:bodyPr>
            <a:lstStyle/>
            <a:p>
              <a:pPr algn="ctr"/>
              <a:r>
                <a:rPr lang="zh-CN" altLang="en-US" sz="16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此处添加题目</a:t>
              </a:r>
            </a:p>
          </p:txBody>
        </p:sp>
        <p:sp>
          <p:nvSpPr>
            <p:cNvPr id="23" name="Rectangle 23"/>
            <p:cNvSpPr/>
            <p:nvPr/>
          </p:nvSpPr>
          <p:spPr>
            <a:xfrm>
              <a:off x="1777703" y="3825068"/>
              <a:ext cx="2367424" cy="553998"/>
            </a:xfrm>
            <a:prstGeom prst="rect">
              <a:avLst/>
            </a:prstGeom>
          </p:spPr>
          <p:txBody>
            <a:bodyPr wrap="square">
              <a:spAutoFit/>
            </a:bodyPr>
            <a:lstStyle/>
            <a:p>
              <a:pPr algn="ctr" eaLnBrk="1" fontAlgn="auto" hangingPunct="1">
                <a:spcBef>
                  <a:spcPts val="0"/>
                </a:spcBef>
                <a:spcAft>
                  <a:spcPts val="0"/>
                </a:spcAft>
                <a:defRPr/>
              </a:pPr>
              <a:r>
                <a:rPr lang="en-US" sz="1000" noProof="1">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rPr>
                <a:t>Lorem ipsum dolor sit amet, contur adipiscing elit. Nulla volutpat dui at fermentum.</a:t>
              </a:r>
            </a:p>
          </p:txBody>
        </p:sp>
      </p:grpSp>
      <p:grpSp>
        <p:nvGrpSpPr>
          <p:cNvPr id="24" name="组合 23"/>
          <p:cNvGrpSpPr/>
          <p:nvPr/>
        </p:nvGrpSpPr>
        <p:grpSpPr>
          <a:xfrm>
            <a:off x="9029023" y="4695446"/>
            <a:ext cx="2486025" cy="934828"/>
            <a:chOff x="8013211" y="3435349"/>
            <a:chExt cx="2486025" cy="934828"/>
          </a:xfrm>
        </p:grpSpPr>
        <p:sp>
          <p:nvSpPr>
            <p:cNvPr id="25" name="文本框 24"/>
            <p:cNvSpPr txBox="1"/>
            <p:nvPr/>
          </p:nvSpPr>
          <p:spPr>
            <a:xfrm>
              <a:off x="8013211" y="3435349"/>
              <a:ext cx="2486025" cy="338554"/>
            </a:xfrm>
            <a:prstGeom prst="rect">
              <a:avLst/>
            </a:prstGeom>
            <a:noFill/>
          </p:spPr>
          <p:txBody>
            <a:bodyPr wrap="square" rtlCol="0">
              <a:spAutoFit/>
            </a:bodyPr>
            <a:lstStyle/>
            <a:p>
              <a:pPr algn="ctr"/>
              <a:r>
                <a:rPr lang="zh-CN" altLang="en-US" sz="16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此处添加题目</a:t>
              </a:r>
            </a:p>
          </p:txBody>
        </p:sp>
        <p:sp>
          <p:nvSpPr>
            <p:cNvPr id="26" name="Rectangle 23"/>
            <p:cNvSpPr/>
            <p:nvPr/>
          </p:nvSpPr>
          <p:spPr>
            <a:xfrm>
              <a:off x="8098151" y="3816179"/>
              <a:ext cx="2367424" cy="553998"/>
            </a:xfrm>
            <a:prstGeom prst="rect">
              <a:avLst/>
            </a:prstGeom>
          </p:spPr>
          <p:txBody>
            <a:bodyPr wrap="square">
              <a:spAutoFit/>
            </a:bodyPr>
            <a:lstStyle/>
            <a:p>
              <a:pPr algn="ctr" eaLnBrk="1" fontAlgn="auto" hangingPunct="1">
                <a:spcBef>
                  <a:spcPts val="0"/>
                </a:spcBef>
                <a:spcAft>
                  <a:spcPts val="0"/>
                </a:spcAft>
                <a:defRPr/>
              </a:pPr>
              <a:r>
                <a:rPr lang="en-US" sz="1000" noProof="1">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rPr>
                <a:t>Lorem ipsum dolor sit amet, contur adipiscing elit. Nulla volutpat dui at fermentum.</a:t>
              </a:r>
            </a:p>
          </p:txBody>
        </p:sp>
      </p:grpSp>
      <p:sp>
        <p:nvSpPr>
          <p:cNvPr id="27" name="Shape 2587"/>
          <p:cNvSpPr/>
          <p:nvPr/>
        </p:nvSpPr>
        <p:spPr>
          <a:xfrm>
            <a:off x="1961287" y="4108061"/>
            <a:ext cx="501191" cy="501191"/>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tx1"/>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sp>
        <p:nvSpPr>
          <p:cNvPr id="28" name="Shape 2687"/>
          <p:cNvSpPr/>
          <p:nvPr/>
        </p:nvSpPr>
        <p:spPr>
          <a:xfrm>
            <a:off x="9986059" y="3980159"/>
            <a:ext cx="501191" cy="501191"/>
          </a:xfrm>
          <a:custGeom>
            <a:avLst/>
            <a:gdLst/>
            <a:ahLst/>
            <a:cxnLst>
              <a:cxn ang="0">
                <a:pos x="wd2" y="hd2"/>
              </a:cxn>
              <a:cxn ang="5400000">
                <a:pos x="wd2" y="hd2"/>
              </a:cxn>
              <a:cxn ang="10800000">
                <a:pos x="wd2" y="hd2"/>
              </a:cxn>
              <a:cxn ang="16200000">
                <a:pos x="wd2" y="hd2"/>
              </a:cxn>
            </a:cxnLst>
            <a:rect l="0" t="0" r="r" b="b"/>
            <a:pathLst>
              <a:path w="21600" h="21600" extrusionOk="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7"/>
                  <a:pt x="15799" y="19636"/>
                </a:cubicBezTo>
                <a:lnTo>
                  <a:pt x="18564" y="19636"/>
                </a:lnTo>
                <a:cubicBezTo>
                  <a:pt x="18361" y="20207"/>
                  <a:pt x="17822" y="20618"/>
                  <a:pt x="17182" y="20618"/>
                </a:cubicBezTo>
                <a:moveTo>
                  <a:pt x="17182" y="12764"/>
                </a:moveTo>
                <a:cubicBezTo>
                  <a:pt x="17822" y="12764"/>
                  <a:pt x="18361" y="13175"/>
                  <a:pt x="18564" y="13745"/>
                </a:cubicBezTo>
                <a:lnTo>
                  <a:pt x="15799"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1" y="13745"/>
                </a:cubicBezTo>
                <a:lnTo>
                  <a:pt x="3036" y="13745"/>
                </a:lnTo>
                <a:cubicBezTo>
                  <a:pt x="3239"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9" y="20207"/>
                  <a:pt x="3036" y="19636"/>
                </a:cubicBezTo>
                <a:lnTo>
                  <a:pt x="5801" y="19636"/>
                </a:lnTo>
                <a:cubicBezTo>
                  <a:pt x="5598" y="20207"/>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1"/>
                  <a:pt x="2945" y="12282"/>
                </a:cubicBezTo>
                <a:lnTo>
                  <a:pt x="2945" y="8836"/>
                </a:lnTo>
                <a:cubicBezTo>
                  <a:pt x="2945" y="4499"/>
                  <a:pt x="6462" y="982"/>
                  <a:pt x="10800" y="982"/>
                </a:cubicBezTo>
                <a:cubicBezTo>
                  <a:pt x="15138" y="982"/>
                  <a:pt x="18655" y="4499"/>
                  <a:pt x="18655" y="8836"/>
                </a:cubicBezTo>
                <a:lnTo>
                  <a:pt x="18655" y="12282"/>
                </a:lnTo>
                <a:cubicBezTo>
                  <a:pt x="18244" y="11971"/>
                  <a:pt x="17736" y="11782"/>
                  <a:pt x="17182" y="11782"/>
                </a:cubicBezTo>
                <a:cubicBezTo>
                  <a:pt x="15826" y="11782"/>
                  <a:pt x="14727" y="12881"/>
                  <a:pt x="14727" y="14236"/>
                </a:cubicBezTo>
                <a:lnTo>
                  <a:pt x="14727" y="19145"/>
                </a:lnTo>
                <a:cubicBezTo>
                  <a:pt x="14727" y="20501"/>
                  <a:pt x="15826"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chemeClr val="tx1">
              <a:lumMod val="85000"/>
              <a:lumOff val="15000"/>
            </a:schemeClr>
          </a:solidFill>
          <a:ln w="12700">
            <a:miter lim="400000"/>
          </a:ln>
        </p:spPr>
        <p:txBody>
          <a:bodyPr lIns="38090" tIns="38090" rIns="38090" bIns="38090"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 presetClass="entr" presetSubtype="8" fill="hold" grpId="0" nodeType="afterEffect" p14:presetBounceEnd="67000">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14:bounceEnd="67000">
                                          <p:cBhvr additive="base">
                                            <p:cTn id="13" dur="2000" fill="hold"/>
                                            <p:tgtEl>
                                              <p:spTgt spid="7"/>
                                            </p:tgtEl>
                                            <p:attrNameLst>
                                              <p:attrName>ppt_x</p:attrName>
                                            </p:attrNameLst>
                                          </p:cBhvr>
                                          <p:tavLst>
                                            <p:tav tm="0">
                                              <p:val>
                                                <p:strVal val="0-#ppt_w/2"/>
                                              </p:val>
                                            </p:tav>
                                            <p:tav tm="100000">
                                              <p:val>
                                                <p:strVal val="#ppt_x"/>
                                              </p:val>
                                            </p:tav>
                                          </p:tavLst>
                                        </p:anim>
                                        <p:anim calcmode="lin" valueType="num" p14:bounceEnd="67000">
                                          <p:cBhvr additive="base">
                                            <p:cTn id="14" dur="20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3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3500"/>
                                </p:stCondLst>
                                <p:childTnLst>
                                  <p:par>
                                    <p:cTn id="22" presetID="53" presetClass="entr" presetSubtype="16"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par>
                              <p:cTn id="27" fill="hold">
                                <p:stCondLst>
                                  <p:cond delay="4000"/>
                                </p:stCondLst>
                                <p:childTnLst>
                                  <p:par>
                                    <p:cTn id="28" presetID="42"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par>
                              <p:cTn id="33" fill="hold">
                                <p:stCondLst>
                                  <p:cond delay="5000"/>
                                </p:stCondLst>
                                <p:childTnLst>
                                  <p:par>
                                    <p:cTn id="34" presetID="53" presetClass="entr" presetSubtype="1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53" presetClass="entr" presetSubtype="16"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childTnLst>
                              </p:cTn>
                            </p:par>
                            <p:par>
                              <p:cTn id="51" fill="hold">
                                <p:stCondLst>
                                  <p:cond delay="7000"/>
                                </p:stCondLst>
                                <p:childTnLst>
                                  <p:par>
                                    <p:cTn id="52" presetID="42" presetClass="entr" presetSubtype="0" fill="hold"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1000"/>
                                            <p:tgtEl>
                                              <p:spTgt spid="21"/>
                                            </p:tgtEl>
                                          </p:cBhvr>
                                        </p:animEffect>
                                        <p:anim calcmode="lin" valueType="num">
                                          <p:cBhvr>
                                            <p:cTn id="55" dur="1000" fill="hold"/>
                                            <p:tgtEl>
                                              <p:spTgt spid="21"/>
                                            </p:tgtEl>
                                            <p:attrNameLst>
                                              <p:attrName>ppt_x</p:attrName>
                                            </p:attrNameLst>
                                          </p:cBhvr>
                                          <p:tavLst>
                                            <p:tav tm="0">
                                              <p:val>
                                                <p:strVal val="#ppt_x"/>
                                              </p:val>
                                            </p:tav>
                                            <p:tav tm="100000">
                                              <p:val>
                                                <p:strVal val="#ppt_x"/>
                                              </p:val>
                                            </p:tav>
                                          </p:tavLst>
                                        </p:anim>
                                        <p:anim calcmode="lin" valueType="num">
                                          <p:cBhvr>
                                            <p:cTn id="56" dur="1000" fill="hold"/>
                                            <p:tgtEl>
                                              <p:spTgt spid="21"/>
                                            </p:tgtEl>
                                            <p:attrNameLst>
                                              <p:attrName>ppt_y</p:attrName>
                                            </p:attrNameLst>
                                          </p:cBhvr>
                                          <p:tavLst>
                                            <p:tav tm="0">
                                              <p:val>
                                                <p:strVal val="#ppt_y+.1"/>
                                              </p:val>
                                            </p:tav>
                                            <p:tav tm="100000">
                                              <p:val>
                                                <p:strVal val="#ppt_y"/>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8500"/>
                                </p:stCondLst>
                                <p:childTnLst>
                                  <p:par>
                                    <p:cTn id="64" presetID="42" presetClass="entr" presetSubtype="0" fill="hold"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P spid="13" grpId="0" animBg="1"/>
          <p:bldP spid="17" grpId="0" animBg="1"/>
          <p:bldP spid="27" grpId="0" animBg="1"/>
          <p:bldP spid="2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0-#ppt_w/2"/>
                                              </p:val>
                                            </p:tav>
                                            <p:tav tm="100000">
                                              <p:val>
                                                <p:strVal val="#ppt_x"/>
                                              </p:val>
                                            </p:tav>
                                          </p:tavLst>
                                        </p:anim>
                                        <p:anim calcmode="lin" valueType="num">
                                          <p:cBhvr additive="base">
                                            <p:cTn id="14" dur="20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3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3500"/>
                                </p:stCondLst>
                                <p:childTnLst>
                                  <p:par>
                                    <p:cTn id="22" presetID="53" presetClass="entr" presetSubtype="16"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par>
                              <p:cTn id="27" fill="hold">
                                <p:stCondLst>
                                  <p:cond delay="4000"/>
                                </p:stCondLst>
                                <p:childTnLst>
                                  <p:par>
                                    <p:cTn id="28" presetID="42"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par>
                              <p:cTn id="33" fill="hold">
                                <p:stCondLst>
                                  <p:cond delay="5000"/>
                                </p:stCondLst>
                                <p:childTnLst>
                                  <p:par>
                                    <p:cTn id="34" presetID="53" presetClass="entr" presetSubtype="1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53" presetClass="entr" presetSubtype="16"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childTnLst>
                              </p:cTn>
                            </p:par>
                            <p:par>
                              <p:cTn id="51" fill="hold">
                                <p:stCondLst>
                                  <p:cond delay="7000"/>
                                </p:stCondLst>
                                <p:childTnLst>
                                  <p:par>
                                    <p:cTn id="52" presetID="42" presetClass="entr" presetSubtype="0" fill="hold"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1000"/>
                                            <p:tgtEl>
                                              <p:spTgt spid="21"/>
                                            </p:tgtEl>
                                          </p:cBhvr>
                                        </p:animEffect>
                                        <p:anim calcmode="lin" valueType="num">
                                          <p:cBhvr>
                                            <p:cTn id="55" dur="1000" fill="hold"/>
                                            <p:tgtEl>
                                              <p:spTgt spid="21"/>
                                            </p:tgtEl>
                                            <p:attrNameLst>
                                              <p:attrName>ppt_x</p:attrName>
                                            </p:attrNameLst>
                                          </p:cBhvr>
                                          <p:tavLst>
                                            <p:tav tm="0">
                                              <p:val>
                                                <p:strVal val="#ppt_x"/>
                                              </p:val>
                                            </p:tav>
                                            <p:tav tm="100000">
                                              <p:val>
                                                <p:strVal val="#ppt_x"/>
                                              </p:val>
                                            </p:tav>
                                          </p:tavLst>
                                        </p:anim>
                                        <p:anim calcmode="lin" valueType="num">
                                          <p:cBhvr>
                                            <p:cTn id="56" dur="1000" fill="hold"/>
                                            <p:tgtEl>
                                              <p:spTgt spid="21"/>
                                            </p:tgtEl>
                                            <p:attrNameLst>
                                              <p:attrName>ppt_y</p:attrName>
                                            </p:attrNameLst>
                                          </p:cBhvr>
                                          <p:tavLst>
                                            <p:tav tm="0">
                                              <p:val>
                                                <p:strVal val="#ppt_y+.1"/>
                                              </p:val>
                                            </p:tav>
                                            <p:tav tm="100000">
                                              <p:val>
                                                <p:strVal val="#ppt_y"/>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8500"/>
                                </p:stCondLst>
                                <p:childTnLst>
                                  <p:par>
                                    <p:cTn id="64" presetID="42" presetClass="entr" presetSubtype="0" fill="hold"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P spid="13" grpId="0" animBg="1"/>
          <p:bldP spid="17" grpId="0" animBg="1"/>
          <p:bldP spid="27" grpId="0" animBg="1"/>
          <p:bldP spid="28"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_库_PicturePlaceholder 2"/>
          <p:cNvPicPr>
            <a:picLocks noGrp="1" noChangeAspect="1"/>
          </p:cNvPicPr>
          <p:nvPr>
            <p:ph type="pic" sz="quarter" idx="4294967295"/>
            <p:custDataLst>
              <p:tags r:id="rId1"/>
            </p:custDataLst>
          </p:nvPr>
        </p:nvPicPr>
        <p:blipFill>
          <a:blip r:embed="rId5">
            <a:extLst>
              <a:ext uri="{28A0092B-C50C-407E-A947-70E740481C1C}">
                <a14:useLocalDpi xmlns:a14="http://schemas.microsoft.com/office/drawing/2010/main" val="0"/>
              </a:ext>
            </a:extLst>
          </a:blip>
          <a:stretch>
            <a:fillRect/>
          </a:stretch>
        </p:blipFill>
        <p:spPr bwMode="auto">
          <a:xfrm>
            <a:off x="5764213" y="0"/>
            <a:ext cx="6427787" cy="6858000"/>
          </a:xfrm>
          <a:custGeom>
            <a:avLst/>
            <a:gdLst>
              <a:gd name="T0" fmla="*/ 1983584 w 12858750"/>
              <a:gd name="T1" fmla="*/ 0 h 13716000"/>
              <a:gd name="T2" fmla="*/ 12858750 w 12858750"/>
              <a:gd name="T3" fmla="*/ 0 h 13716000"/>
              <a:gd name="T4" fmla="*/ 12858750 w 12858750"/>
              <a:gd name="T5" fmla="*/ 428627 h 13716000"/>
              <a:gd name="T6" fmla="*/ 6429374 w 12858750"/>
              <a:gd name="T7" fmla="*/ 6858000 h 13716000"/>
              <a:gd name="T8" fmla="*/ 12858750 w 12858750"/>
              <a:gd name="T9" fmla="*/ 13287375 h 13716000"/>
              <a:gd name="T10" fmla="*/ 12858750 w 12858750"/>
              <a:gd name="T11" fmla="*/ 13716000 h 13716000"/>
              <a:gd name="T12" fmla="*/ 1983585 w 12858750"/>
              <a:gd name="T13" fmla="*/ 13716000 h 13716000"/>
              <a:gd name="T14" fmla="*/ 1861605 w 12858750"/>
              <a:gd name="T15" fmla="*/ 13525730 h 13716000"/>
              <a:gd name="T16" fmla="*/ 0 w 12858750"/>
              <a:gd name="T17" fmla="*/ 6858000 h 13716000"/>
              <a:gd name="T18" fmla="*/ 1861604 w 12858750"/>
              <a:gd name="T19" fmla="*/ 190271 h 13716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858750" h="13716000">
                <a:moveTo>
                  <a:pt x="1983584" y="0"/>
                </a:moveTo>
                <a:lnTo>
                  <a:pt x="12858750" y="0"/>
                </a:lnTo>
                <a:lnTo>
                  <a:pt x="12858750" y="428627"/>
                </a:lnTo>
                <a:cubicBezTo>
                  <a:pt x="9307902" y="428627"/>
                  <a:pt x="6429374" y="3307155"/>
                  <a:pt x="6429374" y="6858000"/>
                </a:cubicBezTo>
                <a:cubicBezTo>
                  <a:pt x="6429374" y="10408846"/>
                  <a:pt x="9307902" y="13287375"/>
                  <a:pt x="12858750" y="13287375"/>
                </a:cubicBezTo>
                <a:lnTo>
                  <a:pt x="12858750" y="13716000"/>
                </a:lnTo>
                <a:lnTo>
                  <a:pt x="1983585" y="13716000"/>
                </a:lnTo>
                <a:lnTo>
                  <a:pt x="1861605" y="13525730"/>
                </a:lnTo>
                <a:cubicBezTo>
                  <a:pt x="680278" y="11581526"/>
                  <a:pt x="0" y="9299207"/>
                  <a:pt x="0" y="6858000"/>
                </a:cubicBezTo>
                <a:cubicBezTo>
                  <a:pt x="0" y="4416794"/>
                  <a:pt x="680277" y="2134475"/>
                  <a:pt x="1861604" y="190271"/>
                </a:cubicBezTo>
                <a:lnTo>
                  <a:pt x="1983584" y="0"/>
                </a:lnTo>
                <a:close/>
              </a:path>
            </a:pathLst>
          </a:custGeom>
          <a:blipFill dpi="0" rotWithShape="1">
            <a:blip r:embed="rId6">
              <a:extLst>
                <a:ext uri="{28A0092B-C50C-407E-A947-70E740481C1C}">
                  <a14:useLocalDpi xmlns:a14="http://schemas.microsoft.com/office/drawing/2010/main" val="0"/>
                </a:ext>
              </a:extLst>
            </a:blip>
            <a:srcRect/>
            <a:stretch>
              <a:fillRect/>
            </a:stretch>
          </a:blipFill>
        </p:spPr>
      </p:pic>
      <p:pic>
        <p:nvPicPr>
          <p:cNvPr id="2" name="PA_库_PicturePlaceholder 1"/>
          <p:cNvPicPr>
            <a:picLocks noGrp="1" noChangeAspect="1"/>
          </p:cNvPicPr>
          <p:nvPr>
            <p:ph type="pic" sz="quarter" idx="4294967295"/>
            <p:custDataLst>
              <p:tags r:id="rId2"/>
            </p:custDataLst>
          </p:nvPr>
        </p:nvPicPr>
        <p:blipFill>
          <a:blip r:embed="rId5">
            <a:extLst>
              <a:ext uri="{28A0092B-C50C-407E-A947-70E740481C1C}">
                <a14:useLocalDpi xmlns:a14="http://schemas.microsoft.com/office/drawing/2010/main" val="0"/>
              </a:ext>
            </a:extLst>
          </a:blip>
          <a:stretch>
            <a:fillRect/>
          </a:stretch>
        </p:blipFill>
        <p:spPr bwMode="auto">
          <a:xfrm>
            <a:off x="9380538" y="544513"/>
            <a:ext cx="2811462" cy="5727700"/>
          </a:xfrm>
          <a:custGeom>
            <a:avLst/>
            <a:gdLst>
              <a:gd name="T0" fmla="*/ 5622925 w 5623260"/>
              <a:gd name="T1" fmla="*/ 0 h 11246516"/>
              <a:gd name="T2" fmla="*/ 5622925 w 5623260"/>
              <a:gd name="T3" fmla="*/ 11245850 h 11246516"/>
              <a:gd name="T4" fmla="*/ 0 w 5623260"/>
              <a:gd name="T5" fmla="*/ 5622925 h 11246516"/>
              <a:gd name="T6" fmla="*/ 5622925 w 5623260"/>
              <a:gd name="T7" fmla="*/ 0 h 112465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23260" h="11246516">
                <a:moveTo>
                  <a:pt x="5623260" y="0"/>
                </a:moveTo>
                <a:lnTo>
                  <a:pt x="5623260" y="11246516"/>
                </a:lnTo>
                <a:cubicBezTo>
                  <a:pt x="2517620" y="11246516"/>
                  <a:pt x="0" y="8728898"/>
                  <a:pt x="0" y="5623258"/>
                </a:cubicBezTo>
                <a:cubicBezTo>
                  <a:pt x="0" y="2517618"/>
                  <a:pt x="2517620" y="0"/>
                  <a:pt x="5623260"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sp>
        <p:nvSpPr>
          <p:cNvPr id="22" name="Oval 21"/>
          <p:cNvSpPr/>
          <p:nvPr/>
        </p:nvSpPr>
        <p:spPr>
          <a:xfrm>
            <a:off x="11139625" y="2406783"/>
            <a:ext cx="2104751" cy="2104751"/>
          </a:xfrm>
          <a:prstGeom prst="ellipse">
            <a:avLst/>
          </a:prstGeom>
          <a:solidFill>
            <a:schemeClr val="bg1"/>
          </a:solidFill>
          <a:ln>
            <a:noFill/>
          </a:ln>
          <a:effectLst>
            <a:outerShdw blurRad="254000" dist="254000" dir="8100000" algn="tr" rotWithShape="0">
              <a:srgbClr val="00206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900">
              <a:solidFill>
                <a:schemeClr val="bg1"/>
              </a:solidFill>
              <a:latin typeface="郑庆科智雅体" panose="02000603000000000000" pitchFamily="2" charset="-122"/>
              <a:ea typeface="郑庆科智雅体" panose="02000603000000000000" pitchFamily="2" charset="-122"/>
            </a:endParaRPr>
          </a:p>
        </p:txBody>
      </p:sp>
      <p:pic>
        <p:nvPicPr>
          <p:cNvPr id="23" name="图片 22"/>
          <p:cNvPicPr>
            <a:picLocks noChangeAspect="1"/>
          </p:cNvPicPr>
          <p:nvPr/>
        </p:nvPicPr>
        <p:blipFill rotWithShape="1">
          <a:blip r:embed="rId7">
            <a:extLst>
              <a:ext uri="{28A0092B-C50C-407E-A947-70E740481C1C}">
                <a14:useLocalDpi xmlns:a14="http://schemas.microsoft.com/office/drawing/2010/main" val="0"/>
              </a:ext>
            </a:extLst>
          </a:blip>
          <a:srcRect l="71640" t="16551" r="3808" b="58161"/>
          <a:stretch>
            <a:fillRect/>
          </a:stretch>
        </p:blipFill>
        <p:spPr>
          <a:xfrm>
            <a:off x="8570150" y="710590"/>
            <a:ext cx="1387106" cy="1428667"/>
          </a:xfrm>
          <a:prstGeom prst="rect">
            <a:avLst/>
          </a:prstGeom>
        </p:spPr>
      </p:pic>
      <p:pic>
        <p:nvPicPr>
          <p:cNvPr id="24" name="图片 23"/>
          <p:cNvPicPr>
            <a:picLocks noChangeAspect="1"/>
          </p:cNvPicPr>
          <p:nvPr/>
        </p:nvPicPr>
        <p:blipFill rotWithShape="1">
          <a:blip r:embed="rId7">
            <a:extLst>
              <a:ext uri="{28A0092B-C50C-407E-A947-70E740481C1C}">
                <a14:useLocalDpi xmlns:a14="http://schemas.microsoft.com/office/drawing/2010/main" val="0"/>
              </a:ext>
            </a:extLst>
          </a:blip>
          <a:srcRect l="10123" t="37609" r="68912" b="42535"/>
          <a:stretch>
            <a:fillRect/>
          </a:stretch>
        </p:blipFill>
        <p:spPr>
          <a:xfrm>
            <a:off x="8160224" y="5396517"/>
            <a:ext cx="1028769" cy="974324"/>
          </a:xfrm>
          <a:prstGeom prst="rect">
            <a:avLst/>
          </a:prstGeom>
        </p:spPr>
      </p:pic>
      <p:pic>
        <p:nvPicPr>
          <p:cNvPr id="25" name="图片 24"/>
          <p:cNvPicPr>
            <a:picLocks noChangeAspect="1"/>
          </p:cNvPicPr>
          <p:nvPr/>
        </p:nvPicPr>
        <p:blipFill rotWithShape="1">
          <a:blip r:embed="rId7">
            <a:extLst>
              <a:ext uri="{28A0092B-C50C-407E-A947-70E740481C1C}">
                <a14:useLocalDpi xmlns:a14="http://schemas.microsoft.com/office/drawing/2010/main" val="0"/>
              </a:ext>
            </a:extLst>
          </a:blip>
          <a:srcRect l="71640" t="16551" r="3808" b="58161"/>
          <a:stretch>
            <a:fillRect/>
          </a:stretch>
        </p:blipFill>
        <p:spPr>
          <a:xfrm>
            <a:off x="566150" y="3830532"/>
            <a:ext cx="1051937" cy="1083455"/>
          </a:xfrm>
          <a:prstGeom prst="rect">
            <a:avLst/>
          </a:prstGeom>
        </p:spPr>
      </p:pic>
      <p:pic>
        <p:nvPicPr>
          <p:cNvPr id="19" name="图片占位符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3504" y="405876"/>
            <a:ext cx="708413" cy="689655"/>
          </a:xfrm>
          <a:custGeom>
            <a:avLst/>
            <a:gdLst>
              <a:gd name="connsiteX0" fmla="*/ 5932623 w 6477824"/>
              <a:gd name="connsiteY0" fmla="*/ 3607719 h 6138697"/>
              <a:gd name="connsiteX1" fmla="*/ 6012372 w 6477824"/>
              <a:gd name="connsiteY1" fmla="*/ 3612113 h 6138697"/>
              <a:gd name="connsiteX2" fmla="*/ 6185932 w 6477824"/>
              <a:gd name="connsiteY2" fmla="*/ 3700778 h 6138697"/>
              <a:gd name="connsiteX3" fmla="*/ 6193779 w 6477824"/>
              <a:gd name="connsiteY3" fmla="*/ 4172177 h 6138697"/>
              <a:gd name="connsiteX4" fmla="*/ 4873800 w 6477824"/>
              <a:gd name="connsiteY4" fmla="*/ 5536846 h 6138697"/>
              <a:gd name="connsiteX5" fmla="*/ 4402401 w 6477824"/>
              <a:gd name="connsiteY5" fmla="*/ 5544693 h 6138697"/>
              <a:gd name="connsiteX6" fmla="*/ 4394553 w 6477824"/>
              <a:gd name="connsiteY6" fmla="*/ 5073294 h 6138697"/>
              <a:gd name="connsiteX7" fmla="*/ 5714533 w 6477824"/>
              <a:gd name="connsiteY7" fmla="*/ 3708625 h 6138697"/>
              <a:gd name="connsiteX8" fmla="*/ 5932623 w 6477824"/>
              <a:gd name="connsiteY8" fmla="*/ 3607719 h 6138697"/>
              <a:gd name="connsiteX9" fmla="*/ 6044597 w 6477824"/>
              <a:gd name="connsiteY9" fmla="*/ 2394725 h 6138697"/>
              <a:gd name="connsiteX10" fmla="*/ 6124347 w 6477824"/>
              <a:gd name="connsiteY10" fmla="*/ 2399119 h 6138697"/>
              <a:gd name="connsiteX11" fmla="*/ 6297906 w 6477824"/>
              <a:gd name="connsiteY11" fmla="*/ 2487783 h 6138697"/>
              <a:gd name="connsiteX12" fmla="*/ 6305753 w 6477824"/>
              <a:gd name="connsiteY12" fmla="*/ 2959182 h 6138697"/>
              <a:gd name="connsiteX13" fmla="*/ 3328634 w 6477824"/>
              <a:gd name="connsiteY13" fmla="*/ 6037097 h 6138697"/>
              <a:gd name="connsiteX14" fmla="*/ 2857235 w 6477824"/>
              <a:gd name="connsiteY14" fmla="*/ 6044945 h 6138697"/>
              <a:gd name="connsiteX15" fmla="*/ 2849389 w 6477824"/>
              <a:gd name="connsiteY15" fmla="*/ 5573545 h 6138697"/>
              <a:gd name="connsiteX16" fmla="*/ 5826508 w 6477824"/>
              <a:gd name="connsiteY16" fmla="*/ 2495631 h 6138697"/>
              <a:gd name="connsiteX17" fmla="*/ 6044597 w 6477824"/>
              <a:gd name="connsiteY17" fmla="*/ 2394725 h 6138697"/>
              <a:gd name="connsiteX18" fmla="*/ 4383852 w 6477824"/>
              <a:gd name="connsiteY18" fmla="*/ 1911046 h 6138697"/>
              <a:gd name="connsiteX19" fmla="*/ 4463601 w 6477824"/>
              <a:gd name="connsiteY19" fmla="*/ 1915440 h 6138697"/>
              <a:gd name="connsiteX20" fmla="*/ 4637161 w 6477824"/>
              <a:gd name="connsiteY20" fmla="*/ 2004106 h 6138697"/>
              <a:gd name="connsiteX21" fmla="*/ 4645008 w 6477824"/>
              <a:gd name="connsiteY21" fmla="*/ 2475503 h 6138697"/>
              <a:gd name="connsiteX22" fmla="*/ 1631011 w 6477824"/>
              <a:gd name="connsiteY22" fmla="*/ 5591545 h 6138697"/>
              <a:gd name="connsiteX23" fmla="*/ 1159613 w 6477824"/>
              <a:gd name="connsiteY23" fmla="*/ 5599392 h 6138697"/>
              <a:gd name="connsiteX24" fmla="*/ 1151765 w 6477824"/>
              <a:gd name="connsiteY24" fmla="*/ 5127994 h 6138697"/>
              <a:gd name="connsiteX25" fmla="*/ 4165763 w 6477824"/>
              <a:gd name="connsiteY25" fmla="*/ 2011953 h 6138697"/>
              <a:gd name="connsiteX26" fmla="*/ 4383852 w 6477824"/>
              <a:gd name="connsiteY26" fmla="*/ 1911046 h 6138697"/>
              <a:gd name="connsiteX27" fmla="*/ 6122918 w 6477824"/>
              <a:gd name="connsiteY27" fmla="*/ 1219120 h 6138697"/>
              <a:gd name="connsiteX28" fmla="*/ 6202668 w 6477824"/>
              <a:gd name="connsiteY28" fmla="*/ 1223516 h 6138697"/>
              <a:gd name="connsiteX29" fmla="*/ 6376226 w 6477824"/>
              <a:gd name="connsiteY29" fmla="*/ 1312179 h 6138697"/>
              <a:gd name="connsiteX30" fmla="*/ 6384072 w 6477824"/>
              <a:gd name="connsiteY30" fmla="*/ 1783575 h 6138697"/>
              <a:gd name="connsiteX31" fmla="*/ 2905912 w 6477824"/>
              <a:gd name="connsiteY31" fmla="*/ 5379497 h 6138697"/>
              <a:gd name="connsiteX32" fmla="*/ 2434514 w 6477824"/>
              <a:gd name="connsiteY32" fmla="*/ 5387345 h 6138697"/>
              <a:gd name="connsiteX33" fmla="*/ 2426667 w 6477824"/>
              <a:gd name="connsiteY33" fmla="*/ 4915946 h 6138697"/>
              <a:gd name="connsiteX34" fmla="*/ 5904827 w 6477824"/>
              <a:gd name="connsiteY34" fmla="*/ 1320025 h 6138697"/>
              <a:gd name="connsiteX35" fmla="*/ 6122918 w 6477824"/>
              <a:gd name="connsiteY35" fmla="*/ 1219120 h 6138697"/>
              <a:gd name="connsiteX36" fmla="*/ 2630391 w 6477824"/>
              <a:gd name="connsiteY36" fmla="*/ 437382 h 6138697"/>
              <a:gd name="connsiteX37" fmla="*/ 2710140 w 6477824"/>
              <a:gd name="connsiteY37" fmla="*/ 441778 h 6138697"/>
              <a:gd name="connsiteX38" fmla="*/ 2883699 w 6477824"/>
              <a:gd name="connsiteY38" fmla="*/ 530441 h 6138697"/>
              <a:gd name="connsiteX39" fmla="*/ 2891546 w 6477824"/>
              <a:gd name="connsiteY39" fmla="*/ 1001840 h 6138697"/>
              <a:gd name="connsiteX40" fmla="*/ 572999 w 6477824"/>
              <a:gd name="connsiteY40" fmla="*/ 3398885 h 6138697"/>
              <a:gd name="connsiteX41" fmla="*/ 101600 w 6477824"/>
              <a:gd name="connsiteY41" fmla="*/ 3406733 h 6138697"/>
              <a:gd name="connsiteX42" fmla="*/ 93753 w 6477824"/>
              <a:gd name="connsiteY42" fmla="*/ 2935335 h 6138697"/>
              <a:gd name="connsiteX43" fmla="*/ 2412301 w 6477824"/>
              <a:gd name="connsiteY43" fmla="*/ 538287 h 6138697"/>
              <a:gd name="connsiteX44" fmla="*/ 2630391 w 6477824"/>
              <a:gd name="connsiteY44" fmla="*/ 437382 h 6138697"/>
              <a:gd name="connsiteX45" fmla="*/ 3711683 w 6477824"/>
              <a:gd name="connsiteY45" fmla="*/ 414113 h 6138697"/>
              <a:gd name="connsiteX46" fmla="*/ 3791432 w 6477824"/>
              <a:gd name="connsiteY46" fmla="*/ 418507 h 6138697"/>
              <a:gd name="connsiteX47" fmla="*/ 3964992 w 6477824"/>
              <a:gd name="connsiteY47" fmla="*/ 507172 h 6138697"/>
              <a:gd name="connsiteX48" fmla="*/ 3972839 w 6477824"/>
              <a:gd name="connsiteY48" fmla="*/ 978571 h 6138697"/>
              <a:gd name="connsiteX49" fmla="*/ 995720 w 6477824"/>
              <a:gd name="connsiteY49" fmla="*/ 4056485 h 6138697"/>
              <a:gd name="connsiteX50" fmla="*/ 524322 w 6477824"/>
              <a:gd name="connsiteY50" fmla="*/ 4064333 h 6138697"/>
              <a:gd name="connsiteX51" fmla="*/ 516475 w 6477824"/>
              <a:gd name="connsiteY51" fmla="*/ 3592934 h 6138697"/>
              <a:gd name="connsiteX52" fmla="*/ 3493594 w 6477824"/>
              <a:gd name="connsiteY52" fmla="*/ 515018 h 6138697"/>
              <a:gd name="connsiteX53" fmla="*/ 3711683 w 6477824"/>
              <a:gd name="connsiteY53" fmla="*/ 414113 h 6138697"/>
              <a:gd name="connsiteX54" fmla="*/ 5172859 w 6477824"/>
              <a:gd name="connsiteY54" fmla="*/ 694 h 6138697"/>
              <a:gd name="connsiteX55" fmla="*/ 5252608 w 6477824"/>
              <a:gd name="connsiteY55" fmla="*/ 5089 h 6138697"/>
              <a:gd name="connsiteX56" fmla="*/ 5426166 w 6477824"/>
              <a:gd name="connsiteY56" fmla="*/ 93754 h 6138697"/>
              <a:gd name="connsiteX57" fmla="*/ 5434014 w 6477824"/>
              <a:gd name="connsiteY57" fmla="*/ 565153 h 6138697"/>
              <a:gd name="connsiteX58" fmla="*/ 1151991 w 6477824"/>
              <a:gd name="connsiteY58" fmla="*/ 4992151 h 6138697"/>
              <a:gd name="connsiteX59" fmla="*/ 680593 w 6477824"/>
              <a:gd name="connsiteY59" fmla="*/ 4999999 h 6138697"/>
              <a:gd name="connsiteX60" fmla="*/ 672745 w 6477824"/>
              <a:gd name="connsiteY60" fmla="*/ 4528600 h 6138697"/>
              <a:gd name="connsiteX61" fmla="*/ 4954768 w 6477824"/>
              <a:gd name="connsiteY61" fmla="*/ 101601 h 6138697"/>
              <a:gd name="connsiteX62" fmla="*/ 5172859 w 6477824"/>
              <a:gd name="connsiteY62" fmla="*/ 694 h 613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477824" h="6138697">
                <a:moveTo>
                  <a:pt x="5932623" y="3607719"/>
                </a:moveTo>
                <a:cubicBezTo>
                  <a:pt x="5959235" y="3606004"/>
                  <a:pt x="5986024" y="3607466"/>
                  <a:pt x="6012372" y="3612113"/>
                </a:cubicBezTo>
                <a:cubicBezTo>
                  <a:pt x="6075607" y="3623268"/>
                  <a:pt x="6136303" y="3652776"/>
                  <a:pt x="6185932" y="3700778"/>
                </a:cubicBezTo>
                <a:cubicBezTo>
                  <a:pt x="6318271" y="3828785"/>
                  <a:pt x="6321784" y="4039836"/>
                  <a:pt x="6193779" y="4172177"/>
                </a:cubicBezTo>
                <a:lnTo>
                  <a:pt x="4873800" y="5536846"/>
                </a:lnTo>
                <a:cubicBezTo>
                  <a:pt x="4745794" y="5669186"/>
                  <a:pt x="4534741" y="5672699"/>
                  <a:pt x="4402401" y="5544693"/>
                </a:cubicBezTo>
                <a:cubicBezTo>
                  <a:pt x="4270061" y="5416686"/>
                  <a:pt x="4266548" y="5205635"/>
                  <a:pt x="4394553" y="5073294"/>
                </a:cubicBezTo>
                <a:lnTo>
                  <a:pt x="5714533" y="3708625"/>
                </a:lnTo>
                <a:cubicBezTo>
                  <a:pt x="5774535" y="3646590"/>
                  <a:pt x="5852786" y="3612863"/>
                  <a:pt x="5932623" y="3607719"/>
                </a:cubicBezTo>
                <a:close/>
                <a:moveTo>
                  <a:pt x="6044597" y="2394725"/>
                </a:moveTo>
                <a:cubicBezTo>
                  <a:pt x="6071210" y="2393010"/>
                  <a:pt x="6097999" y="2394472"/>
                  <a:pt x="6124347" y="2399119"/>
                </a:cubicBezTo>
                <a:cubicBezTo>
                  <a:pt x="6187581" y="2410275"/>
                  <a:pt x="6248277" y="2439781"/>
                  <a:pt x="6297906" y="2487783"/>
                </a:cubicBezTo>
                <a:cubicBezTo>
                  <a:pt x="6430246" y="2615790"/>
                  <a:pt x="6433758" y="2826841"/>
                  <a:pt x="6305753" y="2959182"/>
                </a:cubicBezTo>
                <a:lnTo>
                  <a:pt x="3328634" y="6037097"/>
                </a:lnTo>
                <a:cubicBezTo>
                  <a:pt x="3200628" y="6169437"/>
                  <a:pt x="2989577" y="6172951"/>
                  <a:pt x="2857235" y="6044945"/>
                </a:cubicBezTo>
                <a:cubicBezTo>
                  <a:pt x="2724896" y="5916938"/>
                  <a:pt x="2721383" y="5705886"/>
                  <a:pt x="2849389" y="5573545"/>
                </a:cubicBezTo>
                <a:lnTo>
                  <a:pt x="5826508" y="2495631"/>
                </a:lnTo>
                <a:cubicBezTo>
                  <a:pt x="5886509" y="2433596"/>
                  <a:pt x="5964760" y="2399869"/>
                  <a:pt x="6044597" y="2394725"/>
                </a:cubicBezTo>
                <a:close/>
                <a:moveTo>
                  <a:pt x="4383852" y="1911046"/>
                </a:moveTo>
                <a:cubicBezTo>
                  <a:pt x="4410464" y="1909332"/>
                  <a:pt x="4437253" y="1910793"/>
                  <a:pt x="4463601" y="1915440"/>
                </a:cubicBezTo>
                <a:cubicBezTo>
                  <a:pt x="4526835" y="1926595"/>
                  <a:pt x="4587532" y="1956102"/>
                  <a:pt x="4637161" y="2004106"/>
                </a:cubicBezTo>
                <a:cubicBezTo>
                  <a:pt x="4769501" y="2132111"/>
                  <a:pt x="4773013" y="2343163"/>
                  <a:pt x="4645008" y="2475503"/>
                </a:cubicBezTo>
                <a:lnTo>
                  <a:pt x="1631011" y="5591545"/>
                </a:lnTo>
                <a:cubicBezTo>
                  <a:pt x="1503004" y="5723885"/>
                  <a:pt x="1291952" y="5727398"/>
                  <a:pt x="1159613" y="5599392"/>
                </a:cubicBezTo>
                <a:cubicBezTo>
                  <a:pt x="1027273" y="5471386"/>
                  <a:pt x="1023759" y="5260334"/>
                  <a:pt x="1151765" y="5127994"/>
                </a:cubicBezTo>
                <a:lnTo>
                  <a:pt x="4165763" y="2011953"/>
                </a:lnTo>
                <a:cubicBezTo>
                  <a:pt x="4225765" y="1949918"/>
                  <a:pt x="4304015" y="1916191"/>
                  <a:pt x="4383852" y="1911046"/>
                </a:cubicBezTo>
                <a:close/>
                <a:moveTo>
                  <a:pt x="6122918" y="1219120"/>
                </a:moveTo>
                <a:cubicBezTo>
                  <a:pt x="6149531" y="1217406"/>
                  <a:pt x="6176319" y="1218868"/>
                  <a:pt x="6202668" y="1223516"/>
                </a:cubicBezTo>
                <a:cubicBezTo>
                  <a:pt x="6265901" y="1234669"/>
                  <a:pt x="6326597" y="1264176"/>
                  <a:pt x="6376226" y="1312179"/>
                </a:cubicBezTo>
                <a:cubicBezTo>
                  <a:pt x="6508565" y="1440185"/>
                  <a:pt x="6512078" y="1651236"/>
                  <a:pt x="6384072" y="1783575"/>
                </a:cubicBezTo>
                <a:lnTo>
                  <a:pt x="2905912" y="5379497"/>
                </a:lnTo>
                <a:cubicBezTo>
                  <a:pt x="2777906" y="5511837"/>
                  <a:pt x="2566854" y="5515350"/>
                  <a:pt x="2434514" y="5387345"/>
                </a:cubicBezTo>
                <a:cubicBezTo>
                  <a:pt x="2302174" y="5259339"/>
                  <a:pt x="2298660" y="5048287"/>
                  <a:pt x="2426667" y="4915946"/>
                </a:cubicBezTo>
                <a:lnTo>
                  <a:pt x="5904827" y="1320025"/>
                </a:lnTo>
                <a:cubicBezTo>
                  <a:pt x="5964831" y="1257990"/>
                  <a:pt x="6043080" y="1224263"/>
                  <a:pt x="6122918" y="1219120"/>
                </a:cubicBezTo>
                <a:close/>
                <a:moveTo>
                  <a:pt x="2630391" y="437382"/>
                </a:moveTo>
                <a:cubicBezTo>
                  <a:pt x="2657004" y="435667"/>
                  <a:pt x="2683792" y="437129"/>
                  <a:pt x="2710140" y="441778"/>
                </a:cubicBezTo>
                <a:cubicBezTo>
                  <a:pt x="2773374" y="452932"/>
                  <a:pt x="2834071" y="482439"/>
                  <a:pt x="2883699" y="530441"/>
                </a:cubicBezTo>
                <a:cubicBezTo>
                  <a:pt x="3016038" y="658447"/>
                  <a:pt x="3019551" y="869501"/>
                  <a:pt x="2891546" y="1001840"/>
                </a:cubicBezTo>
                <a:lnTo>
                  <a:pt x="572999" y="3398885"/>
                </a:lnTo>
                <a:cubicBezTo>
                  <a:pt x="444992" y="3531226"/>
                  <a:pt x="233940" y="3534739"/>
                  <a:pt x="101600" y="3406733"/>
                </a:cubicBezTo>
                <a:cubicBezTo>
                  <a:pt x="-30740" y="3278727"/>
                  <a:pt x="-34253" y="3067675"/>
                  <a:pt x="93753" y="2935335"/>
                </a:cubicBezTo>
                <a:lnTo>
                  <a:pt x="2412301" y="538287"/>
                </a:lnTo>
                <a:cubicBezTo>
                  <a:pt x="2472303" y="476254"/>
                  <a:pt x="2550554" y="442525"/>
                  <a:pt x="2630391" y="437382"/>
                </a:cubicBezTo>
                <a:close/>
                <a:moveTo>
                  <a:pt x="3711683" y="414113"/>
                </a:moveTo>
                <a:cubicBezTo>
                  <a:pt x="3738295" y="412399"/>
                  <a:pt x="3765084" y="413859"/>
                  <a:pt x="3791432" y="418507"/>
                </a:cubicBezTo>
                <a:cubicBezTo>
                  <a:pt x="3854667" y="429662"/>
                  <a:pt x="3915363" y="459171"/>
                  <a:pt x="3964992" y="507172"/>
                </a:cubicBezTo>
                <a:cubicBezTo>
                  <a:pt x="4097331" y="635177"/>
                  <a:pt x="4100845" y="846230"/>
                  <a:pt x="3972839" y="978571"/>
                </a:cubicBezTo>
                <a:lnTo>
                  <a:pt x="995720" y="4056485"/>
                </a:lnTo>
                <a:cubicBezTo>
                  <a:pt x="867714" y="4188825"/>
                  <a:pt x="656662" y="4192338"/>
                  <a:pt x="524322" y="4064333"/>
                </a:cubicBezTo>
                <a:cubicBezTo>
                  <a:pt x="391982" y="3936326"/>
                  <a:pt x="388469" y="3725274"/>
                  <a:pt x="516475" y="3592934"/>
                </a:cubicBezTo>
                <a:lnTo>
                  <a:pt x="3493594" y="515018"/>
                </a:lnTo>
                <a:cubicBezTo>
                  <a:pt x="3553596" y="452985"/>
                  <a:pt x="3631846" y="419258"/>
                  <a:pt x="3711683" y="414113"/>
                </a:cubicBezTo>
                <a:close/>
                <a:moveTo>
                  <a:pt x="5172859" y="694"/>
                </a:moveTo>
                <a:cubicBezTo>
                  <a:pt x="5199471" y="-1020"/>
                  <a:pt x="5226260" y="442"/>
                  <a:pt x="5252608" y="5089"/>
                </a:cubicBezTo>
                <a:cubicBezTo>
                  <a:pt x="5315842" y="16244"/>
                  <a:pt x="5376539" y="45750"/>
                  <a:pt x="5426166" y="93754"/>
                </a:cubicBezTo>
                <a:cubicBezTo>
                  <a:pt x="5558506" y="221760"/>
                  <a:pt x="5562019" y="432812"/>
                  <a:pt x="5434014" y="565153"/>
                </a:cubicBezTo>
                <a:lnTo>
                  <a:pt x="1151991" y="4992151"/>
                </a:lnTo>
                <a:cubicBezTo>
                  <a:pt x="1023985" y="5124491"/>
                  <a:pt x="812933" y="5128005"/>
                  <a:pt x="680593" y="4999999"/>
                </a:cubicBezTo>
                <a:cubicBezTo>
                  <a:pt x="548253" y="4871992"/>
                  <a:pt x="544740" y="4660940"/>
                  <a:pt x="672745" y="4528600"/>
                </a:cubicBezTo>
                <a:lnTo>
                  <a:pt x="4954768" y="101601"/>
                </a:lnTo>
                <a:cubicBezTo>
                  <a:pt x="5014770" y="39567"/>
                  <a:pt x="5093021" y="5839"/>
                  <a:pt x="5172859" y="694"/>
                </a:cubicBezTo>
                <a:close/>
              </a:path>
            </a:pathLst>
          </a:custGeom>
        </p:spPr>
      </p:pic>
      <p:pic>
        <p:nvPicPr>
          <p:cNvPr id="16" name="图片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57637" y="3004081"/>
            <a:ext cx="1295400" cy="1295400"/>
          </a:xfrm>
          <a:prstGeom prst="rect">
            <a:avLst/>
          </a:prstGeom>
        </p:spPr>
      </p:pic>
      <p:sp>
        <p:nvSpPr>
          <p:cNvPr id="18" name="任意多边形: 形状 17"/>
          <p:cNvSpPr/>
          <p:nvPr/>
        </p:nvSpPr>
        <p:spPr>
          <a:xfrm flipV="1">
            <a:off x="894113" y="1776916"/>
            <a:ext cx="4222449" cy="3640042"/>
          </a:xfrm>
          <a:custGeom>
            <a:avLst/>
            <a:gdLst>
              <a:gd name="connsiteX0" fmla="*/ 721869 w 5624946"/>
              <a:gd name="connsiteY0" fmla="*/ 3604490 h 4849091"/>
              <a:gd name="connsiteX1" fmla="*/ 1020224 w 5624946"/>
              <a:gd name="connsiteY1" fmla="*/ 3604490 h 4849091"/>
              <a:gd name="connsiteX2" fmla="*/ 425283 w 5624946"/>
              <a:gd name="connsiteY2" fmla="*/ 4630249 h 4849091"/>
              <a:gd name="connsiteX3" fmla="*/ 5199662 w 5624946"/>
              <a:gd name="connsiteY3" fmla="*/ 4630249 h 4849091"/>
              <a:gd name="connsiteX4" fmla="*/ 4604722 w 5624946"/>
              <a:gd name="connsiteY4" fmla="*/ 3604490 h 4849091"/>
              <a:gd name="connsiteX5" fmla="*/ 4903077 w 5624946"/>
              <a:gd name="connsiteY5" fmla="*/ 3604490 h 4849091"/>
              <a:gd name="connsiteX6" fmla="*/ 5624946 w 5624946"/>
              <a:gd name="connsiteY6" fmla="*/ 4849091 h 4849091"/>
              <a:gd name="connsiteX7" fmla="*/ 0 w 5624946"/>
              <a:gd name="connsiteY7" fmla="*/ 4849091 h 4849091"/>
              <a:gd name="connsiteX8" fmla="*/ 2812473 w 5624946"/>
              <a:gd name="connsiteY8" fmla="*/ 0 h 4849091"/>
              <a:gd name="connsiteX9" fmla="*/ 3895945 w 5624946"/>
              <a:gd name="connsiteY9" fmla="*/ 1868054 h 4849091"/>
              <a:gd name="connsiteX10" fmla="*/ 3597590 w 5624946"/>
              <a:gd name="connsiteY10" fmla="*/ 1868054 h 4849091"/>
              <a:gd name="connsiteX11" fmla="*/ 2812473 w 5624946"/>
              <a:gd name="connsiteY11" fmla="*/ 514405 h 4849091"/>
              <a:gd name="connsiteX12" fmla="*/ 2027357 w 5624946"/>
              <a:gd name="connsiteY12" fmla="*/ 1868054 h 4849091"/>
              <a:gd name="connsiteX13" fmla="*/ 1729002 w 5624946"/>
              <a:gd name="connsiteY13" fmla="*/ 1868054 h 484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24946" h="4849091">
                <a:moveTo>
                  <a:pt x="721869" y="3604490"/>
                </a:moveTo>
                <a:lnTo>
                  <a:pt x="1020224" y="3604490"/>
                </a:lnTo>
                <a:lnTo>
                  <a:pt x="425283" y="4630249"/>
                </a:lnTo>
                <a:lnTo>
                  <a:pt x="5199662" y="4630249"/>
                </a:lnTo>
                <a:lnTo>
                  <a:pt x="4604722" y="3604490"/>
                </a:lnTo>
                <a:lnTo>
                  <a:pt x="4903077" y="3604490"/>
                </a:lnTo>
                <a:lnTo>
                  <a:pt x="5624946" y="4849091"/>
                </a:lnTo>
                <a:lnTo>
                  <a:pt x="0" y="4849091"/>
                </a:lnTo>
                <a:close/>
                <a:moveTo>
                  <a:pt x="2812473" y="0"/>
                </a:moveTo>
                <a:lnTo>
                  <a:pt x="3895945" y="1868054"/>
                </a:lnTo>
                <a:lnTo>
                  <a:pt x="3597590" y="1868054"/>
                </a:lnTo>
                <a:lnTo>
                  <a:pt x="2812473" y="514405"/>
                </a:lnTo>
                <a:lnTo>
                  <a:pt x="2027357" y="1868054"/>
                </a:lnTo>
                <a:lnTo>
                  <a:pt x="1729002" y="1868054"/>
                </a:lnTo>
                <a:close/>
              </a:path>
            </a:pathLst>
          </a:custGeom>
          <a:gradFill>
            <a:gsLst>
              <a:gs pos="0">
                <a:srgbClr val="B8B5F7"/>
              </a:gs>
              <a:gs pos="100000">
                <a:srgbClr val="00B0FF"/>
              </a:gs>
            </a:gsLst>
            <a:lin ang="2700000" scaled="1"/>
          </a:gradFill>
          <a:ln w="254000">
            <a:noFill/>
          </a:ln>
          <a:effectLst>
            <a:outerShdw blurRad="254000" sx="102000" sy="102000" algn="ctr" rotWithShape="0">
              <a:srgbClr val="9D9DB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045346" y="2272813"/>
            <a:ext cx="3919980" cy="584775"/>
          </a:xfrm>
          <a:prstGeom prst="rect">
            <a:avLst/>
          </a:prstGeom>
          <a:noFill/>
        </p:spPr>
        <p:txBody>
          <a:bodyPr wrap="square" rtlCol="0">
            <a:spAutoFit/>
          </a:bodyPr>
          <a:lstStyle/>
          <a:p>
            <a:pPr algn="ctr"/>
            <a:r>
              <a:rPr lang="en-US" altLang="zh-CN" sz="3200" b="1" spc="300" dirty="0">
                <a:gradFill>
                  <a:gsLst>
                    <a:gs pos="0">
                      <a:srgbClr val="B8B5F7"/>
                    </a:gs>
                    <a:gs pos="100000">
                      <a:srgbClr val="00B0FF"/>
                    </a:gs>
                  </a:gsLst>
                  <a:lin ang="2700000" scaled="1"/>
                </a:gradFill>
                <a:effectLst>
                  <a:outerShdw blurRad="254000" dist="38100" dir="8100000" algn="tr" rotWithShape="0">
                    <a:srgbClr val="C1C0F8">
                      <a:alpha val="40000"/>
                    </a:srgbClr>
                  </a:outerShdw>
                </a:effectLst>
                <a:latin typeface="Arial Black" panose="020B0A04020102020204" pitchFamily="34" charset="0"/>
                <a:ea typeface="微软雅黑" panose="020B0503020204020204" pitchFamily="34" charset="-122"/>
                <a:cs typeface="Aharoni" panose="02010803020104030203" pitchFamily="2" charset="-79"/>
              </a:rPr>
              <a:t>Part 04</a:t>
            </a:r>
          </a:p>
        </p:txBody>
      </p:sp>
      <p:sp>
        <p:nvSpPr>
          <p:cNvPr id="26" name="文本框 25"/>
          <p:cNvSpPr txBox="1">
            <a:spLocks noChangeArrowheads="1"/>
          </p:cNvSpPr>
          <p:nvPr/>
        </p:nvSpPr>
        <p:spPr bwMode="auto">
          <a:xfrm>
            <a:off x="2265738" y="3837816"/>
            <a:ext cx="14791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800" dirty="0">
                <a:gradFill flip="none" rotWithShape="1">
                  <a:gsLst>
                    <a:gs pos="0">
                      <a:srgbClr val="B8B5F7"/>
                    </a:gs>
                    <a:gs pos="100000">
                      <a:srgbClr val="00B0FF"/>
                    </a:gs>
                  </a:gsLst>
                  <a:lin ang="2700000" scaled="1"/>
                  <a:tileRect/>
                </a:gradFill>
                <a:effectLst>
                  <a:outerShdw blurRad="254000" dist="38100" dir="8100000" algn="tr" rotWithShape="0">
                    <a:srgbClr val="C1C0F8">
                      <a:alpha val="40000"/>
                    </a:srgbClr>
                  </a:outerShdw>
                </a:effectLst>
                <a:ea typeface="微软雅黑" panose="020B0503020204020204" pitchFamily="34" charset="-122"/>
              </a:rPr>
              <a:t>Electrical and</a:t>
            </a:r>
          </a:p>
          <a:p>
            <a:pPr algn="ctr"/>
            <a:r>
              <a:rPr lang="en-US" altLang="zh-CN" sz="800" dirty="0">
                <a:gradFill flip="none" rotWithShape="1">
                  <a:gsLst>
                    <a:gs pos="0">
                      <a:srgbClr val="B8B5F7"/>
                    </a:gs>
                    <a:gs pos="100000">
                      <a:srgbClr val="00B0FF"/>
                    </a:gs>
                  </a:gsLst>
                  <a:lin ang="2700000" scaled="1"/>
                  <a:tileRect/>
                </a:gradFill>
                <a:effectLst>
                  <a:outerShdw blurRad="254000" dist="38100" dir="8100000" algn="tr" rotWithShape="0">
                    <a:srgbClr val="C1C0F8">
                      <a:alpha val="40000"/>
                    </a:srgbClr>
                  </a:outerShdw>
                </a:effectLst>
                <a:ea typeface="微软雅黑" panose="020B0503020204020204" pitchFamily="34" charset="-122"/>
              </a:rPr>
              <a:t> Mechanical Equipment </a:t>
            </a:r>
          </a:p>
          <a:p>
            <a:pPr algn="ctr"/>
            <a:r>
              <a:rPr lang="en-US" altLang="zh-CN" sz="800" dirty="0">
                <a:gradFill flip="none" rotWithShape="1">
                  <a:gsLst>
                    <a:gs pos="0">
                      <a:srgbClr val="B8B5F7"/>
                    </a:gs>
                    <a:gs pos="100000">
                      <a:srgbClr val="00B0FF"/>
                    </a:gs>
                  </a:gsLst>
                  <a:lin ang="2700000" scaled="1"/>
                  <a:tileRect/>
                </a:gradFill>
                <a:effectLst>
                  <a:outerShdw blurRad="254000" dist="38100" dir="8100000" algn="tr" rotWithShape="0">
                    <a:srgbClr val="C1C0F8">
                      <a:alpha val="40000"/>
                    </a:srgbClr>
                  </a:outerShdw>
                </a:effectLst>
                <a:ea typeface="微软雅黑" panose="020B0503020204020204" pitchFamily="34" charset="-122"/>
              </a:rPr>
              <a:t>Co., Ltd</a:t>
            </a:r>
            <a:endParaRPr lang="zh-CN" altLang="en-US" sz="800" dirty="0">
              <a:gradFill flip="none" rotWithShape="1">
                <a:gsLst>
                  <a:gs pos="0">
                    <a:srgbClr val="B8B5F7"/>
                  </a:gs>
                  <a:gs pos="100000">
                    <a:srgbClr val="00B0FF"/>
                  </a:gs>
                </a:gsLst>
                <a:lin ang="2700000" scaled="1"/>
                <a:tileRect/>
              </a:gradFill>
              <a:effectLst>
                <a:outerShdw blurRad="254000" dist="38100" dir="8100000" algn="tr" rotWithShape="0">
                  <a:srgbClr val="C1C0F8">
                    <a:alpha val="40000"/>
                  </a:srgbClr>
                </a:outerShdw>
              </a:effectLst>
              <a:ea typeface="微软雅黑" panose="020B0503020204020204" pitchFamily="34" charset="-122"/>
            </a:endParaRPr>
          </a:p>
        </p:txBody>
      </p:sp>
      <p:sp>
        <p:nvSpPr>
          <p:cNvPr id="29" name="文本框 28"/>
          <p:cNvSpPr txBox="1"/>
          <p:nvPr/>
        </p:nvSpPr>
        <p:spPr>
          <a:xfrm>
            <a:off x="687255" y="2914046"/>
            <a:ext cx="4636163" cy="830997"/>
          </a:xfrm>
          <a:prstGeom prst="rect">
            <a:avLst/>
          </a:prstGeom>
          <a:noFill/>
        </p:spPr>
        <p:txBody>
          <a:bodyPr wrap="square" rtlCol="0">
            <a:spAutoFit/>
          </a:bodyPr>
          <a:lstStyle/>
          <a:p>
            <a:pPr algn="ctr"/>
            <a:r>
              <a:rPr lang="zh-CN" altLang="en-US" sz="4800" b="1" dirty="0">
                <a:gradFill>
                  <a:gsLst>
                    <a:gs pos="0">
                      <a:srgbClr val="B8B5F7"/>
                    </a:gs>
                    <a:gs pos="100000">
                      <a:srgbClr val="00B0FF">
                        <a:alpha val="70000"/>
                      </a:srgbClr>
                    </a:gs>
                  </a:gsLst>
                  <a:lin ang="2700000" scaled="1"/>
                </a:gradFill>
                <a:effectLst>
                  <a:outerShdw blurRad="254000" dist="38100" dir="8100000" algn="tr" rotWithShape="0">
                    <a:srgbClr val="B8B5F7">
                      <a:alpha val="40000"/>
                    </a:srgbClr>
                  </a:outerShdw>
                </a:effectLst>
                <a:latin typeface="微软雅黑" panose="020B0503020204020204" pitchFamily="34" charset="-122"/>
                <a:ea typeface="微软雅黑" panose="020B0503020204020204" pitchFamily="34" charset="-122"/>
              </a:rPr>
              <a:t>明年工作计划</a:t>
            </a:r>
          </a:p>
        </p:txBody>
      </p:sp>
      <p:pic>
        <p:nvPicPr>
          <p:cNvPr id="30" name="图片 2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53164" y="0"/>
            <a:ext cx="1842836" cy="6858000"/>
          </a:xfrm>
          <a:prstGeom prst="rect">
            <a:avLst/>
          </a:prstGeom>
        </p:spPr>
      </p:pic>
      <p:sp>
        <p:nvSpPr>
          <p:cNvPr id="17" name="文本框 16"/>
          <p:cNvSpPr txBox="1"/>
          <p:nvPr/>
        </p:nvSpPr>
        <p:spPr>
          <a:xfrm>
            <a:off x="591304" y="6192356"/>
            <a:ext cx="5259497" cy="3046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spc="600" dirty="0">
                <a:latin typeface="Lucida Calligraphy" panose="03010101010101010101" charset="0"/>
                <a:ea typeface="华文细黑" panose="02010600040101010101" charset="-122"/>
                <a:sym typeface="+mn-ea"/>
              </a:rPr>
              <a:t>B    U    S    I    N    E    S    </a:t>
            </a:r>
            <a:r>
              <a:rPr lang="en-US" altLang="zh-CN" sz="1200" spc="600" dirty="0" err="1">
                <a:latin typeface="Lucida Calligraphy" panose="03010101010101010101" charset="0"/>
                <a:ea typeface="华文细黑" panose="02010600040101010101" charset="-122"/>
                <a:sym typeface="+mn-ea"/>
              </a:rPr>
              <a:t>S</a:t>
            </a:r>
            <a:endParaRPr lang="en-US" altLang="zh-CN" sz="1200" spc="600" dirty="0">
              <a:latin typeface="Lucida Calligraphy" panose="03010101010101010101" charset="0"/>
              <a:ea typeface="华文细黑" panose="02010600040101010101" charset="-122"/>
              <a:sym typeface="+mn-ea"/>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par>
                                    <p:cTn id="10" presetID="21" presetClass="entr" presetSubtype="2"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heel(2)">
                                          <p:cBhvr>
                                            <p:cTn id="12" dur="500"/>
                                            <p:tgtEl>
                                              <p:spTgt spid="18"/>
                                            </p:tgtEl>
                                          </p:cBhvr>
                                        </p:animEffect>
                                      </p:childTnLst>
                                    </p:cTn>
                                  </p:par>
                                </p:childTnLst>
                              </p:cTn>
                            </p:par>
                            <p:par>
                              <p:cTn id="13" fill="hold">
                                <p:stCondLst>
                                  <p:cond delay="1000"/>
                                </p:stCondLst>
                                <p:childTnLst>
                                  <p:par>
                                    <p:cTn id="14" presetID="2" presetClass="entr" presetSubtype="4" fill="hold" grpId="0" nodeType="afterEffect">
                                      <p:stCondLst>
                                        <p:cond delay="0"/>
                                      </p:stCondLst>
                                      <p:iterate type="lt">
                                        <p:tmPct val="10000"/>
                                      </p:iterate>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ppt_x</p:attrName>
                                            </p:attrNameLst>
                                          </p:cBhvr>
                                          <p:tavLst>
                                            <p:tav tm="0">
                                              <p:val>
                                                <p:strVal val="#ppt_x"/>
                                              </p:val>
                                            </p:tav>
                                            <p:tav tm="100000">
                                              <p:val>
                                                <p:strVal val="#ppt_x"/>
                                              </p:val>
                                            </p:tav>
                                          </p:tavLst>
                                        </p:anim>
                                        <p:anim calcmode="lin" valueType="num">
                                          <p:cBhvr>
                                            <p:cTn id="17" dur="500" fill="hold"/>
                                            <p:tgtEl>
                                              <p:spTgt spid="20"/>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8" fill="hold" grpId="0" nodeType="afterEffect">
                                      <p:stCondLst>
                                        <p:cond delay="0"/>
                                      </p:stCondLst>
                                      <p:iterate type="lt">
                                        <p:tmPct val="10000"/>
                                      </p:iterate>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ppt_x</p:attrName>
                                            </p:attrNameLst>
                                          </p:cBhvr>
                                          <p:tavLst>
                                            <p:tav tm="0">
                                              <p:val>
                                                <p:strVal val="0-#ppt_w/2"/>
                                              </p:val>
                                            </p:tav>
                                            <p:tav tm="100000">
                                              <p:val>
                                                <p:strVal val="#ppt_x"/>
                                              </p:val>
                                            </p:tav>
                                          </p:tavLst>
                                        </p:anim>
                                        <p:anim calcmode="lin" valueType="num">
                                          <p:cBhvr>
                                            <p:cTn id="22" dur="500" fill="hold"/>
                                            <p:tgtEl>
                                              <p:spTgt spid="29"/>
                                            </p:tgtEl>
                                            <p:attrNameLst>
                                              <p:attrName>ppt_y</p:attrName>
                                            </p:attrNameLst>
                                          </p:cBhvr>
                                          <p:tavLst>
                                            <p:tav tm="0">
                                              <p:val>
                                                <p:strVal val="#ppt_y"/>
                                              </p:val>
                                            </p:tav>
                                            <p:tav tm="100000">
                                              <p:val>
                                                <p:strVal val="#ppt_y"/>
                                              </p:val>
                                            </p:tav>
                                          </p:tavLst>
                                        </p:anim>
                                      </p:childTnLst>
                                    </p:cTn>
                                  </p:par>
                                  <p:par>
                                    <p:cTn id="23" presetID="26" presetClass="emph" presetSubtype="0" fill="hold" grpId="1" nodeType="withEffect">
                                      <p:stCondLst>
                                        <p:cond delay="500"/>
                                      </p:stCondLst>
                                      <p:iterate type="lt">
                                        <p:tmPct val="10000"/>
                                      </p:iterate>
                                      <p:childTnLst>
                                        <p:animEffect transition="out" filter="fade">
                                          <p:cBhvr>
                                            <p:cTn id="24" dur="500" tmFilter="0, 0; .2, .5; .8, .5; 1, 0"/>
                                            <p:tgtEl>
                                              <p:spTgt spid="29"/>
                                            </p:tgtEl>
                                          </p:cBhvr>
                                        </p:animEffect>
                                        <p:animScale>
                                          <p:cBhvr>
                                            <p:cTn id="25" dur="250" autoRev="1" fill="hold"/>
                                            <p:tgtEl>
                                              <p:spTgt spid="29"/>
                                            </p:tgtEl>
                                          </p:cBhvr>
                                          <p:by x="105000" y="105000"/>
                                        </p:animScale>
                                      </p:childTnLst>
                                    </p:cTn>
                                  </p:par>
                                </p:childTnLst>
                              </p:cTn>
                            </p:par>
                            <p:par>
                              <p:cTn id="26" fill="hold">
                                <p:stCondLst>
                                  <p:cond delay="2049"/>
                                </p:stCondLst>
                                <p:childTnLst>
                                  <p:par>
                                    <p:cTn id="27" presetID="2" presetClass="entr" presetSubtype="8" fill="hold" grpId="0" nodeType="afterEffect" p14:presetBounceEnd="67000">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14:bounceEnd="67000">
                                          <p:cBhvr additive="base">
                                            <p:cTn id="29" dur="2000" fill="hold"/>
                                            <p:tgtEl>
                                              <p:spTgt spid="26"/>
                                            </p:tgtEl>
                                            <p:attrNameLst>
                                              <p:attrName>ppt_x</p:attrName>
                                            </p:attrNameLst>
                                          </p:cBhvr>
                                          <p:tavLst>
                                            <p:tav tm="0">
                                              <p:val>
                                                <p:strVal val="0-#ppt_w/2"/>
                                              </p:val>
                                            </p:tav>
                                            <p:tav tm="100000">
                                              <p:val>
                                                <p:strVal val="#ppt_x"/>
                                              </p:val>
                                            </p:tav>
                                          </p:tavLst>
                                        </p:anim>
                                        <p:anim calcmode="lin" valueType="num" p14:bounceEnd="67000">
                                          <p:cBhvr additive="base">
                                            <p:cTn id="30" dur="2000" fill="hold"/>
                                            <p:tgtEl>
                                              <p:spTgt spid="26"/>
                                            </p:tgtEl>
                                            <p:attrNameLst>
                                              <p:attrName>ppt_y</p:attrName>
                                            </p:attrNameLst>
                                          </p:cBhvr>
                                          <p:tavLst>
                                            <p:tav tm="0">
                                              <p:val>
                                                <p:strVal val="#ppt_y"/>
                                              </p:val>
                                            </p:tav>
                                            <p:tav tm="100000">
                                              <p:val>
                                                <p:strVal val="#ppt_y"/>
                                              </p:val>
                                            </p:tav>
                                          </p:tavLst>
                                        </p:anim>
                                      </p:childTnLst>
                                    </p:cTn>
                                  </p:par>
                                </p:childTnLst>
                              </p:cTn>
                            </p:par>
                            <p:par>
                              <p:cTn id="31" fill="hold">
                                <p:stCondLst>
                                  <p:cond delay="4049"/>
                                </p:stCondLst>
                                <p:childTnLst>
                                  <p:par>
                                    <p:cTn id="32" presetID="2" presetClass="entr" presetSubtype="4" fill="hold" nodeType="afterEffect" p14:presetBounceEnd="67000">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14:bounceEnd="67000">
                                          <p:cBhvr additive="base">
                                            <p:cTn id="34" dur="2000" fill="hold"/>
                                            <p:tgtEl>
                                              <p:spTgt spid="23"/>
                                            </p:tgtEl>
                                            <p:attrNameLst>
                                              <p:attrName>ppt_x</p:attrName>
                                            </p:attrNameLst>
                                          </p:cBhvr>
                                          <p:tavLst>
                                            <p:tav tm="0">
                                              <p:val>
                                                <p:strVal val="#ppt_x"/>
                                              </p:val>
                                            </p:tav>
                                            <p:tav tm="100000">
                                              <p:val>
                                                <p:strVal val="#ppt_x"/>
                                              </p:val>
                                            </p:tav>
                                          </p:tavLst>
                                        </p:anim>
                                        <p:anim calcmode="lin" valueType="num" p14:bounceEnd="67000">
                                          <p:cBhvr additive="base">
                                            <p:cTn id="35" dur="2000" fill="hold"/>
                                            <p:tgtEl>
                                              <p:spTgt spid="23"/>
                                            </p:tgtEl>
                                            <p:attrNameLst>
                                              <p:attrName>ppt_y</p:attrName>
                                            </p:attrNameLst>
                                          </p:cBhvr>
                                          <p:tavLst>
                                            <p:tav tm="0">
                                              <p:val>
                                                <p:strVal val="1+#ppt_h/2"/>
                                              </p:val>
                                            </p:tav>
                                            <p:tav tm="100000">
                                              <p:val>
                                                <p:strVal val="#ppt_y"/>
                                              </p:val>
                                            </p:tav>
                                          </p:tavLst>
                                        </p:anim>
                                      </p:childTnLst>
                                    </p:cTn>
                                  </p:par>
                                  <p:par>
                                    <p:cTn id="36" presetID="8" presetClass="emph" presetSubtype="0" repeatCount="indefinite" fill="hold" nodeType="withEffect">
                                      <p:stCondLst>
                                        <p:cond delay="0"/>
                                      </p:stCondLst>
                                      <p:childTnLst>
                                        <p:animRot by="21600000">
                                          <p:cBhvr>
                                            <p:cTn id="37" dur="2000" fill="hold"/>
                                            <p:tgtEl>
                                              <p:spTgt spid="23"/>
                                            </p:tgtEl>
                                            <p:attrNameLst>
                                              <p:attrName>r</p:attrName>
                                            </p:attrNameLst>
                                          </p:cBhvr>
                                        </p:animRot>
                                      </p:childTnLst>
                                    </p:cTn>
                                  </p:par>
                                  <p:par>
                                    <p:cTn id="38" presetID="2" presetClass="entr" presetSubtype="4" fill="hold" nodeType="withEffect" p14:presetBounceEnd="67000">
                                      <p:stCondLst>
                                        <p:cond delay="200"/>
                                      </p:stCondLst>
                                      <p:childTnLst>
                                        <p:set>
                                          <p:cBhvr>
                                            <p:cTn id="39" dur="1" fill="hold">
                                              <p:stCondLst>
                                                <p:cond delay="0"/>
                                              </p:stCondLst>
                                            </p:cTn>
                                            <p:tgtEl>
                                              <p:spTgt spid="24"/>
                                            </p:tgtEl>
                                            <p:attrNameLst>
                                              <p:attrName>style.visibility</p:attrName>
                                            </p:attrNameLst>
                                          </p:cBhvr>
                                          <p:to>
                                            <p:strVal val="visible"/>
                                          </p:to>
                                        </p:set>
                                        <p:anim calcmode="lin" valueType="num" p14:bounceEnd="67000">
                                          <p:cBhvr additive="base">
                                            <p:cTn id="40" dur="2000" fill="hold"/>
                                            <p:tgtEl>
                                              <p:spTgt spid="24"/>
                                            </p:tgtEl>
                                            <p:attrNameLst>
                                              <p:attrName>ppt_x</p:attrName>
                                            </p:attrNameLst>
                                          </p:cBhvr>
                                          <p:tavLst>
                                            <p:tav tm="0">
                                              <p:val>
                                                <p:strVal val="#ppt_x"/>
                                              </p:val>
                                            </p:tav>
                                            <p:tav tm="100000">
                                              <p:val>
                                                <p:strVal val="#ppt_x"/>
                                              </p:val>
                                            </p:tav>
                                          </p:tavLst>
                                        </p:anim>
                                        <p:anim calcmode="lin" valueType="num" p14:bounceEnd="67000">
                                          <p:cBhvr additive="base">
                                            <p:cTn id="41" dur="2000" fill="hold"/>
                                            <p:tgtEl>
                                              <p:spTgt spid="24"/>
                                            </p:tgtEl>
                                            <p:attrNameLst>
                                              <p:attrName>ppt_y</p:attrName>
                                            </p:attrNameLst>
                                          </p:cBhvr>
                                          <p:tavLst>
                                            <p:tav tm="0">
                                              <p:val>
                                                <p:strVal val="1+#ppt_h/2"/>
                                              </p:val>
                                            </p:tav>
                                            <p:tav tm="100000">
                                              <p:val>
                                                <p:strVal val="#ppt_y"/>
                                              </p:val>
                                            </p:tav>
                                          </p:tavLst>
                                        </p:anim>
                                      </p:childTnLst>
                                    </p:cTn>
                                  </p:par>
                                  <p:par>
                                    <p:cTn id="42" presetID="8" presetClass="emph" presetSubtype="0" repeatCount="indefinite" fill="hold" nodeType="withEffect">
                                      <p:stCondLst>
                                        <p:cond delay="200"/>
                                      </p:stCondLst>
                                      <p:childTnLst>
                                        <p:animRot by="21600000">
                                          <p:cBhvr>
                                            <p:cTn id="43" dur="2000" fill="hold"/>
                                            <p:tgtEl>
                                              <p:spTgt spid="24"/>
                                            </p:tgtEl>
                                            <p:attrNameLst>
                                              <p:attrName>r</p:attrName>
                                            </p:attrNameLst>
                                          </p:cBhvr>
                                        </p:animRot>
                                      </p:childTnLst>
                                    </p:cTn>
                                  </p:par>
                                  <p:par>
                                    <p:cTn id="44" presetID="2" presetClass="entr" presetSubtype="4" fill="hold" nodeType="withEffect" p14:presetBounceEnd="67000">
                                      <p:stCondLst>
                                        <p:cond delay="500"/>
                                      </p:stCondLst>
                                      <p:childTnLst>
                                        <p:set>
                                          <p:cBhvr>
                                            <p:cTn id="45" dur="1" fill="hold">
                                              <p:stCondLst>
                                                <p:cond delay="0"/>
                                              </p:stCondLst>
                                            </p:cTn>
                                            <p:tgtEl>
                                              <p:spTgt spid="25"/>
                                            </p:tgtEl>
                                            <p:attrNameLst>
                                              <p:attrName>style.visibility</p:attrName>
                                            </p:attrNameLst>
                                          </p:cBhvr>
                                          <p:to>
                                            <p:strVal val="visible"/>
                                          </p:to>
                                        </p:set>
                                        <p:anim calcmode="lin" valueType="num" p14:bounceEnd="67000">
                                          <p:cBhvr additive="base">
                                            <p:cTn id="46" dur="2000" fill="hold"/>
                                            <p:tgtEl>
                                              <p:spTgt spid="25"/>
                                            </p:tgtEl>
                                            <p:attrNameLst>
                                              <p:attrName>ppt_x</p:attrName>
                                            </p:attrNameLst>
                                          </p:cBhvr>
                                          <p:tavLst>
                                            <p:tav tm="0">
                                              <p:val>
                                                <p:strVal val="#ppt_x"/>
                                              </p:val>
                                            </p:tav>
                                            <p:tav tm="100000">
                                              <p:val>
                                                <p:strVal val="#ppt_x"/>
                                              </p:val>
                                            </p:tav>
                                          </p:tavLst>
                                        </p:anim>
                                        <p:anim calcmode="lin" valueType="num" p14:bounceEnd="67000">
                                          <p:cBhvr additive="base">
                                            <p:cTn id="47" dur="2000" fill="hold"/>
                                            <p:tgtEl>
                                              <p:spTgt spid="25"/>
                                            </p:tgtEl>
                                            <p:attrNameLst>
                                              <p:attrName>ppt_y</p:attrName>
                                            </p:attrNameLst>
                                          </p:cBhvr>
                                          <p:tavLst>
                                            <p:tav tm="0">
                                              <p:val>
                                                <p:strVal val="1+#ppt_h/2"/>
                                              </p:val>
                                            </p:tav>
                                            <p:tav tm="100000">
                                              <p:val>
                                                <p:strVal val="#ppt_y"/>
                                              </p:val>
                                            </p:tav>
                                          </p:tavLst>
                                        </p:anim>
                                      </p:childTnLst>
                                    </p:cTn>
                                  </p:par>
                                  <p:par>
                                    <p:cTn id="48" presetID="8" presetClass="emph" presetSubtype="0" repeatCount="indefinite" fill="hold" nodeType="withEffect">
                                      <p:stCondLst>
                                        <p:cond delay="500"/>
                                      </p:stCondLst>
                                      <p:childTnLst>
                                        <p:animRot by="21600000">
                                          <p:cBhvr>
                                            <p:cTn id="49" dur="2000" fill="hold"/>
                                            <p:tgtEl>
                                              <p:spTgt spid="25"/>
                                            </p:tgtEl>
                                            <p:attrNameLst>
                                              <p:attrName>r</p:attrName>
                                            </p:attrNameLst>
                                          </p:cBhvr>
                                        </p:animRot>
                                      </p:childTnLst>
                                    </p:cTn>
                                  </p:par>
                                  <p:par>
                                    <p:cTn id="50" presetID="45" presetClass="entr" presetSubtype="0" fill="hold" nodeType="withEffect">
                                      <p:stCondLst>
                                        <p:cond delay="50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2000"/>
                                            <p:tgtEl>
                                              <p:spTgt spid="16"/>
                                            </p:tgtEl>
                                          </p:cBhvr>
                                        </p:animEffect>
                                        <p:anim calcmode="lin" valueType="num">
                                          <p:cBhvr>
                                            <p:cTn id="53" dur="2000" fill="hold"/>
                                            <p:tgtEl>
                                              <p:spTgt spid="16"/>
                                            </p:tgtEl>
                                            <p:attrNameLst>
                                              <p:attrName>ppt_w</p:attrName>
                                            </p:attrNameLst>
                                          </p:cBhvr>
                                          <p:tavLst>
                                            <p:tav tm="0" fmla="#ppt_w*sin(2.5*pi*$)">
                                              <p:val>
                                                <p:fltVal val="0"/>
                                              </p:val>
                                            </p:tav>
                                            <p:tav tm="100000">
                                              <p:val>
                                                <p:fltVal val="1"/>
                                              </p:val>
                                            </p:tav>
                                          </p:tavLst>
                                        </p:anim>
                                        <p:anim calcmode="lin" valueType="num">
                                          <p:cBhvr>
                                            <p:cTn id="54" dur="2000" fill="hold"/>
                                            <p:tgtEl>
                                              <p:spTgt spid="16"/>
                                            </p:tgtEl>
                                            <p:attrNameLst>
                                              <p:attrName>ppt_h</p:attrName>
                                            </p:attrNameLst>
                                          </p:cBhvr>
                                          <p:tavLst>
                                            <p:tav tm="0">
                                              <p:val>
                                                <p:strVal val="#ppt_h"/>
                                              </p:val>
                                            </p:tav>
                                            <p:tav tm="100000">
                                              <p:val>
                                                <p:strVal val="#ppt_h"/>
                                              </p:val>
                                            </p:tav>
                                          </p:tavLst>
                                        </p:anim>
                                      </p:childTnLst>
                                    </p:cTn>
                                  </p:par>
                                  <p:par>
                                    <p:cTn id="55" presetID="29"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ppt_x</p:attrName>
                                            </p:attrNameLst>
                                          </p:cBhvr>
                                          <p:tavLst>
                                            <p:tav tm="0">
                                              <p:val>
                                                <p:strVal val="#ppt_x-.2"/>
                                              </p:val>
                                            </p:tav>
                                            <p:tav tm="100000">
                                              <p:val>
                                                <p:strVal val="#ppt_x"/>
                                              </p:val>
                                            </p:tav>
                                          </p:tavLst>
                                        </p:anim>
                                        <p:anim calcmode="lin" valueType="num">
                                          <p:cBhvr>
                                            <p:cTn id="58" dur="5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5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26" grpId="0"/>
          <p:bldP spid="29" grpId="0"/>
          <p:bldP spid="29" grpId="1"/>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par>
                                    <p:cTn id="10" presetID="21" presetClass="entr" presetSubtype="2"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heel(2)">
                                          <p:cBhvr>
                                            <p:cTn id="12" dur="500"/>
                                            <p:tgtEl>
                                              <p:spTgt spid="18"/>
                                            </p:tgtEl>
                                          </p:cBhvr>
                                        </p:animEffect>
                                      </p:childTnLst>
                                    </p:cTn>
                                  </p:par>
                                </p:childTnLst>
                              </p:cTn>
                            </p:par>
                            <p:par>
                              <p:cTn id="13" fill="hold">
                                <p:stCondLst>
                                  <p:cond delay="1000"/>
                                </p:stCondLst>
                                <p:childTnLst>
                                  <p:par>
                                    <p:cTn id="14" presetID="2" presetClass="entr" presetSubtype="4" fill="hold" grpId="0" nodeType="afterEffect">
                                      <p:stCondLst>
                                        <p:cond delay="0"/>
                                      </p:stCondLst>
                                      <p:iterate type="lt">
                                        <p:tmPct val="10000"/>
                                      </p:iterate>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ppt_x</p:attrName>
                                            </p:attrNameLst>
                                          </p:cBhvr>
                                          <p:tavLst>
                                            <p:tav tm="0">
                                              <p:val>
                                                <p:strVal val="#ppt_x"/>
                                              </p:val>
                                            </p:tav>
                                            <p:tav tm="100000">
                                              <p:val>
                                                <p:strVal val="#ppt_x"/>
                                              </p:val>
                                            </p:tav>
                                          </p:tavLst>
                                        </p:anim>
                                        <p:anim calcmode="lin" valueType="num">
                                          <p:cBhvr>
                                            <p:cTn id="17" dur="500" fill="hold"/>
                                            <p:tgtEl>
                                              <p:spTgt spid="20"/>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8" fill="hold" grpId="0" nodeType="afterEffect">
                                      <p:stCondLst>
                                        <p:cond delay="0"/>
                                      </p:stCondLst>
                                      <p:iterate type="lt">
                                        <p:tmPct val="10000"/>
                                      </p:iterate>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ppt_x</p:attrName>
                                            </p:attrNameLst>
                                          </p:cBhvr>
                                          <p:tavLst>
                                            <p:tav tm="0">
                                              <p:val>
                                                <p:strVal val="0-#ppt_w/2"/>
                                              </p:val>
                                            </p:tav>
                                            <p:tav tm="100000">
                                              <p:val>
                                                <p:strVal val="#ppt_x"/>
                                              </p:val>
                                            </p:tav>
                                          </p:tavLst>
                                        </p:anim>
                                        <p:anim calcmode="lin" valueType="num">
                                          <p:cBhvr>
                                            <p:cTn id="22" dur="500" fill="hold"/>
                                            <p:tgtEl>
                                              <p:spTgt spid="29"/>
                                            </p:tgtEl>
                                            <p:attrNameLst>
                                              <p:attrName>ppt_y</p:attrName>
                                            </p:attrNameLst>
                                          </p:cBhvr>
                                          <p:tavLst>
                                            <p:tav tm="0">
                                              <p:val>
                                                <p:strVal val="#ppt_y"/>
                                              </p:val>
                                            </p:tav>
                                            <p:tav tm="100000">
                                              <p:val>
                                                <p:strVal val="#ppt_y"/>
                                              </p:val>
                                            </p:tav>
                                          </p:tavLst>
                                        </p:anim>
                                      </p:childTnLst>
                                    </p:cTn>
                                  </p:par>
                                  <p:par>
                                    <p:cTn id="23" presetID="26" presetClass="emph" presetSubtype="0" fill="hold" grpId="1" nodeType="withEffect">
                                      <p:stCondLst>
                                        <p:cond delay="500"/>
                                      </p:stCondLst>
                                      <p:iterate type="lt">
                                        <p:tmPct val="10000"/>
                                      </p:iterate>
                                      <p:childTnLst>
                                        <p:animEffect transition="out" filter="fade">
                                          <p:cBhvr>
                                            <p:cTn id="24" dur="500" tmFilter="0, 0; .2, .5; .8, .5; 1, 0"/>
                                            <p:tgtEl>
                                              <p:spTgt spid="29"/>
                                            </p:tgtEl>
                                          </p:cBhvr>
                                        </p:animEffect>
                                        <p:animScale>
                                          <p:cBhvr>
                                            <p:cTn id="25" dur="250" autoRev="1" fill="hold"/>
                                            <p:tgtEl>
                                              <p:spTgt spid="29"/>
                                            </p:tgtEl>
                                          </p:cBhvr>
                                          <p:by x="105000" y="105000"/>
                                        </p:animScale>
                                      </p:childTnLst>
                                    </p:cTn>
                                  </p:par>
                                </p:childTnLst>
                              </p:cTn>
                            </p:par>
                            <p:par>
                              <p:cTn id="26" fill="hold">
                                <p:stCondLst>
                                  <p:cond delay="2049"/>
                                </p:stCondLst>
                                <p:childTnLst>
                                  <p:par>
                                    <p:cTn id="27" presetID="2" presetClass="entr" presetSubtype="8"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2000" fill="hold"/>
                                            <p:tgtEl>
                                              <p:spTgt spid="26"/>
                                            </p:tgtEl>
                                            <p:attrNameLst>
                                              <p:attrName>ppt_x</p:attrName>
                                            </p:attrNameLst>
                                          </p:cBhvr>
                                          <p:tavLst>
                                            <p:tav tm="0">
                                              <p:val>
                                                <p:strVal val="0-#ppt_w/2"/>
                                              </p:val>
                                            </p:tav>
                                            <p:tav tm="100000">
                                              <p:val>
                                                <p:strVal val="#ppt_x"/>
                                              </p:val>
                                            </p:tav>
                                          </p:tavLst>
                                        </p:anim>
                                        <p:anim calcmode="lin" valueType="num">
                                          <p:cBhvr additive="base">
                                            <p:cTn id="30" dur="2000" fill="hold"/>
                                            <p:tgtEl>
                                              <p:spTgt spid="26"/>
                                            </p:tgtEl>
                                            <p:attrNameLst>
                                              <p:attrName>ppt_y</p:attrName>
                                            </p:attrNameLst>
                                          </p:cBhvr>
                                          <p:tavLst>
                                            <p:tav tm="0">
                                              <p:val>
                                                <p:strVal val="#ppt_y"/>
                                              </p:val>
                                            </p:tav>
                                            <p:tav tm="100000">
                                              <p:val>
                                                <p:strVal val="#ppt_y"/>
                                              </p:val>
                                            </p:tav>
                                          </p:tavLst>
                                        </p:anim>
                                      </p:childTnLst>
                                    </p:cTn>
                                  </p:par>
                                </p:childTnLst>
                              </p:cTn>
                            </p:par>
                            <p:par>
                              <p:cTn id="31" fill="hold">
                                <p:stCondLst>
                                  <p:cond delay="4049"/>
                                </p:stCondLst>
                                <p:childTnLst>
                                  <p:par>
                                    <p:cTn id="32" presetID="2" presetClass="entr" presetSubtype="4"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2000" fill="hold"/>
                                            <p:tgtEl>
                                              <p:spTgt spid="23"/>
                                            </p:tgtEl>
                                            <p:attrNameLst>
                                              <p:attrName>ppt_x</p:attrName>
                                            </p:attrNameLst>
                                          </p:cBhvr>
                                          <p:tavLst>
                                            <p:tav tm="0">
                                              <p:val>
                                                <p:strVal val="#ppt_x"/>
                                              </p:val>
                                            </p:tav>
                                            <p:tav tm="100000">
                                              <p:val>
                                                <p:strVal val="#ppt_x"/>
                                              </p:val>
                                            </p:tav>
                                          </p:tavLst>
                                        </p:anim>
                                        <p:anim calcmode="lin" valueType="num">
                                          <p:cBhvr additive="base">
                                            <p:cTn id="35" dur="2000" fill="hold"/>
                                            <p:tgtEl>
                                              <p:spTgt spid="23"/>
                                            </p:tgtEl>
                                            <p:attrNameLst>
                                              <p:attrName>ppt_y</p:attrName>
                                            </p:attrNameLst>
                                          </p:cBhvr>
                                          <p:tavLst>
                                            <p:tav tm="0">
                                              <p:val>
                                                <p:strVal val="1+#ppt_h/2"/>
                                              </p:val>
                                            </p:tav>
                                            <p:tav tm="100000">
                                              <p:val>
                                                <p:strVal val="#ppt_y"/>
                                              </p:val>
                                            </p:tav>
                                          </p:tavLst>
                                        </p:anim>
                                      </p:childTnLst>
                                    </p:cTn>
                                  </p:par>
                                  <p:par>
                                    <p:cTn id="36" presetID="8" presetClass="emph" presetSubtype="0" repeatCount="indefinite" fill="hold" nodeType="withEffect">
                                      <p:stCondLst>
                                        <p:cond delay="0"/>
                                      </p:stCondLst>
                                      <p:childTnLst>
                                        <p:animRot by="21600000">
                                          <p:cBhvr>
                                            <p:cTn id="37" dur="2000" fill="hold"/>
                                            <p:tgtEl>
                                              <p:spTgt spid="23"/>
                                            </p:tgtEl>
                                            <p:attrNameLst>
                                              <p:attrName>r</p:attrName>
                                            </p:attrNameLst>
                                          </p:cBhvr>
                                        </p:animRot>
                                      </p:childTnLst>
                                    </p:cTn>
                                  </p:par>
                                  <p:par>
                                    <p:cTn id="38" presetID="2" presetClass="entr" presetSubtype="4" fill="hold" nodeType="withEffect">
                                      <p:stCondLst>
                                        <p:cond delay="20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2000" fill="hold"/>
                                            <p:tgtEl>
                                              <p:spTgt spid="24"/>
                                            </p:tgtEl>
                                            <p:attrNameLst>
                                              <p:attrName>ppt_x</p:attrName>
                                            </p:attrNameLst>
                                          </p:cBhvr>
                                          <p:tavLst>
                                            <p:tav tm="0">
                                              <p:val>
                                                <p:strVal val="#ppt_x"/>
                                              </p:val>
                                            </p:tav>
                                            <p:tav tm="100000">
                                              <p:val>
                                                <p:strVal val="#ppt_x"/>
                                              </p:val>
                                            </p:tav>
                                          </p:tavLst>
                                        </p:anim>
                                        <p:anim calcmode="lin" valueType="num">
                                          <p:cBhvr additive="base">
                                            <p:cTn id="41" dur="2000" fill="hold"/>
                                            <p:tgtEl>
                                              <p:spTgt spid="24"/>
                                            </p:tgtEl>
                                            <p:attrNameLst>
                                              <p:attrName>ppt_y</p:attrName>
                                            </p:attrNameLst>
                                          </p:cBhvr>
                                          <p:tavLst>
                                            <p:tav tm="0">
                                              <p:val>
                                                <p:strVal val="1+#ppt_h/2"/>
                                              </p:val>
                                            </p:tav>
                                            <p:tav tm="100000">
                                              <p:val>
                                                <p:strVal val="#ppt_y"/>
                                              </p:val>
                                            </p:tav>
                                          </p:tavLst>
                                        </p:anim>
                                      </p:childTnLst>
                                    </p:cTn>
                                  </p:par>
                                  <p:par>
                                    <p:cTn id="42" presetID="8" presetClass="emph" presetSubtype="0" repeatCount="indefinite" fill="hold" nodeType="withEffect">
                                      <p:stCondLst>
                                        <p:cond delay="200"/>
                                      </p:stCondLst>
                                      <p:childTnLst>
                                        <p:animRot by="21600000">
                                          <p:cBhvr>
                                            <p:cTn id="43" dur="2000" fill="hold"/>
                                            <p:tgtEl>
                                              <p:spTgt spid="24"/>
                                            </p:tgtEl>
                                            <p:attrNameLst>
                                              <p:attrName>r</p:attrName>
                                            </p:attrNameLst>
                                          </p:cBhvr>
                                        </p:animRot>
                                      </p:childTnLst>
                                    </p:cTn>
                                  </p:par>
                                  <p:par>
                                    <p:cTn id="44" presetID="2" presetClass="entr" presetSubtype="4" fill="hold" nodeType="withEffect">
                                      <p:stCondLst>
                                        <p:cond delay="50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2000" fill="hold"/>
                                            <p:tgtEl>
                                              <p:spTgt spid="25"/>
                                            </p:tgtEl>
                                            <p:attrNameLst>
                                              <p:attrName>ppt_x</p:attrName>
                                            </p:attrNameLst>
                                          </p:cBhvr>
                                          <p:tavLst>
                                            <p:tav tm="0">
                                              <p:val>
                                                <p:strVal val="#ppt_x"/>
                                              </p:val>
                                            </p:tav>
                                            <p:tav tm="100000">
                                              <p:val>
                                                <p:strVal val="#ppt_x"/>
                                              </p:val>
                                            </p:tav>
                                          </p:tavLst>
                                        </p:anim>
                                        <p:anim calcmode="lin" valueType="num">
                                          <p:cBhvr additive="base">
                                            <p:cTn id="47" dur="2000" fill="hold"/>
                                            <p:tgtEl>
                                              <p:spTgt spid="25"/>
                                            </p:tgtEl>
                                            <p:attrNameLst>
                                              <p:attrName>ppt_y</p:attrName>
                                            </p:attrNameLst>
                                          </p:cBhvr>
                                          <p:tavLst>
                                            <p:tav tm="0">
                                              <p:val>
                                                <p:strVal val="1+#ppt_h/2"/>
                                              </p:val>
                                            </p:tav>
                                            <p:tav tm="100000">
                                              <p:val>
                                                <p:strVal val="#ppt_y"/>
                                              </p:val>
                                            </p:tav>
                                          </p:tavLst>
                                        </p:anim>
                                      </p:childTnLst>
                                    </p:cTn>
                                  </p:par>
                                  <p:par>
                                    <p:cTn id="48" presetID="8" presetClass="emph" presetSubtype="0" repeatCount="indefinite" fill="hold" nodeType="withEffect">
                                      <p:stCondLst>
                                        <p:cond delay="500"/>
                                      </p:stCondLst>
                                      <p:childTnLst>
                                        <p:animRot by="21600000">
                                          <p:cBhvr>
                                            <p:cTn id="49" dur="2000" fill="hold"/>
                                            <p:tgtEl>
                                              <p:spTgt spid="25"/>
                                            </p:tgtEl>
                                            <p:attrNameLst>
                                              <p:attrName>r</p:attrName>
                                            </p:attrNameLst>
                                          </p:cBhvr>
                                        </p:animRot>
                                      </p:childTnLst>
                                    </p:cTn>
                                  </p:par>
                                  <p:par>
                                    <p:cTn id="50" presetID="45" presetClass="entr" presetSubtype="0" fill="hold" nodeType="withEffect">
                                      <p:stCondLst>
                                        <p:cond delay="50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2000"/>
                                            <p:tgtEl>
                                              <p:spTgt spid="16"/>
                                            </p:tgtEl>
                                          </p:cBhvr>
                                        </p:animEffect>
                                        <p:anim calcmode="lin" valueType="num">
                                          <p:cBhvr>
                                            <p:cTn id="53" dur="2000" fill="hold"/>
                                            <p:tgtEl>
                                              <p:spTgt spid="16"/>
                                            </p:tgtEl>
                                            <p:attrNameLst>
                                              <p:attrName>ppt_w</p:attrName>
                                            </p:attrNameLst>
                                          </p:cBhvr>
                                          <p:tavLst>
                                            <p:tav tm="0" fmla="#ppt_w*sin(2.5*pi*$)">
                                              <p:val>
                                                <p:fltVal val="0"/>
                                              </p:val>
                                            </p:tav>
                                            <p:tav tm="100000">
                                              <p:val>
                                                <p:fltVal val="1"/>
                                              </p:val>
                                            </p:tav>
                                          </p:tavLst>
                                        </p:anim>
                                        <p:anim calcmode="lin" valueType="num">
                                          <p:cBhvr>
                                            <p:cTn id="54" dur="2000" fill="hold"/>
                                            <p:tgtEl>
                                              <p:spTgt spid="16"/>
                                            </p:tgtEl>
                                            <p:attrNameLst>
                                              <p:attrName>ppt_h</p:attrName>
                                            </p:attrNameLst>
                                          </p:cBhvr>
                                          <p:tavLst>
                                            <p:tav tm="0">
                                              <p:val>
                                                <p:strVal val="#ppt_h"/>
                                              </p:val>
                                            </p:tav>
                                            <p:tav tm="100000">
                                              <p:val>
                                                <p:strVal val="#ppt_h"/>
                                              </p:val>
                                            </p:tav>
                                          </p:tavLst>
                                        </p:anim>
                                      </p:childTnLst>
                                    </p:cTn>
                                  </p:par>
                                  <p:par>
                                    <p:cTn id="55" presetID="29"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ppt_x</p:attrName>
                                            </p:attrNameLst>
                                          </p:cBhvr>
                                          <p:tavLst>
                                            <p:tav tm="0">
                                              <p:val>
                                                <p:strVal val="#ppt_x-.2"/>
                                              </p:val>
                                            </p:tav>
                                            <p:tav tm="100000">
                                              <p:val>
                                                <p:strVal val="#ppt_x"/>
                                              </p:val>
                                            </p:tav>
                                          </p:tavLst>
                                        </p:anim>
                                        <p:anim calcmode="lin" valueType="num">
                                          <p:cBhvr>
                                            <p:cTn id="58" dur="5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5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26" grpId="0"/>
          <p:bldP spid="29" grpId="0"/>
          <p:bldP spid="29" grpId="1"/>
          <p:bldP spid="17"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6"/>
          <p:cNvSpPr txBox="1"/>
          <p:nvPr/>
        </p:nvSpPr>
        <p:spPr>
          <a:xfrm>
            <a:off x="1217882" y="572507"/>
            <a:ext cx="3139707" cy="646331"/>
          </a:xfrm>
          <a:prstGeom prst="rect">
            <a:avLst/>
          </a:prstGeom>
          <a:noFill/>
        </p:spPr>
        <p:txBody>
          <a:bodyPr wrap="square" rtlCol="0">
            <a:spAutoFit/>
          </a:bodyPr>
          <a:lstStyle/>
          <a:p>
            <a:r>
              <a:rPr lang="zh-CN" altLang="en-US" sz="3600" b="1" dirty="0">
                <a:gradFill>
                  <a:gsLst>
                    <a:gs pos="0">
                      <a:srgbClr val="B8B5F7"/>
                    </a:gs>
                    <a:gs pos="100000">
                      <a:srgbClr val="00B0FF">
                        <a:alpha val="70000"/>
                      </a:srgbClr>
                    </a:gs>
                  </a:gsLst>
                  <a:lin ang="2700000" scaled="1"/>
                </a:gradFill>
                <a:effectLst>
                  <a:outerShdw blurRad="254000" dist="38100" dir="8100000" algn="tr" rotWithShape="0">
                    <a:srgbClr val="C1C0F8">
                      <a:alpha val="40000"/>
                    </a:srgbClr>
                  </a:outerShdw>
                </a:effectLst>
                <a:latin typeface="微软雅黑" panose="020B0503020204020204" pitchFamily="34" charset="-122"/>
                <a:ea typeface="微软雅黑" panose="020B0503020204020204" pitchFamily="34" charset="-122"/>
              </a:rPr>
              <a:t>整体工作思路</a:t>
            </a:r>
          </a:p>
        </p:txBody>
      </p:sp>
      <p:pic>
        <p:nvPicPr>
          <p:cNvPr id="8" name="图片占位符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469" y="525694"/>
            <a:ext cx="708413" cy="689655"/>
          </a:xfrm>
          <a:custGeom>
            <a:avLst/>
            <a:gdLst>
              <a:gd name="connsiteX0" fmla="*/ 5932623 w 6477824"/>
              <a:gd name="connsiteY0" fmla="*/ 3607719 h 6138697"/>
              <a:gd name="connsiteX1" fmla="*/ 6012372 w 6477824"/>
              <a:gd name="connsiteY1" fmla="*/ 3612113 h 6138697"/>
              <a:gd name="connsiteX2" fmla="*/ 6185932 w 6477824"/>
              <a:gd name="connsiteY2" fmla="*/ 3700778 h 6138697"/>
              <a:gd name="connsiteX3" fmla="*/ 6193779 w 6477824"/>
              <a:gd name="connsiteY3" fmla="*/ 4172177 h 6138697"/>
              <a:gd name="connsiteX4" fmla="*/ 4873800 w 6477824"/>
              <a:gd name="connsiteY4" fmla="*/ 5536846 h 6138697"/>
              <a:gd name="connsiteX5" fmla="*/ 4402401 w 6477824"/>
              <a:gd name="connsiteY5" fmla="*/ 5544693 h 6138697"/>
              <a:gd name="connsiteX6" fmla="*/ 4394553 w 6477824"/>
              <a:gd name="connsiteY6" fmla="*/ 5073294 h 6138697"/>
              <a:gd name="connsiteX7" fmla="*/ 5714533 w 6477824"/>
              <a:gd name="connsiteY7" fmla="*/ 3708625 h 6138697"/>
              <a:gd name="connsiteX8" fmla="*/ 5932623 w 6477824"/>
              <a:gd name="connsiteY8" fmla="*/ 3607719 h 6138697"/>
              <a:gd name="connsiteX9" fmla="*/ 6044597 w 6477824"/>
              <a:gd name="connsiteY9" fmla="*/ 2394725 h 6138697"/>
              <a:gd name="connsiteX10" fmla="*/ 6124347 w 6477824"/>
              <a:gd name="connsiteY10" fmla="*/ 2399119 h 6138697"/>
              <a:gd name="connsiteX11" fmla="*/ 6297906 w 6477824"/>
              <a:gd name="connsiteY11" fmla="*/ 2487783 h 6138697"/>
              <a:gd name="connsiteX12" fmla="*/ 6305753 w 6477824"/>
              <a:gd name="connsiteY12" fmla="*/ 2959182 h 6138697"/>
              <a:gd name="connsiteX13" fmla="*/ 3328634 w 6477824"/>
              <a:gd name="connsiteY13" fmla="*/ 6037097 h 6138697"/>
              <a:gd name="connsiteX14" fmla="*/ 2857235 w 6477824"/>
              <a:gd name="connsiteY14" fmla="*/ 6044945 h 6138697"/>
              <a:gd name="connsiteX15" fmla="*/ 2849389 w 6477824"/>
              <a:gd name="connsiteY15" fmla="*/ 5573545 h 6138697"/>
              <a:gd name="connsiteX16" fmla="*/ 5826508 w 6477824"/>
              <a:gd name="connsiteY16" fmla="*/ 2495631 h 6138697"/>
              <a:gd name="connsiteX17" fmla="*/ 6044597 w 6477824"/>
              <a:gd name="connsiteY17" fmla="*/ 2394725 h 6138697"/>
              <a:gd name="connsiteX18" fmla="*/ 4383852 w 6477824"/>
              <a:gd name="connsiteY18" fmla="*/ 1911046 h 6138697"/>
              <a:gd name="connsiteX19" fmla="*/ 4463601 w 6477824"/>
              <a:gd name="connsiteY19" fmla="*/ 1915440 h 6138697"/>
              <a:gd name="connsiteX20" fmla="*/ 4637161 w 6477824"/>
              <a:gd name="connsiteY20" fmla="*/ 2004106 h 6138697"/>
              <a:gd name="connsiteX21" fmla="*/ 4645008 w 6477824"/>
              <a:gd name="connsiteY21" fmla="*/ 2475503 h 6138697"/>
              <a:gd name="connsiteX22" fmla="*/ 1631011 w 6477824"/>
              <a:gd name="connsiteY22" fmla="*/ 5591545 h 6138697"/>
              <a:gd name="connsiteX23" fmla="*/ 1159613 w 6477824"/>
              <a:gd name="connsiteY23" fmla="*/ 5599392 h 6138697"/>
              <a:gd name="connsiteX24" fmla="*/ 1151765 w 6477824"/>
              <a:gd name="connsiteY24" fmla="*/ 5127994 h 6138697"/>
              <a:gd name="connsiteX25" fmla="*/ 4165763 w 6477824"/>
              <a:gd name="connsiteY25" fmla="*/ 2011953 h 6138697"/>
              <a:gd name="connsiteX26" fmla="*/ 4383852 w 6477824"/>
              <a:gd name="connsiteY26" fmla="*/ 1911046 h 6138697"/>
              <a:gd name="connsiteX27" fmla="*/ 6122918 w 6477824"/>
              <a:gd name="connsiteY27" fmla="*/ 1219120 h 6138697"/>
              <a:gd name="connsiteX28" fmla="*/ 6202668 w 6477824"/>
              <a:gd name="connsiteY28" fmla="*/ 1223516 h 6138697"/>
              <a:gd name="connsiteX29" fmla="*/ 6376226 w 6477824"/>
              <a:gd name="connsiteY29" fmla="*/ 1312179 h 6138697"/>
              <a:gd name="connsiteX30" fmla="*/ 6384072 w 6477824"/>
              <a:gd name="connsiteY30" fmla="*/ 1783575 h 6138697"/>
              <a:gd name="connsiteX31" fmla="*/ 2905912 w 6477824"/>
              <a:gd name="connsiteY31" fmla="*/ 5379497 h 6138697"/>
              <a:gd name="connsiteX32" fmla="*/ 2434514 w 6477824"/>
              <a:gd name="connsiteY32" fmla="*/ 5387345 h 6138697"/>
              <a:gd name="connsiteX33" fmla="*/ 2426667 w 6477824"/>
              <a:gd name="connsiteY33" fmla="*/ 4915946 h 6138697"/>
              <a:gd name="connsiteX34" fmla="*/ 5904827 w 6477824"/>
              <a:gd name="connsiteY34" fmla="*/ 1320025 h 6138697"/>
              <a:gd name="connsiteX35" fmla="*/ 6122918 w 6477824"/>
              <a:gd name="connsiteY35" fmla="*/ 1219120 h 6138697"/>
              <a:gd name="connsiteX36" fmla="*/ 2630391 w 6477824"/>
              <a:gd name="connsiteY36" fmla="*/ 437382 h 6138697"/>
              <a:gd name="connsiteX37" fmla="*/ 2710140 w 6477824"/>
              <a:gd name="connsiteY37" fmla="*/ 441778 h 6138697"/>
              <a:gd name="connsiteX38" fmla="*/ 2883699 w 6477824"/>
              <a:gd name="connsiteY38" fmla="*/ 530441 h 6138697"/>
              <a:gd name="connsiteX39" fmla="*/ 2891546 w 6477824"/>
              <a:gd name="connsiteY39" fmla="*/ 1001840 h 6138697"/>
              <a:gd name="connsiteX40" fmla="*/ 572999 w 6477824"/>
              <a:gd name="connsiteY40" fmla="*/ 3398885 h 6138697"/>
              <a:gd name="connsiteX41" fmla="*/ 101600 w 6477824"/>
              <a:gd name="connsiteY41" fmla="*/ 3406733 h 6138697"/>
              <a:gd name="connsiteX42" fmla="*/ 93753 w 6477824"/>
              <a:gd name="connsiteY42" fmla="*/ 2935335 h 6138697"/>
              <a:gd name="connsiteX43" fmla="*/ 2412301 w 6477824"/>
              <a:gd name="connsiteY43" fmla="*/ 538287 h 6138697"/>
              <a:gd name="connsiteX44" fmla="*/ 2630391 w 6477824"/>
              <a:gd name="connsiteY44" fmla="*/ 437382 h 6138697"/>
              <a:gd name="connsiteX45" fmla="*/ 3711683 w 6477824"/>
              <a:gd name="connsiteY45" fmla="*/ 414113 h 6138697"/>
              <a:gd name="connsiteX46" fmla="*/ 3791432 w 6477824"/>
              <a:gd name="connsiteY46" fmla="*/ 418507 h 6138697"/>
              <a:gd name="connsiteX47" fmla="*/ 3964992 w 6477824"/>
              <a:gd name="connsiteY47" fmla="*/ 507172 h 6138697"/>
              <a:gd name="connsiteX48" fmla="*/ 3972839 w 6477824"/>
              <a:gd name="connsiteY48" fmla="*/ 978571 h 6138697"/>
              <a:gd name="connsiteX49" fmla="*/ 995720 w 6477824"/>
              <a:gd name="connsiteY49" fmla="*/ 4056485 h 6138697"/>
              <a:gd name="connsiteX50" fmla="*/ 524322 w 6477824"/>
              <a:gd name="connsiteY50" fmla="*/ 4064333 h 6138697"/>
              <a:gd name="connsiteX51" fmla="*/ 516475 w 6477824"/>
              <a:gd name="connsiteY51" fmla="*/ 3592934 h 6138697"/>
              <a:gd name="connsiteX52" fmla="*/ 3493594 w 6477824"/>
              <a:gd name="connsiteY52" fmla="*/ 515018 h 6138697"/>
              <a:gd name="connsiteX53" fmla="*/ 3711683 w 6477824"/>
              <a:gd name="connsiteY53" fmla="*/ 414113 h 6138697"/>
              <a:gd name="connsiteX54" fmla="*/ 5172859 w 6477824"/>
              <a:gd name="connsiteY54" fmla="*/ 694 h 6138697"/>
              <a:gd name="connsiteX55" fmla="*/ 5252608 w 6477824"/>
              <a:gd name="connsiteY55" fmla="*/ 5089 h 6138697"/>
              <a:gd name="connsiteX56" fmla="*/ 5426166 w 6477824"/>
              <a:gd name="connsiteY56" fmla="*/ 93754 h 6138697"/>
              <a:gd name="connsiteX57" fmla="*/ 5434014 w 6477824"/>
              <a:gd name="connsiteY57" fmla="*/ 565153 h 6138697"/>
              <a:gd name="connsiteX58" fmla="*/ 1151991 w 6477824"/>
              <a:gd name="connsiteY58" fmla="*/ 4992151 h 6138697"/>
              <a:gd name="connsiteX59" fmla="*/ 680593 w 6477824"/>
              <a:gd name="connsiteY59" fmla="*/ 4999999 h 6138697"/>
              <a:gd name="connsiteX60" fmla="*/ 672745 w 6477824"/>
              <a:gd name="connsiteY60" fmla="*/ 4528600 h 6138697"/>
              <a:gd name="connsiteX61" fmla="*/ 4954768 w 6477824"/>
              <a:gd name="connsiteY61" fmla="*/ 101601 h 6138697"/>
              <a:gd name="connsiteX62" fmla="*/ 5172859 w 6477824"/>
              <a:gd name="connsiteY62" fmla="*/ 694 h 613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477824" h="6138697">
                <a:moveTo>
                  <a:pt x="5932623" y="3607719"/>
                </a:moveTo>
                <a:cubicBezTo>
                  <a:pt x="5959235" y="3606004"/>
                  <a:pt x="5986024" y="3607466"/>
                  <a:pt x="6012372" y="3612113"/>
                </a:cubicBezTo>
                <a:cubicBezTo>
                  <a:pt x="6075607" y="3623268"/>
                  <a:pt x="6136303" y="3652776"/>
                  <a:pt x="6185932" y="3700778"/>
                </a:cubicBezTo>
                <a:cubicBezTo>
                  <a:pt x="6318271" y="3828785"/>
                  <a:pt x="6321784" y="4039836"/>
                  <a:pt x="6193779" y="4172177"/>
                </a:cubicBezTo>
                <a:lnTo>
                  <a:pt x="4873800" y="5536846"/>
                </a:lnTo>
                <a:cubicBezTo>
                  <a:pt x="4745794" y="5669186"/>
                  <a:pt x="4534741" y="5672699"/>
                  <a:pt x="4402401" y="5544693"/>
                </a:cubicBezTo>
                <a:cubicBezTo>
                  <a:pt x="4270061" y="5416686"/>
                  <a:pt x="4266548" y="5205635"/>
                  <a:pt x="4394553" y="5073294"/>
                </a:cubicBezTo>
                <a:lnTo>
                  <a:pt x="5714533" y="3708625"/>
                </a:lnTo>
                <a:cubicBezTo>
                  <a:pt x="5774535" y="3646590"/>
                  <a:pt x="5852786" y="3612863"/>
                  <a:pt x="5932623" y="3607719"/>
                </a:cubicBezTo>
                <a:close/>
                <a:moveTo>
                  <a:pt x="6044597" y="2394725"/>
                </a:moveTo>
                <a:cubicBezTo>
                  <a:pt x="6071210" y="2393010"/>
                  <a:pt x="6097999" y="2394472"/>
                  <a:pt x="6124347" y="2399119"/>
                </a:cubicBezTo>
                <a:cubicBezTo>
                  <a:pt x="6187581" y="2410275"/>
                  <a:pt x="6248277" y="2439781"/>
                  <a:pt x="6297906" y="2487783"/>
                </a:cubicBezTo>
                <a:cubicBezTo>
                  <a:pt x="6430246" y="2615790"/>
                  <a:pt x="6433758" y="2826841"/>
                  <a:pt x="6305753" y="2959182"/>
                </a:cubicBezTo>
                <a:lnTo>
                  <a:pt x="3328634" y="6037097"/>
                </a:lnTo>
                <a:cubicBezTo>
                  <a:pt x="3200628" y="6169437"/>
                  <a:pt x="2989577" y="6172951"/>
                  <a:pt x="2857235" y="6044945"/>
                </a:cubicBezTo>
                <a:cubicBezTo>
                  <a:pt x="2724896" y="5916938"/>
                  <a:pt x="2721383" y="5705886"/>
                  <a:pt x="2849389" y="5573545"/>
                </a:cubicBezTo>
                <a:lnTo>
                  <a:pt x="5826508" y="2495631"/>
                </a:lnTo>
                <a:cubicBezTo>
                  <a:pt x="5886509" y="2433596"/>
                  <a:pt x="5964760" y="2399869"/>
                  <a:pt x="6044597" y="2394725"/>
                </a:cubicBezTo>
                <a:close/>
                <a:moveTo>
                  <a:pt x="4383852" y="1911046"/>
                </a:moveTo>
                <a:cubicBezTo>
                  <a:pt x="4410464" y="1909332"/>
                  <a:pt x="4437253" y="1910793"/>
                  <a:pt x="4463601" y="1915440"/>
                </a:cubicBezTo>
                <a:cubicBezTo>
                  <a:pt x="4526835" y="1926595"/>
                  <a:pt x="4587532" y="1956102"/>
                  <a:pt x="4637161" y="2004106"/>
                </a:cubicBezTo>
                <a:cubicBezTo>
                  <a:pt x="4769501" y="2132111"/>
                  <a:pt x="4773013" y="2343163"/>
                  <a:pt x="4645008" y="2475503"/>
                </a:cubicBezTo>
                <a:lnTo>
                  <a:pt x="1631011" y="5591545"/>
                </a:lnTo>
                <a:cubicBezTo>
                  <a:pt x="1503004" y="5723885"/>
                  <a:pt x="1291952" y="5727398"/>
                  <a:pt x="1159613" y="5599392"/>
                </a:cubicBezTo>
                <a:cubicBezTo>
                  <a:pt x="1027273" y="5471386"/>
                  <a:pt x="1023759" y="5260334"/>
                  <a:pt x="1151765" y="5127994"/>
                </a:cubicBezTo>
                <a:lnTo>
                  <a:pt x="4165763" y="2011953"/>
                </a:lnTo>
                <a:cubicBezTo>
                  <a:pt x="4225765" y="1949918"/>
                  <a:pt x="4304015" y="1916191"/>
                  <a:pt x="4383852" y="1911046"/>
                </a:cubicBezTo>
                <a:close/>
                <a:moveTo>
                  <a:pt x="6122918" y="1219120"/>
                </a:moveTo>
                <a:cubicBezTo>
                  <a:pt x="6149531" y="1217406"/>
                  <a:pt x="6176319" y="1218868"/>
                  <a:pt x="6202668" y="1223516"/>
                </a:cubicBezTo>
                <a:cubicBezTo>
                  <a:pt x="6265901" y="1234669"/>
                  <a:pt x="6326597" y="1264176"/>
                  <a:pt x="6376226" y="1312179"/>
                </a:cubicBezTo>
                <a:cubicBezTo>
                  <a:pt x="6508565" y="1440185"/>
                  <a:pt x="6512078" y="1651236"/>
                  <a:pt x="6384072" y="1783575"/>
                </a:cubicBezTo>
                <a:lnTo>
                  <a:pt x="2905912" y="5379497"/>
                </a:lnTo>
                <a:cubicBezTo>
                  <a:pt x="2777906" y="5511837"/>
                  <a:pt x="2566854" y="5515350"/>
                  <a:pt x="2434514" y="5387345"/>
                </a:cubicBezTo>
                <a:cubicBezTo>
                  <a:pt x="2302174" y="5259339"/>
                  <a:pt x="2298660" y="5048287"/>
                  <a:pt x="2426667" y="4915946"/>
                </a:cubicBezTo>
                <a:lnTo>
                  <a:pt x="5904827" y="1320025"/>
                </a:lnTo>
                <a:cubicBezTo>
                  <a:pt x="5964831" y="1257990"/>
                  <a:pt x="6043080" y="1224263"/>
                  <a:pt x="6122918" y="1219120"/>
                </a:cubicBezTo>
                <a:close/>
                <a:moveTo>
                  <a:pt x="2630391" y="437382"/>
                </a:moveTo>
                <a:cubicBezTo>
                  <a:pt x="2657004" y="435667"/>
                  <a:pt x="2683792" y="437129"/>
                  <a:pt x="2710140" y="441778"/>
                </a:cubicBezTo>
                <a:cubicBezTo>
                  <a:pt x="2773374" y="452932"/>
                  <a:pt x="2834071" y="482439"/>
                  <a:pt x="2883699" y="530441"/>
                </a:cubicBezTo>
                <a:cubicBezTo>
                  <a:pt x="3016038" y="658447"/>
                  <a:pt x="3019551" y="869501"/>
                  <a:pt x="2891546" y="1001840"/>
                </a:cubicBezTo>
                <a:lnTo>
                  <a:pt x="572999" y="3398885"/>
                </a:lnTo>
                <a:cubicBezTo>
                  <a:pt x="444992" y="3531226"/>
                  <a:pt x="233940" y="3534739"/>
                  <a:pt x="101600" y="3406733"/>
                </a:cubicBezTo>
                <a:cubicBezTo>
                  <a:pt x="-30740" y="3278727"/>
                  <a:pt x="-34253" y="3067675"/>
                  <a:pt x="93753" y="2935335"/>
                </a:cubicBezTo>
                <a:lnTo>
                  <a:pt x="2412301" y="538287"/>
                </a:lnTo>
                <a:cubicBezTo>
                  <a:pt x="2472303" y="476254"/>
                  <a:pt x="2550554" y="442525"/>
                  <a:pt x="2630391" y="437382"/>
                </a:cubicBezTo>
                <a:close/>
                <a:moveTo>
                  <a:pt x="3711683" y="414113"/>
                </a:moveTo>
                <a:cubicBezTo>
                  <a:pt x="3738295" y="412399"/>
                  <a:pt x="3765084" y="413859"/>
                  <a:pt x="3791432" y="418507"/>
                </a:cubicBezTo>
                <a:cubicBezTo>
                  <a:pt x="3854667" y="429662"/>
                  <a:pt x="3915363" y="459171"/>
                  <a:pt x="3964992" y="507172"/>
                </a:cubicBezTo>
                <a:cubicBezTo>
                  <a:pt x="4097331" y="635177"/>
                  <a:pt x="4100845" y="846230"/>
                  <a:pt x="3972839" y="978571"/>
                </a:cubicBezTo>
                <a:lnTo>
                  <a:pt x="995720" y="4056485"/>
                </a:lnTo>
                <a:cubicBezTo>
                  <a:pt x="867714" y="4188825"/>
                  <a:pt x="656662" y="4192338"/>
                  <a:pt x="524322" y="4064333"/>
                </a:cubicBezTo>
                <a:cubicBezTo>
                  <a:pt x="391982" y="3936326"/>
                  <a:pt x="388469" y="3725274"/>
                  <a:pt x="516475" y="3592934"/>
                </a:cubicBezTo>
                <a:lnTo>
                  <a:pt x="3493594" y="515018"/>
                </a:lnTo>
                <a:cubicBezTo>
                  <a:pt x="3553596" y="452985"/>
                  <a:pt x="3631846" y="419258"/>
                  <a:pt x="3711683" y="414113"/>
                </a:cubicBezTo>
                <a:close/>
                <a:moveTo>
                  <a:pt x="5172859" y="694"/>
                </a:moveTo>
                <a:cubicBezTo>
                  <a:pt x="5199471" y="-1020"/>
                  <a:pt x="5226260" y="442"/>
                  <a:pt x="5252608" y="5089"/>
                </a:cubicBezTo>
                <a:cubicBezTo>
                  <a:pt x="5315842" y="16244"/>
                  <a:pt x="5376539" y="45750"/>
                  <a:pt x="5426166" y="93754"/>
                </a:cubicBezTo>
                <a:cubicBezTo>
                  <a:pt x="5558506" y="221760"/>
                  <a:pt x="5562019" y="432812"/>
                  <a:pt x="5434014" y="565153"/>
                </a:cubicBezTo>
                <a:lnTo>
                  <a:pt x="1151991" y="4992151"/>
                </a:lnTo>
                <a:cubicBezTo>
                  <a:pt x="1023985" y="5124491"/>
                  <a:pt x="812933" y="5128005"/>
                  <a:pt x="680593" y="4999999"/>
                </a:cubicBezTo>
                <a:cubicBezTo>
                  <a:pt x="548253" y="4871992"/>
                  <a:pt x="544740" y="4660940"/>
                  <a:pt x="672745" y="4528600"/>
                </a:cubicBezTo>
                <a:lnTo>
                  <a:pt x="4954768" y="101601"/>
                </a:lnTo>
                <a:cubicBezTo>
                  <a:pt x="5014770" y="39567"/>
                  <a:pt x="5093021" y="5839"/>
                  <a:pt x="5172859" y="694"/>
                </a:cubicBezTo>
                <a:close/>
              </a:path>
            </a:pathLst>
          </a:custGeom>
        </p:spPr>
      </p:pic>
      <p:grpSp>
        <p:nvGrpSpPr>
          <p:cNvPr id="6" name="组合 5"/>
          <p:cNvGrpSpPr/>
          <p:nvPr/>
        </p:nvGrpSpPr>
        <p:grpSpPr>
          <a:xfrm>
            <a:off x="4961879" y="932188"/>
            <a:ext cx="7230121" cy="5925366"/>
            <a:chOff x="4737278" y="932188"/>
            <a:chExt cx="7230121" cy="5925366"/>
          </a:xfrm>
        </p:grpSpPr>
        <p:pic>
          <p:nvPicPr>
            <p:cNvPr id="4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7278" y="932188"/>
              <a:ext cx="7230121" cy="5925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图片占位符 1"/>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7758953" y="1586753"/>
              <a:ext cx="2245659" cy="39736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8162644" y="2794149"/>
              <a:ext cx="1438275" cy="142875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文本框 9"/>
            <p:cNvSpPr txBox="1"/>
            <p:nvPr/>
          </p:nvSpPr>
          <p:spPr>
            <a:xfrm>
              <a:off x="8302661" y="3093551"/>
              <a:ext cx="1158240" cy="829945"/>
            </a:xfrm>
            <a:prstGeom prst="rect">
              <a:avLst/>
            </a:prstGeom>
            <a:noFill/>
          </p:spPr>
          <p:txBody>
            <a:bodyPr wrap="square" rtlCol="0">
              <a:spAutoFit/>
            </a:bodyPr>
            <a:lstStyle/>
            <a:p>
              <a:pPr algn="ctr"/>
              <a:r>
                <a:rPr lang="en-US" altLang="zh-CN" sz="1600" dirty="0">
                  <a:latin typeface="微软雅黑" panose="020B0503020204020204" pitchFamily="34" charset="-122"/>
                  <a:ea typeface="微软雅黑" panose="020B0503020204020204" pitchFamily="34" charset="-122"/>
                </a:rPr>
                <a:t>Click here to add your title</a:t>
              </a:r>
            </a:p>
          </p:txBody>
        </p:sp>
      </p:grpSp>
      <p:cxnSp>
        <p:nvCxnSpPr>
          <p:cNvPr id="14" name="直接连接符 13"/>
          <p:cNvCxnSpPr/>
          <p:nvPr/>
        </p:nvCxnSpPr>
        <p:spPr>
          <a:xfrm>
            <a:off x="1217796" y="2432083"/>
            <a:ext cx="615991" cy="0"/>
          </a:xfrm>
          <a:prstGeom prst="line">
            <a:avLst/>
          </a:prstGeom>
          <a:ln w="50800" cap="rnd">
            <a:gradFill flip="none" rotWithShape="1">
              <a:gsLst>
                <a:gs pos="0">
                  <a:srgbClr val="00D1FE"/>
                </a:gs>
                <a:gs pos="100000">
                  <a:srgbClr val="397CD5"/>
                </a:gs>
              </a:gsLst>
              <a:lin ang="2700000" scaled="1"/>
              <a:tileRect/>
            </a:gradFill>
            <a:round/>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1088090" y="2072255"/>
            <a:ext cx="3733771" cy="819028"/>
            <a:chOff x="874712" y="3344238"/>
            <a:chExt cx="4268293" cy="819028"/>
          </a:xfrm>
        </p:grpSpPr>
        <p:sp>
          <p:nvSpPr>
            <p:cNvPr id="16" name="矩形 15"/>
            <p:cNvSpPr/>
            <p:nvPr/>
          </p:nvSpPr>
          <p:spPr>
            <a:xfrm>
              <a:off x="874712" y="3677812"/>
              <a:ext cx="4268293" cy="485454"/>
            </a:xfrm>
            <a:prstGeom prst="rect">
              <a:avLst/>
            </a:prstGeom>
          </p:spPr>
          <p:txBody>
            <a:bodyPr wrap="square">
              <a:spAutoFit/>
              <a:scene3d>
                <a:camera prst="orthographicFront"/>
                <a:lightRig rig="threePt" dir="t"/>
              </a:scene3d>
              <a:sp3d contourW="12700"/>
            </a:bodyPr>
            <a:lstStyle/>
            <a:p>
              <a:pPr>
                <a:lnSpc>
                  <a:spcPct val="120000"/>
                </a:lnSpc>
              </a:pPr>
              <a:r>
                <a:rPr lang="da-DK" altLang="zh-CN" sz="1100" dirty="0">
                  <a:solidFill>
                    <a:schemeClr val="tx1">
                      <a:lumMod val="50000"/>
                      <a:lumOff val="50000"/>
                    </a:schemeClr>
                  </a:solidFill>
                </a:rPr>
                <a:t>Lorem ipsum dolor sit amet, contur adipiscing elit. Nulla volutpat dui at fermentum.</a:t>
              </a:r>
            </a:p>
          </p:txBody>
        </p:sp>
        <p:sp>
          <p:nvSpPr>
            <p:cNvPr id="17" name="矩形 16"/>
            <p:cNvSpPr/>
            <p:nvPr/>
          </p:nvSpPr>
          <p:spPr>
            <a:xfrm>
              <a:off x="874712" y="3344238"/>
              <a:ext cx="2241974" cy="362343"/>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75000"/>
                      <a:lumOff val="25000"/>
                    </a:schemeClr>
                  </a:solidFill>
                </a:rPr>
                <a:t>标题文字添加</a:t>
              </a:r>
            </a:p>
          </p:txBody>
        </p:sp>
      </p:grpSp>
      <p:grpSp>
        <p:nvGrpSpPr>
          <p:cNvPr id="18" name="组合 17"/>
          <p:cNvGrpSpPr/>
          <p:nvPr/>
        </p:nvGrpSpPr>
        <p:grpSpPr>
          <a:xfrm>
            <a:off x="1088090" y="3546782"/>
            <a:ext cx="3733771" cy="819028"/>
            <a:chOff x="874712" y="3344238"/>
            <a:chExt cx="4268293" cy="819028"/>
          </a:xfrm>
        </p:grpSpPr>
        <p:sp>
          <p:nvSpPr>
            <p:cNvPr id="19" name="矩形 18"/>
            <p:cNvSpPr/>
            <p:nvPr/>
          </p:nvSpPr>
          <p:spPr>
            <a:xfrm>
              <a:off x="874712" y="3677812"/>
              <a:ext cx="4268293" cy="485454"/>
            </a:xfrm>
            <a:prstGeom prst="rect">
              <a:avLst/>
            </a:prstGeom>
          </p:spPr>
          <p:txBody>
            <a:bodyPr wrap="square">
              <a:spAutoFit/>
              <a:scene3d>
                <a:camera prst="orthographicFront"/>
                <a:lightRig rig="threePt" dir="t"/>
              </a:scene3d>
              <a:sp3d contourW="12700"/>
            </a:bodyPr>
            <a:lstStyle/>
            <a:p>
              <a:pPr>
                <a:lnSpc>
                  <a:spcPct val="120000"/>
                </a:lnSpc>
              </a:pPr>
              <a:r>
                <a:rPr lang="da-DK" altLang="zh-CN" sz="1100" dirty="0">
                  <a:solidFill>
                    <a:schemeClr val="tx1">
                      <a:lumMod val="50000"/>
                      <a:lumOff val="50000"/>
                    </a:schemeClr>
                  </a:solidFill>
                </a:rPr>
                <a:t>Lorem ipsum dolor sit amet, contur adipiscing elit. Nulla volutpat dui at fermentum.</a:t>
              </a:r>
            </a:p>
          </p:txBody>
        </p:sp>
        <p:sp>
          <p:nvSpPr>
            <p:cNvPr id="20" name="矩形 19"/>
            <p:cNvSpPr/>
            <p:nvPr/>
          </p:nvSpPr>
          <p:spPr>
            <a:xfrm>
              <a:off x="874712" y="3344238"/>
              <a:ext cx="2241974" cy="362343"/>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75000"/>
                      <a:lumOff val="25000"/>
                    </a:schemeClr>
                  </a:solidFill>
                </a:rPr>
                <a:t>标题文字添加</a:t>
              </a:r>
            </a:p>
          </p:txBody>
        </p:sp>
      </p:grpSp>
      <p:grpSp>
        <p:nvGrpSpPr>
          <p:cNvPr id="21" name="组合 20"/>
          <p:cNvGrpSpPr/>
          <p:nvPr/>
        </p:nvGrpSpPr>
        <p:grpSpPr>
          <a:xfrm>
            <a:off x="1088090" y="5022730"/>
            <a:ext cx="3733771" cy="819028"/>
            <a:chOff x="874712" y="3344238"/>
            <a:chExt cx="4268293" cy="819028"/>
          </a:xfrm>
        </p:grpSpPr>
        <p:sp>
          <p:nvSpPr>
            <p:cNvPr id="22" name="矩形 21"/>
            <p:cNvSpPr/>
            <p:nvPr/>
          </p:nvSpPr>
          <p:spPr>
            <a:xfrm>
              <a:off x="874712" y="3677812"/>
              <a:ext cx="4268293" cy="485454"/>
            </a:xfrm>
            <a:prstGeom prst="rect">
              <a:avLst/>
            </a:prstGeom>
          </p:spPr>
          <p:txBody>
            <a:bodyPr wrap="square">
              <a:spAutoFit/>
              <a:scene3d>
                <a:camera prst="orthographicFront"/>
                <a:lightRig rig="threePt" dir="t"/>
              </a:scene3d>
              <a:sp3d contourW="12700"/>
            </a:bodyPr>
            <a:lstStyle/>
            <a:p>
              <a:pPr>
                <a:lnSpc>
                  <a:spcPct val="120000"/>
                </a:lnSpc>
              </a:pPr>
              <a:r>
                <a:rPr lang="da-DK" altLang="zh-CN" sz="1100" dirty="0">
                  <a:solidFill>
                    <a:schemeClr val="tx1">
                      <a:lumMod val="50000"/>
                      <a:lumOff val="50000"/>
                    </a:schemeClr>
                  </a:solidFill>
                </a:rPr>
                <a:t>Lorem ipsum dolor sit amet, contur adipiscing elit. Nulla volutpat dui at fermentum.</a:t>
              </a:r>
            </a:p>
          </p:txBody>
        </p:sp>
        <p:sp>
          <p:nvSpPr>
            <p:cNvPr id="23" name="矩形 22"/>
            <p:cNvSpPr/>
            <p:nvPr/>
          </p:nvSpPr>
          <p:spPr>
            <a:xfrm>
              <a:off x="874712" y="3344238"/>
              <a:ext cx="2241974" cy="362343"/>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75000"/>
                      <a:lumOff val="25000"/>
                    </a:schemeClr>
                  </a:solidFill>
                </a:rPr>
                <a:t>标题文字添加</a:t>
              </a:r>
            </a:p>
          </p:txBody>
        </p:sp>
      </p:grpSp>
      <p:cxnSp>
        <p:nvCxnSpPr>
          <p:cNvPr id="24" name="直接连接符 23"/>
          <p:cNvCxnSpPr/>
          <p:nvPr/>
        </p:nvCxnSpPr>
        <p:spPr>
          <a:xfrm>
            <a:off x="1217796" y="3909058"/>
            <a:ext cx="615991" cy="0"/>
          </a:xfrm>
          <a:prstGeom prst="line">
            <a:avLst/>
          </a:prstGeom>
          <a:ln w="50800" cap="rnd">
            <a:gradFill flip="none" rotWithShape="1">
              <a:gsLst>
                <a:gs pos="0">
                  <a:srgbClr val="00D1FE"/>
                </a:gs>
                <a:gs pos="100000">
                  <a:srgbClr val="397CD5"/>
                </a:gs>
              </a:gsLst>
              <a:lin ang="2700000" scaled="1"/>
              <a:tileRect/>
            </a:gradFill>
            <a:roun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217796" y="5380820"/>
            <a:ext cx="615991" cy="0"/>
          </a:xfrm>
          <a:prstGeom prst="line">
            <a:avLst/>
          </a:prstGeom>
          <a:ln w="50800" cap="rnd">
            <a:gradFill flip="none" rotWithShape="1">
              <a:gsLst>
                <a:gs pos="0">
                  <a:srgbClr val="00D1FE"/>
                </a:gs>
                <a:gs pos="100000">
                  <a:srgbClr val="397CD5"/>
                </a:gs>
              </a:gsLst>
              <a:lin ang="2700000" scaled="1"/>
              <a:tileRect/>
            </a:gradFill>
            <a:round/>
          </a:ln>
        </p:spPr>
        <p:style>
          <a:lnRef idx="1">
            <a:schemeClr val="accent1"/>
          </a:lnRef>
          <a:fillRef idx="0">
            <a:schemeClr val="accent1"/>
          </a:fillRef>
          <a:effectRef idx="0">
            <a:schemeClr val="accent1"/>
          </a:effectRef>
          <a:fontRef idx="minor">
            <a:schemeClr val="tx1"/>
          </a:fontRef>
        </p:style>
      </p:cxnSp>
      <p:pic>
        <p:nvPicPr>
          <p:cNvPr id="28" name="图片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53164" y="0"/>
            <a:ext cx="1842836" cy="6858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 presetClass="entr" presetSubtype="8" fill="hold" grpId="0" nodeType="afterEffect" p14:presetBounceEnd="67000">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14:bounceEnd="67000">
                                          <p:cBhvr additive="base">
                                            <p:cTn id="13" dur="2000" fill="hold"/>
                                            <p:tgtEl>
                                              <p:spTgt spid="7"/>
                                            </p:tgtEl>
                                            <p:attrNameLst>
                                              <p:attrName>ppt_x</p:attrName>
                                            </p:attrNameLst>
                                          </p:cBhvr>
                                          <p:tavLst>
                                            <p:tav tm="0">
                                              <p:val>
                                                <p:strVal val="0-#ppt_w/2"/>
                                              </p:val>
                                            </p:tav>
                                            <p:tav tm="100000">
                                              <p:val>
                                                <p:strVal val="#ppt_x"/>
                                              </p:val>
                                            </p:tav>
                                          </p:tavLst>
                                        </p:anim>
                                        <p:anim calcmode="lin" valueType="num" p14:bounceEnd="67000">
                                          <p:cBhvr additive="base">
                                            <p:cTn id="14" dur="2000" fill="hold"/>
                                            <p:tgtEl>
                                              <p:spTgt spid="7"/>
                                            </p:tgtEl>
                                            <p:attrNameLst>
                                              <p:attrName>ppt_y</p:attrName>
                                            </p:attrNameLst>
                                          </p:cBhvr>
                                          <p:tavLst>
                                            <p:tav tm="0">
                                              <p:val>
                                                <p:strVal val="#ppt_y"/>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 presetClass="entr" presetSubtype="2" decel="10000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1+#ppt_w/2"/>
                                              </p:val>
                                            </p:tav>
                                            <p:tav tm="100000">
                                              <p:val>
                                                <p:strVal val="#ppt_x"/>
                                              </p:val>
                                            </p:tav>
                                          </p:tavLst>
                                        </p:anim>
                                        <p:anim calcmode="lin" valueType="num">
                                          <p:cBhvr additive="base">
                                            <p:cTn id="24" dur="10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25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000" fill="hold"/>
                                            <p:tgtEl>
                                              <p:spTgt spid="18"/>
                                            </p:tgtEl>
                                            <p:attrNameLst>
                                              <p:attrName>ppt_x</p:attrName>
                                            </p:attrNameLst>
                                          </p:cBhvr>
                                          <p:tavLst>
                                            <p:tav tm="0">
                                              <p:val>
                                                <p:strVal val="1+#ppt_w/2"/>
                                              </p:val>
                                            </p:tav>
                                            <p:tav tm="100000">
                                              <p:val>
                                                <p:strVal val="#ppt_x"/>
                                              </p:val>
                                            </p:tav>
                                          </p:tavLst>
                                        </p:anim>
                                        <p:anim calcmode="lin" valueType="num">
                                          <p:cBhvr additive="base">
                                            <p:cTn id="28" dur="1000" fill="hold"/>
                                            <p:tgtEl>
                                              <p:spTgt spid="18"/>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50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000" fill="hold"/>
                                            <p:tgtEl>
                                              <p:spTgt spid="21"/>
                                            </p:tgtEl>
                                            <p:attrNameLst>
                                              <p:attrName>ppt_x</p:attrName>
                                            </p:attrNameLst>
                                          </p:cBhvr>
                                          <p:tavLst>
                                            <p:tav tm="0">
                                              <p:val>
                                                <p:strVal val="1+#ppt_w/2"/>
                                              </p:val>
                                            </p:tav>
                                            <p:tav tm="100000">
                                              <p:val>
                                                <p:strVal val="#ppt_x"/>
                                              </p:val>
                                            </p:tav>
                                          </p:tavLst>
                                        </p:anim>
                                        <p:anim calcmode="lin" valueType="num">
                                          <p:cBhvr additive="base">
                                            <p:cTn id="32" dur="1000" fill="hold"/>
                                            <p:tgtEl>
                                              <p:spTgt spid="21"/>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2" presetClass="entr" presetSubtype="2"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1000" fill="hold"/>
                                            <p:tgtEl>
                                              <p:spTgt spid="14"/>
                                            </p:tgtEl>
                                            <p:attrNameLst>
                                              <p:attrName>ppt_x</p:attrName>
                                            </p:attrNameLst>
                                          </p:cBhvr>
                                          <p:tavLst>
                                            <p:tav tm="0">
                                              <p:val>
                                                <p:strVal val="1+#ppt_w/2"/>
                                              </p:val>
                                            </p:tav>
                                            <p:tav tm="100000">
                                              <p:val>
                                                <p:strVal val="#ppt_x"/>
                                              </p:val>
                                            </p:tav>
                                          </p:tavLst>
                                        </p:anim>
                                        <p:anim calcmode="lin" valueType="num">
                                          <p:cBhvr additive="base">
                                            <p:cTn id="37" dur="1000" fill="hold"/>
                                            <p:tgtEl>
                                              <p:spTgt spid="14"/>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20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1000" fill="hold"/>
                                            <p:tgtEl>
                                              <p:spTgt spid="24"/>
                                            </p:tgtEl>
                                            <p:attrNameLst>
                                              <p:attrName>ppt_x</p:attrName>
                                            </p:attrNameLst>
                                          </p:cBhvr>
                                          <p:tavLst>
                                            <p:tav tm="0">
                                              <p:val>
                                                <p:strVal val="1+#ppt_w/2"/>
                                              </p:val>
                                            </p:tav>
                                            <p:tav tm="100000">
                                              <p:val>
                                                <p:strVal val="#ppt_x"/>
                                              </p:val>
                                            </p:tav>
                                          </p:tavLst>
                                        </p:anim>
                                        <p:anim calcmode="lin" valueType="num">
                                          <p:cBhvr additive="base">
                                            <p:cTn id="41" dur="1000" fill="hold"/>
                                            <p:tgtEl>
                                              <p:spTgt spid="24"/>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50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1000" fill="hold"/>
                                            <p:tgtEl>
                                              <p:spTgt spid="25"/>
                                            </p:tgtEl>
                                            <p:attrNameLst>
                                              <p:attrName>ppt_x</p:attrName>
                                            </p:attrNameLst>
                                          </p:cBhvr>
                                          <p:tavLst>
                                            <p:tav tm="0">
                                              <p:val>
                                                <p:strVal val="1+#ppt_w/2"/>
                                              </p:val>
                                            </p:tav>
                                            <p:tav tm="100000">
                                              <p:val>
                                                <p:strVal val="#ppt_x"/>
                                              </p:val>
                                            </p:tav>
                                          </p:tavLst>
                                        </p:anim>
                                        <p:anim calcmode="lin" valueType="num">
                                          <p:cBhvr additive="base">
                                            <p:cTn id="45" dur="1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0-#ppt_w/2"/>
                                              </p:val>
                                            </p:tav>
                                            <p:tav tm="100000">
                                              <p:val>
                                                <p:strVal val="#ppt_x"/>
                                              </p:val>
                                            </p:tav>
                                          </p:tavLst>
                                        </p:anim>
                                        <p:anim calcmode="lin" valueType="num">
                                          <p:cBhvr additive="base">
                                            <p:cTn id="14" dur="2000" fill="hold"/>
                                            <p:tgtEl>
                                              <p:spTgt spid="7"/>
                                            </p:tgtEl>
                                            <p:attrNameLst>
                                              <p:attrName>ppt_y</p:attrName>
                                            </p:attrNameLst>
                                          </p:cBhvr>
                                          <p:tavLst>
                                            <p:tav tm="0">
                                              <p:val>
                                                <p:strVal val="#ppt_y"/>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 presetClass="entr" presetSubtype="2" decel="10000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1+#ppt_w/2"/>
                                              </p:val>
                                            </p:tav>
                                            <p:tav tm="100000">
                                              <p:val>
                                                <p:strVal val="#ppt_x"/>
                                              </p:val>
                                            </p:tav>
                                          </p:tavLst>
                                        </p:anim>
                                        <p:anim calcmode="lin" valueType="num">
                                          <p:cBhvr additive="base">
                                            <p:cTn id="24" dur="10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25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000" fill="hold"/>
                                            <p:tgtEl>
                                              <p:spTgt spid="18"/>
                                            </p:tgtEl>
                                            <p:attrNameLst>
                                              <p:attrName>ppt_x</p:attrName>
                                            </p:attrNameLst>
                                          </p:cBhvr>
                                          <p:tavLst>
                                            <p:tav tm="0">
                                              <p:val>
                                                <p:strVal val="1+#ppt_w/2"/>
                                              </p:val>
                                            </p:tav>
                                            <p:tav tm="100000">
                                              <p:val>
                                                <p:strVal val="#ppt_x"/>
                                              </p:val>
                                            </p:tav>
                                          </p:tavLst>
                                        </p:anim>
                                        <p:anim calcmode="lin" valueType="num">
                                          <p:cBhvr additive="base">
                                            <p:cTn id="28" dur="1000" fill="hold"/>
                                            <p:tgtEl>
                                              <p:spTgt spid="18"/>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50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000" fill="hold"/>
                                            <p:tgtEl>
                                              <p:spTgt spid="21"/>
                                            </p:tgtEl>
                                            <p:attrNameLst>
                                              <p:attrName>ppt_x</p:attrName>
                                            </p:attrNameLst>
                                          </p:cBhvr>
                                          <p:tavLst>
                                            <p:tav tm="0">
                                              <p:val>
                                                <p:strVal val="1+#ppt_w/2"/>
                                              </p:val>
                                            </p:tav>
                                            <p:tav tm="100000">
                                              <p:val>
                                                <p:strVal val="#ppt_x"/>
                                              </p:val>
                                            </p:tav>
                                          </p:tavLst>
                                        </p:anim>
                                        <p:anim calcmode="lin" valueType="num">
                                          <p:cBhvr additive="base">
                                            <p:cTn id="32" dur="1000" fill="hold"/>
                                            <p:tgtEl>
                                              <p:spTgt spid="21"/>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2" presetClass="entr" presetSubtype="2"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1000" fill="hold"/>
                                            <p:tgtEl>
                                              <p:spTgt spid="14"/>
                                            </p:tgtEl>
                                            <p:attrNameLst>
                                              <p:attrName>ppt_x</p:attrName>
                                            </p:attrNameLst>
                                          </p:cBhvr>
                                          <p:tavLst>
                                            <p:tav tm="0">
                                              <p:val>
                                                <p:strVal val="1+#ppt_w/2"/>
                                              </p:val>
                                            </p:tav>
                                            <p:tav tm="100000">
                                              <p:val>
                                                <p:strVal val="#ppt_x"/>
                                              </p:val>
                                            </p:tav>
                                          </p:tavLst>
                                        </p:anim>
                                        <p:anim calcmode="lin" valueType="num">
                                          <p:cBhvr additive="base">
                                            <p:cTn id="37" dur="1000" fill="hold"/>
                                            <p:tgtEl>
                                              <p:spTgt spid="14"/>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20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1000" fill="hold"/>
                                            <p:tgtEl>
                                              <p:spTgt spid="24"/>
                                            </p:tgtEl>
                                            <p:attrNameLst>
                                              <p:attrName>ppt_x</p:attrName>
                                            </p:attrNameLst>
                                          </p:cBhvr>
                                          <p:tavLst>
                                            <p:tav tm="0">
                                              <p:val>
                                                <p:strVal val="1+#ppt_w/2"/>
                                              </p:val>
                                            </p:tav>
                                            <p:tav tm="100000">
                                              <p:val>
                                                <p:strVal val="#ppt_x"/>
                                              </p:val>
                                            </p:tav>
                                          </p:tavLst>
                                        </p:anim>
                                        <p:anim calcmode="lin" valueType="num">
                                          <p:cBhvr additive="base">
                                            <p:cTn id="41" dur="1000" fill="hold"/>
                                            <p:tgtEl>
                                              <p:spTgt spid="24"/>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50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1000" fill="hold"/>
                                            <p:tgtEl>
                                              <p:spTgt spid="25"/>
                                            </p:tgtEl>
                                            <p:attrNameLst>
                                              <p:attrName>ppt_x</p:attrName>
                                            </p:attrNameLst>
                                          </p:cBhvr>
                                          <p:tavLst>
                                            <p:tav tm="0">
                                              <p:val>
                                                <p:strVal val="1+#ppt_w/2"/>
                                              </p:val>
                                            </p:tav>
                                            <p:tav tm="100000">
                                              <p:val>
                                                <p:strVal val="#ppt_x"/>
                                              </p:val>
                                            </p:tav>
                                          </p:tavLst>
                                        </p:anim>
                                        <p:anim calcmode="lin" valueType="num">
                                          <p:cBhvr additive="base">
                                            <p:cTn id="45" dur="1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6"/>
          <p:cNvSpPr txBox="1"/>
          <p:nvPr/>
        </p:nvSpPr>
        <p:spPr>
          <a:xfrm>
            <a:off x="1217882" y="572507"/>
            <a:ext cx="3502036" cy="646331"/>
          </a:xfrm>
          <a:prstGeom prst="rect">
            <a:avLst/>
          </a:prstGeom>
          <a:noFill/>
        </p:spPr>
        <p:txBody>
          <a:bodyPr wrap="square" rtlCol="0">
            <a:spAutoFit/>
          </a:bodyPr>
          <a:lstStyle/>
          <a:p>
            <a:r>
              <a:rPr lang="zh-CN" altLang="en-US" sz="3600" b="1" dirty="0">
                <a:gradFill>
                  <a:gsLst>
                    <a:gs pos="0">
                      <a:srgbClr val="B8B5F7"/>
                    </a:gs>
                    <a:gs pos="100000">
                      <a:srgbClr val="00B0FF">
                        <a:alpha val="70000"/>
                      </a:srgbClr>
                    </a:gs>
                  </a:gsLst>
                  <a:lin ang="2700000" scaled="1"/>
                </a:gradFill>
                <a:effectLst>
                  <a:outerShdw blurRad="254000" dist="38100" dir="8100000" algn="tr" rotWithShape="0">
                    <a:srgbClr val="C1C0F8">
                      <a:alpha val="40000"/>
                    </a:srgbClr>
                  </a:outerShdw>
                </a:effectLst>
                <a:latin typeface="微软雅黑" panose="020B0503020204020204" pitchFamily="34" charset="-122"/>
                <a:ea typeface="微软雅黑" panose="020B0503020204020204" pitchFamily="34" charset="-122"/>
              </a:rPr>
              <a:t>工作目标</a:t>
            </a:r>
          </a:p>
        </p:txBody>
      </p:sp>
      <p:pic>
        <p:nvPicPr>
          <p:cNvPr id="8" name="图片占位符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469" y="525694"/>
            <a:ext cx="708413" cy="689655"/>
          </a:xfrm>
          <a:custGeom>
            <a:avLst/>
            <a:gdLst>
              <a:gd name="connsiteX0" fmla="*/ 5932623 w 6477824"/>
              <a:gd name="connsiteY0" fmla="*/ 3607719 h 6138697"/>
              <a:gd name="connsiteX1" fmla="*/ 6012372 w 6477824"/>
              <a:gd name="connsiteY1" fmla="*/ 3612113 h 6138697"/>
              <a:gd name="connsiteX2" fmla="*/ 6185932 w 6477824"/>
              <a:gd name="connsiteY2" fmla="*/ 3700778 h 6138697"/>
              <a:gd name="connsiteX3" fmla="*/ 6193779 w 6477824"/>
              <a:gd name="connsiteY3" fmla="*/ 4172177 h 6138697"/>
              <a:gd name="connsiteX4" fmla="*/ 4873800 w 6477824"/>
              <a:gd name="connsiteY4" fmla="*/ 5536846 h 6138697"/>
              <a:gd name="connsiteX5" fmla="*/ 4402401 w 6477824"/>
              <a:gd name="connsiteY5" fmla="*/ 5544693 h 6138697"/>
              <a:gd name="connsiteX6" fmla="*/ 4394553 w 6477824"/>
              <a:gd name="connsiteY6" fmla="*/ 5073294 h 6138697"/>
              <a:gd name="connsiteX7" fmla="*/ 5714533 w 6477824"/>
              <a:gd name="connsiteY7" fmla="*/ 3708625 h 6138697"/>
              <a:gd name="connsiteX8" fmla="*/ 5932623 w 6477824"/>
              <a:gd name="connsiteY8" fmla="*/ 3607719 h 6138697"/>
              <a:gd name="connsiteX9" fmla="*/ 6044597 w 6477824"/>
              <a:gd name="connsiteY9" fmla="*/ 2394725 h 6138697"/>
              <a:gd name="connsiteX10" fmla="*/ 6124347 w 6477824"/>
              <a:gd name="connsiteY10" fmla="*/ 2399119 h 6138697"/>
              <a:gd name="connsiteX11" fmla="*/ 6297906 w 6477824"/>
              <a:gd name="connsiteY11" fmla="*/ 2487783 h 6138697"/>
              <a:gd name="connsiteX12" fmla="*/ 6305753 w 6477824"/>
              <a:gd name="connsiteY12" fmla="*/ 2959182 h 6138697"/>
              <a:gd name="connsiteX13" fmla="*/ 3328634 w 6477824"/>
              <a:gd name="connsiteY13" fmla="*/ 6037097 h 6138697"/>
              <a:gd name="connsiteX14" fmla="*/ 2857235 w 6477824"/>
              <a:gd name="connsiteY14" fmla="*/ 6044945 h 6138697"/>
              <a:gd name="connsiteX15" fmla="*/ 2849389 w 6477824"/>
              <a:gd name="connsiteY15" fmla="*/ 5573545 h 6138697"/>
              <a:gd name="connsiteX16" fmla="*/ 5826508 w 6477824"/>
              <a:gd name="connsiteY16" fmla="*/ 2495631 h 6138697"/>
              <a:gd name="connsiteX17" fmla="*/ 6044597 w 6477824"/>
              <a:gd name="connsiteY17" fmla="*/ 2394725 h 6138697"/>
              <a:gd name="connsiteX18" fmla="*/ 4383852 w 6477824"/>
              <a:gd name="connsiteY18" fmla="*/ 1911046 h 6138697"/>
              <a:gd name="connsiteX19" fmla="*/ 4463601 w 6477824"/>
              <a:gd name="connsiteY19" fmla="*/ 1915440 h 6138697"/>
              <a:gd name="connsiteX20" fmla="*/ 4637161 w 6477824"/>
              <a:gd name="connsiteY20" fmla="*/ 2004106 h 6138697"/>
              <a:gd name="connsiteX21" fmla="*/ 4645008 w 6477824"/>
              <a:gd name="connsiteY21" fmla="*/ 2475503 h 6138697"/>
              <a:gd name="connsiteX22" fmla="*/ 1631011 w 6477824"/>
              <a:gd name="connsiteY22" fmla="*/ 5591545 h 6138697"/>
              <a:gd name="connsiteX23" fmla="*/ 1159613 w 6477824"/>
              <a:gd name="connsiteY23" fmla="*/ 5599392 h 6138697"/>
              <a:gd name="connsiteX24" fmla="*/ 1151765 w 6477824"/>
              <a:gd name="connsiteY24" fmla="*/ 5127994 h 6138697"/>
              <a:gd name="connsiteX25" fmla="*/ 4165763 w 6477824"/>
              <a:gd name="connsiteY25" fmla="*/ 2011953 h 6138697"/>
              <a:gd name="connsiteX26" fmla="*/ 4383852 w 6477824"/>
              <a:gd name="connsiteY26" fmla="*/ 1911046 h 6138697"/>
              <a:gd name="connsiteX27" fmla="*/ 6122918 w 6477824"/>
              <a:gd name="connsiteY27" fmla="*/ 1219120 h 6138697"/>
              <a:gd name="connsiteX28" fmla="*/ 6202668 w 6477824"/>
              <a:gd name="connsiteY28" fmla="*/ 1223516 h 6138697"/>
              <a:gd name="connsiteX29" fmla="*/ 6376226 w 6477824"/>
              <a:gd name="connsiteY29" fmla="*/ 1312179 h 6138697"/>
              <a:gd name="connsiteX30" fmla="*/ 6384072 w 6477824"/>
              <a:gd name="connsiteY30" fmla="*/ 1783575 h 6138697"/>
              <a:gd name="connsiteX31" fmla="*/ 2905912 w 6477824"/>
              <a:gd name="connsiteY31" fmla="*/ 5379497 h 6138697"/>
              <a:gd name="connsiteX32" fmla="*/ 2434514 w 6477824"/>
              <a:gd name="connsiteY32" fmla="*/ 5387345 h 6138697"/>
              <a:gd name="connsiteX33" fmla="*/ 2426667 w 6477824"/>
              <a:gd name="connsiteY33" fmla="*/ 4915946 h 6138697"/>
              <a:gd name="connsiteX34" fmla="*/ 5904827 w 6477824"/>
              <a:gd name="connsiteY34" fmla="*/ 1320025 h 6138697"/>
              <a:gd name="connsiteX35" fmla="*/ 6122918 w 6477824"/>
              <a:gd name="connsiteY35" fmla="*/ 1219120 h 6138697"/>
              <a:gd name="connsiteX36" fmla="*/ 2630391 w 6477824"/>
              <a:gd name="connsiteY36" fmla="*/ 437382 h 6138697"/>
              <a:gd name="connsiteX37" fmla="*/ 2710140 w 6477824"/>
              <a:gd name="connsiteY37" fmla="*/ 441778 h 6138697"/>
              <a:gd name="connsiteX38" fmla="*/ 2883699 w 6477824"/>
              <a:gd name="connsiteY38" fmla="*/ 530441 h 6138697"/>
              <a:gd name="connsiteX39" fmla="*/ 2891546 w 6477824"/>
              <a:gd name="connsiteY39" fmla="*/ 1001840 h 6138697"/>
              <a:gd name="connsiteX40" fmla="*/ 572999 w 6477824"/>
              <a:gd name="connsiteY40" fmla="*/ 3398885 h 6138697"/>
              <a:gd name="connsiteX41" fmla="*/ 101600 w 6477824"/>
              <a:gd name="connsiteY41" fmla="*/ 3406733 h 6138697"/>
              <a:gd name="connsiteX42" fmla="*/ 93753 w 6477824"/>
              <a:gd name="connsiteY42" fmla="*/ 2935335 h 6138697"/>
              <a:gd name="connsiteX43" fmla="*/ 2412301 w 6477824"/>
              <a:gd name="connsiteY43" fmla="*/ 538287 h 6138697"/>
              <a:gd name="connsiteX44" fmla="*/ 2630391 w 6477824"/>
              <a:gd name="connsiteY44" fmla="*/ 437382 h 6138697"/>
              <a:gd name="connsiteX45" fmla="*/ 3711683 w 6477824"/>
              <a:gd name="connsiteY45" fmla="*/ 414113 h 6138697"/>
              <a:gd name="connsiteX46" fmla="*/ 3791432 w 6477824"/>
              <a:gd name="connsiteY46" fmla="*/ 418507 h 6138697"/>
              <a:gd name="connsiteX47" fmla="*/ 3964992 w 6477824"/>
              <a:gd name="connsiteY47" fmla="*/ 507172 h 6138697"/>
              <a:gd name="connsiteX48" fmla="*/ 3972839 w 6477824"/>
              <a:gd name="connsiteY48" fmla="*/ 978571 h 6138697"/>
              <a:gd name="connsiteX49" fmla="*/ 995720 w 6477824"/>
              <a:gd name="connsiteY49" fmla="*/ 4056485 h 6138697"/>
              <a:gd name="connsiteX50" fmla="*/ 524322 w 6477824"/>
              <a:gd name="connsiteY50" fmla="*/ 4064333 h 6138697"/>
              <a:gd name="connsiteX51" fmla="*/ 516475 w 6477824"/>
              <a:gd name="connsiteY51" fmla="*/ 3592934 h 6138697"/>
              <a:gd name="connsiteX52" fmla="*/ 3493594 w 6477824"/>
              <a:gd name="connsiteY52" fmla="*/ 515018 h 6138697"/>
              <a:gd name="connsiteX53" fmla="*/ 3711683 w 6477824"/>
              <a:gd name="connsiteY53" fmla="*/ 414113 h 6138697"/>
              <a:gd name="connsiteX54" fmla="*/ 5172859 w 6477824"/>
              <a:gd name="connsiteY54" fmla="*/ 694 h 6138697"/>
              <a:gd name="connsiteX55" fmla="*/ 5252608 w 6477824"/>
              <a:gd name="connsiteY55" fmla="*/ 5089 h 6138697"/>
              <a:gd name="connsiteX56" fmla="*/ 5426166 w 6477824"/>
              <a:gd name="connsiteY56" fmla="*/ 93754 h 6138697"/>
              <a:gd name="connsiteX57" fmla="*/ 5434014 w 6477824"/>
              <a:gd name="connsiteY57" fmla="*/ 565153 h 6138697"/>
              <a:gd name="connsiteX58" fmla="*/ 1151991 w 6477824"/>
              <a:gd name="connsiteY58" fmla="*/ 4992151 h 6138697"/>
              <a:gd name="connsiteX59" fmla="*/ 680593 w 6477824"/>
              <a:gd name="connsiteY59" fmla="*/ 4999999 h 6138697"/>
              <a:gd name="connsiteX60" fmla="*/ 672745 w 6477824"/>
              <a:gd name="connsiteY60" fmla="*/ 4528600 h 6138697"/>
              <a:gd name="connsiteX61" fmla="*/ 4954768 w 6477824"/>
              <a:gd name="connsiteY61" fmla="*/ 101601 h 6138697"/>
              <a:gd name="connsiteX62" fmla="*/ 5172859 w 6477824"/>
              <a:gd name="connsiteY62" fmla="*/ 694 h 613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477824" h="6138697">
                <a:moveTo>
                  <a:pt x="5932623" y="3607719"/>
                </a:moveTo>
                <a:cubicBezTo>
                  <a:pt x="5959235" y="3606004"/>
                  <a:pt x="5986024" y="3607466"/>
                  <a:pt x="6012372" y="3612113"/>
                </a:cubicBezTo>
                <a:cubicBezTo>
                  <a:pt x="6075607" y="3623268"/>
                  <a:pt x="6136303" y="3652776"/>
                  <a:pt x="6185932" y="3700778"/>
                </a:cubicBezTo>
                <a:cubicBezTo>
                  <a:pt x="6318271" y="3828785"/>
                  <a:pt x="6321784" y="4039836"/>
                  <a:pt x="6193779" y="4172177"/>
                </a:cubicBezTo>
                <a:lnTo>
                  <a:pt x="4873800" y="5536846"/>
                </a:lnTo>
                <a:cubicBezTo>
                  <a:pt x="4745794" y="5669186"/>
                  <a:pt x="4534741" y="5672699"/>
                  <a:pt x="4402401" y="5544693"/>
                </a:cubicBezTo>
                <a:cubicBezTo>
                  <a:pt x="4270061" y="5416686"/>
                  <a:pt x="4266548" y="5205635"/>
                  <a:pt x="4394553" y="5073294"/>
                </a:cubicBezTo>
                <a:lnTo>
                  <a:pt x="5714533" y="3708625"/>
                </a:lnTo>
                <a:cubicBezTo>
                  <a:pt x="5774535" y="3646590"/>
                  <a:pt x="5852786" y="3612863"/>
                  <a:pt x="5932623" y="3607719"/>
                </a:cubicBezTo>
                <a:close/>
                <a:moveTo>
                  <a:pt x="6044597" y="2394725"/>
                </a:moveTo>
                <a:cubicBezTo>
                  <a:pt x="6071210" y="2393010"/>
                  <a:pt x="6097999" y="2394472"/>
                  <a:pt x="6124347" y="2399119"/>
                </a:cubicBezTo>
                <a:cubicBezTo>
                  <a:pt x="6187581" y="2410275"/>
                  <a:pt x="6248277" y="2439781"/>
                  <a:pt x="6297906" y="2487783"/>
                </a:cubicBezTo>
                <a:cubicBezTo>
                  <a:pt x="6430246" y="2615790"/>
                  <a:pt x="6433758" y="2826841"/>
                  <a:pt x="6305753" y="2959182"/>
                </a:cubicBezTo>
                <a:lnTo>
                  <a:pt x="3328634" y="6037097"/>
                </a:lnTo>
                <a:cubicBezTo>
                  <a:pt x="3200628" y="6169437"/>
                  <a:pt x="2989577" y="6172951"/>
                  <a:pt x="2857235" y="6044945"/>
                </a:cubicBezTo>
                <a:cubicBezTo>
                  <a:pt x="2724896" y="5916938"/>
                  <a:pt x="2721383" y="5705886"/>
                  <a:pt x="2849389" y="5573545"/>
                </a:cubicBezTo>
                <a:lnTo>
                  <a:pt x="5826508" y="2495631"/>
                </a:lnTo>
                <a:cubicBezTo>
                  <a:pt x="5886509" y="2433596"/>
                  <a:pt x="5964760" y="2399869"/>
                  <a:pt x="6044597" y="2394725"/>
                </a:cubicBezTo>
                <a:close/>
                <a:moveTo>
                  <a:pt x="4383852" y="1911046"/>
                </a:moveTo>
                <a:cubicBezTo>
                  <a:pt x="4410464" y="1909332"/>
                  <a:pt x="4437253" y="1910793"/>
                  <a:pt x="4463601" y="1915440"/>
                </a:cubicBezTo>
                <a:cubicBezTo>
                  <a:pt x="4526835" y="1926595"/>
                  <a:pt x="4587532" y="1956102"/>
                  <a:pt x="4637161" y="2004106"/>
                </a:cubicBezTo>
                <a:cubicBezTo>
                  <a:pt x="4769501" y="2132111"/>
                  <a:pt x="4773013" y="2343163"/>
                  <a:pt x="4645008" y="2475503"/>
                </a:cubicBezTo>
                <a:lnTo>
                  <a:pt x="1631011" y="5591545"/>
                </a:lnTo>
                <a:cubicBezTo>
                  <a:pt x="1503004" y="5723885"/>
                  <a:pt x="1291952" y="5727398"/>
                  <a:pt x="1159613" y="5599392"/>
                </a:cubicBezTo>
                <a:cubicBezTo>
                  <a:pt x="1027273" y="5471386"/>
                  <a:pt x="1023759" y="5260334"/>
                  <a:pt x="1151765" y="5127994"/>
                </a:cubicBezTo>
                <a:lnTo>
                  <a:pt x="4165763" y="2011953"/>
                </a:lnTo>
                <a:cubicBezTo>
                  <a:pt x="4225765" y="1949918"/>
                  <a:pt x="4304015" y="1916191"/>
                  <a:pt x="4383852" y="1911046"/>
                </a:cubicBezTo>
                <a:close/>
                <a:moveTo>
                  <a:pt x="6122918" y="1219120"/>
                </a:moveTo>
                <a:cubicBezTo>
                  <a:pt x="6149531" y="1217406"/>
                  <a:pt x="6176319" y="1218868"/>
                  <a:pt x="6202668" y="1223516"/>
                </a:cubicBezTo>
                <a:cubicBezTo>
                  <a:pt x="6265901" y="1234669"/>
                  <a:pt x="6326597" y="1264176"/>
                  <a:pt x="6376226" y="1312179"/>
                </a:cubicBezTo>
                <a:cubicBezTo>
                  <a:pt x="6508565" y="1440185"/>
                  <a:pt x="6512078" y="1651236"/>
                  <a:pt x="6384072" y="1783575"/>
                </a:cubicBezTo>
                <a:lnTo>
                  <a:pt x="2905912" y="5379497"/>
                </a:lnTo>
                <a:cubicBezTo>
                  <a:pt x="2777906" y="5511837"/>
                  <a:pt x="2566854" y="5515350"/>
                  <a:pt x="2434514" y="5387345"/>
                </a:cubicBezTo>
                <a:cubicBezTo>
                  <a:pt x="2302174" y="5259339"/>
                  <a:pt x="2298660" y="5048287"/>
                  <a:pt x="2426667" y="4915946"/>
                </a:cubicBezTo>
                <a:lnTo>
                  <a:pt x="5904827" y="1320025"/>
                </a:lnTo>
                <a:cubicBezTo>
                  <a:pt x="5964831" y="1257990"/>
                  <a:pt x="6043080" y="1224263"/>
                  <a:pt x="6122918" y="1219120"/>
                </a:cubicBezTo>
                <a:close/>
                <a:moveTo>
                  <a:pt x="2630391" y="437382"/>
                </a:moveTo>
                <a:cubicBezTo>
                  <a:pt x="2657004" y="435667"/>
                  <a:pt x="2683792" y="437129"/>
                  <a:pt x="2710140" y="441778"/>
                </a:cubicBezTo>
                <a:cubicBezTo>
                  <a:pt x="2773374" y="452932"/>
                  <a:pt x="2834071" y="482439"/>
                  <a:pt x="2883699" y="530441"/>
                </a:cubicBezTo>
                <a:cubicBezTo>
                  <a:pt x="3016038" y="658447"/>
                  <a:pt x="3019551" y="869501"/>
                  <a:pt x="2891546" y="1001840"/>
                </a:cubicBezTo>
                <a:lnTo>
                  <a:pt x="572999" y="3398885"/>
                </a:lnTo>
                <a:cubicBezTo>
                  <a:pt x="444992" y="3531226"/>
                  <a:pt x="233940" y="3534739"/>
                  <a:pt x="101600" y="3406733"/>
                </a:cubicBezTo>
                <a:cubicBezTo>
                  <a:pt x="-30740" y="3278727"/>
                  <a:pt x="-34253" y="3067675"/>
                  <a:pt x="93753" y="2935335"/>
                </a:cubicBezTo>
                <a:lnTo>
                  <a:pt x="2412301" y="538287"/>
                </a:lnTo>
                <a:cubicBezTo>
                  <a:pt x="2472303" y="476254"/>
                  <a:pt x="2550554" y="442525"/>
                  <a:pt x="2630391" y="437382"/>
                </a:cubicBezTo>
                <a:close/>
                <a:moveTo>
                  <a:pt x="3711683" y="414113"/>
                </a:moveTo>
                <a:cubicBezTo>
                  <a:pt x="3738295" y="412399"/>
                  <a:pt x="3765084" y="413859"/>
                  <a:pt x="3791432" y="418507"/>
                </a:cubicBezTo>
                <a:cubicBezTo>
                  <a:pt x="3854667" y="429662"/>
                  <a:pt x="3915363" y="459171"/>
                  <a:pt x="3964992" y="507172"/>
                </a:cubicBezTo>
                <a:cubicBezTo>
                  <a:pt x="4097331" y="635177"/>
                  <a:pt x="4100845" y="846230"/>
                  <a:pt x="3972839" y="978571"/>
                </a:cubicBezTo>
                <a:lnTo>
                  <a:pt x="995720" y="4056485"/>
                </a:lnTo>
                <a:cubicBezTo>
                  <a:pt x="867714" y="4188825"/>
                  <a:pt x="656662" y="4192338"/>
                  <a:pt x="524322" y="4064333"/>
                </a:cubicBezTo>
                <a:cubicBezTo>
                  <a:pt x="391982" y="3936326"/>
                  <a:pt x="388469" y="3725274"/>
                  <a:pt x="516475" y="3592934"/>
                </a:cubicBezTo>
                <a:lnTo>
                  <a:pt x="3493594" y="515018"/>
                </a:lnTo>
                <a:cubicBezTo>
                  <a:pt x="3553596" y="452985"/>
                  <a:pt x="3631846" y="419258"/>
                  <a:pt x="3711683" y="414113"/>
                </a:cubicBezTo>
                <a:close/>
                <a:moveTo>
                  <a:pt x="5172859" y="694"/>
                </a:moveTo>
                <a:cubicBezTo>
                  <a:pt x="5199471" y="-1020"/>
                  <a:pt x="5226260" y="442"/>
                  <a:pt x="5252608" y="5089"/>
                </a:cubicBezTo>
                <a:cubicBezTo>
                  <a:pt x="5315842" y="16244"/>
                  <a:pt x="5376539" y="45750"/>
                  <a:pt x="5426166" y="93754"/>
                </a:cubicBezTo>
                <a:cubicBezTo>
                  <a:pt x="5558506" y="221760"/>
                  <a:pt x="5562019" y="432812"/>
                  <a:pt x="5434014" y="565153"/>
                </a:cubicBezTo>
                <a:lnTo>
                  <a:pt x="1151991" y="4992151"/>
                </a:lnTo>
                <a:cubicBezTo>
                  <a:pt x="1023985" y="5124491"/>
                  <a:pt x="812933" y="5128005"/>
                  <a:pt x="680593" y="4999999"/>
                </a:cubicBezTo>
                <a:cubicBezTo>
                  <a:pt x="548253" y="4871992"/>
                  <a:pt x="544740" y="4660940"/>
                  <a:pt x="672745" y="4528600"/>
                </a:cubicBezTo>
                <a:lnTo>
                  <a:pt x="4954768" y="101601"/>
                </a:lnTo>
                <a:cubicBezTo>
                  <a:pt x="5014770" y="39567"/>
                  <a:pt x="5093021" y="5839"/>
                  <a:pt x="5172859" y="694"/>
                </a:cubicBezTo>
                <a:close/>
              </a:path>
            </a:pathLst>
          </a:custGeom>
        </p:spPr>
      </p:pic>
      <p:sp>
        <p:nvSpPr>
          <p:cNvPr id="33" name="文本框 32"/>
          <p:cNvSpPr txBox="1"/>
          <p:nvPr/>
        </p:nvSpPr>
        <p:spPr>
          <a:xfrm>
            <a:off x="3428415" y="6203511"/>
            <a:ext cx="5335171" cy="3046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spc="600" dirty="0">
                <a:latin typeface="Lucida Calligraphy" panose="03010101010101010101" charset="0"/>
                <a:ea typeface="华文细黑" panose="02010600040101010101" charset="-122"/>
                <a:sym typeface="+mn-ea"/>
              </a:rPr>
              <a:t>B</a:t>
            </a:r>
            <a:r>
              <a:rPr lang="en-US" altLang="zh-CN" sz="1200" spc="600" baseline="0" dirty="0">
                <a:latin typeface="Lucida Calligraphy" panose="03010101010101010101" charset="0"/>
                <a:ea typeface="华文细黑" panose="02010600040101010101" charset="-122"/>
                <a:sym typeface="+mn-ea"/>
              </a:rPr>
              <a:t>    </a:t>
            </a:r>
            <a:r>
              <a:rPr lang="en-US" altLang="zh-CN" sz="1200" spc="600" dirty="0">
                <a:latin typeface="Lucida Calligraphy" panose="03010101010101010101" charset="0"/>
                <a:ea typeface="华文细黑" panose="02010600040101010101" charset="-122"/>
                <a:sym typeface="+mn-ea"/>
              </a:rPr>
              <a:t>U    S    I    N    E    S    </a:t>
            </a:r>
            <a:r>
              <a:rPr lang="en-US" altLang="zh-CN" sz="1200" spc="600" dirty="0" err="1">
                <a:latin typeface="Lucida Calligraphy" panose="03010101010101010101" charset="0"/>
                <a:ea typeface="华文细黑" panose="02010600040101010101" charset="-122"/>
                <a:sym typeface="+mn-ea"/>
              </a:rPr>
              <a:t>S</a:t>
            </a:r>
            <a:endParaRPr lang="en-US" altLang="zh-CN" sz="1200" spc="600" dirty="0">
              <a:latin typeface="Lucida Calligraphy" panose="03010101010101010101" charset="0"/>
              <a:ea typeface="华文细黑" panose="02010600040101010101" charset="-122"/>
              <a:sym typeface="+mn-ea"/>
            </a:endParaRPr>
          </a:p>
        </p:txBody>
      </p:sp>
      <p:sp>
        <p:nvSpPr>
          <p:cNvPr id="34" name="5"/>
          <p:cNvSpPr/>
          <p:nvPr/>
        </p:nvSpPr>
        <p:spPr>
          <a:xfrm>
            <a:off x="631997" y="2510924"/>
            <a:ext cx="4224469" cy="2546959"/>
          </a:xfrm>
          <a:prstGeom prst="rect">
            <a:avLst/>
          </a:prstGeom>
          <a:noFill/>
          <a:ln w="9525">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TextBox 9"/>
          <p:cNvSpPr txBox="1"/>
          <p:nvPr/>
        </p:nvSpPr>
        <p:spPr>
          <a:xfrm>
            <a:off x="824019" y="3261550"/>
            <a:ext cx="1560407" cy="1299074"/>
          </a:xfrm>
          <a:prstGeom prst="rect">
            <a:avLst/>
          </a:prstGeom>
          <a:noFill/>
        </p:spPr>
        <p:txBody>
          <a:bodyPr vert="horz" wrap="square" rtlCol="0">
            <a:spAutoFit/>
          </a:bodyPr>
          <a:lstStyle/>
          <a:p>
            <a:pPr>
              <a:lnSpc>
                <a:spcPct val="150000"/>
              </a:lnSpc>
            </a:pPr>
            <a:r>
              <a:rPr lang="en-US" altLang="zh-CN" sz="1065" dirty="0">
                <a:solidFill>
                  <a:schemeClr val="bg1">
                    <a:lumMod val="50000"/>
                  </a:schemeClr>
                </a:solidFill>
                <a:ea typeface="华文中宋" panose="02010600040101010101" pitchFamily="2" charset="-122"/>
              </a:rPr>
              <a:t>Summer a lot of things began to trivial for example, I hide in behind the morning in a hurry to eat text, </a:t>
            </a:r>
            <a:endParaRPr lang="zh-CN" altLang="en-US" sz="1065" dirty="0">
              <a:solidFill>
                <a:schemeClr val="bg1">
                  <a:lumMod val="50000"/>
                </a:schemeClr>
              </a:solidFill>
              <a:ea typeface="华文中宋" panose="02010600040101010101" pitchFamily="2" charset="-122"/>
            </a:endParaRPr>
          </a:p>
        </p:txBody>
      </p:sp>
      <p:sp>
        <p:nvSpPr>
          <p:cNvPr id="39" name="TextBox 10"/>
          <p:cNvSpPr txBox="1"/>
          <p:nvPr/>
        </p:nvSpPr>
        <p:spPr>
          <a:xfrm>
            <a:off x="824020" y="2753626"/>
            <a:ext cx="1636792"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输入文字标题</a:t>
            </a:r>
          </a:p>
        </p:txBody>
      </p:sp>
      <p:sp>
        <p:nvSpPr>
          <p:cNvPr id="40" name="Freeform 6"/>
          <p:cNvSpPr/>
          <p:nvPr/>
        </p:nvSpPr>
        <p:spPr bwMode="auto">
          <a:xfrm>
            <a:off x="5435598" y="3429000"/>
            <a:ext cx="5843585" cy="423122"/>
          </a:xfrm>
          <a:custGeom>
            <a:avLst/>
            <a:gdLst>
              <a:gd name="T0" fmla="*/ 5 w 374"/>
              <a:gd name="T1" fmla="*/ 0 h 27"/>
              <a:gd name="T2" fmla="*/ 369 w 374"/>
              <a:gd name="T3" fmla="*/ 0 h 27"/>
              <a:gd name="T4" fmla="*/ 374 w 374"/>
              <a:gd name="T5" fmla="*/ 4 h 27"/>
              <a:gd name="T6" fmla="*/ 374 w 374"/>
              <a:gd name="T7" fmla="*/ 23 h 27"/>
              <a:gd name="T8" fmla="*/ 369 w 374"/>
              <a:gd name="T9" fmla="*/ 27 h 27"/>
              <a:gd name="T10" fmla="*/ 5 w 374"/>
              <a:gd name="T11" fmla="*/ 27 h 27"/>
              <a:gd name="T12" fmla="*/ 0 w 374"/>
              <a:gd name="T13" fmla="*/ 23 h 27"/>
              <a:gd name="T14" fmla="*/ 0 w 374"/>
              <a:gd name="T15" fmla="*/ 4 h 27"/>
              <a:gd name="T16" fmla="*/ 5 w 374"/>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27">
                <a:moveTo>
                  <a:pt x="5" y="0"/>
                </a:moveTo>
                <a:cubicBezTo>
                  <a:pt x="369" y="0"/>
                  <a:pt x="369" y="0"/>
                  <a:pt x="369" y="0"/>
                </a:cubicBezTo>
                <a:cubicBezTo>
                  <a:pt x="372" y="0"/>
                  <a:pt x="374" y="2"/>
                  <a:pt x="374" y="4"/>
                </a:cubicBezTo>
                <a:cubicBezTo>
                  <a:pt x="374" y="23"/>
                  <a:pt x="374" y="23"/>
                  <a:pt x="374" y="23"/>
                </a:cubicBezTo>
                <a:cubicBezTo>
                  <a:pt x="374" y="25"/>
                  <a:pt x="372" y="27"/>
                  <a:pt x="369" y="27"/>
                </a:cubicBezTo>
                <a:cubicBezTo>
                  <a:pt x="5" y="27"/>
                  <a:pt x="5" y="27"/>
                  <a:pt x="5" y="27"/>
                </a:cubicBezTo>
                <a:cubicBezTo>
                  <a:pt x="2" y="27"/>
                  <a:pt x="0" y="25"/>
                  <a:pt x="0" y="23"/>
                </a:cubicBezTo>
                <a:cubicBezTo>
                  <a:pt x="0" y="4"/>
                  <a:pt x="0" y="4"/>
                  <a:pt x="0" y="4"/>
                </a:cubicBezTo>
                <a:cubicBezTo>
                  <a:pt x="0" y="2"/>
                  <a:pt x="2" y="0"/>
                  <a:pt x="5" y="0"/>
                </a:cubicBezTo>
                <a:close/>
              </a:path>
            </a:pathLst>
          </a:custGeom>
          <a:solidFill>
            <a:schemeClr val="bg1">
              <a:lumMod val="85000"/>
              <a:alpha val="40000"/>
            </a:schemeClr>
          </a:solidFill>
          <a:ln>
            <a:noFill/>
          </a:ln>
        </p:spPr>
        <p:txBody>
          <a:bodyPr vert="horz" wrap="square" lIns="68594" tIns="34297" rIns="68594" bIns="34297" numCol="1" anchor="t" anchorCtr="0" compatLnSpc="1"/>
          <a:lstStyle/>
          <a:p>
            <a:endParaRPr lang="zh-CN" altLang="en-US" sz="1000" dirty="0"/>
          </a:p>
        </p:txBody>
      </p:sp>
      <p:sp>
        <p:nvSpPr>
          <p:cNvPr id="41" name="Freeform 7"/>
          <p:cNvSpPr/>
          <p:nvPr/>
        </p:nvSpPr>
        <p:spPr bwMode="auto">
          <a:xfrm>
            <a:off x="5435597" y="3429000"/>
            <a:ext cx="2392960" cy="423122"/>
          </a:xfrm>
          <a:custGeom>
            <a:avLst/>
            <a:gdLst>
              <a:gd name="T0" fmla="*/ 5 w 153"/>
              <a:gd name="T1" fmla="*/ 0 h 27"/>
              <a:gd name="T2" fmla="*/ 149 w 153"/>
              <a:gd name="T3" fmla="*/ 0 h 27"/>
              <a:gd name="T4" fmla="*/ 153 w 153"/>
              <a:gd name="T5" fmla="*/ 4 h 27"/>
              <a:gd name="T6" fmla="*/ 153 w 153"/>
              <a:gd name="T7" fmla="*/ 23 h 27"/>
              <a:gd name="T8" fmla="*/ 149 w 153"/>
              <a:gd name="T9" fmla="*/ 27 h 27"/>
              <a:gd name="T10" fmla="*/ 5 w 153"/>
              <a:gd name="T11" fmla="*/ 27 h 27"/>
              <a:gd name="T12" fmla="*/ 0 w 153"/>
              <a:gd name="T13" fmla="*/ 23 h 27"/>
              <a:gd name="T14" fmla="*/ 0 w 153"/>
              <a:gd name="T15" fmla="*/ 4 h 27"/>
              <a:gd name="T16" fmla="*/ 5 w 153"/>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27">
                <a:moveTo>
                  <a:pt x="5" y="0"/>
                </a:moveTo>
                <a:cubicBezTo>
                  <a:pt x="149" y="0"/>
                  <a:pt x="149" y="0"/>
                  <a:pt x="149" y="0"/>
                </a:cubicBezTo>
                <a:cubicBezTo>
                  <a:pt x="151" y="0"/>
                  <a:pt x="153" y="2"/>
                  <a:pt x="153" y="4"/>
                </a:cubicBezTo>
                <a:cubicBezTo>
                  <a:pt x="153" y="23"/>
                  <a:pt x="153" y="23"/>
                  <a:pt x="153" y="23"/>
                </a:cubicBezTo>
                <a:cubicBezTo>
                  <a:pt x="153" y="25"/>
                  <a:pt x="151" y="27"/>
                  <a:pt x="149" y="27"/>
                </a:cubicBezTo>
                <a:cubicBezTo>
                  <a:pt x="5" y="27"/>
                  <a:pt x="5" y="27"/>
                  <a:pt x="5" y="27"/>
                </a:cubicBezTo>
                <a:cubicBezTo>
                  <a:pt x="2" y="27"/>
                  <a:pt x="0" y="25"/>
                  <a:pt x="0" y="23"/>
                </a:cubicBezTo>
                <a:cubicBezTo>
                  <a:pt x="0" y="4"/>
                  <a:pt x="0" y="4"/>
                  <a:pt x="0" y="4"/>
                </a:cubicBezTo>
                <a:cubicBezTo>
                  <a:pt x="0" y="2"/>
                  <a:pt x="2" y="0"/>
                  <a:pt x="5" y="0"/>
                </a:cubicBez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p:spPr>
        <p:txBody>
          <a:bodyPr vert="horz" wrap="square" lIns="68594" tIns="34297" rIns="68594" bIns="34297" numCol="1" anchor="ctr" anchorCtr="0" compatLnSpc="1"/>
          <a:lstStyle/>
          <a:p>
            <a:pPr algn="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28743.76</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Freeform 8"/>
          <p:cNvSpPr/>
          <p:nvPr/>
        </p:nvSpPr>
        <p:spPr bwMode="auto">
          <a:xfrm>
            <a:off x="5435598" y="4334746"/>
            <a:ext cx="5843585" cy="436344"/>
          </a:xfrm>
          <a:custGeom>
            <a:avLst/>
            <a:gdLst>
              <a:gd name="T0" fmla="*/ 5 w 374"/>
              <a:gd name="T1" fmla="*/ 0 h 28"/>
              <a:gd name="T2" fmla="*/ 369 w 374"/>
              <a:gd name="T3" fmla="*/ 0 h 28"/>
              <a:gd name="T4" fmla="*/ 374 w 374"/>
              <a:gd name="T5" fmla="*/ 5 h 28"/>
              <a:gd name="T6" fmla="*/ 374 w 374"/>
              <a:gd name="T7" fmla="*/ 23 h 28"/>
              <a:gd name="T8" fmla="*/ 369 w 374"/>
              <a:gd name="T9" fmla="*/ 28 h 28"/>
              <a:gd name="T10" fmla="*/ 5 w 374"/>
              <a:gd name="T11" fmla="*/ 28 h 28"/>
              <a:gd name="T12" fmla="*/ 0 w 374"/>
              <a:gd name="T13" fmla="*/ 23 h 28"/>
              <a:gd name="T14" fmla="*/ 0 w 374"/>
              <a:gd name="T15" fmla="*/ 5 h 28"/>
              <a:gd name="T16" fmla="*/ 5 w 374"/>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28">
                <a:moveTo>
                  <a:pt x="5" y="0"/>
                </a:moveTo>
                <a:cubicBezTo>
                  <a:pt x="369" y="0"/>
                  <a:pt x="369" y="0"/>
                  <a:pt x="369" y="0"/>
                </a:cubicBezTo>
                <a:cubicBezTo>
                  <a:pt x="372" y="0"/>
                  <a:pt x="374" y="2"/>
                  <a:pt x="374" y="5"/>
                </a:cubicBezTo>
                <a:cubicBezTo>
                  <a:pt x="374" y="23"/>
                  <a:pt x="374" y="23"/>
                  <a:pt x="374" y="23"/>
                </a:cubicBezTo>
                <a:cubicBezTo>
                  <a:pt x="374" y="25"/>
                  <a:pt x="372" y="28"/>
                  <a:pt x="369" y="28"/>
                </a:cubicBezTo>
                <a:cubicBezTo>
                  <a:pt x="5" y="28"/>
                  <a:pt x="5" y="28"/>
                  <a:pt x="5" y="28"/>
                </a:cubicBezTo>
                <a:cubicBezTo>
                  <a:pt x="2" y="28"/>
                  <a:pt x="0" y="25"/>
                  <a:pt x="0" y="23"/>
                </a:cubicBezTo>
                <a:cubicBezTo>
                  <a:pt x="0" y="5"/>
                  <a:pt x="0" y="5"/>
                  <a:pt x="0" y="5"/>
                </a:cubicBezTo>
                <a:cubicBezTo>
                  <a:pt x="0" y="2"/>
                  <a:pt x="2" y="0"/>
                  <a:pt x="5" y="0"/>
                </a:cubicBezTo>
                <a:close/>
              </a:path>
            </a:pathLst>
          </a:custGeom>
          <a:solidFill>
            <a:schemeClr val="bg1">
              <a:lumMod val="85000"/>
              <a:alpha val="40000"/>
            </a:schemeClr>
          </a:solidFill>
          <a:ln>
            <a:noFill/>
          </a:ln>
        </p:spPr>
        <p:txBody>
          <a:bodyPr vert="horz" wrap="square" lIns="68594" tIns="34297" rIns="68594" bIns="34297" numCol="1" anchor="t" anchorCtr="0" compatLnSpc="1"/>
          <a:lstStyle/>
          <a:p>
            <a:endParaRPr lang="zh-CN" altLang="en-US" sz="1000" dirty="0"/>
          </a:p>
        </p:txBody>
      </p:sp>
      <p:sp>
        <p:nvSpPr>
          <p:cNvPr id="43" name="Freeform 9"/>
          <p:cNvSpPr/>
          <p:nvPr/>
        </p:nvSpPr>
        <p:spPr bwMode="auto">
          <a:xfrm>
            <a:off x="5435598" y="5240492"/>
            <a:ext cx="5843585" cy="436344"/>
          </a:xfrm>
          <a:custGeom>
            <a:avLst/>
            <a:gdLst>
              <a:gd name="T0" fmla="*/ 5 w 374"/>
              <a:gd name="T1" fmla="*/ 0 h 28"/>
              <a:gd name="T2" fmla="*/ 369 w 374"/>
              <a:gd name="T3" fmla="*/ 0 h 28"/>
              <a:gd name="T4" fmla="*/ 374 w 374"/>
              <a:gd name="T5" fmla="*/ 5 h 28"/>
              <a:gd name="T6" fmla="*/ 374 w 374"/>
              <a:gd name="T7" fmla="*/ 23 h 28"/>
              <a:gd name="T8" fmla="*/ 369 w 374"/>
              <a:gd name="T9" fmla="*/ 28 h 28"/>
              <a:gd name="T10" fmla="*/ 5 w 374"/>
              <a:gd name="T11" fmla="*/ 28 h 28"/>
              <a:gd name="T12" fmla="*/ 0 w 374"/>
              <a:gd name="T13" fmla="*/ 23 h 28"/>
              <a:gd name="T14" fmla="*/ 0 w 374"/>
              <a:gd name="T15" fmla="*/ 5 h 28"/>
              <a:gd name="T16" fmla="*/ 5 w 374"/>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28">
                <a:moveTo>
                  <a:pt x="5" y="0"/>
                </a:moveTo>
                <a:cubicBezTo>
                  <a:pt x="369" y="0"/>
                  <a:pt x="369" y="0"/>
                  <a:pt x="369" y="0"/>
                </a:cubicBezTo>
                <a:cubicBezTo>
                  <a:pt x="372" y="0"/>
                  <a:pt x="374" y="2"/>
                  <a:pt x="374" y="5"/>
                </a:cubicBezTo>
                <a:cubicBezTo>
                  <a:pt x="374" y="23"/>
                  <a:pt x="374" y="23"/>
                  <a:pt x="374" y="23"/>
                </a:cubicBezTo>
                <a:cubicBezTo>
                  <a:pt x="374" y="26"/>
                  <a:pt x="372" y="28"/>
                  <a:pt x="369" y="28"/>
                </a:cubicBezTo>
                <a:cubicBezTo>
                  <a:pt x="5" y="28"/>
                  <a:pt x="5" y="28"/>
                  <a:pt x="5" y="28"/>
                </a:cubicBezTo>
                <a:cubicBezTo>
                  <a:pt x="2" y="28"/>
                  <a:pt x="0" y="26"/>
                  <a:pt x="0" y="23"/>
                </a:cubicBezTo>
                <a:cubicBezTo>
                  <a:pt x="0" y="5"/>
                  <a:pt x="0" y="5"/>
                  <a:pt x="0" y="5"/>
                </a:cubicBezTo>
                <a:cubicBezTo>
                  <a:pt x="0" y="2"/>
                  <a:pt x="2" y="0"/>
                  <a:pt x="5" y="0"/>
                </a:cubicBezTo>
                <a:close/>
              </a:path>
            </a:pathLst>
          </a:custGeom>
          <a:solidFill>
            <a:schemeClr val="bg1">
              <a:lumMod val="85000"/>
              <a:alpha val="40000"/>
            </a:schemeClr>
          </a:solidFill>
          <a:ln>
            <a:noFill/>
          </a:ln>
        </p:spPr>
        <p:txBody>
          <a:bodyPr vert="horz" wrap="square" lIns="68594" tIns="34297" rIns="68594" bIns="34297" numCol="1" anchor="t" anchorCtr="0" compatLnSpc="1"/>
          <a:lstStyle/>
          <a:p>
            <a:endParaRPr lang="zh-CN" altLang="en-US" sz="1000" dirty="0"/>
          </a:p>
        </p:txBody>
      </p:sp>
      <p:sp>
        <p:nvSpPr>
          <p:cNvPr id="44" name="Freeform 10"/>
          <p:cNvSpPr/>
          <p:nvPr/>
        </p:nvSpPr>
        <p:spPr bwMode="auto">
          <a:xfrm>
            <a:off x="5435597" y="4334746"/>
            <a:ext cx="4409131" cy="436344"/>
          </a:xfrm>
          <a:custGeom>
            <a:avLst/>
            <a:gdLst>
              <a:gd name="T0" fmla="*/ 5 w 282"/>
              <a:gd name="T1" fmla="*/ 0 h 28"/>
              <a:gd name="T2" fmla="*/ 277 w 282"/>
              <a:gd name="T3" fmla="*/ 0 h 28"/>
              <a:gd name="T4" fmla="*/ 282 w 282"/>
              <a:gd name="T5" fmla="*/ 4 h 28"/>
              <a:gd name="T6" fmla="*/ 282 w 282"/>
              <a:gd name="T7" fmla="*/ 23 h 28"/>
              <a:gd name="T8" fmla="*/ 277 w 282"/>
              <a:gd name="T9" fmla="*/ 28 h 28"/>
              <a:gd name="T10" fmla="*/ 5 w 282"/>
              <a:gd name="T11" fmla="*/ 28 h 28"/>
              <a:gd name="T12" fmla="*/ 0 w 282"/>
              <a:gd name="T13" fmla="*/ 23 h 28"/>
              <a:gd name="T14" fmla="*/ 0 w 282"/>
              <a:gd name="T15" fmla="*/ 4 h 28"/>
              <a:gd name="T16" fmla="*/ 5 w 282"/>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28">
                <a:moveTo>
                  <a:pt x="5" y="0"/>
                </a:moveTo>
                <a:cubicBezTo>
                  <a:pt x="277" y="0"/>
                  <a:pt x="277" y="0"/>
                  <a:pt x="277" y="0"/>
                </a:cubicBezTo>
                <a:cubicBezTo>
                  <a:pt x="279" y="0"/>
                  <a:pt x="282" y="2"/>
                  <a:pt x="282" y="4"/>
                </a:cubicBezTo>
                <a:cubicBezTo>
                  <a:pt x="282" y="23"/>
                  <a:pt x="282" y="23"/>
                  <a:pt x="282" y="23"/>
                </a:cubicBezTo>
                <a:cubicBezTo>
                  <a:pt x="282" y="25"/>
                  <a:pt x="279" y="28"/>
                  <a:pt x="277" y="28"/>
                </a:cubicBezTo>
                <a:cubicBezTo>
                  <a:pt x="5" y="28"/>
                  <a:pt x="5" y="28"/>
                  <a:pt x="5" y="28"/>
                </a:cubicBezTo>
                <a:cubicBezTo>
                  <a:pt x="2" y="28"/>
                  <a:pt x="0" y="25"/>
                  <a:pt x="0" y="23"/>
                </a:cubicBezTo>
                <a:cubicBezTo>
                  <a:pt x="0" y="4"/>
                  <a:pt x="0" y="4"/>
                  <a:pt x="0" y="4"/>
                </a:cubicBezTo>
                <a:cubicBezTo>
                  <a:pt x="0" y="2"/>
                  <a:pt x="2" y="0"/>
                  <a:pt x="5" y="0"/>
                </a:cubicBez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p:spPr>
        <p:txBody>
          <a:bodyPr vert="horz" wrap="square" lIns="68594" tIns="34297" rIns="68594" bIns="34297" numCol="1" anchor="ctr" anchorCtr="0" compatLnSpc="1"/>
          <a:lstStyle/>
          <a:p>
            <a:pPr algn="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51443.98</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Freeform 11"/>
          <p:cNvSpPr/>
          <p:nvPr/>
        </p:nvSpPr>
        <p:spPr bwMode="auto">
          <a:xfrm>
            <a:off x="5435598" y="5240492"/>
            <a:ext cx="3252311" cy="436344"/>
          </a:xfrm>
          <a:custGeom>
            <a:avLst/>
            <a:gdLst>
              <a:gd name="T0" fmla="*/ 5 w 208"/>
              <a:gd name="T1" fmla="*/ 0 h 28"/>
              <a:gd name="T2" fmla="*/ 204 w 208"/>
              <a:gd name="T3" fmla="*/ 0 h 28"/>
              <a:gd name="T4" fmla="*/ 208 w 208"/>
              <a:gd name="T5" fmla="*/ 5 h 28"/>
              <a:gd name="T6" fmla="*/ 208 w 208"/>
              <a:gd name="T7" fmla="*/ 23 h 28"/>
              <a:gd name="T8" fmla="*/ 204 w 208"/>
              <a:gd name="T9" fmla="*/ 28 h 28"/>
              <a:gd name="T10" fmla="*/ 5 w 208"/>
              <a:gd name="T11" fmla="*/ 28 h 28"/>
              <a:gd name="T12" fmla="*/ 0 w 208"/>
              <a:gd name="T13" fmla="*/ 23 h 28"/>
              <a:gd name="T14" fmla="*/ 0 w 208"/>
              <a:gd name="T15" fmla="*/ 5 h 28"/>
              <a:gd name="T16" fmla="*/ 5 w 20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8">
                <a:moveTo>
                  <a:pt x="5" y="0"/>
                </a:moveTo>
                <a:cubicBezTo>
                  <a:pt x="204" y="0"/>
                  <a:pt x="204" y="0"/>
                  <a:pt x="204" y="0"/>
                </a:cubicBezTo>
                <a:cubicBezTo>
                  <a:pt x="206" y="0"/>
                  <a:pt x="208" y="2"/>
                  <a:pt x="208" y="5"/>
                </a:cubicBezTo>
                <a:cubicBezTo>
                  <a:pt x="208" y="23"/>
                  <a:pt x="208" y="23"/>
                  <a:pt x="208" y="23"/>
                </a:cubicBezTo>
                <a:cubicBezTo>
                  <a:pt x="208" y="26"/>
                  <a:pt x="206" y="28"/>
                  <a:pt x="204" y="28"/>
                </a:cubicBezTo>
                <a:cubicBezTo>
                  <a:pt x="5" y="28"/>
                  <a:pt x="5" y="28"/>
                  <a:pt x="5" y="28"/>
                </a:cubicBezTo>
                <a:cubicBezTo>
                  <a:pt x="2" y="28"/>
                  <a:pt x="0" y="26"/>
                  <a:pt x="0" y="23"/>
                </a:cubicBezTo>
                <a:cubicBezTo>
                  <a:pt x="0" y="5"/>
                  <a:pt x="0" y="5"/>
                  <a:pt x="0" y="5"/>
                </a:cubicBezTo>
                <a:cubicBezTo>
                  <a:pt x="0" y="2"/>
                  <a:pt x="2" y="0"/>
                  <a:pt x="5" y="0"/>
                </a:cubicBezTo>
                <a:close/>
              </a:path>
            </a:pathLst>
          </a:custGeom>
          <a:blipFill dpi="0" rotWithShape="1">
            <a:blip r:embed="rId6" cstate="print">
              <a:extLst>
                <a:ext uri="{28A0092B-C50C-407E-A947-70E740481C1C}">
                  <a14:useLocalDpi xmlns:a14="http://schemas.microsoft.com/office/drawing/2010/main" val="0"/>
                </a:ext>
              </a:extLst>
            </a:blip>
            <a:srcRect/>
            <a:stretch>
              <a:fillRect/>
            </a:stretch>
          </a:blipFill>
          <a:ln>
            <a:noFill/>
          </a:ln>
        </p:spPr>
        <p:txBody>
          <a:bodyPr vert="horz" wrap="square" lIns="68594" tIns="34297" rIns="68594" bIns="34297" numCol="1" anchor="ctr" anchorCtr="0" compatLnSpc="1"/>
          <a:lstStyle/>
          <a:p>
            <a:pPr algn="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36618.46</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TextBox 18"/>
          <p:cNvSpPr txBox="1"/>
          <p:nvPr/>
        </p:nvSpPr>
        <p:spPr>
          <a:xfrm>
            <a:off x="5405981" y="3052679"/>
            <a:ext cx="1394513" cy="212430"/>
          </a:xfrm>
          <a:prstGeom prst="rect">
            <a:avLst/>
          </a:prstGeom>
          <a:noFill/>
        </p:spPr>
        <p:txBody>
          <a:bodyPr wrap="square" lIns="91458" tIns="0" rIns="91458" bIns="0" rtlCol="0" anchor="t">
            <a:spAutoFit/>
          </a:bodyPr>
          <a:lstStyle/>
          <a:p>
            <a:pPr>
              <a:lnSpc>
                <a:spcPct val="150000"/>
              </a:lnSpc>
            </a:pPr>
            <a:r>
              <a:rPr lang="en-US" altLang="zh-CN" sz="1050" dirty="0">
                <a:solidFill>
                  <a:srgbClr val="0C0104"/>
                </a:solidFill>
                <a:latin typeface="Arial" panose="020B0604020202020204" pitchFamily="34" charset="0"/>
                <a:ea typeface="微软雅黑" panose="020B0503020204020204" pitchFamily="34" charset="-122"/>
                <a:cs typeface="Arial" panose="020B0604020202020204" pitchFamily="34" charset="0"/>
              </a:rPr>
              <a:t>TITLE HERE</a:t>
            </a:r>
            <a:endParaRPr lang="zh-CN" altLang="en-US" sz="1050" dirty="0">
              <a:solidFill>
                <a:srgbClr val="0C0104"/>
              </a:solidFill>
              <a:latin typeface="Arial" panose="020B0604020202020204" pitchFamily="34" charset="0"/>
              <a:ea typeface="微软雅黑" panose="020B0503020204020204" pitchFamily="34" charset="-122"/>
              <a:cs typeface="Arial" panose="020B0604020202020204" pitchFamily="34" charset="0"/>
            </a:endParaRPr>
          </a:p>
        </p:txBody>
      </p:sp>
      <p:sp>
        <p:nvSpPr>
          <p:cNvPr id="47" name="TextBox 19"/>
          <p:cNvSpPr txBox="1"/>
          <p:nvPr/>
        </p:nvSpPr>
        <p:spPr>
          <a:xfrm>
            <a:off x="5405979" y="3968943"/>
            <a:ext cx="1938925" cy="212430"/>
          </a:xfrm>
          <a:prstGeom prst="rect">
            <a:avLst/>
          </a:prstGeom>
          <a:noFill/>
        </p:spPr>
        <p:txBody>
          <a:bodyPr wrap="square" lIns="91458" tIns="0" rIns="91458" bIns="0" rtlCol="0" anchor="t">
            <a:spAutoFit/>
          </a:bodyPr>
          <a:lstStyle/>
          <a:p>
            <a:pPr>
              <a:lnSpc>
                <a:spcPct val="150000"/>
              </a:lnSpc>
            </a:pPr>
            <a:r>
              <a:rPr lang="en-US" altLang="zh-CN" sz="1050" dirty="0">
                <a:solidFill>
                  <a:srgbClr val="0C0104"/>
                </a:solidFill>
                <a:latin typeface="Arial" panose="020B0604020202020204" pitchFamily="34" charset="0"/>
                <a:ea typeface="微软雅黑" panose="020B0503020204020204" pitchFamily="34" charset="-122"/>
                <a:cs typeface="Arial" panose="020B0604020202020204" pitchFamily="34" charset="0"/>
              </a:rPr>
              <a:t>TITLE HERE</a:t>
            </a:r>
            <a:endParaRPr lang="zh-CN" altLang="en-US" sz="1050" dirty="0">
              <a:solidFill>
                <a:srgbClr val="0C0104"/>
              </a:solidFill>
              <a:latin typeface="Arial" panose="020B0604020202020204" pitchFamily="34" charset="0"/>
              <a:ea typeface="微软雅黑" panose="020B0503020204020204" pitchFamily="34" charset="-122"/>
              <a:cs typeface="Arial" panose="020B0604020202020204" pitchFamily="34" charset="0"/>
            </a:endParaRPr>
          </a:p>
        </p:txBody>
      </p:sp>
      <p:sp>
        <p:nvSpPr>
          <p:cNvPr id="48" name="TextBox 20"/>
          <p:cNvSpPr txBox="1"/>
          <p:nvPr/>
        </p:nvSpPr>
        <p:spPr>
          <a:xfrm>
            <a:off x="5405981" y="4894527"/>
            <a:ext cx="1394513" cy="212430"/>
          </a:xfrm>
          <a:prstGeom prst="rect">
            <a:avLst/>
          </a:prstGeom>
          <a:noFill/>
        </p:spPr>
        <p:txBody>
          <a:bodyPr wrap="square" lIns="91458" tIns="0" rIns="91458" bIns="0" rtlCol="0" anchor="t">
            <a:spAutoFit/>
          </a:bodyPr>
          <a:lstStyle/>
          <a:p>
            <a:pPr>
              <a:lnSpc>
                <a:spcPct val="150000"/>
              </a:lnSpc>
            </a:pPr>
            <a:r>
              <a:rPr lang="en-US" altLang="zh-CN" sz="1050" dirty="0">
                <a:solidFill>
                  <a:srgbClr val="0C0104"/>
                </a:solidFill>
                <a:latin typeface="Arial" panose="020B0604020202020204" pitchFamily="34" charset="0"/>
                <a:ea typeface="微软雅黑" panose="020B0503020204020204" pitchFamily="34" charset="-122"/>
                <a:cs typeface="Arial" panose="020B0604020202020204" pitchFamily="34" charset="0"/>
              </a:rPr>
              <a:t>TITLE HERE</a:t>
            </a:r>
            <a:endParaRPr lang="zh-CN" altLang="en-US" sz="1050" dirty="0">
              <a:solidFill>
                <a:srgbClr val="0C0104"/>
              </a:solidFill>
              <a:latin typeface="Arial" panose="020B0604020202020204" pitchFamily="34" charset="0"/>
              <a:ea typeface="微软雅黑" panose="020B0503020204020204" pitchFamily="34" charset="-122"/>
              <a:cs typeface="Arial" panose="020B0604020202020204" pitchFamily="34" charset="0"/>
            </a:endParaRPr>
          </a:p>
        </p:txBody>
      </p:sp>
      <p:sp>
        <p:nvSpPr>
          <p:cNvPr id="49" name="矩形 48"/>
          <p:cNvSpPr/>
          <p:nvPr/>
        </p:nvSpPr>
        <p:spPr>
          <a:xfrm>
            <a:off x="5405980" y="1308126"/>
            <a:ext cx="4880975" cy="752257"/>
          </a:xfrm>
          <a:prstGeom prst="rect">
            <a:avLst/>
          </a:prstGeom>
        </p:spPr>
        <p:txBody>
          <a:bodyPr wrap="square">
            <a:spAutoFit/>
          </a:bodyPr>
          <a:lstStyle/>
          <a:p>
            <a:pPr>
              <a:lnSpc>
                <a:spcPct val="150000"/>
              </a:lnSpc>
            </a:pPr>
            <a:r>
              <a:rPr lang="en-US" altLang="zh-CN" sz="3200" b="1" dirty="0">
                <a:solidFill>
                  <a:srgbClr val="0C0104"/>
                </a:solidFill>
                <a:latin typeface="Open Sans" panose="020B0606030504020204" pitchFamily="34" charset="0"/>
                <a:ea typeface="Open Sans" panose="020B0606030504020204" pitchFamily="34" charset="0"/>
                <a:cs typeface="Open Sans" panose="020B0606030504020204" pitchFamily="34" charset="0"/>
              </a:rPr>
              <a:t>588,584,728</a:t>
            </a:r>
          </a:p>
        </p:txBody>
      </p:sp>
      <p:sp>
        <p:nvSpPr>
          <p:cNvPr id="50" name="矩形 49"/>
          <p:cNvSpPr/>
          <p:nvPr/>
        </p:nvSpPr>
        <p:spPr>
          <a:xfrm>
            <a:off x="5405979" y="2040630"/>
            <a:ext cx="5843585" cy="400110"/>
          </a:xfrm>
          <a:prstGeom prst="rect">
            <a:avLst/>
          </a:prstGeom>
        </p:spPr>
        <p:txBody>
          <a:bodyPr wrap="square">
            <a:spAutoFit/>
          </a:bodyPr>
          <a:lstStyle/>
          <a:p>
            <a:pPr algn="just">
              <a:buClr>
                <a:srgbClr val="E24848"/>
              </a:buClr>
            </a:pPr>
            <a:r>
              <a:rPr lang="en-US" altLang="zh-CN" sz="1000" noProof="1">
                <a:solidFill>
                  <a:schemeClr val="bg1">
                    <a:lumMod val="50000"/>
                  </a:schemeClr>
                </a:solidFill>
                <a:cs typeface="Arial" panose="020B0604020202020204" pitchFamily="34" charset="0"/>
              </a:rPr>
              <a:t>Lorem ipsum dolor sit amet, consectetuer adipiscing elit, sed diam nonummy nibh euismod tincidunt ut laoreet dolore magna aliquam erat volutpat. Ut wisi enim ad minim veniam</a:t>
            </a:r>
            <a:r>
              <a:rPr lang="zh-CN" altLang="en-US" sz="1000" noProof="1">
                <a:solidFill>
                  <a:schemeClr val="bg1">
                    <a:lumMod val="50000"/>
                  </a:schemeClr>
                </a:solidFill>
                <a:cs typeface="Arial" panose="020B0604020202020204" pitchFamily="34" charset="0"/>
              </a:rPr>
              <a:t>。</a:t>
            </a:r>
            <a:endParaRPr lang="en-US" altLang="zh-CN" sz="1000" noProof="1">
              <a:solidFill>
                <a:schemeClr val="bg1">
                  <a:lumMod val="50000"/>
                </a:schemeClr>
              </a:solidFill>
              <a:cs typeface="Arial" panose="020B0604020202020204" pitchFamily="34" charset="0"/>
            </a:endParaRPr>
          </a:p>
        </p:txBody>
      </p:sp>
      <p:pic>
        <p:nvPicPr>
          <p:cNvPr id="51" name="图片 5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53164" y="0"/>
            <a:ext cx="1842836" cy="6858000"/>
          </a:xfrm>
          <a:prstGeom prst="rect">
            <a:avLst/>
          </a:prstGeom>
        </p:spPr>
      </p:pic>
      <p:grpSp>
        <p:nvGrpSpPr>
          <p:cNvPr id="35" name="4"/>
          <p:cNvGrpSpPr/>
          <p:nvPr/>
        </p:nvGrpSpPr>
        <p:grpSpPr>
          <a:xfrm>
            <a:off x="2648221" y="1653607"/>
            <a:ext cx="1967632" cy="4188879"/>
            <a:chOff x="2051720" y="882639"/>
            <a:chExt cx="1475724" cy="3141659"/>
          </a:xfrm>
        </p:grpSpPr>
        <p:pic>
          <p:nvPicPr>
            <p:cNvPr id="36" name="Picture 108"/>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51720" y="882639"/>
              <a:ext cx="1475724" cy="314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3"/>
            <p:cNvSpPr/>
            <p:nvPr/>
          </p:nvSpPr>
          <p:spPr>
            <a:xfrm>
              <a:off x="2178350" y="1329793"/>
              <a:ext cx="1253368" cy="2232248"/>
            </a:xfrm>
            <a:prstGeom prst="rect">
              <a:avLst/>
            </a:prstGeom>
            <a:blipFill dpi="0" rotWithShape="1">
              <a:blip r:embed="rId9">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6" name="Group 4"/>
          <p:cNvGrpSpPr>
            <a:grpSpLocks noChangeAspect="1"/>
          </p:cNvGrpSpPr>
          <p:nvPr/>
        </p:nvGrpSpPr>
        <p:grpSpPr bwMode="auto">
          <a:xfrm>
            <a:off x="3378094" y="3407841"/>
            <a:ext cx="566738" cy="603250"/>
            <a:chOff x="5979" y="3076"/>
            <a:chExt cx="357" cy="380"/>
          </a:xfrm>
          <a:gradFill>
            <a:gsLst>
              <a:gs pos="0">
                <a:srgbClr val="08AEEA"/>
              </a:gs>
              <a:gs pos="100000">
                <a:srgbClr val="7030A0"/>
              </a:gs>
            </a:gsLst>
            <a:lin ang="2700000" scaled="0"/>
          </a:gradFill>
        </p:grpSpPr>
        <p:sp>
          <p:nvSpPr>
            <p:cNvPr id="27" name="Freeform 5"/>
            <p:cNvSpPr>
              <a:spLocks noEditPoints="1"/>
            </p:cNvSpPr>
            <p:nvPr/>
          </p:nvSpPr>
          <p:spPr bwMode="auto">
            <a:xfrm>
              <a:off x="6160" y="3243"/>
              <a:ext cx="28" cy="213"/>
            </a:xfrm>
            <a:custGeom>
              <a:avLst/>
              <a:gdLst>
                <a:gd name="T0" fmla="*/ 3 w 15"/>
                <a:gd name="T1" fmla="*/ 1 h 106"/>
                <a:gd name="T2" fmla="*/ 0 w 15"/>
                <a:gd name="T3" fmla="*/ 4 h 106"/>
                <a:gd name="T4" fmla="*/ 7 w 15"/>
                <a:gd name="T5" fmla="*/ 103 h 106"/>
                <a:gd name="T6" fmla="*/ 10 w 15"/>
                <a:gd name="T7" fmla="*/ 106 h 106"/>
                <a:gd name="T8" fmla="*/ 10 w 15"/>
                <a:gd name="T9" fmla="*/ 106 h 106"/>
                <a:gd name="T10" fmla="*/ 13 w 15"/>
                <a:gd name="T11" fmla="*/ 103 h 106"/>
                <a:gd name="T12" fmla="*/ 7 w 15"/>
                <a:gd name="T13" fmla="*/ 3 h 106"/>
                <a:gd name="T14" fmla="*/ 3 w 15"/>
                <a:gd name="T15" fmla="*/ 1 h 106"/>
                <a:gd name="T16" fmla="*/ 3 w 15"/>
                <a:gd name="T17" fmla="*/ 1 h 106"/>
                <a:gd name="T18" fmla="*/ 3 w 15"/>
                <a:gd name="T19"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6">
                  <a:moveTo>
                    <a:pt x="3" y="1"/>
                  </a:moveTo>
                  <a:cubicBezTo>
                    <a:pt x="1" y="1"/>
                    <a:pt x="0" y="3"/>
                    <a:pt x="0" y="4"/>
                  </a:cubicBezTo>
                  <a:cubicBezTo>
                    <a:pt x="0" y="5"/>
                    <a:pt x="9" y="35"/>
                    <a:pt x="7" y="103"/>
                  </a:cubicBezTo>
                  <a:cubicBezTo>
                    <a:pt x="7" y="104"/>
                    <a:pt x="8" y="106"/>
                    <a:pt x="10" y="106"/>
                  </a:cubicBezTo>
                  <a:cubicBezTo>
                    <a:pt x="10" y="106"/>
                    <a:pt x="10" y="106"/>
                    <a:pt x="10" y="106"/>
                  </a:cubicBezTo>
                  <a:cubicBezTo>
                    <a:pt x="12" y="106"/>
                    <a:pt x="13" y="105"/>
                    <a:pt x="13" y="103"/>
                  </a:cubicBezTo>
                  <a:cubicBezTo>
                    <a:pt x="15" y="34"/>
                    <a:pt x="7" y="4"/>
                    <a:pt x="7" y="3"/>
                  </a:cubicBezTo>
                  <a:cubicBezTo>
                    <a:pt x="6" y="1"/>
                    <a:pt x="4" y="0"/>
                    <a:pt x="3" y="1"/>
                  </a:cubicBezTo>
                  <a:close/>
                  <a:moveTo>
                    <a:pt x="3" y="1"/>
                  </a:moveTo>
                  <a:cubicBezTo>
                    <a:pt x="3" y="1"/>
                    <a:pt x="3" y="1"/>
                    <a:pt x="3"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6"/>
            <p:cNvSpPr>
              <a:spLocks noEditPoints="1"/>
            </p:cNvSpPr>
            <p:nvPr/>
          </p:nvSpPr>
          <p:spPr bwMode="auto">
            <a:xfrm>
              <a:off x="6068" y="3076"/>
              <a:ext cx="268" cy="213"/>
            </a:xfrm>
            <a:custGeom>
              <a:avLst/>
              <a:gdLst>
                <a:gd name="T0" fmla="*/ 131 w 141"/>
                <a:gd name="T1" fmla="*/ 53 h 106"/>
                <a:gd name="T2" fmla="*/ 51 w 141"/>
                <a:gd name="T3" fmla="*/ 0 h 106"/>
                <a:gd name="T4" fmla="*/ 18 w 141"/>
                <a:gd name="T5" fmla="*/ 7 h 106"/>
                <a:gd name="T6" fmla="*/ 2 w 141"/>
                <a:gd name="T7" fmla="*/ 16 h 106"/>
                <a:gd name="T8" fmla="*/ 1 w 141"/>
                <a:gd name="T9" fmla="*/ 20 h 106"/>
                <a:gd name="T10" fmla="*/ 5 w 141"/>
                <a:gd name="T11" fmla="*/ 21 h 106"/>
                <a:gd name="T12" fmla="*/ 21 w 141"/>
                <a:gd name="T13" fmla="*/ 13 h 106"/>
                <a:gd name="T14" fmla="*/ 51 w 141"/>
                <a:gd name="T15" fmla="*/ 7 h 106"/>
                <a:gd name="T16" fmla="*/ 125 w 141"/>
                <a:gd name="T17" fmla="*/ 55 h 106"/>
                <a:gd name="T18" fmla="*/ 134 w 141"/>
                <a:gd name="T19" fmla="*/ 103 h 106"/>
                <a:gd name="T20" fmla="*/ 138 w 141"/>
                <a:gd name="T21" fmla="*/ 106 h 106"/>
                <a:gd name="T22" fmla="*/ 138 w 141"/>
                <a:gd name="T23" fmla="*/ 106 h 106"/>
                <a:gd name="T24" fmla="*/ 141 w 141"/>
                <a:gd name="T25" fmla="*/ 102 h 106"/>
                <a:gd name="T26" fmla="*/ 131 w 141"/>
                <a:gd name="T27" fmla="*/ 53 h 106"/>
                <a:gd name="T28" fmla="*/ 131 w 141"/>
                <a:gd name="T29" fmla="*/ 53 h 106"/>
                <a:gd name="T30" fmla="*/ 131 w 141"/>
                <a:gd name="T31"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1" h="106">
                  <a:moveTo>
                    <a:pt x="131" y="53"/>
                  </a:moveTo>
                  <a:cubicBezTo>
                    <a:pt x="117" y="21"/>
                    <a:pt x="86" y="0"/>
                    <a:pt x="51" y="0"/>
                  </a:cubicBezTo>
                  <a:cubicBezTo>
                    <a:pt x="40" y="0"/>
                    <a:pt x="29" y="2"/>
                    <a:pt x="18" y="7"/>
                  </a:cubicBezTo>
                  <a:cubicBezTo>
                    <a:pt x="12" y="9"/>
                    <a:pt x="7" y="12"/>
                    <a:pt x="2" y="16"/>
                  </a:cubicBezTo>
                  <a:cubicBezTo>
                    <a:pt x="0" y="16"/>
                    <a:pt x="0" y="18"/>
                    <a:pt x="1" y="20"/>
                  </a:cubicBezTo>
                  <a:cubicBezTo>
                    <a:pt x="2" y="21"/>
                    <a:pt x="4" y="22"/>
                    <a:pt x="5" y="21"/>
                  </a:cubicBezTo>
                  <a:cubicBezTo>
                    <a:pt x="10" y="18"/>
                    <a:pt x="15" y="15"/>
                    <a:pt x="21" y="13"/>
                  </a:cubicBezTo>
                  <a:cubicBezTo>
                    <a:pt x="30" y="9"/>
                    <a:pt x="41" y="7"/>
                    <a:pt x="51" y="7"/>
                  </a:cubicBezTo>
                  <a:cubicBezTo>
                    <a:pt x="84" y="7"/>
                    <a:pt x="113" y="26"/>
                    <a:pt x="125" y="55"/>
                  </a:cubicBezTo>
                  <a:cubicBezTo>
                    <a:pt x="130" y="68"/>
                    <a:pt x="133" y="90"/>
                    <a:pt x="134" y="103"/>
                  </a:cubicBezTo>
                  <a:cubicBezTo>
                    <a:pt x="135" y="105"/>
                    <a:pt x="136" y="106"/>
                    <a:pt x="138" y="106"/>
                  </a:cubicBezTo>
                  <a:cubicBezTo>
                    <a:pt x="138" y="106"/>
                    <a:pt x="138" y="106"/>
                    <a:pt x="138" y="106"/>
                  </a:cubicBezTo>
                  <a:cubicBezTo>
                    <a:pt x="140" y="106"/>
                    <a:pt x="141" y="104"/>
                    <a:pt x="141" y="102"/>
                  </a:cubicBezTo>
                  <a:cubicBezTo>
                    <a:pt x="139" y="87"/>
                    <a:pt x="136" y="65"/>
                    <a:pt x="131" y="53"/>
                  </a:cubicBezTo>
                  <a:close/>
                  <a:moveTo>
                    <a:pt x="131" y="53"/>
                  </a:moveTo>
                  <a:cubicBezTo>
                    <a:pt x="131" y="53"/>
                    <a:pt x="131" y="53"/>
                    <a:pt x="131" y="5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7"/>
            <p:cNvSpPr>
              <a:spLocks noEditPoints="1"/>
            </p:cNvSpPr>
            <p:nvPr/>
          </p:nvSpPr>
          <p:spPr bwMode="auto">
            <a:xfrm>
              <a:off x="5979" y="3126"/>
              <a:ext cx="76" cy="213"/>
            </a:xfrm>
            <a:custGeom>
              <a:avLst/>
              <a:gdLst>
                <a:gd name="T0" fmla="*/ 39 w 40"/>
                <a:gd name="T1" fmla="*/ 6 h 106"/>
                <a:gd name="T2" fmla="*/ 39 w 40"/>
                <a:gd name="T3" fmla="*/ 2 h 106"/>
                <a:gd name="T4" fmla="*/ 35 w 40"/>
                <a:gd name="T5" fmla="*/ 2 h 106"/>
                <a:gd name="T6" fmla="*/ 16 w 40"/>
                <a:gd name="T7" fmla="*/ 104 h 106"/>
                <a:gd name="T8" fmla="*/ 19 w 40"/>
                <a:gd name="T9" fmla="*/ 106 h 106"/>
                <a:gd name="T10" fmla="*/ 20 w 40"/>
                <a:gd name="T11" fmla="*/ 106 h 106"/>
                <a:gd name="T12" fmla="*/ 23 w 40"/>
                <a:gd name="T13" fmla="*/ 102 h 106"/>
                <a:gd name="T14" fmla="*/ 39 w 40"/>
                <a:gd name="T15" fmla="*/ 6 h 106"/>
                <a:gd name="T16" fmla="*/ 39 w 40"/>
                <a:gd name="T17" fmla="*/ 6 h 106"/>
                <a:gd name="T18" fmla="*/ 39 w 40"/>
                <a:gd name="T19" fmla="*/ 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106">
                  <a:moveTo>
                    <a:pt x="39" y="6"/>
                  </a:moveTo>
                  <a:cubicBezTo>
                    <a:pt x="40" y="5"/>
                    <a:pt x="40" y="3"/>
                    <a:pt x="39" y="2"/>
                  </a:cubicBezTo>
                  <a:cubicBezTo>
                    <a:pt x="38" y="0"/>
                    <a:pt x="36" y="0"/>
                    <a:pt x="35" y="2"/>
                  </a:cubicBezTo>
                  <a:cubicBezTo>
                    <a:pt x="17" y="19"/>
                    <a:pt x="0" y="50"/>
                    <a:pt x="16" y="104"/>
                  </a:cubicBezTo>
                  <a:cubicBezTo>
                    <a:pt x="17" y="105"/>
                    <a:pt x="18" y="106"/>
                    <a:pt x="19" y="106"/>
                  </a:cubicBezTo>
                  <a:cubicBezTo>
                    <a:pt x="20" y="106"/>
                    <a:pt x="20" y="106"/>
                    <a:pt x="20" y="106"/>
                  </a:cubicBezTo>
                  <a:cubicBezTo>
                    <a:pt x="22" y="106"/>
                    <a:pt x="23" y="104"/>
                    <a:pt x="23" y="102"/>
                  </a:cubicBezTo>
                  <a:cubicBezTo>
                    <a:pt x="11" y="62"/>
                    <a:pt x="16" y="29"/>
                    <a:pt x="39" y="6"/>
                  </a:cubicBezTo>
                  <a:close/>
                  <a:moveTo>
                    <a:pt x="39" y="6"/>
                  </a:moveTo>
                  <a:cubicBezTo>
                    <a:pt x="39" y="6"/>
                    <a:pt x="39" y="6"/>
                    <a:pt x="39"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8"/>
            <p:cNvSpPr>
              <a:spLocks noEditPoints="1"/>
            </p:cNvSpPr>
            <p:nvPr/>
          </p:nvSpPr>
          <p:spPr bwMode="auto">
            <a:xfrm>
              <a:off x="6025" y="3114"/>
              <a:ext cx="277" cy="290"/>
            </a:xfrm>
            <a:custGeom>
              <a:avLst/>
              <a:gdLst>
                <a:gd name="T0" fmla="*/ 77 w 146"/>
                <a:gd name="T1" fmla="*/ 0 h 144"/>
                <a:gd name="T2" fmla="*/ 49 w 146"/>
                <a:gd name="T3" fmla="*/ 6 h 144"/>
                <a:gd name="T4" fmla="*/ 10 w 146"/>
                <a:gd name="T5" fmla="*/ 86 h 144"/>
                <a:gd name="T6" fmla="*/ 12 w 146"/>
                <a:gd name="T7" fmla="*/ 96 h 144"/>
                <a:gd name="T8" fmla="*/ 13 w 146"/>
                <a:gd name="T9" fmla="*/ 141 h 144"/>
                <a:gd name="T10" fmla="*/ 17 w 146"/>
                <a:gd name="T11" fmla="*/ 144 h 144"/>
                <a:gd name="T12" fmla="*/ 20 w 146"/>
                <a:gd name="T13" fmla="*/ 141 h 144"/>
                <a:gd name="T14" fmla="*/ 18 w 146"/>
                <a:gd name="T15" fmla="*/ 95 h 144"/>
                <a:gd name="T16" fmla="*/ 16 w 146"/>
                <a:gd name="T17" fmla="*/ 84 h 144"/>
                <a:gd name="T18" fmla="*/ 51 w 146"/>
                <a:gd name="T19" fmla="*/ 11 h 144"/>
                <a:gd name="T20" fmla="*/ 77 w 146"/>
                <a:gd name="T21" fmla="*/ 7 h 144"/>
                <a:gd name="T22" fmla="*/ 133 w 146"/>
                <a:gd name="T23" fmla="*/ 51 h 144"/>
                <a:gd name="T24" fmla="*/ 139 w 146"/>
                <a:gd name="T25" fmla="*/ 135 h 144"/>
                <a:gd name="T26" fmla="*/ 142 w 146"/>
                <a:gd name="T27" fmla="*/ 138 h 144"/>
                <a:gd name="T28" fmla="*/ 145 w 146"/>
                <a:gd name="T29" fmla="*/ 135 h 144"/>
                <a:gd name="T30" fmla="*/ 139 w 146"/>
                <a:gd name="T31" fmla="*/ 49 h 144"/>
                <a:gd name="T32" fmla="*/ 77 w 146"/>
                <a:gd name="T33" fmla="*/ 0 h 144"/>
                <a:gd name="T34" fmla="*/ 77 w 146"/>
                <a:gd name="T35" fmla="*/ 0 h 144"/>
                <a:gd name="T36" fmla="*/ 77 w 146"/>
                <a:gd name="T3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6" h="144">
                  <a:moveTo>
                    <a:pt x="77" y="0"/>
                  </a:moveTo>
                  <a:cubicBezTo>
                    <a:pt x="67" y="0"/>
                    <a:pt x="58" y="2"/>
                    <a:pt x="49" y="6"/>
                  </a:cubicBezTo>
                  <a:cubicBezTo>
                    <a:pt x="17" y="19"/>
                    <a:pt x="0" y="53"/>
                    <a:pt x="10" y="86"/>
                  </a:cubicBezTo>
                  <a:cubicBezTo>
                    <a:pt x="11" y="89"/>
                    <a:pt x="12" y="93"/>
                    <a:pt x="12" y="96"/>
                  </a:cubicBezTo>
                  <a:cubicBezTo>
                    <a:pt x="13" y="104"/>
                    <a:pt x="13" y="118"/>
                    <a:pt x="13" y="141"/>
                  </a:cubicBezTo>
                  <a:cubicBezTo>
                    <a:pt x="13" y="143"/>
                    <a:pt x="15" y="144"/>
                    <a:pt x="17" y="144"/>
                  </a:cubicBezTo>
                  <a:cubicBezTo>
                    <a:pt x="18" y="144"/>
                    <a:pt x="20" y="143"/>
                    <a:pt x="20" y="141"/>
                  </a:cubicBezTo>
                  <a:cubicBezTo>
                    <a:pt x="20" y="117"/>
                    <a:pt x="20" y="103"/>
                    <a:pt x="18" y="95"/>
                  </a:cubicBezTo>
                  <a:cubicBezTo>
                    <a:pt x="18" y="91"/>
                    <a:pt x="17" y="88"/>
                    <a:pt x="16" y="84"/>
                  </a:cubicBezTo>
                  <a:cubicBezTo>
                    <a:pt x="8" y="55"/>
                    <a:pt x="23" y="23"/>
                    <a:pt x="51" y="11"/>
                  </a:cubicBezTo>
                  <a:cubicBezTo>
                    <a:pt x="59" y="8"/>
                    <a:pt x="68" y="7"/>
                    <a:pt x="77" y="7"/>
                  </a:cubicBezTo>
                  <a:cubicBezTo>
                    <a:pt x="99" y="8"/>
                    <a:pt x="125" y="28"/>
                    <a:pt x="133" y="51"/>
                  </a:cubicBezTo>
                  <a:cubicBezTo>
                    <a:pt x="140" y="70"/>
                    <a:pt x="140" y="104"/>
                    <a:pt x="139" y="135"/>
                  </a:cubicBezTo>
                  <a:cubicBezTo>
                    <a:pt x="139" y="136"/>
                    <a:pt x="140" y="138"/>
                    <a:pt x="142" y="138"/>
                  </a:cubicBezTo>
                  <a:cubicBezTo>
                    <a:pt x="144" y="138"/>
                    <a:pt x="145" y="137"/>
                    <a:pt x="145" y="135"/>
                  </a:cubicBezTo>
                  <a:cubicBezTo>
                    <a:pt x="146" y="104"/>
                    <a:pt x="146" y="69"/>
                    <a:pt x="139" y="49"/>
                  </a:cubicBezTo>
                  <a:cubicBezTo>
                    <a:pt x="130" y="23"/>
                    <a:pt x="102" y="1"/>
                    <a:pt x="77" y="0"/>
                  </a:cubicBezTo>
                  <a:close/>
                  <a:moveTo>
                    <a:pt x="77" y="0"/>
                  </a:moveTo>
                  <a:cubicBezTo>
                    <a:pt x="77" y="0"/>
                    <a:pt x="77" y="0"/>
                    <a:pt x="7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9"/>
            <p:cNvSpPr>
              <a:spLocks noEditPoints="1"/>
            </p:cNvSpPr>
            <p:nvPr/>
          </p:nvSpPr>
          <p:spPr bwMode="auto">
            <a:xfrm>
              <a:off x="6141" y="3154"/>
              <a:ext cx="125" cy="270"/>
            </a:xfrm>
            <a:custGeom>
              <a:avLst/>
              <a:gdLst>
                <a:gd name="T0" fmla="*/ 13 w 66"/>
                <a:gd name="T1" fmla="*/ 0 h 134"/>
                <a:gd name="T2" fmla="*/ 3 w 66"/>
                <a:gd name="T3" fmla="*/ 1 h 134"/>
                <a:gd name="T4" fmla="*/ 1 w 66"/>
                <a:gd name="T5" fmla="*/ 5 h 134"/>
                <a:gd name="T6" fmla="*/ 5 w 66"/>
                <a:gd name="T7" fmla="*/ 7 h 134"/>
                <a:gd name="T8" fmla="*/ 13 w 66"/>
                <a:gd name="T9" fmla="*/ 6 h 134"/>
                <a:gd name="T10" fmla="*/ 52 w 66"/>
                <a:gd name="T11" fmla="*/ 31 h 134"/>
                <a:gd name="T12" fmla="*/ 58 w 66"/>
                <a:gd name="T13" fmla="*/ 131 h 134"/>
                <a:gd name="T14" fmla="*/ 61 w 66"/>
                <a:gd name="T15" fmla="*/ 134 h 134"/>
                <a:gd name="T16" fmla="*/ 61 w 66"/>
                <a:gd name="T17" fmla="*/ 134 h 134"/>
                <a:gd name="T18" fmla="*/ 65 w 66"/>
                <a:gd name="T19" fmla="*/ 131 h 134"/>
                <a:gd name="T20" fmla="*/ 58 w 66"/>
                <a:gd name="T21" fmla="*/ 29 h 134"/>
                <a:gd name="T22" fmla="*/ 13 w 66"/>
                <a:gd name="T23" fmla="*/ 0 h 134"/>
                <a:gd name="T24" fmla="*/ 13 w 66"/>
                <a:gd name="T25" fmla="*/ 0 h 134"/>
                <a:gd name="T26" fmla="*/ 13 w 66"/>
                <a:gd name="T2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134">
                  <a:moveTo>
                    <a:pt x="13" y="0"/>
                  </a:moveTo>
                  <a:cubicBezTo>
                    <a:pt x="10" y="0"/>
                    <a:pt x="6" y="0"/>
                    <a:pt x="3" y="1"/>
                  </a:cubicBezTo>
                  <a:cubicBezTo>
                    <a:pt x="1" y="1"/>
                    <a:pt x="0" y="3"/>
                    <a:pt x="1" y="5"/>
                  </a:cubicBezTo>
                  <a:cubicBezTo>
                    <a:pt x="1" y="6"/>
                    <a:pt x="3" y="7"/>
                    <a:pt x="5" y="7"/>
                  </a:cubicBezTo>
                  <a:cubicBezTo>
                    <a:pt x="7" y="6"/>
                    <a:pt x="10" y="6"/>
                    <a:pt x="13" y="6"/>
                  </a:cubicBezTo>
                  <a:cubicBezTo>
                    <a:pt x="30" y="6"/>
                    <a:pt x="45" y="16"/>
                    <a:pt x="52" y="31"/>
                  </a:cubicBezTo>
                  <a:cubicBezTo>
                    <a:pt x="60" y="50"/>
                    <a:pt x="60" y="79"/>
                    <a:pt x="58" y="131"/>
                  </a:cubicBezTo>
                  <a:cubicBezTo>
                    <a:pt x="58" y="132"/>
                    <a:pt x="60" y="134"/>
                    <a:pt x="61" y="134"/>
                  </a:cubicBezTo>
                  <a:cubicBezTo>
                    <a:pt x="61" y="134"/>
                    <a:pt x="61" y="134"/>
                    <a:pt x="61" y="134"/>
                  </a:cubicBezTo>
                  <a:cubicBezTo>
                    <a:pt x="63" y="134"/>
                    <a:pt x="65" y="133"/>
                    <a:pt x="65" y="131"/>
                  </a:cubicBezTo>
                  <a:cubicBezTo>
                    <a:pt x="66" y="77"/>
                    <a:pt x="66" y="48"/>
                    <a:pt x="58" y="29"/>
                  </a:cubicBezTo>
                  <a:cubicBezTo>
                    <a:pt x="50" y="11"/>
                    <a:pt x="33" y="0"/>
                    <a:pt x="13" y="0"/>
                  </a:cubicBezTo>
                  <a:close/>
                  <a:moveTo>
                    <a:pt x="13" y="0"/>
                  </a:moveTo>
                  <a:cubicBezTo>
                    <a:pt x="13" y="0"/>
                    <a:pt x="13"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0"/>
            <p:cNvSpPr>
              <a:spLocks noEditPoints="1"/>
            </p:cNvSpPr>
            <p:nvPr/>
          </p:nvSpPr>
          <p:spPr bwMode="auto">
            <a:xfrm>
              <a:off x="6068" y="3169"/>
              <a:ext cx="55" cy="243"/>
            </a:xfrm>
            <a:custGeom>
              <a:avLst/>
              <a:gdLst>
                <a:gd name="T0" fmla="*/ 28 w 29"/>
                <a:gd name="T1" fmla="*/ 6 h 121"/>
                <a:gd name="T2" fmla="*/ 28 w 29"/>
                <a:gd name="T3" fmla="*/ 2 h 121"/>
                <a:gd name="T4" fmla="*/ 24 w 29"/>
                <a:gd name="T5" fmla="*/ 1 h 121"/>
                <a:gd name="T6" fmla="*/ 6 w 29"/>
                <a:gd name="T7" fmla="*/ 57 h 121"/>
                <a:gd name="T8" fmla="*/ 13 w 29"/>
                <a:gd name="T9" fmla="*/ 117 h 121"/>
                <a:gd name="T10" fmla="*/ 16 w 29"/>
                <a:gd name="T11" fmla="*/ 121 h 121"/>
                <a:gd name="T12" fmla="*/ 19 w 29"/>
                <a:gd name="T13" fmla="*/ 117 h 121"/>
                <a:gd name="T14" fmla="*/ 12 w 29"/>
                <a:gd name="T15" fmla="*/ 55 h 121"/>
                <a:gd name="T16" fmla="*/ 28 w 29"/>
                <a:gd name="T17" fmla="*/ 6 h 121"/>
                <a:gd name="T18" fmla="*/ 28 w 29"/>
                <a:gd name="T19" fmla="*/ 6 h 121"/>
                <a:gd name="T20" fmla="*/ 28 w 29"/>
                <a:gd name="T21" fmla="*/ 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121">
                  <a:moveTo>
                    <a:pt x="28" y="6"/>
                  </a:moveTo>
                  <a:cubicBezTo>
                    <a:pt x="29" y="5"/>
                    <a:pt x="29" y="3"/>
                    <a:pt x="28" y="2"/>
                  </a:cubicBezTo>
                  <a:cubicBezTo>
                    <a:pt x="27" y="1"/>
                    <a:pt x="25" y="0"/>
                    <a:pt x="24" y="1"/>
                  </a:cubicBezTo>
                  <a:cubicBezTo>
                    <a:pt x="7" y="13"/>
                    <a:pt x="0" y="35"/>
                    <a:pt x="6" y="57"/>
                  </a:cubicBezTo>
                  <a:cubicBezTo>
                    <a:pt x="6" y="57"/>
                    <a:pt x="13" y="80"/>
                    <a:pt x="13" y="117"/>
                  </a:cubicBezTo>
                  <a:cubicBezTo>
                    <a:pt x="13" y="119"/>
                    <a:pt x="14" y="121"/>
                    <a:pt x="16" y="121"/>
                  </a:cubicBezTo>
                  <a:cubicBezTo>
                    <a:pt x="18" y="121"/>
                    <a:pt x="19" y="119"/>
                    <a:pt x="19" y="117"/>
                  </a:cubicBezTo>
                  <a:cubicBezTo>
                    <a:pt x="19" y="80"/>
                    <a:pt x="13" y="56"/>
                    <a:pt x="12" y="55"/>
                  </a:cubicBezTo>
                  <a:cubicBezTo>
                    <a:pt x="7" y="36"/>
                    <a:pt x="13" y="17"/>
                    <a:pt x="28" y="6"/>
                  </a:cubicBezTo>
                  <a:close/>
                  <a:moveTo>
                    <a:pt x="28" y="6"/>
                  </a:moveTo>
                  <a:cubicBezTo>
                    <a:pt x="28" y="6"/>
                    <a:pt x="28" y="6"/>
                    <a:pt x="28"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1"/>
            <p:cNvSpPr>
              <a:spLocks noEditPoints="1"/>
            </p:cNvSpPr>
            <p:nvPr/>
          </p:nvSpPr>
          <p:spPr bwMode="auto">
            <a:xfrm>
              <a:off x="6215" y="3380"/>
              <a:ext cx="13" cy="64"/>
            </a:xfrm>
            <a:custGeom>
              <a:avLst/>
              <a:gdLst>
                <a:gd name="T0" fmla="*/ 6 w 7"/>
                <a:gd name="T1" fmla="*/ 3 h 32"/>
                <a:gd name="T2" fmla="*/ 3 w 7"/>
                <a:gd name="T3" fmla="*/ 0 h 32"/>
                <a:gd name="T4" fmla="*/ 3 w 7"/>
                <a:gd name="T5" fmla="*/ 0 h 32"/>
                <a:gd name="T6" fmla="*/ 0 w 7"/>
                <a:gd name="T7" fmla="*/ 3 h 32"/>
                <a:gd name="T8" fmla="*/ 0 w 7"/>
                <a:gd name="T9" fmla="*/ 13 h 32"/>
                <a:gd name="T10" fmla="*/ 0 w 7"/>
                <a:gd name="T11" fmla="*/ 28 h 32"/>
                <a:gd name="T12" fmla="*/ 3 w 7"/>
                <a:gd name="T13" fmla="*/ 32 h 32"/>
                <a:gd name="T14" fmla="*/ 3 w 7"/>
                <a:gd name="T15" fmla="*/ 32 h 32"/>
                <a:gd name="T16" fmla="*/ 6 w 7"/>
                <a:gd name="T17" fmla="*/ 29 h 32"/>
                <a:gd name="T18" fmla="*/ 6 w 7"/>
                <a:gd name="T19" fmla="*/ 12 h 32"/>
                <a:gd name="T20" fmla="*/ 6 w 7"/>
                <a:gd name="T21" fmla="*/ 3 h 32"/>
                <a:gd name="T22" fmla="*/ 6 w 7"/>
                <a:gd name="T23" fmla="*/ 3 h 32"/>
                <a:gd name="T24" fmla="*/ 6 w 7"/>
                <a:gd name="T25"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32">
                  <a:moveTo>
                    <a:pt x="6" y="3"/>
                  </a:moveTo>
                  <a:cubicBezTo>
                    <a:pt x="6" y="1"/>
                    <a:pt x="5" y="0"/>
                    <a:pt x="3" y="0"/>
                  </a:cubicBezTo>
                  <a:cubicBezTo>
                    <a:pt x="3" y="0"/>
                    <a:pt x="3" y="0"/>
                    <a:pt x="3" y="0"/>
                  </a:cubicBezTo>
                  <a:cubicBezTo>
                    <a:pt x="1" y="0"/>
                    <a:pt x="0" y="1"/>
                    <a:pt x="0" y="3"/>
                  </a:cubicBezTo>
                  <a:cubicBezTo>
                    <a:pt x="0" y="5"/>
                    <a:pt x="0" y="9"/>
                    <a:pt x="0" y="13"/>
                  </a:cubicBezTo>
                  <a:cubicBezTo>
                    <a:pt x="0" y="18"/>
                    <a:pt x="0" y="24"/>
                    <a:pt x="0" y="28"/>
                  </a:cubicBezTo>
                  <a:cubicBezTo>
                    <a:pt x="0" y="30"/>
                    <a:pt x="1" y="32"/>
                    <a:pt x="3" y="32"/>
                  </a:cubicBezTo>
                  <a:cubicBezTo>
                    <a:pt x="3" y="32"/>
                    <a:pt x="3" y="32"/>
                    <a:pt x="3" y="32"/>
                  </a:cubicBezTo>
                  <a:cubicBezTo>
                    <a:pt x="5" y="32"/>
                    <a:pt x="6" y="30"/>
                    <a:pt x="6" y="29"/>
                  </a:cubicBezTo>
                  <a:cubicBezTo>
                    <a:pt x="7" y="24"/>
                    <a:pt x="6" y="18"/>
                    <a:pt x="6" y="12"/>
                  </a:cubicBezTo>
                  <a:cubicBezTo>
                    <a:pt x="6" y="9"/>
                    <a:pt x="6" y="5"/>
                    <a:pt x="6" y="3"/>
                  </a:cubicBezTo>
                  <a:close/>
                  <a:moveTo>
                    <a:pt x="6" y="3"/>
                  </a:moveTo>
                  <a:cubicBezTo>
                    <a:pt x="6" y="3"/>
                    <a:pt x="6" y="3"/>
                    <a:pt x="6"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2"/>
            <p:cNvSpPr>
              <a:spLocks noEditPoints="1"/>
            </p:cNvSpPr>
            <p:nvPr/>
          </p:nvSpPr>
          <p:spPr bwMode="auto">
            <a:xfrm>
              <a:off x="6112" y="3199"/>
              <a:ext cx="116" cy="245"/>
            </a:xfrm>
            <a:custGeom>
              <a:avLst/>
              <a:gdLst>
                <a:gd name="T0" fmla="*/ 28 w 61"/>
                <a:gd name="T1" fmla="*/ 0 h 122"/>
                <a:gd name="T2" fmla="*/ 19 w 61"/>
                <a:gd name="T3" fmla="*/ 2 h 122"/>
                <a:gd name="T4" fmla="*/ 4 w 61"/>
                <a:gd name="T5" fmla="*/ 35 h 122"/>
                <a:gd name="T6" fmla="*/ 9 w 61"/>
                <a:gd name="T7" fmla="*/ 118 h 122"/>
                <a:gd name="T8" fmla="*/ 12 w 61"/>
                <a:gd name="T9" fmla="*/ 122 h 122"/>
                <a:gd name="T10" fmla="*/ 15 w 61"/>
                <a:gd name="T11" fmla="*/ 118 h 122"/>
                <a:gd name="T12" fmla="*/ 11 w 61"/>
                <a:gd name="T13" fmla="*/ 33 h 122"/>
                <a:gd name="T14" fmla="*/ 21 w 61"/>
                <a:gd name="T15" fmla="*/ 8 h 122"/>
                <a:gd name="T16" fmla="*/ 28 w 61"/>
                <a:gd name="T17" fmla="*/ 6 h 122"/>
                <a:gd name="T18" fmla="*/ 46 w 61"/>
                <a:gd name="T19" fmla="*/ 18 h 122"/>
                <a:gd name="T20" fmla="*/ 54 w 61"/>
                <a:gd name="T21" fmla="*/ 77 h 122"/>
                <a:gd name="T22" fmla="*/ 58 w 61"/>
                <a:gd name="T23" fmla="*/ 80 h 122"/>
                <a:gd name="T24" fmla="*/ 58 w 61"/>
                <a:gd name="T25" fmla="*/ 80 h 122"/>
                <a:gd name="T26" fmla="*/ 61 w 61"/>
                <a:gd name="T27" fmla="*/ 77 h 122"/>
                <a:gd name="T28" fmla="*/ 52 w 61"/>
                <a:gd name="T29" fmla="*/ 16 h 122"/>
                <a:gd name="T30" fmla="*/ 28 w 61"/>
                <a:gd name="T31" fmla="*/ 0 h 122"/>
                <a:gd name="T32" fmla="*/ 28 w 61"/>
                <a:gd name="T33" fmla="*/ 0 h 122"/>
                <a:gd name="T34" fmla="*/ 28 w 61"/>
                <a:gd name="T35"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122">
                  <a:moveTo>
                    <a:pt x="28" y="0"/>
                  </a:moveTo>
                  <a:cubicBezTo>
                    <a:pt x="25" y="0"/>
                    <a:pt x="22" y="1"/>
                    <a:pt x="19" y="2"/>
                  </a:cubicBezTo>
                  <a:cubicBezTo>
                    <a:pt x="6" y="7"/>
                    <a:pt x="0" y="21"/>
                    <a:pt x="4" y="35"/>
                  </a:cubicBezTo>
                  <a:cubicBezTo>
                    <a:pt x="7" y="42"/>
                    <a:pt x="9" y="80"/>
                    <a:pt x="9" y="118"/>
                  </a:cubicBezTo>
                  <a:cubicBezTo>
                    <a:pt x="9" y="120"/>
                    <a:pt x="10" y="122"/>
                    <a:pt x="12" y="122"/>
                  </a:cubicBezTo>
                  <a:cubicBezTo>
                    <a:pt x="14" y="122"/>
                    <a:pt x="15" y="120"/>
                    <a:pt x="15" y="118"/>
                  </a:cubicBezTo>
                  <a:cubicBezTo>
                    <a:pt x="15" y="84"/>
                    <a:pt x="14" y="42"/>
                    <a:pt x="11" y="33"/>
                  </a:cubicBezTo>
                  <a:cubicBezTo>
                    <a:pt x="7" y="22"/>
                    <a:pt x="12" y="12"/>
                    <a:pt x="21" y="8"/>
                  </a:cubicBezTo>
                  <a:cubicBezTo>
                    <a:pt x="23" y="7"/>
                    <a:pt x="26" y="6"/>
                    <a:pt x="28" y="6"/>
                  </a:cubicBezTo>
                  <a:cubicBezTo>
                    <a:pt x="36" y="6"/>
                    <a:pt x="43" y="11"/>
                    <a:pt x="46" y="18"/>
                  </a:cubicBezTo>
                  <a:cubicBezTo>
                    <a:pt x="52" y="32"/>
                    <a:pt x="54" y="58"/>
                    <a:pt x="54" y="77"/>
                  </a:cubicBezTo>
                  <a:cubicBezTo>
                    <a:pt x="54" y="79"/>
                    <a:pt x="56" y="80"/>
                    <a:pt x="58" y="80"/>
                  </a:cubicBezTo>
                  <a:cubicBezTo>
                    <a:pt x="58" y="80"/>
                    <a:pt x="58" y="80"/>
                    <a:pt x="58" y="80"/>
                  </a:cubicBezTo>
                  <a:cubicBezTo>
                    <a:pt x="59" y="80"/>
                    <a:pt x="61" y="78"/>
                    <a:pt x="61" y="77"/>
                  </a:cubicBezTo>
                  <a:cubicBezTo>
                    <a:pt x="60" y="57"/>
                    <a:pt x="58" y="31"/>
                    <a:pt x="52" y="16"/>
                  </a:cubicBezTo>
                  <a:cubicBezTo>
                    <a:pt x="48" y="6"/>
                    <a:pt x="39" y="0"/>
                    <a:pt x="28" y="0"/>
                  </a:cubicBezTo>
                  <a:close/>
                  <a:moveTo>
                    <a:pt x="28" y="0"/>
                  </a:moveTo>
                  <a:cubicBezTo>
                    <a:pt x="28" y="0"/>
                    <a:pt x="28" y="0"/>
                    <a:pt x="2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 presetClass="entr" presetSubtype="8" fill="hold" grpId="0" nodeType="afterEffect" p14:presetBounceEnd="67000">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14:bounceEnd="67000">
                                          <p:cBhvr additive="base">
                                            <p:cTn id="13" dur="2000" fill="hold"/>
                                            <p:tgtEl>
                                              <p:spTgt spid="7"/>
                                            </p:tgtEl>
                                            <p:attrNameLst>
                                              <p:attrName>ppt_x</p:attrName>
                                            </p:attrNameLst>
                                          </p:cBhvr>
                                          <p:tavLst>
                                            <p:tav tm="0">
                                              <p:val>
                                                <p:strVal val="0-#ppt_w/2"/>
                                              </p:val>
                                            </p:tav>
                                            <p:tav tm="100000">
                                              <p:val>
                                                <p:strVal val="#ppt_x"/>
                                              </p:val>
                                            </p:tav>
                                          </p:tavLst>
                                        </p:anim>
                                        <p:anim calcmode="lin" valueType="num" p14:bounceEnd="67000">
                                          <p:cBhvr additive="base">
                                            <p:cTn id="14" dur="2000" fill="hold"/>
                                            <p:tgtEl>
                                              <p:spTgt spid="7"/>
                                            </p:tgtEl>
                                            <p:attrNameLst>
                                              <p:attrName>ppt_y</p:attrName>
                                            </p:attrNameLst>
                                          </p:cBhvr>
                                          <p:tavLst>
                                            <p:tav tm="0">
                                              <p:val>
                                                <p:strVal val="#ppt_y"/>
                                              </p:val>
                                            </p:tav>
                                            <p:tav tm="100000">
                                              <p:val>
                                                <p:strVal val="#ppt_y"/>
                                              </p:val>
                                            </p:tav>
                                          </p:tavLst>
                                        </p:anim>
                                      </p:childTnLst>
                                    </p:cTn>
                                  </p:par>
                                  <p:par>
                                    <p:cTn id="15" presetID="49" presetClass="entr" presetSubtype="0" decel="10000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 calcmode="lin" valueType="num">
                                          <p:cBhvr>
                                            <p:cTn id="19" dur="500" fill="hold"/>
                                            <p:tgtEl>
                                              <p:spTgt spid="35"/>
                                            </p:tgtEl>
                                            <p:attrNameLst>
                                              <p:attrName>style.rotation</p:attrName>
                                            </p:attrNameLst>
                                          </p:cBhvr>
                                          <p:tavLst>
                                            <p:tav tm="0">
                                              <p:val>
                                                <p:fltVal val="360"/>
                                              </p:val>
                                            </p:tav>
                                            <p:tav tm="100000">
                                              <p:val>
                                                <p:fltVal val="0"/>
                                              </p:val>
                                            </p:tav>
                                          </p:tavLst>
                                        </p:anim>
                                        <p:animEffect transition="in" filter="fade">
                                          <p:cBhvr>
                                            <p:cTn id="20" dur="500"/>
                                            <p:tgtEl>
                                              <p:spTgt spid="35"/>
                                            </p:tgtEl>
                                          </p:cBhvr>
                                        </p:animEffect>
                                      </p:childTnLst>
                                    </p:cTn>
                                  </p:par>
                                </p:childTnLst>
                              </p:cTn>
                            </p:par>
                            <p:par>
                              <p:cTn id="21" fill="hold">
                                <p:stCondLst>
                                  <p:cond delay="3000"/>
                                </p:stCondLst>
                                <p:childTnLst>
                                  <p:par>
                                    <p:cTn id="22" presetID="53" presetClass="entr" presetSubtype="16"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p:cTn id="30" dur="1000" fill="hold"/>
                                            <p:tgtEl>
                                              <p:spTgt spid="38"/>
                                            </p:tgtEl>
                                            <p:attrNameLst>
                                              <p:attrName>ppt_w</p:attrName>
                                            </p:attrNameLst>
                                          </p:cBhvr>
                                          <p:tavLst>
                                            <p:tav tm="0">
                                              <p:val>
                                                <p:fltVal val="0"/>
                                              </p:val>
                                            </p:tav>
                                            <p:tav tm="100000">
                                              <p:val>
                                                <p:strVal val="#ppt_w"/>
                                              </p:val>
                                            </p:tav>
                                          </p:tavLst>
                                        </p:anim>
                                        <p:anim calcmode="lin" valueType="num">
                                          <p:cBhvr>
                                            <p:cTn id="31" dur="1000" fill="hold"/>
                                            <p:tgtEl>
                                              <p:spTgt spid="38"/>
                                            </p:tgtEl>
                                            <p:attrNameLst>
                                              <p:attrName>ppt_h</p:attrName>
                                            </p:attrNameLst>
                                          </p:cBhvr>
                                          <p:tavLst>
                                            <p:tav tm="0">
                                              <p:val>
                                                <p:fltVal val="0"/>
                                              </p:val>
                                            </p:tav>
                                            <p:tav tm="100000">
                                              <p:val>
                                                <p:strVal val="#ppt_h"/>
                                              </p:val>
                                            </p:tav>
                                          </p:tavLst>
                                        </p:anim>
                                        <p:animEffect transition="in" filter="fade">
                                          <p:cBhvr>
                                            <p:cTn id="32" dur="1000"/>
                                            <p:tgtEl>
                                              <p:spTgt spid="38"/>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9">
                                                <p:txEl>
                                                  <p:pRg st="0" end="0"/>
                                                </p:txEl>
                                              </p:spTgt>
                                            </p:tgtEl>
                                            <p:attrNameLst>
                                              <p:attrName>style.visibility</p:attrName>
                                            </p:attrNameLst>
                                          </p:cBhvr>
                                          <p:to>
                                            <p:strVal val="visible"/>
                                          </p:to>
                                        </p:set>
                                        <p:anim calcmode="lin" valueType="num">
                                          <p:cBhvr>
                                            <p:cTn id="35" dur="1250" fill="hold"/>
                                            <p:tgtEl>
                                              <p:spTgt spid="39">
                                                <p:txEl>
                                                  <p:pRg st="0" end="0"/>
                                                </p:txEl>
                                              </p:spTgt>
                                            </p:tgtEl>
                                            <p:attrNameLst>
                                              <p:attrName>ppt_w</p:attrName>
                                            </p:attrNameLst>
                                          </p:cBhvr>
                                          <p:tavLst>
                                            <p:tav tm="0">
                                              <p:val>
                                                <p:fltVal val="0"/>
                                              </p:val>
                                            </p:tav>
                                            <p:tav tm="100000">
                                              <p:val>
                                                <p:strVal val="#ppt_w"/>
                                              </p:val>
                                            </p:tav>
                                          </p:tavLst>
                                        </p:anim>
                                        <p:anim calcmode="lin" valueType="num">
                                          <p:cBhvr>
                                            <p:cTn id="36" dur="1250" fill="hold"/>
                                            <p:tgtEl>
                                              <p:spTgt spid="39">
                                                <p:txEl>
                                                  <p:pRg st="0" end="0"/>
                                                </p:txEl>
                                              </p:spTgt>
                                            </p:tgtEl>
                                            <p:attrNameLst>
                                              <p:attrName>ppt_h</p:attrName>
                                            </p:attrNameLst>
                                          </p:cBhvr>
                                          <p:tavLst>
                                            <p:tav tm="0">
                                              <p:val>
                                                <p:fltVal val="0"/>
                                              </p:val>
                                            </p:tav>
                                            <p:tav tm="100000">
                                              <p:val>
                                                <p:strVal val="#ppt_h"/>
                                              </p:val>
                                            </p:tav>
                                          </p:tavLst>
                                        </p:anim>
                                        <p:animEffect transition="in" filter="fade">
                                          <p:cBhvr>
                                            <p:cTn id="37" dur="1250"/>
                                            <p:tgtEl>
                                              <p:spTgt spid="39">
                                                <p:txEl>
                                                  <p:pRg st="0" end="0"/>
                                                </p:txEl>
                                              </p:spTgt>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circle(in)">
                                          <p:cBhvr>
                                            <p:cTn id="40" dur="2000"/>
                                            <p:tgtEl>
                                              <p:spTgt spid="34"/>
                                            </p:tgtEl>
                                          </p:cBhvr>
                                        </p:animEffect>
                                      </p:childTnLst>
                                    </p:cTn>
                                  </p:par>
                                </p:childTnLst>
                              </p:cTn>
                            </p:par>
                            <p:par>
                              <p:cTn id="41" fill="hold">
                                <p:stCondLst>
                                  <p:cond delay="4500"/>
                                </p:stCondLst>
                                <p:childTnLst>
                                  <p:par>
                                    <p:cTn id="42" presetID="53" presetClass="entr" presetSubtype="16" fill="hold" grpId="0" nodeType="afterEffect">
                                      <p:stCondLst>
                                        <p:cond delay="0"/>
                                      </p:stCondLst>
                                      <p:iterate type="lt">
                                        <p:tmPct val="10000"/>
                                      </p:iterate>
                                      <p:childTnLst>
                                        <p:set>
                                          <p:cBhvr>
                                            <p:cTn id="43" dur="1" fill="hold">
                                              <p:stCondLst>
                                                <p:cond delay="0"/>
                                              </p:stCondLst>
                                            </p:cTn>
                                            <p:tgtEl>
                                              <p:spTgt spid="49"/>
                                            </p:tgtEl>
                                            <p:attrNameLst>
                                              <p:attrName>style.visibility</p:attrName>
                                            </p:attrNameLst>
                                          </p:cBhvr>
                                          <p:to>
                                            <p:strVal val="visible"/>
                                          </p:to>
                                        </p:set>
                                        <p:anim calcmode="lin" valueType="num">
                                          <p:cBhvr>
                                            <p:cTn id="44" dur="500" fill="hold"/>
                                            <p:tgtEl>
                                              <p:spTgt spid="49"/>
                                            </p:tgtEl>
                                            <p:attrNameLst>
                                              <p:attrName>ppt_w</p:attrName>
                                            </p:attrNameLst>
                                          </p:cBhvr>
                                          <p:tavLst>
                                            <p:tav tm="0">
                                              <p:val>
                                                <p:fltVal val="0"/>
                                              </p:val>
                                            </p:tav>
                                            <p:tav tm="100000">
                                              <p:val>
                                                <p:strVal val="#ppt_w"/>
                                              </p:val>
                                            </p:tav>
                                          </p:tavLst>
                                        </p:anim>
                                        <p:anim calcmode="lin" valueType="num">
                                          <p:cBhvr>
                                            <p:cTn id="45" dur="500" fill="hold"/>
                                            <p:tgtEl>
                                              <p:spTgt spid="49"/>
                                            </p:tgtEl>
                                            <p:attrNameLst>
                                              <p:attrName>ppt_h</p:attrName>
                                            </p:attrNameLst>
                                          </p:cBhvr>
                                          <p:tavLst>
                                            <p:tav tm="0">
                                              <p:val>
                                                <p:fltVal val="0"/>
                                              </p:val>
                                            </p:tav>
                                            <p:tav tm="100000">
                                              <p:val>
                                                <p:strVal val="#ppt_h"/>
                                              </p:val>
                                            </p:tav>
                                          </p:tavLst>
                                        </p:anim>
                                        <p:animEffect transition="in" filter="fade">
                                          <p:cBhvr>
                                            <p:cTn id="46" dur="500"/>
                                            <p:tgtEl>
                                              <p:spTgt spid="49"/>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fade">
                                          <p:cBhvr>
                                            <p:cTn id="50" dur="1000"/>
                                            <p:tgtEl>
                                              <p:spTgt spid="50"/>
                                            </p:tgtEl>
                                          </p:cBhvr>
                                        </p:animEffect>
                                        <p:anim calcmode="lin" valueType="num">
                                          <p:cBhvr>
                                            <p:cTn id="51" dur="1000" fill="hold"/>
                                            <p:tgtEl>
                                              <p:spTgt spid="50"/>
                                            </p:tgtEl>
                                            <p:attrNameLst>
                                              <p:attrName>ppt_x</p:attrName>
                                            </p:attrNameLst>
                                          </p:cBhvr>
                                          <p:tavLst>
                                            <p:tav tm="0">
                                              <p:val>
                                                <p:strVal val="#ppt_x"/>
                                              </p:val>
                                            </p:tav>
                                            <p:tav tm="100000">
                                              <p:val>
                                                <p:strVal val="#ppt_x"/>
                                              </p:val>
                                            </p:tav>
                                          </p:tavLst>
                                        </p:anim>
                                        <p:anim calcmode="lin" valueType="num">
                                          <p:cBhvr>
                                            <p:cTn id="52" dur="1000" fill="hold"/>
                                            <p:tgtEl>
                                              <p:spTgt spid="50"/>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4" fill="hold" grpId="0" nodeType="afterEffect">
                                      <p:stCondLst>
                                        <p:cond delay="0"/>
                                      </p:stCondLst>
                                      <p:childTnLst>
                                        <p:set>
                                          <p:cBhvr>
                                            <p:cTn id="55" dur="1" fill="hold">
                                              <p:stCondLst>
                                                <p:cond delay="0"/>
                                              </p:stCondLst>
                                            </p:cTn>
                                            <p:tgtEl>
                                              <p:spTgt spid="46"/>
                                            </p:tgtEl>
                                            <p:attrNameLst>
                                              <p:attrName>style.visibility</p:attrName>
                                            </p:attrNameLst>
                                          </p:cBhvr>
                                          <p:to>
                                            <p:strVal val="visible"/>
                                          </p:to>
                                        </p:set>
                                        <p:anim calcmode="lin" valueType="num">
                                          <p:cBhvr additive="base">
                                            <p:cTn id="56" dur="500" fill="hold"/>
                                            <p:tgtEl>
                                              <p:spTgt spid="46"/>
                                            </p:tgtEl>
                                            <p:attrNameLst>
                                              <p:attrName>ppt_x</p:attrName>
                                            </p:attrNameLst>
                                          </p:cBhvr>
                                          <p:tavLst>
                                            <p:tav tm="0">
                                              <p:val>
                                                <p:strVal val="#ppt_x"/>
                                              </p:val>
                                            </p:tav>
                                            <p:tav tm="100000">
                                              <p:val>
                                                <p:strVal val="#ppt_x"/>
                                              </p:val>
                                            </p:tav>
                                          </p:tavLst>
                                        </p:anim>
                                        <p:anim calcmode="lin" valueType="num">
                                          <p:cBhvr additive="base">
                                            <p:cTn id="57" dur="500" fill="hold"/>
                                            <p:tgtEl>
                                              <p:spTgt spid="46"/>
                                            </p:tgtEl>
                                            <p:attrNameLst>
                                              <p:attrName>ppt_y</p:attrName>
                                            </p:attrNameLst>
                                          </p:cBhvr>
                                          <p:tavLst>
                                            <p:tav tm="0">
                                              <p:val>
                                                <p:strVal val="1+#ppt_h/2"/>
                                              </p:val>
                                            </p:tav>
                                            <p:tav tm="100000">
                                              <p:val>
                                                <p:strVal val="#ppt_y"/>
                                              </p:val>
                                            </p:tav>
                                          </p:tavLst>
                                        </p:anim>
                                      </p:childTnLst>
                                    </p:cTn>
                                  </p:par>
                                </p:childTnLst>
                              </p:cTn>
                            </p:par>
                            <p:par>
                              <p:cTn id="58" fill="hold">
                                <p:stCondLst>
                                  <p:cond delay="7000"/>
                                </p:stCondLst>
                                <p:childTnLst>
                                  <p:par>
                                    <p:cTn id="59" presetID="22" presetClass="entr" presetSubtype="8"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7500"/>
                                </p:stCondLst>
                                <p:childTnLst>
                                  <p:par>
                                    <p:cTn id="63" presetID="22" presetClass="entr" presetSubtype="8"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wipe(left)">
                                          <p:cBhvr>
                                            <p:cTn id="65" dur="500"/>
                                            <p:tgtEl>
                                              <p:spTgt spid="41"/>
                                            </p:tgtEl>
                                          </p:cBhvr>
                                        </p:animEffect>
                                      </p:childTnLst>
                                    </p:cTn>
                                  </p:par>
                                </p:childTnLst>
                              </p:cTn>
                            </p:par>
                            <p:par>
                              <p:cTn id="66" fill="hold">
                                <p:stCondLst>
                                  <p:cond delay="8000"/>
                                </p:stCondLst>
                                <p:childTnLst>
                                  <p:par>
                                    <p:cTn id="67" presetID="2" presetClass="entr" presetSubtype="4" fill="hold" grpId="0" nodeType="afterEffect">
                                      <p:stCondLst>
                                        <p:cond delay="0"/>
                                      </p:st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500" fill="hold"/>
                                            <p:tgtEl>
                                              <p:spTgt spid="47"/>
                                            </p:tgtEl>
                                            <p:attrNameLst>
                                              <p:attrName>ppt_x</p:attrName>
                                            </p:attrNameLst>
                                          </p:cBhvr>
                                          <p:tavLst>
                                            <p:tav tm="0">
                                              <p:val>
                                                <p:strVal val="#ppt_x"/>
                                              </p:val>
                                            </p:tav>
                                            <p:tav tm="100000">
                                              <p:val>
                                                <p:strVal val="#ppt_x"/>
                                              </p:val>
                                            </p:tav>
                                          </p:tavLst>
                                        </p:anim>
                                        <p:anim calcmode="lin" valueType="num">
                                          <p:cBhvr additive="base">
                                            <p:cTn id="70" dur="500" fill="hold"/>
                                            <p:tgtEl>
                                              <p:spTgt spid="47"/>
                                            </p:tgtEl>
                                            <p:attrNameLst>
                                              <p:attrName>ppt_y</p:attrName>
                                            </p:attrNameLst>
                                          </p:cBhvr>
                                          <p:tavLst>
                                            <p:tav tm="0">
                                              <p:val>
                                                <p:strVal val="1+#ppt_h/2"/>
                                              </p:val>
                                            </p:tav>
                                            <p:tav tm="100000">
                                              <p:val>
                                                <p:strVal val="#ppt_y"/>
                                              </p:val>
                                            </p:tav>
                                          </p:tavLst>
                                        </p:anim>
                                      </p:childTnLst>
                                    </p:cTn>
                                  </p:par>
                                </p:childTnLst>
                              </p:cTn>
                            </p:par>
                            <p:par>
                              <p:cTn id="71" fill="hold">
                                <p:stCondLst>
                                  <p:cond delay="8500"/>
                                </p:stCondLst>
                                <p:childTnLst>
                                  <p:par>
                                    <p:cTn id="72" presetID="22" presetClass="entr" presetSubtype="8"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wipe(left)">
                                          <p:cBhvr>
                                            <p:cTn id="74" dur="500"/>
                                            <p:tgtEl>
                                              <p:spTgt spid="42"/>
                                            </p:tgtEl>
                                          </p:cBhvr>
                                        </p:animEffect>
                                      </p:childTnLst>
                                    </p:cTn>
                                  </p:par>
                                </p:childTnLst>
                              </p:cTn>
                            </p:par>
                            <p:par>
                              <p:cTn id="75" fill="hold">
                                <p:stCondLst>
                                  <p:cond delay="9000"/>
                                </p:stCondLst>
                                <p:childTnLst>
                                  <p:par>
                                    <p:cTn id="76" presetID="22" presetClass="entr" presetSubtype="8" fill="hold" grpId="0" nodeType="after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wipe(left)">
                                          <p:cBhvr>
                                            <p:cTn id="78" dur="500"/>
                                            <p:tgtEl>
                                              <p:spTgt spid="44"/>
                                            </p:tgtEl>
                                          </p:cBhvr>
                                        </p:animEffect>
                                      </p:childTnLst>
                                    </p:cTn>
                                  </p:par>
                                </p:childTnLst>
                              </p:cTn>
                            </p:par>
                            <p:par>
                              <p:cTn id="79" fill="hold">
                                <p:stCondLst>
                                  <p:cond delay="9500"/>
                                </p:stCondLst>
                                <p:childTnLst>
                                  <p:par>
                                    <p:cTn id="80" presetID="2" presetClass="entr" presetSubtype="4" fill="hold" grpId="0" nodeType="afterEffect">
                                      <p:stCondLst>
                                        <p:cond delay="0"/>
                                      </p:stCondLst>
                                      <p:childTnLst>
                                        <p:set>
                                          <p:cBhvr>
                                            <p:cTn id="81" dur="1" fill="hold">
                                              <p:stCondLst>
                                                <p:cond delay="0"/>
                                              </p:stCondLst>
                                            </p:cTn>
                                            <p:tgtEl>
                                              <p:spTgt spid="48"/>
                                            </p:tgtEl>
                                            <p:attrNameLst>
                                              <p:attrName>style.visibility</p:attrName>
                                            </p:attrNameLst>
                                          </p:cBhvr>
                                          <p:to>
                                            <p:strVal val="visible"/>
                                          </p:to>
                                        </p:set>
                                        <p:anim calcmode="lin" valueType="num">
                                          <p:cBhvr additive="base">
                                            <p:cTn id="82" dur="500" fill="hold"/>
                                            <p:tgtEl>
                                              <p:spTgt spid="48"/>
                                            </p:tgtEl>
                                            <p:attrNameLst>
                                              <p:attrName>ppt_x</p:attrName>
                                            </p:attrNameLst>
                                          </p:cBhvr>
                                          <p:tavLst>
                                            <p:tav tm="0">
                                              <p:val>
                                                <p:strVal val="#ppt_x"/>
                                              </p:val>
                                            </p:tav>
                                            <p:tav tm="100000">
                                              <p:val>
                                                <p:strVal val="#ppt_x"/>
                                              </p:val>
                                            </p:tav>
                                          </p:tavLst>
                                        </p:anim>
                                        <p:anim calcmode="lin" valueType="num">
                                          <p:cBhvr additive="base">
                                            <p:cTn id="83" dur="500" fill="hold"/>
                                            <p:tgtEl>
                                              <p:spTgt spid="48"/>
                                            </p:tgtEl>
                                            <p:attrNameLst>
                                              <p:attrName>ppt_y</p:attrName>
                                            </p:attrNameLst>
                                          </p:cBhvr>
                                          <p:tavLst>
                                            <p:tav tm="0">
                                              <p:val>
                                                <p:strVal val="1+#ppt_h/2"/>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wipe(left)">
                                          <p:cBhvr>
                                            <p:cTn id="87" dur="500"/>
                                            <p:tgtEl>
                                              <p:spTgt spid="43"/>
                                            </p:tgtEl>
                                          </p:cBhvr>
                                        </p:animEffect>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4" grpId="0" animBg="1"/>
          <p:bldP spid="38" grpId="0"/>
          <p:bldP spid="39" grpId="0" build="p"/>
          <p:bldP spid="40" grpId="0" animBg="1"/>
          <p:bldP spid="41" grpId="0" animBg="1"/>
          <p:bldP spid="42" grpId="0" animBg="1"/>
          <p:bldP spid="43" grpId="0" animBg="1"/>
          <p:bldP spid="44" grpId="0" animBg="1"/>
          <p:bldP spid="45" grpId="0" animBg="1"/>
          <p:bldP spid="46" grpId="0"/>
          <p:bldP spid="47" grpId="0"/>
          <p:bldP spid="48" grpId="0"/>
          <p:bldP spid="49" grpId="0"/>
          <p:bldP spid="5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0-#ppt_w/2"/>
                                              </p:val>
                                            </p:tav>
                                            <p:tav tm="100000">
                                              <p:val>
                                                <p:strVal val="#ppt_x"/>
                                              </p:val>
                                            </p:tav>
                                          </p:tavLst>
                                        </p:anim>
                                        <p:anim calcmode="lin" valueType="num">
                                          <p:cBhvr additive="base">
                                            <p:cTn id="14" dur="2000" fill="hold"/>
                                            <p:tgtEl>
                                              <p:spTgt spid="7"/>
                                            </p:tgtEl>
                                            <p:attrNameLst>
                                              <p:attrName>ppt_y</p:attrName>
                                            </p:attrNameLst>
                                          </p:cBhvr>
                                          <p:tavLst>
                                            <p:tav tm="0">
                                              <p:val>
                                                <p:strVal val="#ppt_y"/>
                                              </p:val>
                                            </p:tav>
                                            <p:tav tm="100000">
                                              <p:val>
                                                <p:strVal val="#ppt_y"/>
                                              </p:val>
                                            </p:tav>
                                          </p:tavLst>
                                        </p:anim>
                                      </p:childTnLst>
                                    </p:cTn>
                                  </p:par>
                                  <p:par>
                                    <p:cTn id="15" presetID="49" presetClass="entr" presetSubtype="0" decel="10000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 calcmode="lin" valueType="num">
                                          <p:cBhvr>
                                            <p:cTn id="19" dur="500" fill="hold"/>
                                            <p:tgtEl>
                                              <p:spTgt spid="35"/>
                                            </p:tgtEl>
                                            <p:attrNameLst>
                                              <p:attrName>style.rotation</p:attrName>
                                            </p:attrNameLst>
                                          </p:cBhvr>
                                          <p:tavLst>
                                            <p:tav tm="0">
                                              <p:val>
                                                <p:fltVal val="360"/>
                                              </p:val>
                                            </p:tav>
                                            <p:tav tm="100000">
                                              <p:val>
                                                <p:fltVal val="0"/>
                                              </p:val>
                                            </p:tav>
                                          </p:tavLst>
                                        </p:anim>
                                        <p:animEffect transition="in" filter="fade">
                                          <p:cBhvr>
                                            <p:cTn id="20" dur="500"/>
                                            <p:tgtEl>
                                              <p:spTgt spid="35"/>
                                            </p:tgtEl>
                                          </p:cBhvr>
                                        </p:animEffect>
                                      </p:childTnLst>
                                    </p:cTn>
                                  </p:par>
                                </p:childTnLst>
                              </p:cTn>
                            </p:par>
                            <p:par>
                              <p:cTn id="21" fill="hold">
                                <p:stCondLst>
                                  <p:cond delay="3000"/>
                                </p:stCondLst>
                                <p:childTnLst>
                                  <p:par>
                                    <p:cTn id="22" presetID="53" presetClass="entr" presetSubtype="16"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p:cTn id="30" dur="1000" fill="hold"/>
                                            <p:tgtEl>
                                              <p:spTgt spid="38"/>
                                            </p:tgtEl>
                                            <p:attrNameLst>
                                              <p:attrName>ppt_w</p:attrName>
                                            </p:attrNameLst>
                                          </p:cBhvr>
                                          <p:tavLst>
                                            <p:tav tm="0">
                                              <p:val>
                                                <p:fltVal val="0"/>
                                              </p:val>
                                            </p:tav>
                                            <p:tav tm="100000">
                                              <p:val>
                                                <p:strVal val="#ppt_w"/>
                                              </p:val>
                                            </p:tav>
                                          </p:tavLst>
                                        </p:anim>
                                        <p:anim calcmode="lin" valueType="num">
                                          <p:cBhvr>
                                            <p:cTn id="31" dur="1000" fill="hold"/>
                                            <p:tgtEl>
                                              <p:spTgt spid="38"/>
                                            </p:tgtEl>
                                            <p:attrNameLst>
                                              <p:attrName>ppt_h</p:attrName>
                                            </p:attrNameLst>
                                          </p:cBhvr>
                                          <p:tavLst>
                                            <p:tav tm="0">
                                              <p:val>
                                                <p:fltVal val="0"/>
                                              </p:val>
                                            </p:tav>
                                            <p:tav tm="100000">
                                              <p:val>
                                                <p:strVal val="#ppt_h"/>
                                              </p:val>
                                            </p:tav>
                                          </p:tavLst>
                                        </p:anim>
                                        <p:animEffect transition="in" filter="fade">
                                          <p:cBhvr>
                                            <p:cTn id="32" dur="1000"/>
                                            <p:tgtEl>
                                              <p:spTgt spid="38"/>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9">
                                                <p:txEl>
                                                  <p:pRg st="0" end="0"/>
                                                </p:txEl>
                                              </p:spTgt>
                                            </p:tgtEl>
                                            <p:attrNameLst>
                                              <p:attrName>style.visibility</p:attrName>
                                            </p:attrNameLst>
                                          </p:cBhvr>
                                          <p:to>
                                            <p:strVal val="visible"/>
                                          </p:to>
                                        </p:set>
                                        <p:anim calcmode="lin" valueType="num">
                                          <p:cBhvr>
                                            <p:cTn id="35" dur="1250" fill="hold"/>
                                            <p:tgtEl>
                                              <p:spTgt spid="39">
                                                <p:txEl>
                                                  <p:pRg st="0" end="0"/>
                                                </p:txEl>
                                              </p:spTgt>
                                            </p:tgtEl>
                                            <p:attrNameLst>
                                              <p:attrName>ppt_w</p:attrName>
                                            </p:attrNameLst>
                                          </p:cBhvr>
                                          <p:tavLst>
                                            <p:tav tm="0">
                                              <p:val>
                                                <p:fltVal val="0"/>
                                              </p:val>
                                            </p:tav>
                                            <p:tav tm="100000">
                                              <p:val>
                                                <p:strVal val="#ppt_w"/>
                                              </p:val>
                                            </p:tav>
                                          </p:tavLst>
                                        </p:anim>
                                        <p:anim calcmode="lin" valueType="num">
                                          <p:cBhvr>
                                            <p:cTn id="36" dur="1250" fill="hold"/>
                                            <p:tgtEl>
                                              <p:spTgt spid="39">
                                                <p:txEl>
                                                  <p:pRg st="0" end="0"/>
                                                </p:txEl>
                                              </p:spTgt>
                                            </p:tgtEl>
                                            <p:attrNameLst>
                                              <p:attrName>ppt_h</p:attrName>
                                            </p:attrNameLst>
                                          </p:cBhvr>
                                          <p:tavLst>
                                            <p:tav tm="0">
                                              <p:val>
                                                <p:fltVal val="0"/>
                                              </p:val>
                                            </p:tav>
                                            <p:tav tm="100000">
                                              <p:val>
                                                <p:strVal val="#ppt_h"/>
                                              </p:val>
                                            </p:tav>
                                          </p:tavLst>
                                        </p:anim>
                                        <p:animEffect transition="in" filter="fade">
                                          <p:cBhvr>
                                            <p:cTn id="37" dur="1250"/>
                                            <p:tgtEl>
                                              <p:spTgt spid="39">
                                                <p:txEl>
                                                  <p:pRg st="0" end="0"/>
                                                </p:txEl>
                                              </p:spTgt>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circle(in)">
                                          <p:cBhvr>
                                            <p:cTn id="40" dur="2000"/>
                                            <p:tgtEl>
                                              <p:spTgt spid="34"/>
                                            </p:tgtEl>
                                          </p:cBhvr>
                                        </p:animEffect>
                                      </p:childTnLst>
                                    </p:cTn>
                                  </p:par>
                                </p:childTnLst>
                              </p:cTn>
                            </p:par>
                            <p:par>
                              <p:cTn id="41" fill="hold">
                                <p:stCondLst>
                                  <p:cond delay="4500"/>
                                </p:stCondLst>
                                <p:childTnLst>
                                  <p:par>
                                    <p:cTn id="42" presetID="53" presetClass="entr" presetSubtype="16" fill="hold" grpId="0" nodeType="afterEffect">
                                      <p:stCondLst>
                                        <p:cond delay="0"/>
                                      </p:stCondLst>
                                      <p:iterate type="lt">
                                        <p:tmPct val="10000"/>
                                      </p:iterate>
                                      <p:childTnLst>
                                        <p:set>
                                          <p:cBhvr>
                                            <p:cTn id="43" dur="1" fill="hold">
                                              <p:stCondLst>
                                                <p:cond delay="0"/>
                                              </p:stCondLst>
                                            </p:cTn>
                                            <p:tgtEl>
                                              <p:spTgt spid="49"/>
                                            </p:tgtEl>
                                            <p:attrNameLst>
                                              <p:attrName>style.visibility</p:attrName>
                                            </p:attrNameLst>
                                          </p:cBhvr>
                                          <p:to>
                                            <p:strVal val="visible"/>
                                          </p:to>
                                        </p:set>
                                        <p:anim calcmode="lin" valueType="num">
                                          <p:cBhvr>
                                            <p:cTn id="44" dur="500" fill="hold"/>
                                            <p:tgtEl>
                                              <p:spTgt spid="49"/>
                                            </p:tgtEl>
                                            <p:attrNameLst>
                                              <p:attrName>ppt_w</p:attrName>
                                            </p:attrNameLst>
                                          </p:cBhvr>
                                          <p:tavLst>
                                            <p:tav tm="0">
                                              <p:val>
                                                <p:fltVal val="0"/>
                                              </p:val>
                                            </p:tav>
                                            <p:tav tm="100000">
                                              <p:val>
                                                <p:strVal val="#ppt_w"/>
                                              </p:val>
                                            </p:tav>
                                          </p:tavLst>
                                        </p:anim>
                                        <p:anim calcmode="lin" valueType="num">
                                          <p:cBhvr>
                                            <p:cTn id="45" dur="500" fill="hold"/>
                                            <p:tgtEl>
                                              <p:spTgt spid="49"/>
                                            </p:tgtEl>
                                            <p:attrNameLst>
                                              <p:attrName>ppt_h</p:attrName>
                                            </p:attrNameLst>
                                          </p:cBhvr>
                                          <p:tavLst>
                                            <p:tav tm="0">
                                              <p:val>
                                                <p:fltVal val="0"/>
                                              </p:val>
                                            </p:tav>
                                            <p:tav tm="100000">
                                              <p:val>
                                                <p:strVal val="#ppt_h"/>
                                              </p:val>
                                            </p:tav>
                                          </p:tavLst>
                                        </p:anim>
                                        <p:animEffect transition="in" filter="fade">
                                          <p:cBhvr>
                                            <p:cTn id="46" dur="500"/>
                                            <p:tgtEl>
                                              <p:spTgt spid="49"/>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fade">
                                          <p:cBhvr>
                                            <p:cTn id="50" dur="1000"/>
                                            <p:tgtEl>
                                              <p:spTgt spid="50"/>
                                            </p:tgtEl>
                                          </p:cBhvr>
                                        </p:animEffect>
                                        <p:anim calcmode="lin" valueType="num">
                                          <p:cBhvr>
                                            <p:cTn id="51" dur="1000" fill="hold"/>
                                            <p:tgtEl>
                                              <p:spTgt spid="50"/>
                                            </p:tgtEl>
                                            <p:attrNameLst>
                                              <p:attrName>ppt_x</p:attrName>
                                            </p:attrNameLst>
                                          </p:cBhvr>
                                          <p:tavLst>
                                            <p:tav tm="0">
                                              <p:val>
                                                <p:strVal val="#ppt_x"/>
                                              </p:val>
                                            </p:tav>
                                            <p:tav tm="100000">
                                              <p:val>
                                                <p:strVal val="#ppt_x"/>
                                              </p:val>
                                            </p:tav>
                                          </p:tavLst>
                                        </p:anim>
                                        <p:anim calcmode="lin" valueType="num">
                                          <p:cBhvr>
                                            <p:cTn id="52" dur="1000" fill="hold"/>
                                            <p:tgtEl>
                                              <p:spTgt spid="50"/>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4" fill="hold" grpId="0" nodeType="afterEffect">
                                      <p:stCondLst>
                                        <p:cond delay="0"/>
                                      </p:stCondLst>
                                      <p:childTnLst>
                                        <p:set>
                                          <p:cBhvr>
                                            <p:cTn id="55" dur="1" fill="hold">
                                              <p:stCondLst>
                                                <p:cond delay="0"/>
                                              </p:stCondLst>
                                            </p:cTn>
                                            <p:tgtEl>
                                              <p:spTgt spid="46"/>
                                            </p:tgtEl>
                                            <p:attrNameLst>
                                              <p:attrName>style.visibility</p:attrName>
                                            </p:attrNameLst>
                                          </p:cBhvr>
                                          <p:to>
                                            <p:strVal val="visible"/>
                                          </p:to>
                                        </p:set>
                                        <p:anim calcmode="lin" valueType="num">
                                          <p:cBhvr additive="base">
                                            <p:cTn id="56" dur="500" fill="hold"/>
                                            <p:tgtEl>
                                              <p:spTgt spid="46"/>
                                            </p:tgtEl>
                                            <p:attrNameLst>
                                              <p:attrName>ppt_x</p:attrName>
                                            </p:attrNameLst>
                                          </p:cBhvr>
                                          <p:tavLst>
                                            <p:tav tm="0">
                                              <p:val>
                                                <p:strVal val="#ppt_x"/>
                                              </p:val>
                                            </p:tav>
                                            <p:tav tm="100000">
                                              <p:val>
                                                <p:strVal val="#ppt_x"/>
                                              </p:val>
                                            </p:tav>
                                          </p:tavLst>
                                        </p:anim>
                                        <p:anim calcmode="lin" valueType="num">
                                          <p:cBhvr additive="base">
                                            <p:cTn id="57" dur="500" fill="hold"/>
                                            <p:tgtEl>
                                              <p:spTgt spid="46"/>
                                            </p:tgtEl>
                                            <p:attrNameLst>
                                              <p:attrName>ppt_y</p:attrName>
                                            </p:attrNameLst>
                                          </p:cBhvr>
                                          <p:tavLst>
                                            <p:tav tm="0">
                                              <p:val>
                                                <p:strVal val="1+#ppt_h/2"/>
                                              </p:val>
                                            </p:tav>
                                            <p:tav tm="100000">
                                              <p:val>
                                                <p:strVal val="#ppt_y"/>
                                              </p:val>
                                            </p:tav>
                                          </p:tavLst>
                                        </p:anim>
                                      </p:childTnLst>
                                    </p:cTn>
                                  </p:par>
                                </p:childTnLst>
                              </p:cTn>
                            </p:par>
                            <p:par>
                              <p:cTn id="58" fill="hold">
                                <p:stCondLst>
                                  <p:cond delay="7000"/>
                                </p:stCondLst>
                                <p:childTnLst>
                                  <p:par>
                                    <p:cTn id="59" presetID="22" presetClass="entr" presetSubtype="8"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7500"/>
                                </p:stCondLst>
                                <p:childTnLst>
                                  <p:par>
                                    <p:cTn id="63" presetID="22" presetClass="entr" presetSubtype="8"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wipe(left)">
                                          <p:cBhvr>
                                            <p:cTn id="65" dur="500"/>
                                            <p:tgtEl>
                                              <p:spTgt spid="41"/>
                                            </p:tgtEl>
                                          </p:cBhvr>
                                        </p:animEffect>
                                      </p:childTnLst>
                                    </p:cTn>
                                  </p:par>
                                </p:childTnLst>
                              </p:cTn>
                            </p:par>
                            <p:par>
                              <p:cTn id="66" fill="hold">
                                <p:stCondLst>
                                  <p:cond delay="8000"/>
                                </p:stCondLst>
                                <p:childTnLst>
                                  <p:par>
                                    <p:cTn id="67" presetID="2" presetClass="entr" presetSubtype="4" fill="hold" grpId="0" nodeType="afterEffect">
                                      <p:stCondLst>
                                        <p:cond delay="0"/>
                                      </p:st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500" fill="hold"/>
                                            <p:tgtEl>
                                              <p:spTgt spid="47"/>
                                            </p:tgtEl>
                                            <p:attrNameLst>
                                              <p:attrName>ppt_x</p:attrName>
                                            </p:attrNameLst>
                                          </p:cBhvr>
                                          <p:tavLst>
                                            <p:tav tm="0">
                                              <p:val>
                                                <p:strVal val="#ppt_x"/>
                                              </p:val>
                                            </p:tav>
                                            <p:tav tm="100000">
                                              <p:val>
                                                <p:strVal val="#ppt_x"/>
                                              </p:val>
                                            </p:tav>
                                          </p:tavLst>
                                        </p:anim>
                                        <p:anim calcmode="lin" valueType="num">
                                          <p:cBhvr additive="base">
                                            <p:cTn id="70" dur="500" fill="hold"/>
                                            <p:tgtEl>
                                              <p:spTgt spid="47"/>
                                            </p:tgtEl>
                                            <p:attrNameLst>
                                              <p:attrName>ppt_y</p:attrName>
                                            </p:attrNameLst>
                                          </p:cBhvr>
                                          <p:tavLst>
                                            <p:tav tm="0">
                                              <p:val>
                                                <p:strVal val="1+#ppt_h/2"/>
                                              </p:val>
                                            </p:tav>
                                            <p:tav tm="100000">
                                              <p:val>
                                                <p:strVal val="#ppt_y"/>
                                              </p:val>
                                            </p:tav>
                                          </p:tavLst>
                                        </p:anim>
                                      </p:childTnLst>
                                    </p:cTn>
                                  </p:par>
                                </p:childTnLst>
                              </p:cTn>
                            </p:par>
                            <p:par>
                              <p:cTn id="71" fill="hold">
                                <p:stCondLst>
                                  <p:cond delay="8500"/>
                                </p:stCondLst>
                                <p:childTnLst>
                                  <p:par>
                                    <p:cTn id="72" presetID="22" presetClass="entr" presetSubtype="8"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wipe(left)">
                                          <p:cBhvr>
                                            <p:cTn id="74" dur="500"/>
                                            <p:tgtEl>
                                              <p:spTgt spid="42"/>
                                            </p:tgtEl>
                                          </p:cBhvr>
                                        </p:animEffect>
                                      </p:childTnLst>
                                    </p:cTn>
                                  </p:par>
                                </p:childTnLst>
                              </p:cTn>
                            </p:par>
                            <p:par>
                              <p:cTn id="75" fill="hold">
                                <p:stCondLst>
                                  <p:cond delay="9000"/>
                                </p:stCondLst>
                                <p:childTnLst>
                                  <p:par>
                                    <p:cTn id="76" presetID="22" presetClass="entr" presetSubtype="8" fill="hold" grpId="0" nodeType="after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wipe(left)">
                                          <p:cBhvr>
                                            <p:cTn id="78" dur="500"/>
                                            <p:tgtEl>
                                              <p:spTgt spid="44"/>
                                            </p:tgtEl>
                                          </p:cBhvr>
                                        </p:animEffect>
                                      </p:childTnLst>
                                    </p:cTn>
                                  </p:par>
                                </p:childTnLst>
                              </p:cTn>
                            </p:par>
                            <p:par>
                              <p:cTn id="79" fill="hold">
                                <p:stCondLst>
                                  <p:cond delay="9500"/>
                                </p:stCondLst>
                                <p:childTnLst>
                                  <p:par>
                                    <p:cTn id="80" presetID="2" presetClass="entr" presetSubtype="4" fill="hold" grpId="0" nodeType="afterEffect">
                                      <p:stCondLst>
                                        <p:cond delay="0"/>
                                      </p:stCondLst>
                                      <p:childTnLst>
                                        <p:set>
                                          <p:cBhvr>
                                            <p:cTn id="81" dur="1" fill="hold">
                                              <p:stCondLst>
                                                <p:cond delay="0"/>
                                              </p:stCondLst>
                                            </p:cTn>
                                            <p:tgtEl>
                                              <p:spTgt spid="48"/>
                                            </p:tgtEl>
                                            <p:attrNameLst>
                                              <p:attrName>style.visibility</p:attrName>
                                            </p:attrNameLst>
                                          </p:cBhvr>
                                          <p:to>
                                            <p:strVal val="visible"/>
                                          </p:to>
                                        </p:set>
                                        <p:anim calcmode="lin" valueType="num">
                                          <p:cBhvr additive="base">
                                            <p:cTn id="82" dur="500" fill="hold"/>
                                            <p:tgtEl>
                                              <p:spTgt spid="48"/>
                                            </p:tgtEl>
                                            <p:attrNameLst>
                                              <p:attrName>ppt_x</p:attrName>
                                            </p:attrNameLst>
                                          </p:cBhvr>
                                          <p:tavLst>
                                            <p:tav tm="0">
                                              <p:val>
                                                <p:strVal val="#ppt_x"/>
                                              </p:val>
                                            </p:tav>
                                            <p:tav tm="100000">
                                              <p:val>
                                                <p:strVal val="#ppt_x"/>
                                              </p:val>
                                            </p:tav>
                                          </p:tavLst>
                                        </p:anim>
                                        <p:anim calcmode="lin" valueType="num">
                                          <p:cBhvr additive="base">
                                            <p:cTn id="83" dur="500" fill="hold"/>
                                            <p:tgtEl>
                                              <p:spTgt spid="48"/>
                                            </p:tgtEl>
                                            <p:attrNameLst>
                                              <p:attrName>ppt_y</p:attrName>
                                            </p:attrNameLst>
                                          </p:cBhvr>
                                          <p:tavLst>
                                            <p:tav tm="0">
                                              <p:val>
                                                <p:strVal val="1+#ppt_h/2"/>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wipe(left)">
                                          <p:cBhvr>
                                            <p:cTn id="87" dur="500"/>
                                            <p:tgtEl>
                                              <p:spTgt spid="43"/>
                                            </p:tgtEl>
                                          </p:cBhvr>
                                        </p:animEffect>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4" grpId="0" animBg="1"/>
          <p:bldP spid="38" grpId="0"/>
          <p:bldP spid="39" grpId="0" build="p"/>
          <p:bldP spid="40" grpId="0" animBg="1"/>
          <p:bldP spid="41" grpId="0" animBg="1"/>
          <p:bldP spid="42" grpId="0" animBg="1"/>
          <p:bldP spid="43" grpId="0" animBg="1"/>
          <p:bldP spid="44" grpId="0" animBg="1"/>
          <p:bldP spid="45" grpId="0" animBg="1"/>
          <p:bldP spid="46" grpId="0"/>
          <p:bldP spid="47" grpId="0"/>
          <p:bldP spid="48" grpId="0"/>
          <p:bldP spid="49" grpId="0"/>
          <p:bldP spid="50"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6"/>
          <p:cNvSpPr txBox="1"/>
          <p:nvPr/>
        </p:nvSpPr>
        <p:spPr>
          <a:xfrm>
            <a:off x="1217882" y="572507"/>
            <a:ext cx="3502036" cy="646331"/>
          </a:xfrm>
          <a:prstGeom prst="rect">
            <a:avLst/>
          </a:prstGeom>
          <a:noFill/>
        </p:spPr>
        <p:txBody>
          <a:bodyPr wrap="square" rtlCol="0">
            <a:spAutoFit/>
          </a:bodyPr>
          <a:lstStyle/>
          <a:p>
            <a:r>
              <a:rPr lang="zh-CN" altLang="en-US" sz="3600" b="1" dirty="0">
                <a:gradFill>
                  <a:gsLst>
                    <a:gs pos="0">
                      <a:srgbClr val="B8B5F7"/>
                    </a:gs>
                    <a:gs pos="100000">
                      <a:srgbClr val="00B0FF">
                        <a:alpha val="70000"/>
                      </a:srgbClr>
                    </a:gs>
                  </a:gsLst>
                  <a:lin ang="2700000" scaled="1"/>
                </a:gradFill>
                <a:effectLst>
                  <a:outerShdw blurRad="254000" dist="38100" dir="8100000" algn="tr" rotWithShape="0">
                    <a:srgbClr val="C1C0F8">
                      <a:alpha val="40000"/>
                    </a:srgbClr>
                  </a:outerShdw>
                </a:effectLst>
                <a:latin typeface="微软雅黑" panose="020B0503020204020204" pitchFamily="34" charset="-122"/>
                <a:ea typeface="微软雅黑" panose="020B0503020204020204" pitchFamily="34" charset="-122"/>
              </a:rPr>
              <a:t>工作计划</a:t>
            </a:r>
          </a:p>
        </p:txBody>
      </p:sp>
      <p:pic>
        <p:nvPicPr>
          <p:cNvPr id="8" name="图片占位符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469" y="525694"/>
            <a:ext cx="708413" cy="689655"/>
          </a:xfrm>
          <a:custGeom>
            <a:avLst/>
            <a:gdLst>
              <a:gd name="connsiteX0" fmla="*/ 5932623 w 6477824"/>
              <a:gd name="connsiteY0" fmla="*/ 3607719 h 6138697"/>
              <a:gd name="connsiteX1" fmla="*/ 6012372 w 6477824"/>
              <a:gd name="connsiteY1" fmla="*/ 3612113 h 6138697"/>
              <a:gd name="connsiteX2" fmla="*/ 6185932 w 6477824"/>
              <a:gd name="connsiteY2" fmla="*/ 3700778 h 6138697"/>
              <a:gd name="connsiteX3" fmla="*/ 6193779 w 6477824"/>
              <a:gd name="connsiteY3" fmla="*/ 4172177 h 6138697"/>
              <a:gd name="connsiteX4" fmla="*/ 4873800 w 6477824"/>
              <a:gd name="connsiteY4" fmla="*/ 5536846 h 6138697"/>
              <a:gd name="connsiteX5" fmla="*/ 4402401 w 6477824"/>
              <a:gd name="connsiteY5" fmla="*/ 5544693 h 6138697"/>
              <a:gd name="connsiteX6" fmla="*/ 4394553 w 6477824"/>
              <a:gd name="connsiteY6" fmla="*/ 5073294 h 6138697"/>
              <a:gd name="connsiteX7" fmla="*/ 5714533 w 6477824"/>
              <a:gd name="connsiteY7" fmla="*/ 3708625 h 6138697"/>
              <a:gd name="connsiteX8" fmla="*/ 5932623 w 6477824"/>
              <a:gd name="connsiteY8" fmla="*/ 3607719 h 6138697"/>
              <a:gd name="connsiteX9" fmla="*/ 6044597 w 6477824"/>
              <a:gd name="connsiteY9" fmla="*/ 2394725 h 6138697"/>
              <a:gd name="connsiteX10" fmla="*/ 6124347 w 6477824"/>
              <a:gd name="connsiteY10" fmla="*/ 2399119 h 6138697"/>
              <a:gd name="connsiteX11" fmla="*/ 6297906 w 6477824"/>
              <a:gd name="connsiteY11" fmla="*/ 2487783 h 6138697"/>
              <a:gd name="connsiteX12" fmla="*/ 6305753 w 6477824"/>
              <a:gd name="connsiteY12" fmla="*/ 2959182 h 6138697"/>
              <a:gd name="connsiteX13" fmla="*/ 3328634 w 6477824"/>
              <a:gd name="connsiteY13" fmla="*/ 6037097 h 6138697"/>
              <a:gd name="connsiteX14" fmla="*/ 2857235 w 6477824"/>
              <a:gd name="connsiteY14" fmla="*/ 6044945 h 6138697"/>
              <a:gd name="connsiteX15" fmla="*/ 2849389 w 6477824"/>
              <a:gd name="connsiteY15" fmla="*/ 5573545 h 6138697"/>
              <a:gd name="connsiteX16" fmla="*/ 5826508 w 6477824"/>
              <a:gd name="connsiteY16" fmla="*/ 2495631 h 6138697"/>
              <a:gd name="connsiteX17" fmla="*/ 6044597 w 6477824"/>
              <a:gd name="connsiteY17" fmla="*/ 2394725 h 6138697"/>
              <a:gd name="connsiteX18" fmla="*/ 4383852 w 6477824"/>
              <a:gd name="connsiteY18" fmla="*/ 1911046 h 6138697"/>
              <a:gd name="connsiteX19" fmla="*/ 4463601 w 6477824"/>
              <a:gd name="connsiteY19" fmla="*/ 1915440 h 6138697"/>
              <a:gd name="connsiteX20" fmla="*/ 4637161 w 6477824"/>
              <a:gd name="connsiteY20" fmla="*/ 2004106 h 6138697"/>
              <a:gd name="connsiteX21" fmla="*/ 4645008 w 6477824"/>
              <a:gd name="connsiteY21" fmla="*/ 2475503 h 6138697"/>
              <a:gd name="connsiteX22" fmla="*/ 1631011 w 6477824"/>
              <a:gd name="connsiteY22" fmla="*/ 5591545 h 6138697"/>
              <a:gd name="connsiteX23" fmla="*/ 1159613 w 6477824"/>
              <a:gd name="connsiteY23" fmla="*/ 5599392 h 6138697"/>
              <a:gd name="connsiteX24" fmla="*/ 1151765 w 6477824"/>
              <a:gd name="connsiteY24" fmla="*/ 5127994 h 6138697"/>
              <a:gd name="connsiteX25" fmla="*/ 4165763 w 6477824"/>
              <a:gd name="connsiteY25" fmla="*/ 2011953 h 6138697"/>
              <a:gd name="connsiteX26" fmla="*/ 4383852 w 6477824"/>
              <a:gd name="connsiteY26" fmla="*/ 1911046 h 6138697"/>
              <a:gd name="connsiteX27" fmla="*/ 6122918 w 6477824"/>
              <a:gd name="connsiteY27" fmla="*/ 1219120 h 6138697"/>
              <a:gd name="connsiteX28" fmla="*/ 6202668 w 6477824"/>
              <a:gd name="connsiteY28" fmla="*/ 1223516 h 6138697"/>
              <a:gd name="connsiteX29" fmla="*/ 6376226 w 6477824"/>
              <a:gd name="connsiteY29" fmla="*/ 1312179 h 6138697"/>
              <a:gd name="connsiteX30" fmla="*/ 6384072 w 6477824"/>
              <a:gd name="connsiteY30" fmla="*/ 1783575 h 6138697"/>
              <a:gd name="connsiteX31" fmla="*/ 2905912 w 6477824"/>
              <a:gd name="connsiteY31" fmla="*/ 5379497 h 6138697"/>
              <a:gd name="connsiteX32" fmla="*/ 2434514 w 6477824"/>
              <a:gd name="connsiteY32" fmla="*/ 5387345 h 6138697"/>
              <a:gd name="connsiteX33" fmla="*/ 2426667 w 6477824"/>
              <a:gd name="connsiteY33" fmla="*/ 4915946 h 6138697"/>
              <a:gd name="connsiteX34" fmla="*/ 5904827 w 6477824"/>
              <a:gd name="connsiteY34" fmla="*/ 1320025 h 6138697"/>
              <a:gd name="connsiteX35" fmla="*/ 6122918 w 6477824"/>
              <a:gd name="connsiteY35" fmla="*/ 1219120 h 6138697"/>
              <a:gd name="connsiteX36" fmla="*/ 2630391 w 6477824"/>
              <a:gd name="connsiteY36" fmla="*/ 437382 h 6138697"/>
              <a:gd name="connsiteX37" fmla="*/ 2710140 w 6477824"/>
              <a:gd name="connsiteY37" fmla="*/ 441778 h 6138697"/>
              <a:gd name="connsiteX38" fmla="*/ 2883699 w 6477824"/>
              <a:gd name="connsiteY38" fmla="*/ 530441 h 6138697"/>
              <a:gd name="connsiteX39" fmla="*/ 2891546 w 6477824"/>
              <a:gd name="connsiteY39" fmla="*/ 1001840 h 6138697"/>
              <a:gd name="connsiteX40" fmla="*/ 572999 w 6477824"/>
              <a:gd name="connsiteY40" fmla="*/ 3398885 h 6138697"/>
              <a:gd name="connsiteX41" fmla="*/ 101600 w 6477824"/>
              <a:gd name="connsiteY41" fmla="*/ 3406733 h 6138697"/>
              <a:gd name="connsiteX42" fmla="*/ 93753 w 6477824"/>
              <a:gd name="connsiteY42" fmla="*/ 2935335 h 6138697"/>
              <a:gd name="connsiteX43" fmla="*/ 2412301 w 6477824"/>
              <a:gd name="connsiteY43" fmla="*/ 538287 h 6138697"/>
              <a:gd name="connsiteX44" fmla="*/ 2630391 w 6477824"/>
              <a:gd name="connsiteY44" fmla="*/ 437382 h 6138697"/>
              <a:gd name="connsiteX45" fmla="*/ 3711683 w 6477824"/>
              <a:gd name="connsiteY45" fmla="*/ 414113 h 6138697"/>
              <a:gd name="connsiteX46" fmla="*/ 3791432 w 6477824"/>
              <a:gd name="connsiteY46" fmla="*/ 418507 h 6138697"/>
              <a:gd name="connsiteX47" fmla="*/ 3964992 w 6477824"/>
              <a:gd name="connsiteY47" fmla="*/ 507172 h 6138697"/>
              <a:gd name="connsiteX48" fmla="*/ 3972839 w 6477824"/>
              <a:gd name="connsiteY48" fmla="*/ 978571 h 6138697"/>
              <a:gd name="connsiteX49" fmla="*/ 995720 w 6477824"/>
              <a:gd name="connsiteY49" fmla="*/ 4056485 h 6138697"/>
              <a:gd name="connsiteX50" fmla="*/ 524322 w 6477824"/>
              <a:gd name="connsiteY50" fmla="*/ 4064333 h 6138697"/>
              <a:gd name="connsiteX51" fmla="*/ 516475 w 6477824"/>
              <a:gd name="connsiteY51" fmla="*/ 3592934 h 6138697"/>
              <a:gd name="connsiteX52" fmla="*/ 3493594 w 6477824"/>
              <a:gd name="connsiteY52" fmla="*/ 515018 h 6138697"/>
              <a:gd name="connsiteX53" fmla="*/ 3711683 w 6477824"/>
              <a:gd name="connsiteY53" fmla="*/ 414113 h 6138697"/>
              <a:gd name="connsiteX54" fmla="*/ 5172859 w 6477824"/>
              <a:gd name="connsiteY54" fmla="*/ 694 h 6138697"/>
              <a:gd name="connsiteX55" fmla="*/ 5252608 w 6477824"/>
              <a:gd name="connsiteY55" fmla="*/ 5089 h 6138697"/>
              <a:gd name="connsiteX56" fmla="*/ 5426166 w 6477824"/>
              <a:gd name="connsiteY56" fmla="*/ 93754 h 6138697"/>
              <a:gd name="connsiteX57" fmla="*/ 5434014 w 6477824"/>
              <a:gd name="connsiteY57" fmla="*/ 565153 h 6138697"/>
              <a:gd name="connsiteX58" fmla="*/ 1151991 w 6477824"/>
              <a:gd name="connsiteY58" fmla="*/ 4992151 h 6138697"/>
              <a:gd name="connsiteX59" fmla="*/ 680593 w 6477824"/>
              <a:gd name="connsiteY59" fmla="*/ 4999999 h 6138697"/>
              <a:gd name="connsiteX60" fmla="*/ 672745 w 6477824"/>
              <a:gd name="connsiteY60" fmla="*/ 4528600 h 6138697"/>
              <a:gd name="connsiteX61" fmla="*/ 4954768 w 6477824"/>
              <a:gd name="connsiteY61" fmla="*/ 101601 h 6138697"/>
              <a:gd name="connsiteX62" fmla="*/ 5172859 w 6477824"/>
              <a:gd name="connsiteY62" fmla="*/ 694 h 613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477824" h="6138697">
                <a:moveTo>
                  <a:pt x="5932623" y="3607719"/>
                </a:moveTo>
                <a:cubicBezTo>
                  <a:pt x="5959235" y="3606004"/>
                  <a:pt x="5986024" y="3607466"/>
                  <a:pt x="6012372" y="3612113"/>
                </a:cubicBezTo>
                <a:cubicBezTo>
                  <a:pt x="6075607" y="3623268"/>
                  <a:pt x="6136303" y="3652776"/>
                  <a:pt x="6185932" y="3700778"/>
                </a:cubicBezTo>
                <a:cubicBezTo>
                  <a:pt x="6318271" y="3828785"/>
                  <a:pt x="6321784" y="4039836"/>
                  <a:pt x="6193779" y="4172177"/>
                </a:cubicBezTo>
                <a:lnTo>
                  <a:pt x="4873800" y="5536846"/>
                </a:lnTo>
                <a:cubicBezTo>
                  <a:pt x="4745794" y="5669186"/>
                  <a:pt x="4534741" y="5672699"/>
                  <a:pt x="4402401" y="5544693"/>
                </a:cubicBezTo>
                <a:cubicBezTo>
                  <a:pt x="4270061" y="5416686"/>
                  <a:pt x="4266548" y="5205635"/>
                  <a:pt x="4394553" y="5073294"/>
                </a:cubicBezTo>
                <a:lnTo>
                  <a:pt x="5714533" y="3708625"/>
                </a:lnTo>
                <a:cubicBezTo>
                  <a:pt x="5774535" y="3646590"/>
                  <a:pt x="5852786" y="3612863"/>
                  <a:pt x="5932623" y="3607719"/>
                </a:cubicBezTo>
                <a:close/>
                <a:moveTo>
                  <a:pt x="6044597" y="2394725"/>
                </a:moveTo>
                <a:cubicBezTo>
                  <a:pt x="6071210" y="2393010"/>
                  <a:pt x="6097999" y="2394472"/>
                  <a:pt x="6124347" y="2399119"/>
                </a:cubicBezTo>
                <a:cubicBezTo>
                  <a:pt x="6187581" y="2410275"/>
                  <a:pt x="6248277" y="2439781"/>
                  <a:pt x="6297906" y="2487783"/>
                </a:cubicBezTo>
                <a:cubicBezTo>
                  <a:pt x="6430246" y="2615790"/>
                  <a:pt x="6433758" y="2826841"/>
                  <a:pt x="6305753" y="2959182"/>
                </a:cubicBezTo>
                <a:lnTo>
                  <a:pt x="3328634" y="6037097"/>
                </a:lnTo>
                <a:cubicBezTo>
                  <a:pt x="3200628" y="6169437"/>
                  <a:pt x="2989577" y="6172951"/>
                  <a:pt x="2857235" y="6044945"/>
                </a:cubicBezTo>
                <a:cubicBezTo>
                  <a:pt x="2724896" y="5916938"/>
                  <a:pt x="2721383" y="5705886"/>
                  <a:pt x="2849389" y="5573545"/>
                </a:cubicBezTo>
                <a:lnTo>
                  <a:pt x="5826508" y="2495631"/>
                </a:lnTo>
                <a:cubicBezTo>
                  <a:pt x="5886509" y="2433596"/>
                  <a:pt x="5964760" y="2399869"/>
                  <a:pt x="6044597" y="2394725"/>
                </a:cubicBezTo>
                <a:close/>
                <a:moveTo>
                  <a:pt x="4383852" y="1911046"/>
                </a:moveTo>
                <a:cubicBezTo>
                  <a:pt x="4410464" y="1909332"/>
                  <a:pt x="4437253" y="1910793"/>
                  <a:pt x="4463601" y="1915440"/>
                </a:cubicBezTo>
                <a:cubicBezTo>
                  <a:pt x="4526835" y="1926595"/>
                  <a:pt x="4587532" y="1956102"/>
                  <a:pt x="4637161" y="2004106"/>
                </a:cubicBezTo>
                <a:cubicBezTo>
                  <a:pt x="4769501" y="2132111"/>
                  <a:pt x="4773013" y="2343163"/>
                  <a:pt x="4645008" y="2475503"/>
                </a:cubicBezTo>
                <a:lnTo>
                  <a:pt x="1631011" y="5591545"/>
                </a:lnTo>
                <a:cubicBezTo>
                  <a:pt x="1503004" y="5723885"/>
                  <a:pt x="1291952" y="5727398"/>
                  <a:pt x="1159613" y="5599392"/>
                </a:cubicBezTo>
                <a:cubicBezTo>
                  <a:pt x="1027273" y="5471386"/>
                  <a:pt x="1023759" y="5260334"/>
                  <a:pt x="1151765" y="5127994"/>
                </a:cubicBezTo>
                <a:lnTo>
                  <a:pt x="4165763" y="2011953"/>
                </a:lnTo>
                <a:cubicBezTo>
                  <a:pt x="4225765" y="1949918"/>
                  <a:pt x="4304015" y="1916191"/>
                  <a:pt x="4383852" y="1911046"/>
                </a:cubicBezTo>
                <a:close/>
                <a:moveTo>
                  <a:pt x="6122918" y="1219120"/>
                </a:moveTo>
                <a:cubicBezTo>
                  <a:pt x="6149531" y="1217406"/>
                  <a:pt x="6176319" y="1218868"/>
                  <a:pt x="6202668" y="1223516"/>
                </a:cubicBezTo>
                <a:cubicBezTo>
                  <a:pt x="6265901" y="1234669"/>
                  <a:pt x="6326597" y="1264176"/>
                  <a:pt x="6376226" y="1312179"/>
                </a:cubicBezTo>
                <a:cubicBezTo>
                  <a:pt x="6508565" y="1440185"/>
                  <a:pt x="6512078" y="1651236"/>
                  <a:pt x="6384072" y="1783575"/>
                </a:cubicBezTo>
                <a:lnTo>
                  <a:pt x="2905912" y="5379497"/>
                </a:lnTo>
                <a:cubicBezTo>
                  <a:pt x="2777906" y="5511837"/>
                  <a:pt x="2566854" y="5515350"/>
                  <a:pt x="2434514" y="5387345"/>
                </a:cubicBezTo>
                <a:cubicBezTo>
                  <a:pt x="2302174" y="5259339"/>
                  <a:pt x="2298660" y="5048287"/>
                  <a:pt x="2426667" y="4915946"/>
                </a:cubicBezTo>
                <a:lnTo>
                  <a:pt x="5904827" y="1320025"/>
                </a:lnTo>
                <a:cubicBezTo>
                  <a:pt x="5964831" y="1257990"/>
                  <a:pt x="6043080" y="1224263"/>
                  <a:pt x="6122918" y="1219120"/>
                </a:cubicBezTo>
                <a:close/>
                <a:moveTo>
                  <a:pt x="2630391" y="437382"/>
                </a:moveTo>
                <a:cubicBezTo>
                  <a:pt x="2657004" y="435667"/>
                  <a:pt x="2683792" y="437129"/>
                  <a:pt x="2710140" y="441778"/>
                </a:cubicBezTo>
                <a:cubicBezTo>
                  <a:pt x="2773374" y="452932"/>
                  <a:pt x="2834071" y="482439"/>
                  <a:pt x="2883699" y="530441"/>
                </a:cubicBezTo>
                <a:cubicBezTo>
                  <a:pt x="3016038" y="658447"/>
                  <a:pt x="3019551" y="869501"/>
                  <a:pt x="2891546" y="1001840"/>
                </a:cubicBezTo>
                <a:lnTo>
                  <a:pt x="572999" y="3398885"/>
                </a:lnTo>
                <a:cubicBezTo>
                  <a:pt x="444992" y="3531226"/>
                  <a:pt x="233940" y="3534739"/>
                  <a:pt x="101600" y="3406733"/>
                </a:cubicBezTo>
                <a:cubicBezTo>
                  <a:pt x="-30740" y="3278727"/>
                  <a:pt x="-34253" y="3067675"/>
                  <a:pt x="93753" y="2935335"/>
                </a:cubicBezTo>
                <a:lnTo>
                  <a:pt x="2412301" y="538287"/>
                </a:lnTo>
                <a:cubicBezTo>
                  <a:pt x="2472303" y="476254"/>
                  <a:pt x="2550554" y="442525"/>
                  <a:pt x="2630391" y="437382"/>
                </a:cubicBezTo>
                <a:close/>
                <a:moveTo>
                  <a:pt x="3711683" y="414113"/>
                </a:moveTo>
                <a:cubicBezTo>
                  <a:pt x="3738295" y="412399"/>
                  <a:pt x="3765084" y="413859"/>
                  <a:pt x="3791432" y="418507"/>
                </a:cubicBezTo>
                <a:cubicBezTo>
                  <a:pt x="3854667" y="429662"/>
                  <a:pt x="3915363" y="459171"/>
                  <a:pt x="3964992" y="507172"/>
                </a:cubicBezTo>
                <a:cubicBezTo>
                  <a:pt x="4097331" y="635177"/>
                  <a:pt x="4100845" y="846230"/>
                  <a:pt x="3972839" y="978571"/>
                </a:cubicBezTo>
                <a:lnTo>
                  <a:pt x="995720" y="4056485"/>
                </a:lnTo>
                <a:cubicBezTo>
                  <a:pt x="867714" y="4188825"/>
                  <a:pt x="656662" y="4192338"/>
                  <a:pt x="524322" y="4064333"/>
                </a:cubicBezTo>
                <a:cubicBezTo>
                  <a:pt x="391982" y="3936326"/>
                  <a:pt x="388469" y="3725274"/>
                  <a:pt x="516475" y="3592934"/>
                </a:cubicBezTo>
                <a:lnTo>
                  <a:pt x="3493594" y="515018"/>
                </a:lnTo>
                <a:cubicBezTo>
                  <a:pt x="3553596" y="452985"/>
                  <a:pt x="3631846" y="419258"/>
                  <a:pt x="3711683" y="414113"/>
                </a:cubicBezTo>
                <a:close/>
                <a:moveTo>
                  <a:pt x="5172859" y="694"/>
                </a:moveTo>
                <a:cubicBezTo>
                  <a:pt x="5199471" y="-1020"/>
                  <a:pt x="5226260" y="442"/>
                  <a:pt x="5252608" y="5089"/>
                </a:cubicBezTo>
                <a:cubicBezTo>
                  <a:pt x="5315842" y="16244"/>
                  <a:pt x="5376539" y="45750"/>
                  <a:pt x="5426166" y="93754"/>
                </a:cubicBezTo>
                <a:cubicBezTo>
                  <a:pt x="5558506" y="221760"/>
                  <a:pt x="5562019" y="432812"/>
                  <a:pt x="5434014" y="565153"/>
                </a:cubicBezTo>
                <a:lnTo>
                  <a:pt x="1151991" y="4992151"/>
                </a:lnTo>
                <a:cubicBezTo>
                  <a:pt x="1023985" y="5124491"/>
                  <a:pt x="812933" y="5128005"/>
                  <a:pt x="680593" y="4999999"/>
                </a:cubicBezTo>
                <a:cubicBezTo>
                  <a:pt x="548253" y="4871992"/>
                  <a:pt x="544740" y="4660940"/>
                  <a:pt x="672745" y="4528600"/>
                </a:cubicBezTo>
                <a:lnTo>
                  <a:pt x="4954768" y="101601"/>
                </a:lnTo>
                <a:cubicBezTo>
                  <a:pt x="5014770" y="39567"/>
                  <a:pt x="5093021" y="5839"/>
                  <a:pt x="5172859" y="694"/>
                </a:cubicBezTo>
                <a:close/>
              </a:path>
            </a:pathLst>
          </a:custGeom>
        </p:spPr>
      </p:pic>
      <p:sp>
        <p:nvSpPr>
          <p:cNvPr id="33" name="文本框 32"/>
          <p:cNvSpPr txBox="1"/>
          <p:nvPr/>
        </p:nvSpPr>
        <p:spPr>
          <a:xfrm>
            <a:off x="3428415" y="6203511"/>
            <a:ext cx="5335171" cy="3046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spc="600" dirty="0">
                <a:latin typeface="Lucida Calligraphy" panose="03010101010101010101" charset="0"/>
                <a:ea typeface="华文细黑" panose="02010600040101010101" charset="-122"/>
                <a:sym typeface="+mn-ea"/>
              </a:rPr>
              <a:t>B</a:t>
            </a:r>
            <a:r>
              <a:rPr lang="en-US" altLang="zh-CN" sz="1200" spc="600" baseline="0" dirty="0">
                <a:latin typeface="Lucida Calligraphy" panose="03010101010101010101" charset="0"/>
                <a:ea typeface="华文细黑" panose="02010600040101010101" charset="-122"/>
                <a:sym typeface="+mn-ea"/>
              </a:rPr>
              <a:t>    </a:t>
            </a:r>
            <a:r>
              <a:rPr lang="en-US" altLang="zh-CN" sz="1200" spc="600" dirty="0">
                <a:latin typeface="Lucida Calligraphy" panose="03010101010101010101" charset="0"/>
                <a:ea typeface="华文细黑" panose="02010600040101010101" charset="-122"/>
                <a:sym typeface="+mn-ea"/>
              </a:rPr>
              <a:t>U    S    I    N    E    S    </a:t>
            </a:r>
            <a:r>
              <a:rPr lang="en-US" altLang="zh-CN" sz="1200" spc="600" dirty="0" err="1">
                <a:latin typeface="Lucida Calligraphy" panose="03010101010101010101" charset="0"/>
                <a:ea typeface="华文细黑" panose="02010600040101010101" charset="-122"/>
                <a:sym typeface="+mn-ea"/>
              </a:rPr>
              <a:t>S</a:t>
            </a:r>
            <a:endParaRPr lang="en-US" altLang="zh-CN" sz="1200" spc="600" dirty="0">
              <a:latin typeface="Lucida Calligraphy" panose="03010101010101010101" charset="0"/>
              <a:ea typeface="华文细黑" panose="02010600040101010101" charset="-122"/>
              <a:sym typeface="+mn-ea"/>
            </a:endParaRPr>
          </a:p>
        </p:txBody>
      </p:sp>
      <p:sp>
        <p:nvSpPr>
          <p:cNvPr id="43" name="右箭头 2"/>
          <p:cNvSpPr/>
          <p:nvPr/>
        </p:nvSpPr>
        <p:spPr>
          <a:xfrm>
            <a:off x="0" y="3418566"/>
            <a:ext cx="11999862" cy="514490"/>
          </a:xfrm>
          <a:prstGeom prst="rightArrow">
            <a:avLst/>
          </a:prstGeom>
          <a:solidFill>
            <a:schemeClr val="bg1">
              <a:lumMod val="8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bIns="126000" rtlCol="0" anchor="ctr"/>
          <a:lstStyle/>
          <a:p>
            <a:pPr algn="ctr"/>
            <a:endParaRPr lang="zh-CN" altLang="en-US" sz="1200">
              <a:solidFill>
                <a:srgbClr val="3F7EE5"/>
              </a:solidFill>
              <a:latin typeface="+mn-ea"/>
            </a:endParaRPr>
          </a:p>
        </p:txBody>
      </p:sp>
      <p:sp>
        <p:nvSpPr>
          <p:cNvPr id="44" name="Freeform 7"/>
          <p:cNvSpPr>
            <a:spLocks noEditPoints="1"/>
          </p:cNvSpPr>
          <p:nvPr/>
        </p:nvSpPr>
        <p:spPr bwMode="auto">
          <a:xfrm flipH="1">
            <a:off x="55135" y="3140672"/>
            <a:ext cx="1217358" cy="548810"/>
          </a:xfrm>
          <a:custGeom>
            <a:avLst/>
            <a:gdLst>
              <a:gd name="T0" fmla="*/ 11 w 155"/>
              <a:gd name="T1" fmla="*/ 56 h 70"/>
              <a:gd name="T2" fmla="*/ 15 w 155"/>
              <a:gd name="T3" fmla="*/ 57 h 70"/>
              <a:gd name="T4" fmla="*/ 15 w 155"/>
              <a:gd name="T5" fmla="*/ 57 h 70"/>
              <a:gd name="T6" fmla="*/ 27 w 155"/>
              <a:gd name="T7" fmla="*/ 70 h 70"/>
              <a:gd name="T8" fmla="*/ 40 w 155"/>
              <a:gd name="T9" fmla="*/ 57 h 70"/>
              <a:gd name="T10" fmla="*/ 40 w 155"/>
              <a:gd name="T11" fmla="*/ 57 h 70"/>
              <a:gd name="T12" fmla="*/ 104 w 155"/>
              <a:gd name="T13" fmla="*/ 57 h 70"/>
              <a:gd name="T14" fmla="*/ 104 w 155"/>
              <a:gd name="T15" fmla="*/ 57 h 70"/>
              <a:gd name="T16" fmla="*/ 117 w 155"/>
              <a:gd name="T17" fmla="*/ 70 h 70"/>
              <a:gd name="T18" fmla="*/ 130 w 155"/>
              <a:gd name="T19" fmla="*/ 57 h 70"/>
              <a:gd name="T20" fmla="*/ 130 w 155"/>
              <a:gd name="T21" fmla="*/ 57 h 70"/>
              <a:gd name="T22" fmla="*/ 134 w 155"/>
              <a:gd name="T23" fmla="*/ 57 h 70"/>
              <a:gd name="T24" fmla="*/ 137 w 155"/>
              <a:gd name="T25" fmla="*/ 57 h 70"/>
              <a:gd name="T26" fmla="*/ 155 w 155"/>
              <a:gd name="T27" fmla="*/ 24 h 70"/>
              <a:gd name="T28" fmla="*/ 155 w 155"/>
              <a:gd name="T29" fmla="*/ 24 h 70"/>
              <a:gd name="T30" fmla="*/ 155 w 155"/>
              <a:gd name="T31" fmla="*/ 24 h 70"/>
              <a:gd name="T32" fmla="*/ 155 w 155"/>
              <a:gd name="T33" fmla="*/ 24 h 70"/>
              <a:gd name="T34" fmla="*/ 155 w 155"/>
              <a:gd name="T35" fmla="*/ 24 h 70"/>
              <a:gd name="T36" fmla="*/ 140 w 155"/>
              <a:gd name="T37" fmla="*/ 24 h 70"/>
              <a:gd name="T38" fmla="*/ 96 w 155"/>
              <a:gd name="T39" fmla="*/ 0 h 70"/>
              <a:gd name="T40" fmla="*/ 88 w 155"/>
              <a:gd name="T41" fmla="*/ 0 h 70"/>
              <a:gd name="T42" fmla="*/ 79 w 155"/>
              <a:gd name="T43" fmla="*/ 0 h 70"/>
              <a:gd name="T44" fmla="*/ 35 w 155"/>
              <a:gd name="T45" fmla="*/ 24 h 70"/>
              <a:gd name="T46" fmla="*/ 25 w 155"/>
              <a:gd name="T47" fmla="*/ 24 h 70"/>
              <a:gd name="T48" fmla="*/ 0 w 155"/>
              <a:gd name="T49" fmla="*/ 56 h 70"/>
              <a:gd name="T50" fmla="*/ 0 w 155"/>
              <a:gd name="T51" fmla="*/ 57 h 70"/>
              <a:gd name="T52" fmla="*/ 1 w 155"/>
              <a:gd name="T53" fmla="*/ 56 h 70"/>
              <a:gd name="T54" fmla="*/ 11 w 155"/>
              <a:gd name="T55" fmla="*/ 56 h 70"/>
              <a:gd name="T56" fmla="*/ 85 w 155"/>
              <a:gd name="T57" fmla="*/ 8 h 70"/>
              <a:gd name="T58" fmla="*/ 85 w 155"/>
              <a:gd name="T59" fmla="*/ 23 h 70"/>
              <a:gd name="T60" fmla="*/ 47 w 155"/>
              <a:gd name="T61" fmla="*/ 23 h 70"/>
              <a:gd name="T62" fmla="*/ 47 w 155"/>
              <a:gd name="T63" fmla="*/ 23 h 70"/>
              <a:gd name="T64" fmla="*/ 80 w 155"/>
              <a:gd name="T65" fmla="*/ 8 h 70"/>
              <a:gd name="T66" fmla="*/ 85 w 155"/>
              <a:gd name="T67" fmla="*/ 8 h 70"/>
              <a:gd name="T68" fmla="*/ 90 w 155"/>
              <a:gd name="T69" fmla="*/ 23 h 70"/>
              <a:gd name="T70" fmla="*/ 89 w 155"/>
              <a:gd name="T71" fmla="*/ 7 h 70"/>
              <a:gd name="T72" fmla="*/ 95 w 155"/>
              <a:gd name="T73" fmla="*/ 8 h 70"/>
              <a:gd name="T74" fmla="*/ 128 w 155"/>
              <a:gd name="T75" fmla="*/ 23 h 70"/>
              <a:gd name="T76" fmla="*/ 90 w 155"/>
              <a:gd name="T77" fmla="*/ 2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5" h="70">
                <a:moveTo>
                  <a:pt x="11" y="56"/>
                </a:moveTo>
                <a:cubicBezTo>
                  <a:pt x="15" y="57"/>
                  <a:pt x="15" y="57"/>
                  <a:pt x="15" y="57"/>
                </a:cubicBezTo>
                <a:cubicBezTo>
                  <a:pt x="15" y="57"/>
                  <a:pt x="15" y="57"/>
                  <a:pt x="15" y="57"/>
                </a:cubicBezTo>
                <a:cubicBezTo>
                  <a:pt x="15" y="64"/>
                  <a:pt x="20" y="70"/>
                  <a:pt x="27" y="70"/>
                </a:cubicBezTo>
                <a:cubicBezTo>
                  <a:pt x="35" y="70"/>
                  <a:pt x="40" y="64"/>
                  <a:pt x="40" y="57"/>
                </a:cubicBezTo>
                <a:cubicBezTo>
                  <a:pt x="40" y="57"/>
                  <a:pt x="40" y="57"/>
                  <a:pt x="40" y="57"/>
                </a:cubicBezTo>
                <a:cubicBezTo>
                  <a:pt x="104" y="57"/>
                  <a:pt x="104" y="57"/>
                  <a:pt x="104" y="57"/>
                </a:cubicBezTo>
                <a:cubicBezTo>
                  <a:pt x="104" y="57"/>
                  <a:pt x="104" y="57"/>
                  <a:pt x="104" y="57"/>
                </a:cubicBezTo>
                <a:cubicBezTo>
                  <a:pt x="104" y="64"/>
                  <a:pt x="110" y="70"/>
                  <a:pt x="117" y="70"/>
                </a:cubicBezTo>
                <a:cubicBezTo>
                  <a:pt x="124" y="70"/>
                  <a:pt x="130" y="64"/>
                  <a:pt x="130" y="57"/>
                </a:cubicBezTo>
                <a:cubicBezTo>
                  <a:pt x="130" y="57"/>
                  <a:pt x="130" y="57"/>
                  <a:pt x="130" y="57"/>
                </a:cubicBezTo>
                <a:cubicBezTo>
                  <a:pt x="134" y="57"/>
                  <a:pt x="134" y="57"/>
                  <a:pt x="134" y="57"/>
                </a:cubicBezTo>
                <a:cubicBezTo>
                  <a:pt x="137" y="57"/>
                  <a:pt x="137" y="57"/>
                  <a:pt x="137" y="57"/>
                </a:cubicBezTo>
                <a:cubicBezTo>
                  <a:pt x="137" y="57"/>
                  <a:pt x="155" y="59"/>
                  <a:pt x="155" y="24"/>
                </a:cubicBezTo>
                <a:cubicBezTo>
                  <a:pt x="155" y="24"/>
                  <a:pt x="155" y="24"/>
                  <a:pt x="155" y="24"/>
                </a:cubicBezTo>
                <a:cubicBezTo>
                  <a:pt x="155" y="24"/>
                  <a:pt x="155" y="24"/>
                  <a:pt x="155" y="24"/>
                </a:cubicBezTo>
                <a:cubicBezTo>
                  <a:pt x="155" y="24"/>
                  <a:pt x="155" y="24"/>
                  <a:pt x="155" y="24"/>
                </a:cubicBezTo>
                <a:cubicBezTo>
                  <a:pt x="155" y="24"/>
                  <a:pt x="155" y="24"/>
                  <a:pt x="155" y="24"/>
                </a:cubicBezTo>
                <a:cubicBezTo>
                  <a:pt x="140" y="24"/>
                  <a:pt x="140" y="24"/>
                  <a:pt x="140" y="24"/>
                </a:cubicBezTo>
                <a:cubicBezTo>
                  <a:pt x="127" y="8"/>
                  <a:pt x="109" y="2"/>
                  <a:pt x="96" y="0"/>
                </a:cubicBezTo>
                <a:cubicBezTo>
                  <a:pt x="96" y="0"/>
                  <a:pt x="90" y="0"/>
                  <a:pt x="88" y="0"/>
                </a:cubicBezTo>
                <a:cubicBezTo>
                  <a:pt x="85" y="0"/>
                  <a:pt x="79" y="0"/>
                  <a:pt x="79" y="0"/>
                </a:cubicBezTo>
                <a:cubicBezTo>
                  <a:pt x="66" y="2"/>
                  <a:pt x="48" y="8"/>
                  <a:pt x="35" y="24"/>
                </a:cubicBezTo>
                <a:cubicBezTo>
                  <a:pt x="25" y="24"/>
                  <a:pt x="25" y="24"/>
                  <a:pt x="25" y="24"/>
                </a:cubicBezTo>
                <a:cubicBezTo>
                  <a:pt x="25" y="24"/>
                  <a:pt x="0" y="22"/>
                  <a:pt x="0" y="56"/>
                </a:cubicBezTo>
                <a:cubicBezTo>
                  <a:pt x="0" y="57"/>
                  <a:pt x="0" y="57"/>
                  <a:pt x="0" y="57"/>
                </a:cubicBezTo>
                <a:cubicBezTo>
                  <a:pt x="1" y="56"/>
                  <a:pt x="1" y="56"/>
                  <a:pt x="1" y="56"/>
                </a:cubicBezTo>
                <a:cubicBezTo>
                  <a:pt x="11" y="56"/>
                  <a:pt x="11" y="56"/>
                  <a:pt x="11" y="56"/>
                </a:cubicBezTo>
                <a:close/>
                <a:moveTo>
                  <a:pt x="85" y="8"/>
                </a:moveTo>
                <a:cubicBezTo>
                  <a:pt x="85" y="23"/>
                  <a:pt x="85" y="23"/>
                  <a:pt x="85" y="23"/>
                </a:cubicBezTo>
                <a:cubicBezTo>
                  <a:pt x="47" y="23"/>
                  <a:pt x="47" y="23"/>
                  <a:pt x="47" y="23"/>
                </a:cubicBezTo>
                <a:cubicBezTo>
                  <a:pt x="47" y="23"/>
                  <a:pt x="47" y="23"/>
                  <a:pt x="47" y="23"/>
                </a:cubicBezTo>
                <a:cubicBezTo>
                  <a:pt x="58" y="13"/>
                  <a:pt x="70" y="9"/>
                  <a:pt x="80" y="8"/>
                </a:cubicBezTo>
                <a:cubicBezTo>
                  <a:pt x="81" y="8"/>
                  <a:pt x="83" y="8"/>
                  <a:pt x="85" y="8"/>
                </a:cubicBezTo>
                <a:close/>
                <a:moveTo>
                  <a:pt x="90" y="23"/>
                </a:moveTo>
                <a:cubicBezTo>
                  <a:pt x="89" y="7"/>
                  <a:pt x="89" y="7"/>
                  <a:pt x="89" y="7"/>
                </a:cubicBezTo>
                <a:cubicBezTo>
                  <a:pt x="92" y="8"/>
                  <a:pt x="94" y="8"/>
                  <a:pt x="95" y="8"/>
                </a:cubicBezTo>
                <a:cubicBezTo>
                  <a:pt x="105" y="9"/>
                  <a:pt x="118" y="13"/>
                  <a:pt x="128" y="23"/>
                </a:cubicBezTo>
                <a:lnTo>
                  <a:pt x="90" y="23"/>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w="38100">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5" name="椭圆 44"/>
          <p:cNvSpPr/>
          <p:nvPr/>
        </p:nvSpPr>
        <p:spPr>
          <a:xfrm>
            <a:off x="1414687" y="3176448"/>
            <a:ext cx="1008112" cy="1008112"/>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关键字</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椭圆 45"/>
          <p:cNvSpPr/>
          <p:nvPr/>
        </p:nvSpPr>
        <p:spPr>
          <a:xfrm>
            <a:off x="3085272" y="3176448"/>
            <a:ext cx="1008112" cy="1008112"/>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lvl="0"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关键字</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椭圆 46"/>
          <p:cNvSpPr/>
          <p:nvPr/>
        </p:nvSpPr>
        <p:spPr>
          <a:xfrm>
            <a:off x="4755857" y="3176448"/>
            <a:ext cx="1008112" cy="1008112"/>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lvl="0"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关键字</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椭圆 47"/>
          <p:cNvSpPr/>
          <p:nvPr/>
        </p:nvSpPr>
        <p:spPr>
          <a:xfrm>
            <a:off x="6426442" y="3176448"/>
            <a:ext cx="1008112" cy="1008112"/>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lvl="0"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关键字</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椭圆 48"/>
          <p:cNvSpPr/>
          <p:nvPr/>
        </p:nvSpPr>
        <p:spPr>
          <a:xfrm>
            <a:off x="8097027" y="3176448"/>
            <a:ext cx="1008112" cy="1008112"/>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lvl="0"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关键字</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椭圆 49"/>
          <p:cNvSpPr/>
          <p:nvPr/>
        </p:nvSpPr>
        <p:spPr>
          <a:xfrm>
            <a:off x="9767614" y="3176448"/>
            <a:ext cx="1008112" cy="1008112"/>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lvl="0"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关键字</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51" name="肘形连接符 10"/>
          <p:cNvCxnSpPr/>
          <p:nvPr/>
        </p:nvCxnSpPr>
        <p:spPr>
          <a:xfrm rot="5400000" flipH="1" flipV="1">
            <a:off x="1824287" y="2263489"/>
            <a:ext cx="936104" cy="802267"/>
          </a:xfrm>
          <a:prstGeom prst="bentConnector3">
            <a:avLst/>
          </a:prstGeom>
          <a:ln w="12700">
            <a:solidFill>
              <a:schemeClr val="tx1">
                <a:lumMod val="65000"/>
                <a:lumOff val="3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TextBox 29"/>
          <p:cNvSpPr txBox="1"/>
          <p:nvPr/>
        </p:nvSpPr>
        <p:spPr>
          <a:xfrm>
            <a:off x="1580765" y="1471760"/>
            <a:ext cx="2520280" cy="673005"/>
          </a:xfrm>
          <a:prstGeom prst="rect">
            <a:avLst/>
          </a:prstGeom>
          <a:noFill/>
        </p:spPr>
        <p:txBody>
          <a:bodyPr wrap="square" rtlCol="0">
            <a:spAutoFit/>
          </a:bodyPr>
          <a:lstStyle/>
          <a:p>
            <a:pPr>
              <a:lnSpc>
                <a:spcPct val="130000"/>
              </a:lnSpc>
            </a:pPr>
            <a:r>
              <a:rPr lang="da-DK" altLang="zh-CN" sz="1000" dirty="0">
                <a:solidFill>
                  <a:schemeClr val="tx1">
                    <a:lumMod val="65000"/>
                    <a:lumOff val="35000"/>
                  </a:schemeClr>
                </a:solidFill>
                <a:latin typeface="微软雅黑" panose="020B0503020204020204" pitchFamily="34" charset="-122"/>
                <a:ea typeface="微软雅黑" panose="020B0503020204020204" pitchFamily="34" charset="-122"/>
              </a:rPr>
              <a:t>Lorem ipsum dolor sit amet, contur adipiscing elit. Nulla volutpat dui at fermentum.</a:t>
            </a:r>
          </a:p>
        </p:txBody>
      </p:sp>
      <p:cxnSp>
        <p:nvCxnSpPr>
          <p:cNvPr id="53" name="肘形连接符 12"/>
          <p:cNvCxnSpPr/>
          <p:nvPr/>
        </p:nvCxnSpPr>
        <p:spPr>
          <a:xfrm rot="16200000" flipH="1">
            <a:off x="3507696" y="4251479"/>
            <a:ext cx="936104" cy="802267"/>
          </a:xfrm>
          <a:prstGeom prst="bentConnector3">
            <a:avLst/>
          </a:prstGeom>
          <a:ln w="12700">
            <a:solidFill>
              <a:schemeClr val="tx1">
                <a:lumMod val="65000"/>
                <a:lumOff val="3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TextBox 31"/>
          <p:cNvSpPr txBox="1"/>
          <p:nvPr/>
        </p:nvSpPr>
        <p:spPr>
          <a:xfrm>
            <a:off x="2494494" y="5128735"/>
            <a:ext cx="2520280" cy="673005"/>
          </a:xfrm>
          <a:prstGeom prst="rect">
            <a:avLst/>
          </a:prstGeom>
          <a:noFill/>
        </p:spPr>
        <p:txBody>
          <a:bodyPr wrap="square" rtlCol="0">
            <a:spAutoFit/>
          </a:bodyPr>
          <a:lstStyle/>
          <a:p>
            <a:pPr>
              <a:lnSpc>
                <a:spcPct val="130000"/>
              </a:lnSpc>
            </a:pPr>
            <a:r>
              <a:rPr lang="da-DK" altLang="zh-CN" sz="1000" dirty="0">
                <a:solidFill>
                  <a:schemeClr val="tx1">
                    <a:lumMod val="65000"/>
                    <a:lumOff val="35000"/>
                  </a:schemeClr>
                </a:solidFill>
                <a:latin typeface="微软雅黑" panose="020B0503020204020204" pitchFamily="34" charset="-122"/>
                <a:ea typeface="微软雅黑" panose="020B0503020204020204" pitchFamily="34" charset="-122"/>
              </a:rPr>
              <a:t>Lorem ipsum dolor sit amet, contur adipiscing elit. Nulla volutpat dui at fermentum.</a:t>
            </a:r>
          </a:p>
        </p:txBody>
      </p:sp>
      <p:cxnSp>
        <p:nvCxnSpPr>
          <p:cNvPr id="55" name="肘形连接符 14"/>
          <p:cNvCxnSpPr/>
          <p:nvPr/>
        </p:nvCxnSpPr>
        <p:spPr>
          <a:xfrm rot="5400000" flipH="1" flipV="1">
            <a:off x="5202729" y="2263489"/>
            <a:ext cx="936104" cy="802267"/>
          </a:xfrm>
          <a:prstGeom prst="bentConnector3">
            <a:avLst/>
          </a:prstGeom>
          <a:ln w="12700">
            <a:solidFill>
              <a:schemeClr val="tx1">
                <a:lumMod val="65000"/>
                <a:lumOff val="3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TextBox 33"/>
          <p:cNvSpPr txBox="1"/>
          <p:nvPr/>
        </p:nvSpPr>
        <p:spPr>
          <a:xfrm>
            <a:off x="4959207" y="1471760"/>
            <a:ext cx="2520280" cy="673005"/>
          </a:xfrm>
          <a:prstGeom prst="rect">
            <a:avLst/>
          </a:prstGeom>
          <a:noFill/>
        </p:spPr>
        <p:txBody>
          <a:bodyPr wrap="square" rtlCol="0">
            <a:spAutoFit/>
          </a:bodyPr>
          <a:lstStyle/>
          <a:p>
            <a:pPr>
              <a:lnSpc>
                <a:spcPct val="130000"/>
              </a:lnSpc>
            </a:pPr>
            <a:r>
              <a:rPr lang="da-DK" altLang="zh-CN" sz="1000" dirty="0">
                <a:solidFill>
                  <a:schemeClr val="tx1">
                    <a:lumMod val="65000"/>
                    <a:lumOff val="35000"/>
                  </a:schemeClr>
                </a:solidFill>
                <a:latin typeface="微软雅黑" panose="020B0503020204020204" pitchFamily="34" charset="-122"/>
                <a:ea typeface="微软雅黑" panose="020B0503020204020204" pitchFamily="34" charset="-122"/>
              </a:rPr>
              <a:t>Lorem ipsum dolor sit amet, contur adipiscing elit. Nulla volutpat dui at fermentum.</a:t>
            </a:r>
          </a:p>
        </p:txBody>
      </p:sp>
      <p:cxnSp>
        <p:nvCxnSpPr>
          <p:cNvPr id="57" name="肘形连接符 16"/>
          <p:cNvCxnSpPr/>
          <p:nvPr/>
        </p:nvCxnSpPr>
        <p:spPr>
          <a:xfrm rot="16200000" flipH="1">
            <a:off x="6848866" y="4251479"/>
            <a:ext cx="936104" cy="802267"/>
          </a:xfrm>
          <a:prstGeom prst="bentConnector3">
            <a:avLst/>
          </a:prstGeom>
          <a:ln w="12700">
            <a:solidFill>
              <a:schemeClr val="tx1">
                <a:lumMod val="65000"/>
                <a:lumOff val="3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TextBox 35"/>
          <p:cNvSpPr txBox="1"/>
          <p:nvPr/>
        </p:nvSpPr>
        <p:spPr>
          <a:xfrm>
            <a:off x="5835664" y="5128735"/>
            <a:ext cx="2520280" cy="673005"/>
          </a:xfrm>
          <a:prstGeom prst="rect">
            <a:avLst/>
          </a:prstGeom>
          <a:noFill/>
        </p:spPr>
        <p:txBody>
          <a:bodyPr wrap="square" rtlCol="0">
            <a:spAutoFit/>
          </a:bodyPr>
          <a:lstStyle/>
          <a:p>
            <a:pPr>
              <a:lnSpc>
                <a:spcPct val="130000"/>
              </a:lnSpc>
            </a:pPr>
            <a:r>
              <a:rPr lang="da-DK" altLang="zh-CN" sz="1000" dirty="0">
                <a:solidFill>
                  <a:schemeClr val="tx1">
                    <a:lumMod val="65000"/>
                    <a:lumOff val="35000"/>
                  </a:schemeClr>
                </a:solidFill>
                <a:latin typeface="微软雅黑" panose="020B0503020204020204" pitchFamily="34" charset="-122"/>
                <a:ea typeface="微软雅黑" panose="020B0503020204020204" pitchFamily="34" charset="-122"/>
              </a:rPr>
              <a:t>Lorem ipsum dolor sit amet, contur adipiscing elit. Nulla volutpat dui at fermentum.</a:t>
            </a:r>
          </a:p>
        </p:txBody>
      </p:sp>
      <p:cxnSp>
        <p:nvCxnSpPr>
          <p:cNvPr id="59" name="肘形连接符 18"/>
          <p:cNvCxnSpPr/>
          <p:nvPr/>
        </p:nvCxnSpPr>
        <p:spPr>
          <a:xfrm rot="5400000" flipH="1" flipV="1">
            <a:off x="8490841" y="2263489"/>
            <a:ext cx="936104" cy="802267"/>
          </a:xfrm>
          <a:prstGeom prst="bentConnector3">
            <a:avLst/>
          </a:prstGeom>
          <a:ln w="12700">
            <a:solidFill>
              <a:schemeClr val="tx1">
                <a:lumMod val="65000"/>
                <a:lumOff val="3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TextBox 37"/>
          <p:cNvSpPr txBox="1"/>
          <p:nvPr/>
        </p:nvSpPr>
        <p:spPr>
          <a:xfrm>
            <a:off x="8247319" y="1471760"/>
            <a:ext cx="2520280" cy="673005"/>
          </a:xfrm>
          <a:prstGeom prst="rect">
            <a:avLst/>
          </a:prstGeom>
          <a:noFill/>
        </p:spPr>
        <p:txBody>
          <a:bodyPr wrap="square" rtlCol="0">
            <a:spAutoFit/>
          </a:bodyPr>
          <a:lstStyle/>
          <a:p>
            <a:pPr>
              <a:lnSpc>
                <a:spcPct val="130000"/>
              </a:lnSpc>
            </a:pPr>
            <a:r>
              <a:rPr lang="da-DK" altLang="zh-CN" sz="1000" dirty="0">
                <a:solidFill>
                  <a:schemeClr val="tx1">
                    <a:lumMod val="65000"/>
                    <a:lumOff val="35000"/>
                  </a:schemeClr>
                </a:solidFill>
                <a:latin typeface="微软雅黑" panose="020B0503020204020204" pitchFamily="34" charset="-122"/>
                <a:ea typeface="微软雅黑" panose="020B0503020204020204" pitchFamily="34" charset="-122"/>
              </a:rPr>
              <a:t>Lorem ipsum dolor sit amet, contur adipiscing elit. Nulla volutpat dui at fermentum.</a:t>
            </a:r>
          </a:p>
        </p:txBody>
      </p:sp>
      <p:cxnSp>
        <p:nvCxnSpPr>
          <p:cNvPr id="61" name="肘形连接符 20"/>
          <p:cNvCxnSpPr/>
          <p:nvPr/>
        </p:nvCxnSpPr>
        <p:spPr>
          <a:xfrm rot="16200000" flipH="1">
            <a:off x="10204752" y="4251480"/>
            <a:ext cx="936104" cy="802267"/>
          </a:xfrm>
          <a:prstGeom prst="bentConnector3">
            <a:avLst/>
          </a:prstGeom>
          <a:ln w="12700">
            <a:solidFill>
              <a:schemeClr val="tx1">
                <a:lumMod val="65000"/>
                <a:lumOff val="3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2" name="TextBox 39"/>
          <p:cNvSpPr txBox="1"/>
          <p:nvPr/>
        </p:nvSpPr>
        <p:spPr>
          <a:xfrm>
            <a:off x="9191550" y="5128736"/>
            <a:ext cx="2520280" cy="673005"/>
          </a:xfrm>
          <a:prstGeom prst="rect">
            <a:avLst/>
          </a:prstGeom>
          <a:noFill/>
        </p:spPr>
        <p:txBody>
          <a:bodyPr wrap="square" rtlCol="0">
            <a:spAutoFit/>
          </a:bodyPr>
          <a:lstStyle/>
          <a:p>
            <a:pPr>
              <a:lnSpc>
                <a:spcPct val="130000"/>
              </a:lnSpc>
            </a:pPr>
            <a:r>
              <a:rPr lang="da-DK" altLang="zh-CN" sz="1000" dirty="0">
                <a:solidFill>
                  <a:schemeClr val="tx1">
                    <a:lumMod val="65000"/>
                    <a:lumOff val="35000"/>
                  </a:schemeClr>
                </a:solidFill>
                <a:latin typeface="微软雅黑" panose="020B0503020204020204" pitchFamily="34" charset="-122"/>
                <a:ea typeface="微软雅黑" panose="020B0503020204020204" pitchFamily="34" charset="-122"/>
              </a:rPr>
              <a:t>Lorem ipsum dolor sit amet, contur adipiscing elit. Nulla volutpat dui at fermentum.</a:t>
            </a:r>
          </a:p>
        </p:txBody>
      </p:sp>
      <p:pic>
        <p:nvPicPr>
          <p:cNvPr id="63" name="图片 6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53164" y="0"/>
            <a:ext cx="1842836" cy="6858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 presetClass="entr" presetSubtype="8" fill="hold" grpId="0" nodeType="afterEffect" p14:presetBounceEnd="67000">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14:bounceEnd="67000">
                                          <p:cBhvr additive="base">
                                            <p:cTn id="13" dur="2000" fill="hold"/>
                                            <p:tgtEl>
                                              <p:spTgt spid="7"/>
                                            </p:tgtEl>
                                            <p:attrNameLst>
                                              <p:attrName>ppt_x</p:attrName>
                                            </p:attrNameLst>
                                          </p:cBhvr>
                                          <p:tavLst>
                                            <p:tav tm="0">
                                              <p:val>
                                                <p:strVal val="0-#ppt_w/2"/>
                                              </p:val>
                                            </p:tav>
                                            <p:tav tm="100000">
                                              <p:val>
                                                <p:strVal val="#ppt_x"/>
                                              </p:val>
                                            </p:tav>
                                          </p:tavLst>
                                        </p:anim>
                                        <p:anim calcmode="lin" valueType="num" p14:bounceEnd="67000">
                                          <p:cBhvr additive="base">
                                            <p:cTn id="14" dur="20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3000"/>
                                </p:stCondLst>
                                <p:childTnLst>
                                  <p:par>
                                    <p:cTn id="16" presetID="2" presetClass="entr" presetSubtype="8" fill="hold" grpId="1"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additive="base">
                                            <p:cTn id="18" dur="500" fill="hold"/>
                                            <p:tgtEl>
                                              <p:spTgt spid="44"/>
                                            </p:tgtEl>
                                            <p:attrNameLst>
                                              <p:attrName>ppt_x</p:attrName>
                                            </p:attrNameLst>
                                          </p:cBhvr>
                                          <p:tavLst>
                                            <p:tav tm="0">
                                              <p:val>
                                                <p:strVal val="0-#ppt_w/2"/>
                                              </p:val>
                                            </p:tav>
                                            <p:tav tm="100000">
                                              <p:val>
                                                <p:strVal val="#ppt_x"/>
                                              </p:val>
                                            </p:tav>
                                          </p:tavLst>
                                        </p:anim>
                                        <p:anim calcmode="lin" valueType="num">
                                          <p:cBhvr additive="base">
                                            <p:cTn id="19" dur="500" fill="hold"/>
                                            <p:tgtEl>
                                              <p:spTgt spid="44"/>
                                            </p:tgtEl>
                                            <p:attrNameLst>
                                              <p:attrName>ppt_y</p:attrName>
                                            </p:attrNameLst>
                                          </p:cBhvr>
                                          <p:tavLst>
                                            <p:tav tm="0">
                                              <p:val>
                                                <p:strVal val="#ppt_y"/>
                                              </p:val>
                                            </p:tav>
                                            <p:tav tm="100000">
                                              <p:val>
                                                <p:strVal val="#ppt_y"/>
                                              </p:val>
                                            </p:tav>
                                          </p:tavLst>
                                        </p:anim>
                                      </p:childTnLst>
                                    </p:cTn>
                                  </p:par>
                                </p:childTnLst>
                              </p:cTn>
                            </p:par>
                            <p:par>
                              <p:cTn id="20" fill="hold">
                                <p:stCondLst>
                                  <p:cond delay="3500"/>
                                </p:stCondLst>
                                <p:childTnLst>
                                  <p:par>
                                    <p:cTn id="21" presetID="2" presetClass="entr" presetSubtype="8"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additive="base">
                                            <p:cTn id="23" dur="5000" fill="hold"/>
                                            <p:tgtEl>
                                              <p:spTgt spid="43"/>
                                            </p:tgtEl>
                                            <p:attrNameLst>
                                              <p:attrName>ppt_x</p:attrName>
                                            </p:attrNameLst>
                                          </p:cBhvr>
                                          <p:tavLst>
                                            <p:tav tm="0">
                                              <p:val>
                                                <p:strVal val="0-#ppt_w/2"/>
                                              </p:val>
                                            </p:tav>
                                            <p:tav tm="100000">
                                              <p:val>
                                                <p:strVal val="#ppt_x"/>
                                              </p:val>
                                            </p:tav>
                                          </p:tavLst>
                                        </p:anim>
                                        <p:anim calcmode="lin" valueType="num">
                                          <p:cBhvr additive="base">
                                            <p:cTn id="24" dur="5000" fill="hold"/>
                                            <p:tgtEl>
                                              <p:spTgt spid="43"/>
                                            </p:tgtEl>
                                            <p:attrNameLst>
                                              <p:attrName>ppt_y</p:attrName>
                                            </p:attrNameLst>
                                          </p:cBhvr>
                                          <p:tavLst>
                                            <p:tav tm="0">
                                              <p:val>
                                                <p:strVal val="#ppt_y"/>
                                              </p:val>
                                            </p:tav>
                                            <p:tav tm="100000">
                                              <p:val>
                                                <p:strVal val="#ppt_y"/>
                                              </p:val>
                                            </p:tav>
                                          </p:tavLst>
                                        </p:anim>
                                      </p:childTnLst>
                                    </p:cTn>
                                  </p:par>
                                  <p:par>
                                    <p:cTn id="25" presetID="63" presetClass="path" presetSubtype="0" fill="hold" grpId="0" nodeType="withEffect">
                                      <p:stCondLst>
                                        <p:cond delay="0"/>
                                      </p:stCondLst>
                                      <p:childTnLst>
                                        <p:animMotion origin="layout" path="M 2.91667E-6 3.33333E-6 L 0.9983 0.00208 " pathEditMode="relative" rAng="0" ptsTypes="AA">
                                          <p:cBhvr>
                                            <p:cTn id="26" dur="11000" fill="hold"/>
                                            <p:tgtEl>
                                              <p:spTgt spid="44"/>
                                            </p:tgtEl>
                                            <p:attrNameLst>
                                              <p:attrName>ppt_x</p:attrName>
                                              <p:attrName>ppt_y</p:attrName>
                                            </p:attrNameLst>
                                          </p:cBhvr>
                                          <p:rCtr x="49909" y="93"/>
                                        </p:animMotion>
                                      </p:childTnLst>
                                    </p:cTn>
                                  </p:par>
                                  <p:par>
                                    <p:cTn id="27" presetID="23" presetClass="entr" presetSubtype="288" fill="hold" grpId="0" nodeType="withEffect">
                                      <p:stCondLst>
                                        <p:cond delay="150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strVal val="4/3*#ppt_w"/>
                                              </p:val>
                                            </p:tav>
                                            <p:tav tm="100000">
                                              <p:val>
                                                <p:strVal val="#ppt_w"/>
                                              </p:val>
                                            </p:tav>
                                          </p:tavLst>
                                        </p:anim>
                                        <p:anim calcmode="lin" valueType="num">
                                          <p:cBhvr>
                                            <p:cTn id="30" dur="500" fill="hold"/>
                                            <p:tgtEl>
                                              <p:spTgt spid="45"/>
                                            </p:tgtEl>
                                            <p:attrNameLst>
                                              <p:attrName>ppt_h</p:attrName>
                                            </p:attrNameLst>
                                          </p:cBhvr>
                                          <p:tavLst>
                                            <p:tav tm="0">
                                              <p:val>
                                                <p:strVal val="4/3*#ppt_h"/>
                                              </p:val>
                                            </p:tav>
                                            <p:tav tm="100000">
                                              <p:val>
                                                <p:strVal val="#ppt_h"/>
                                              </p:val>
                                            </p:tav>
                                          </p:tavLst>
                                        </p:anim>
                                      </p:childTnLst>
                                    </p:cTn>
                                  </p:par>
                                  <p:par>
                                    <p:cTn id="31" presetID="22" presetClass="entr" presetSubtype="4" fill="hold" nodeType="withEffect">
                                      <p:stCondLst>
                                        <p:cond delay="1500"/>
                                      </p:stCondLst>
                                      <p:childTnLst>
                                        <p:set>
                                          <p:cBhvr>
                                            <p:cTn id="32" dur="1" fill="hold">
                                              <p:stCondLst>
                                                <p:cond delay="0"/>
                                              </p:stCondLst>
                                            </p:cTn>
                                            <p:tgtEl>
                                              <p:spTgt spid="51"/>
                                            </p:tgtEl>
                                            <p:attrNameLst>
                                              <p:attrName>style.visibility</p:attrName>
                                            </p:attrNameLst>
                                          </p:cBhvr>
                                          <p:to>
                                            <p:strVal val="visible"/>
                                          </p:to>
                                        </p:set>
                                        <p:animEffect transition="in" filter="wipe(down)">
                                          <p:cBhvr>
                                            <p:cTn id="33" dur="500"/>
                                            <p:tgtEl>
                                              <p:spTgt spid="51"/>
                                            </p:tgtEl>
                                          </p:cBhvr>
                                        </p:animEffect>
                                      </p:childTnLst>
                                    </p:cTn>
                                  </p:par>
                                  <p:par>
                                    <p:cTn id="34" presetID="22" presetClass="entr" presetSubtype="8" fill="hold" grpId="0" nodeType="withEffect">
                                      <p:stCondLst>
                                        <p:cond delay="2000"/>
                                      </p:stCondLst>
                                      <p:childTnLst>
                                        <p:set>
                                          <p:cBhvr>
                                            <p:cTn id="35" dur="1" fill="hold">
                                              <p:stCondLst>
                                                <p:cond delay="0"/>
                                              </p:stCondLst>
                                            </p:cTn>
                                            <p:tgtEl>
                                              <p:spTgt spid="52"/>
                                            </p:tgtEl>
                                            <p:attrNameLst>
                                              <p:attrName>style.visibility</p:attrName>
                                            </p:attrNameLst>
                                          </p:cBhvr>
                                          <p:to>
                                            <p:strVal val="visible"/>
                                          </p:to>
                                        </p:set>
                                        <p:animEffect transition="in" filter="wipe(left)">
                                          <p:cBhvr>
                                            <p:cTn id="36" dur="500"/>
                                            <p:tgtEl>
                                              <p:spTgt spid="52"/>
                                            </p:tgtEl>
                                          </p:cBhvr>
                                        </p:animEffect>
                                      </p:childTnLst>
                                    </p:cTn>
                                  </p:par>
                                  <p:par>
                                    <p:cTn id="37" presetID="23" presetClass="entr" presetSubtype="288" fill="hold" grpId="0" nodeType="withEffect">
                                      <p:stCondLst>
                                        <p:cond delay="300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strVal val="4/3*#ppt_w"/>
                                              </p:val>
                                            </p:tav>
                                            <p:tav tm="100000">
                                              <p:val>
                                                <p:strVal val="#ppt_w"/>
                                              </p:val>
                                            </p:tav>
                                          </p:tavLst>
                                        </p:anim>
                                        <p:anim calcmode="lin" valueType="num">
                                          <p:cBhvr>
                                            <p:cTn id="40" dur="500" fill="hold"/>
                                            <p:tgtEl>
                                              <p:spTgt spid="46"/>
                                            </p:tgtEl>
                                            <p:attrNameLst>
                                              <p:attrName>ppt_h</p:attrName>
                                            </p:attrNameLst>
                                          </p:cBhvr>
                                          <p:tavLst>
                                            <p:tav tm="0">
                                              <p:val>
                                                <p:strVal val="4/3*#ppt_h"/>
                                              </p:val>
                                            </p:tav>
                                            <p:tav tm="100000">
                                              <p:val>
                                                <p:strVal val="#ppt_h"/>
                                              </p:val>
                                            </p:tav>
                                          </p:tavLst>
                                        </p:anim>
                                      </p:childTnLst>
                                    </p:cTn>
                                  </p:par>
                                  <p:par>
                                    <p:cTn id="41" presetID="22" presetClass="entr" presetSubtype="1" fill="hold" nodeType="withEffect">
                                      <p:stCondLst>
                                        <p:cond delay="3000"/>
                                      </p:stCondLst>
                                      <p:childTnLst>
                                        <p:set>
                                          <p:cBhvr>
                                            <p:cTn id="42" dur="1" fill="hold">
                                              <p:stCondLst>
                                                <p:cond delay="0"/>
                                              </p:stCondLst>
                                            </p:cTn>
                                            <p:tgtEl>
                                              <p:spTgt spid="53"/>
                                            </p:tgtEl>
                                            <p:attrNameLst>
                                              <p:attrName>style.visibility</p:attrName>
                                            </p:attrNameLst>
                                          </p:cBhvr>
                                          <p:to>
                                            <p:strVal val="visible"/>
                                          </p:to>
                                        </p:set>
                                        <p:animEffect transition="in" filter="wipe(up)">
                                          <p:cBhvr>
                                            <p:cTn id="43" dur="500"/>
                                            <p:tgtEl>
                                              <p:spTgt spid="53"/>
                                            </p:tgtEl>
                                          </p:cBhvr>
                                        </p:animEffect>
                                      </p:childTnLst>
                                    </p:cTn>
                                  </p:par>
                                  <p:par>
                                    <p:cTn id="44" presetID="22" presetClass="entr" presetSubtype="8" fill="hold" grpId="0" nodeType="withEffect">
                                      <p:stCondLst>
                                        <p:cond delay="3500"/>
                                      </p:stCondLst>
                                      <p:childTnLst>
                                        <p:set>
                                          <p:cBhvr>
                                            <p:cTn id="45" dur="1" fill="hold">
                                              <p:stCondLst>
                                                <p:cond delay="0"/>
                                              </p:stCondLst>
                                            </p:cTn>
                                            <p:tgtEl>
                                              <p:spTgt spid="54"/>
                                            </p:tgtEl>
                                            <p:attrNameLst>
                                              <p:attrName>style.visibility</p:attrName>
                                            </p:attrNameLst>
                                          </p:cBhvr>
                                          <p:to>
                                            <p:strVal val="visible"/>
                                          </p:to>
                                        </p:set>
                                        <p:animEffect transition="in" filter="wipe(left)">
                                          <p:cBhvr>
                                            <p:cTn id="46" dur="500"/>
                                            <p:tgtEl>
                                              <p:spTgt spid="54"/>
                                            </p:tgtEl>
                                          </p:cBhvr>
                                        </p:animEffect>
                                      </p:childTnLst>
                                    </p:cTn>
                                  </p:par>
                                  <p:par>
                                    <p:cTn id="47" presetID="23" presetClass="entr" presetSubtype="288" fill="hold" grpId="0" nodeType="withEffect">
                                      <p:stCondLst>
                                        <p:cond delay="450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strVal val="4/3*#ppt_w"/>
                                              </p:val>
                                            </p:tav>
                                            <p:tav tm="100000">
                                              <p:val>
                                                <p:strVal val="#ppt_w"/>
                                              </p:val>
                                            </p:tav>
                                          </p:tavLst>
                                        </p:anim>
                                        <p:anim calcmode="lin" valueType="num">
                                          <p:cBhvr>
                                            <p:cTn id="50" dur="500" fill="hold"/>
                                            <p:tgtEl>
                                              <p:spTgt spid="47"/>
                                            </p:tgtEl>
                                            <p:attrNameLst>
                                              <p:attrName>ppt_h</p:attrName>
                                            </p:attrNameLst>
                                          </p:cBhvr>
                                          <p:tavLst>
                                            <p:tav tm="0">
                                              <p:val>
                                                <p:strVal val="4/3*#ppt_h"/>
                                              </p:val>
                                            </p:tav>
                                            <p:tav tm="100000">
                                              <p:val>
                                                <p:strVal val="#ppt_h"/>
                                              </p:val>
                                            </p:tav>
                                          </p:tavLst>
                                        </p:anim>
                                      </p:childTnLst>
                                    </p:cTn>
                                  </p:par>
                                  <p:par>
                                    <p:cTn id="51" presetID="22" presetClass="entr" presetSubtype="4" fill="hold" nodeType="withEffect">
                                      <p:stCondLst>
                                        <p:cond delay="4500"/>
                                      </p:stCondLst>
                                      <p:childTnLst>
                                        <p:set>
                                          <p:cBhvr>
                                            <p:cTn id="52" dur="1" fill="hold">
                                              <p:stCondLst>
                                                <p:cond delay="0"/>
                                              </p:stCondLst>
                                            </p:cTn>
                                            <p:tgtEl>
                                              <p:spTgt spid="55"/>
                                            </p:tgtEl>
                                            <p:attrNameLst>
                                              <p:attrName>style.visibility</p:attrName>
                                            </p:attrNameLst>
                                          </p:cBhvr>
                                          <p:to>
                                            <p:strVal val="visible"/>
                                          </p:to>
                                        </p:set>
                                        <p:animEffect transition="in" filter="wipe(down)">
                                          <p:cBhvr>
                                            <p:cTn id="53" dur="500"/>
                                            <p:tgtEl>
                                              <p:spTgt spid="55"/>
                                            </p:tgtEl>
                                          </p:cBhvr>
                                        </p:animEffect>
                                      </p:childTnLst>
                                    </p:cTn>
                                  </p:par>
                                  <p:par>
                                    <p:cTn id="54" presetID="22" presetClass="entr" presetSubtype="8" fill="hold" grpId="0" nodeType="withEffect">
                                      <p:stCondLst>
                                        <p:cond delay="5000"/>
                                      </p:stCondLst>
                                      <p:childTnLst>
                                        <p:set>
                                          <p:cBhvr>
                                            <p:cTn id="55" dur="1" fill="hold">
                                              <p:stCondLst>
                                                <p:cond delay="0"/>
                                              </p:stCondLst>
                                            </p:cTn>
                                            <p:tgtEl>
                                              <p:spTgt spid="56"/>
                                            </p:tgtEl>
                                            <p:attrNameLst>
                                              <p:attrName>style.visibility</p:attrName>
                                            </p:attrNameLst>
                                          </p:cBhvr>
                                          <p:to>
                                            <p:strVal val="visible"/>
                                          </p:to>
                                        </p:set>
                                        <p:animEffect transition="in" filter="wipe(left)">
                                          <p:cBhvr>
                                            <p:cTn id="56" dur="500"/>
                                            <p:tgtEl>
                                              <p:spTgt spid="56"/>
                                            </p:tgtEl>
                                          </p:cBhvr>
                                        </p:animEffect>
                                      </p:childTnLst>
                                    </p:cTn>
                                  </p:par>
                                  <p:par>
                                    <p:cTn id="57" presetID="23" presetClass="entr" presetSubtype="288" fill="hold" grpId="0" nodeType="withEffect">
                                      <p:stCondLst>
                                        <p:cond delay="6000"/>
                                      </p:stCondLst>
                                      <p:childTnLst>
                                        <p:set>
                                          <p:cBhvr>
                                            <p:cTn id="58" dur="1" fill="hold">
                                              <p:stCondLst>
                                                <p:cond delay="0"/>
                                              </p:stCondLst>
                                            </p:cTn>
                                            <p:tgtEl>
                                              <p:spTgt spid="48"/>
                                            </p:tgtEl>
                                            <p:attrNameLst>
                                              <p:attrName>style.visibility</p:attrName>
                                            </p:attrNameLst>
                                          </p:cBhvr>
                                          <p:to>
                                            <p:strVal val="visible"/>
                                          </p:to>
                                        </p:set>
                                        <p:anim calcmode="lin" valueType="num">
                                          <p:cBhvr>
                                            <p:cTn id="59" dur="500" fill="hold"/>
                                            <p:tgtEl>
                                              <p:spTgt spid="48"/>
                                            </p:tgtEl>
                                            <p:attrNameLst>
                                              <p:attrName>ppt_w</p:attrName>
                                            </p:attrNameLst>
                                          </p:cBhvr>
                                          <p:tavLst>
                                            <p:tav tm="0">
                                              <p:val>
                                                <p:strVal val="4/3*#ppt_w"/>
                                              </p:val>
                                            </p:tav>
                                            <p:tav tm="100000">
                                              <p:val>
                                                <p:strVal val="#ppt_w"/>
                                              </p:val>
                                            </p:tav>
                                          </p:tavLst>
                                        </p:anim>
                                        <p:anim calcmode="lin" valueType="num">
                                          <p:cBhvr>
                                            <p:cTn id="60" dur="500" fill="hold"/>
                                            <p:tgtEl>
                                              <p:spTgt spid="48"/>
                                            </p:tgtEl>
                                            <p:attrNameLst>
                                              <p:attrName>ppt_h</p:attrName>
                                            </p:attrNameLst>
                                          </p:cBhvr>
                                          <p:tavLst>
                                            <p:tav tm="0">
                                              <p:val>
                                                <p:strVal val="4/3*#ppt_h"/>
                                              </p:val>
                                            </p:tav>
                                            <p:tav tm="100000">
                                              <p:val>
                                                <p:strVal val="#ppt_h"/>
                                              </p:val>
                                            </p:tav>
                                          </p:tavLst>
                                        </p:anim>
                                      </p:childTnLst>
                                    </p:cTn>
                                  </p:par>
                                  <p:par>
                                    <p:cTn id="61" presetID="22" presetClass="entr" presetSubtype="1" fill="hold" nodeType="withEffect">
                                      <p:stCondLst>
                                        <p:cond delay="6000"/>
                                      </p:stCondLst>
                                      <p:childTnLst>
                                        <p:set>
                                          <p:cBhvr>
                                            <p:cTn id="62" dur="1" fill="hold">
                                              <p:stCondLst>
                                                <p:cond delay="0"/>
                                              </p:stCondLst>
                                            </p:cTn>
                                            <p:tgtEl>
                                              <p:spTgt spid="57"/>
                                            </p:tgtEl>
                                            <p:attrNameLst>
                                              <p:attrName>style.visibility</p:attrName>
                                            </p:attrNameLst>
                                          </p:cBhvr>
                                          <p:to>
                                            <p:strVal val="visible"/>
                                          </p:to>
                                        </p:set>
                                        <p:animEffect transition="in" filter="wipe(up)">
                                          <p:cBhvr>
                                            <p:cTn id="63" dur="500"/>
                                            <p:tgtEl>
                                              <p:spTgt spid="57"/>
                                            </p:tgtEl>
                                          </p:cBhvr>
                                        </p:animEffect>
                                      </p:childTnLst>
                                    </p:cTn>
                                  </p:par>
                                  <p:par>
                                    <p:cTn id="64" presetID="22" presetClass="entr" presetSubtype="8" fill="hold" grpId="0" nodeType="withEffect">
                                      <p:stCondLst>
                                        <p:cond delay="6500"/>
                                      </p:stCondLst>
                                      <p:childTnLst>
                                        <p:set>
                                          <p:cBhvr>
                                            <p:cTn id="65" dur="1" fill="hold">
                                              <p:stCondLst>
                                                <p:cond delay="0"/>
                                              </p:stCondLst>
                                            </p:cTn>
                                            <p:tgtEl>
                                              <p:spTgt spid="58"/>
                                            </p:tgtEl>
                                            <p:attrNameLst>
                                              <p:attrName>style.visibility</p:attrName>
                                            </p:attrNameLst>
                                          </p:cBhvr>
                                          <p:to>
                                            <p:strVal val="visible"/>
                                          </p:to>
                                        </p:set>
                                        <p:animEffect transition="in" filter="wipe(left)">
                                          <p:cBhvr>
                                            <p:cTn id="66" dur="500"/>
                                            <p:tgtEl>
                                              <p:spTgt spid="58"/>
                                            </p:tgtEl>
                                          </p:cBhvr>
                                        </p:animEffect>
                                      </p:childTnLst>
                                    </p:cTn>
                                  </p:par>
                                  <p:par>
                                    <p:cTn id="67" presetID="23" presetClass="entr" presetSubtype="288" fill="hold" grpId="0" nodeType="withEffect">
                                      <p:stCondLst>
                                        <p:cond delay="750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strVal val="4/3*#ppt_w"/>
                                              </p:val>
                                            </p:tav>
                                            <p:tav tm="100000">
                                              <p:val>
                                                <p:strVal val="#ppt_w"/>
                                              </p:val>
                                            </p:tav>
                                          </p:tavLst>
                                        </p:anim>
                                        <p:anim calcmode="lin" valueType="num">
                                          <p:cBhvr>
                                            <p:cTn id="70" dur="500" fill="hold"/>
                                            <p:tgtEl>
                                              <p:spTgt spid="49"/>
                                            </p:tgtEl>
                                            <p:attrNameLst>
                                              <p:attrName>ppt_h</p:attrName>
                                            </p:attrNameLst>
                                          </p:cBhvr>
                                          <p:tavLst>
                                            <p:tav tm="0">
                                              <p:val>
                                                <p:strVal val="4/3*#ppt_h"/>
                                              </p:val>
                                            </p:tav>
                                            <p:tav tm="100000">
                                              <p:val>
                                                <p:strVal val="#ppt_h"/>
                                              </p:val>
                                            </p:tav>
                                          </p:tavLst>
                                        </p:anim>
                                      </p:childTnLst>
                                    </p:cTn>
                                  </p:par>
                                  <p:par>
                                    <p:cTn id="71" presetID="22" presetClass="entr" presetSubtype="4" fill="hold" nodeType="withEffect">
                                      <p:stCondLst>
                                        <p:cond delay="7500"/>
                                      </p:stCondLst>
                                      <p:childTnLst>
                                        <p:set>
                                          <p:cBhvr>
                                            <p:cTn id="72" dur="1" fill="hold">
                                              <p:stCondLst>
                                                <p:cond delay="0"/>
                                              </p:stCondLst>
                                            </p:cTn>
                                            <p:tgtEl>
                                              <p:spTgt spid="59"/>
                                            </p:tgtEl>
                                            <p:attrNameLst>
                                              <p:attrName>style.visibility</p:attrName>
                                            </p:attrNameLst>
                                          </p:cBhvr>
                                          <p:to>
                                            <p:strVal val="visible"/>
                                          </p:to>
                                        </p:set>
                                        <p:animEffect transition="in" filter="wipe(down)">
                                          <p:cBhvr>
                                            <p:cTn id="73" dur="500"/>
                                            <p:tgtEl>
                                              <p:spTgt spid="59"/>
                                            </p:tgtEl>
                                          </p:cBhvr>
                                        </p:animEffect>
                                      </p:childTnLst>
                                    </p:cTn>
                                  </p:par>
                                  <p:par>
                                    <p:cTn id="74" presetID="22" presetClass="entr" presetSubtype="8" fill="hold" grpId="0" nodeType="withEffect">
                                      <p:stCondLst>
                                        <p:cond delay="8000"/>
                                      </p:stCondLst>
                                      <p:childTnLst>
                                        <p:set>
                                          <p:cBhvr>
                                            <p:cTn id="75" dur="1" fill="hold">
                                              <p:stCondLst>
                                                <p:cond delay="0"/>
                                              </p:stCondLst>
                                            </p:cTn>
                                            <p:tgtEl>
                                              <p:spTgt spid="60"/>
                                            </p:tgtEl>
                                            <p:attrNameLst>
                                              <p:attrName>style.visibility</p:attrName>
                                            </p:attrNameLst>
                                          </p:cBhvr>
                                          <p:to>
                                            <p:strVal val="visible"/>
                                          </p:to>
                                        </p:set>
                                        <p:animEffect transition="in" filter="wipe(left)">
                                          <p:cBhvr>
                                            <p:cTn id="76" dur="500"/>
                                            <p:tgtEl>
                                              <p:spTgt spid="60"/>
                                            </p:tgtEl>
                                          </p:cBhvr>
                                        </p:animEffect>
                                      </p:childTnLst>
                                    </p:cTn>
                                  </p:par>
                                  <p:par>
                                    <p:cTn id="77" presetID="23" presetClass="entr" presetSubtype="288" fill="hold" grpId="0" nodeType="withEffect">
                                      <p:stCondLst>
                                        <p:cond delay="900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strVal val="4/3*#ppt_w"/>
                                              </p:val>
                                            </p:tav>
                                            <p:tav tm="100000">
                                              <p:val>
                                                <p:strVal val="#ppt_w"/>
                                              </p:val>
                                            </p:tav>
                                          </p:tavLst>
                                        </p:anim>
                                        <p:anim calcmode="lin" valueType="num">
                                          <p:cBhvr>
                                            <p:cTn id="80" dur="500" fill="hold"/>
                                            <p:tgtEl>
                                              <p:spTgt spid="50"/>
                                            </p:tgtEl>
                                            <p:attrNameLst>
                                              <p:attrName>ppt_h</p:attrName>
                                            </p:attrNameLst>
                                          </p:cBhvr>
                                          <p:tavLst>
                                            <p:tav tm="0">
                                              <p:val>
                                                <p:strVal val="4/3*#ppt_h"/>
                                              </p:val>
                                            </p:tav>
                                            <p:tav tm="100000">
                                              <p:val>
                                                <p:strVal val="#ppt_h"/>
                                              </p:val>
                                            </p:tav>
                                          </p:tavLst>
                                        </p:anim>
                                      </p:childTnLst>
                                    </p:cTn>
                                  </p:par>
                                  <p:par>
                                    <p:cTn id="81" presetID="22" presetClass="entr" presetSubtype="1" fill="hold" nodeType="withEffect">
                                      <p:stCondLst>
                                        <p:cond delay="9000"/>
                                      </p:stCondLst>
                                      <p:childTnLst>
                                        <p:set>
                                          <p:cBhvr>
                                            <p:cTn id="82" dur="1" fill="hold">
                                              <p:stCondLst>
                                                <p:cond delay="0"/>
                                              </p:stCondLst>
                                            </p:cTn>
                                            <p:tgtEl>
                                              <p:spTgt spid="61"/>
                                            </p:tgtEl>
                                            <p:attrNameLst>
                                              <p:attrName>style.visibility</p:attrName>
                                            </p:attrNameLst>
                                          </p:cBhvr>
                                          <p:to>
                                            <p:strVal val="visible"/>
                                          </p:to>
                                        </p:set>
                                        <p:animEffect transition="in" filter="wipe(up)">
                                          <p:cBhvr>
                                            <p:cTn id="83" dur="500"/>
                                            <p:tgtEl>
                                              <p:spTgt spid="61"/>
                                            </p:tgtEl>
                                          </p:cBhvr>
                                        </p:animEffect>
                                      </p:childTnLst>
                                    </p:cTn>
                                  </p:par>
                                  <p:par>
                                    <p:cTn id="84" presetID="22" presetClass="entr" presetSubtype="8" fill="hold" grpId="0" nodeType="withEffect">
                                      <p:stCondLst>
                                        <p:cond delay="950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3" grpId="0" animBg="1"/>
          <p:bldP spid="44" grpId="0" animBg="1"/>
          <p:bldP spid="44" grpId="1" animBg="1"/>
          <p:bldP spid="45" grpId="0" animBg="1"/>
          <p:bldP spid="46" grpId="0" animBg="1"/>
          <p:bldP spid="47" grpId="0" animBg="1"/>
          <p:bldP spid="48" grpId="0" animBg="1"/>
          <p:bldP spid="49" grpId="0" animBg="1"/>
          <p:bldP spid="50" grpId="0" animBg="1"/>
          <p:bldP spid="52" grpId="0"/>
          <p:bldP spid="54" grpId="0"/>
          <p:bldP spid="56" grpId="0"/>
          <p:bldP spid="58" grpId="0"/>
          <p:bldP spid="60" grpId="0"/>
          <p:bldP spid="6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0-#ppt_w/2"/>
                                              </p:val>
                                            </p:tav>
                                            <p:tav tm="100000">
                                              <p:val>
                                                <p:strVal val="#ppt_x"/>
                                              </p:val>
                                            </p:tav>
                                          </p:tavLst>
                                        </p:anim>
                                        <p:anim calcmode="lin" valueType="num">
                                          <p:cBhvr additive="base">
                                            <p:cTn id="14" dur="20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3000"/>
                                </p:stCondLst>
                                <p:childTnLst>
                                  <p:par>
                                    <p:cTn id="16" presetID="2" presetClass="entr" presetSubtype="8" fill="hold" grpId="1"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additive="base">
                                            <p:cTn id="18" dur="500" fill="hold"/>
                                            <p:tgtEl>
                                              <p:spTgt spid="44"/>
                                            </p:tgtEl>
                                            <p:attrNameLst>
                                              <p:attrName>ppt_x</p:attrName>
                                            </p:attrNameLst>
                                          </p:cBhvr>
                                          <p:tavLst>
                                            <p:tav tm="0">
                                              <p:val>
                                                <p:strVal val="0-#ppt_w/2"/>
                                              </p:val>
                                            </p:tav>
                                            <p:tav tm="100000">
                                              <p:val>
                                                <p:strVal val="#ppt_x"/>
                                              </p:val>
                                            </p:tav>
                                          </p:tavLst>
                                        </p:anim>
                                        <p:anim calcmode="lin" valueType="num">
                                          <p:cBhvr additive="base">
                                            <p:cTn id="19" dur="500" fill="hold"/>
                                            <p:tgtEl>
                                              <p:spTgt spid="44"/>
                                            </p:tgtEl>
                                            <p:attrNameLst>
                                              <p:attrName>ppt_y</p:attrName>
                                            </p:attrNameLst>
                                          </p:cBhvr>
                                          <p:tavLst>
                                            <p:tav tm="0">
                                              <p:val>
                                                <p:strVal val="#ppt_y"/>
                                              </p:val>
                                            </p:tav>
                                            <p:tav tm="100000">
                                              <p:val>
                                                <p:strVal val="#ppt_y"/>
                                              </p:val>
                                            </p:tav>
                                          </p:tavLst>
                                        </p:anim>
                                      </p:childTnLst>
                                    </p:cTn>
                                  </p:par>
                                </p:childTnLst>
                              </p:cTn>
                            </p:par>
                            <p:par>
                              <p:cTn id="20" fill="hold">
                                <p:stCondLst>
                                  <p:cond delay="3500"/>
                                </p:stCondLst>
                                <p:childTnLst>
                                  <p:par>
                                    <p:cTn id="21" presetID="2" presetClass="entr" presetSubtype="8"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additive="base">
                                            <p:cTn id="23" dur="5000" fill="hold"/>
                                            <p:tgtEl>
                                              <p:spTgt spid="43"/>
                                            </p:tgtEl>
                                            <p:attrNameLst>
                                              <p:attrName>ppt_x</p:attrName>
                                            </p:attrNameLst>
                                          </p:cBhvr>
                                          <p:tavLst>
                                            <p:tav tm="0">
                                              <p:val>
                                                <p:strVal val="0-#ppt_w/2"/>
                                              </p:val>
                                            </p:tav>
                                            <p:tav tm="100000">
                                              <p:val>
                                                <p:strVal val="#ppt_x"/>
                                              </p:val>
                                            </p:tav>
                                          </p:tavLst>
                                        </p:anim>
                                        <p:anim calcmode="lin" valueType="num">
                                          <p:cBhvr additive="base">
                                            <p:cTn id="24" dur="5000" fill="hold"/>
                                            <p:tgtEl>
                                              <p:spTgt spid="43"/>
                                            </p:tgtEl>
                                            <p:attrNameLst>
                                              <p:attrName>ppt_y</p:attrName>
                                            </p:attrNameLst>
                                          </p:cBhvr>
                                          <p:tavLst>
                                            <p:tav tm="0">
                                              <p:val>
                                                <p:strVal val="#ppt_y"/>
                                              </p:val>
                                            </p:tav>
                                            <p:tav tm="100000">
                                              <p:val>
                                                <p:strVal val="#ppt_y"/>
                                              </p:val>
                                            </p:tav>
                                          </p:tavLst>
                                        </p:anim>
                                      </p:childTnLst>
                                    </p:cTn>
                                  </p:par>
                                  <p:par>
                                    <p:cTn id="25" presetID="63" presetClass="path" presetSubtype="0" fill="hold" grpId="0" nodeType="withEffect">
                                      <p:stCondLst>
                                        <p:cond delay="0"/>
                                      </p:stCondLst>
                                      <p:childTnLst>
                                        <p:animMotion origin="layout" path="M 2.91667E-6 3.33333E-6 L 0.9983 0.00208 " pathEditMode="relative" rAng="0" ptsTypes="AA">
                                          <p:cBhvr>
                                            <p:cTn id="26" dur="11000" fill="hold"/>
                                            <p:tgtEl>
                                              <p:spTgt spid="44"/>
                                            </p:tgtEl>
                                            <p:attrNameLst>
                                              <p:attrName>ppt_x</p:attrName>
                                              <p:attrName>ppt_y</p:attrName>
                                            </p:attrNameLst>
                                          </p:cBhvr>
                                          <p:rCtr x="49909" y="93"/>
                                        </p:animMotion>
                                      </p:childTnLst>
                                    </p:cTn>
                                  </p:par>
                                  <p:par>
                                    <p:cTn id="27" presetID="23" presetClass="entr" presetSubtype="288" fill="hold" grpId="0" nodeType="withEffect">
                                      <p:stCondLst>
                                        <p:cond delay="150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strVal val="4/3*#ppt_w"/>
                                              </p:val>
                                            </p:tav>
                                            <p:tav tm="100000">
                                              <p:val>
                                                <p:strVal val="#ppt_w"/>
                                              </p:val>
                                            </p:tav>
                                          </p:tavLst>
                                        </p:anim>
                                        <p:anim calcmode="lin" valueType="num">
                                          <p:cBhvr>
                                            <p:cTn id="30" dur="500" fill="hold"/>
                                            <p:tgtEl>
                                              <p:spTgt spid="45"/>
                                            </p:tgtEl>
                                            <p:attrNameLst>
                                              <p:attrName>ppt_h</p:attrName>
                                            </p:attrNameLst>
                                          </p:cBhvr>
                                          <p:tavLst>
                                            <p:tav tm="0">
                                              <p:val>
                                                <p:strVal val="4/3*#ppt_h"/>
                                              </p:val>
                                            </p:tav>
                                            <p:tav tm="100000">
                                              <p:val>
                                                <p:strVal val="#ppt_h"/>
                                              </p:val>
                                            </p:tav>
                                          </p:tavLst>
                                        </p:anim>
                                      </p:childTnLst>
                                    </p:cTn>
                                  </p:par>
                                  <p:par>
                                    <p:cTn id="31" presetID="22" presetClass="entr" presetSubtype="4" fill="hold" nodeType="withEffect">
                                      <p:stCondLst>
                                        <p:cond delay="1500"/>
                                      </p:stCondLst>
                                      <p:childTnLst>
                                        <p:set>
                                          <p:cBhvr>
                                            <p:cTn id="32" dur="1" fill="hold">
                                              <p:stCondLst>
                                                <p:cond delay="0"/>
                                              </p:stCondLst>
                                            </p:cTn>
                                            <p:tgtEl>
                                              <p:spTgt spid="51"/>
                                            </p:tgtEl>
                                            <p:attrNameLst>
                                              <p:attrName>style.visibility</p:attrName>
                                            </p:attrNameLst>
                                          </p:cBhvr>
                                          <p:to>
                                            <p:strVal val="visible"/>
                                          </p:to>
                                        </p:set>
                                        <p:animEffect transition="in" filter="wipe(down)">
                                          <p:cBhvr>
                                            <p:cTn id="33" dur="500"/>
                                            <p:tgtEl>
                                              <p:spTgt spid="51"/>
                                            </p:tgtEl>
                                          </p:cBhvr>
                                        </p:animEffect>
                                      </p:childTnLst>
                                    </p:cTn>
                                  </p:par>
                                  <p:par>
                                    <p:cTn id="34" presetID="22" presetClass="entr" presetSubtype="8" fill="hold" grpId="0" nodeType="withEffect">
                                      <p:stCondLst>
                                        <p:cond delay="2000"/>
                                      </p:stCondLst>
                                      <p:childTnLst>
                                        <p:set>
                                          <p:cBhvr>
                                            <p:cTn id="35" dur="1" fill="hold">
                                              <p:stCondLst>
                                                <p:cond delay="0"/>
                                              </p:stCondLst>
                                            </p:cTn>
                                            <p:tgtEl>
                                              <p:spTgt spid="52"/>
                                            </p:tgtEl>
                                            <p:attrNameLst>
                                              <p:attrName>style.visibility</p:attrName>
                                            </p:attrNameLst>
                                          </p:cBhvr>
                                          <p:to>
                                            <p:strVal val="visible"/>
                                          </p:to>
                                        </p:set>
                                        <p:animEffect transition="in" filter="wipe(left)">
                                          <p:cBhvr>
                                            <p:cTn id="36" dur="500"/>
                                            <p:tgtEl>
                                              <p:spTgt spid="52"/>
                                            </p:tgtEl>
                                          </p:cBhvr>
                                        </p:animEffect>
                                      </p:childTnLst>
                                    </p:cTn>
                                  </p:par>
                                  <p:par>
                                    <p:cTn id="37" presetID="23" presetClass="entr" presetSubtype="288" fill="hold" grpId="0" nodeType="withEffect">
                                      <p:stCondLst>
                                        <p:cond delay="300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strVal val="4/3*#ppt_w"/>
                                              </p:val>
                                            </p:tav>
                                            <p:tav tm="100000">
                                              <p:val>
                                                <p:strVal val="#ppt_w"/>
                                              </p:val>
                                            </p:tav>
                                          </p:tavLst>
                                        </p:anim>
                                        <p:anim calcmode="lin" valueType="num">
                                          <p:cBhvr>
                                            <p:cTn id="40" dur="500" fill="hold"/>
                                            <p:tgtEl>
                                              <p:spTgt spid="46"/>
                                            </p:tgtEl>
                                            <p:attrNameLst>
                                              <p:attrName>ppt_h</p:attrName>
                                            </p:attrNameLst>
                                          </p:cBhvr>
                                          <p:tavLst>
                                            <p:tav tm="0">
                                              <p:val>
                                                <p:strVal val="4/3*#ppt_h"/>
                                              </p:val>
                                            </p:tav>
                                            <p:tav tm="100000">
                                              <p:val>
                                                <p:strVal val="#ppt_h"/>
                                              </p:val>
                                            </p:tav>
                                          </p:tavLst>
                                        </p:anim>
                                      </p:childTnLst>
                                    </p:cTn>
                                  </p:par>
                                  <p:par>
                                    <p:cTn id="41" presetID="22" presetClass="entr" presetSubtype="1" fill="hold" nodeType="withEffect">
                                      <p:stCondLst>
                                        <p:cond delay="3000"/>
                                      </p:stCondLst>
                                      <p:childTnLst>
                                        <p:set>
                                          <p:cBhvr>
                                            <p:cTn id="42" dur="1" fill="hold">
                                              <p:stCondLst>
                                                <p:cond delay="0"/>
                                              </p:stCondLst>
                                            </p:cTn>
                                            <p:tgtEl>
                                              <p:spTgt spid="53"/>
                                            </p:tgtEl>
                                            <p:attrNameLst>
                                              <p:attrName>style.visibility</p:attrName>
                                            </p:attrNameLst>
                                          </p:cBhvr>
                                          <p:to>
                                            <p:strVal val="visible"/>
                                          </p:to>
                                        </p:set>
                                        <p:animEffect transition="in" filter="wipe(up)">
                                          <p:cBhvr>
                                            <p:cTn id="43" dur="500"/>
                                            <p:tgtEl>
                                              <p:spTgt spid="53"/>
                                            </p:tgtEl>
                                          </p:cBhvr>
                                        </p:animEffect>
                                      </p:childTnLst>
                                    </p:cTn>
                                  </p:par>
                                  <p:par>
                                    <p:cTn id="44" presetID="22" presetClass="entr" presetSubtype="8" fill="hold" grpId="0" nodeType="withEffect">
                                      <p:stCondLst>
                                        <p:cond delay="3500"/>
                                      </p:stCondLst>
                                      <p:childTnLst>
                                        <p:set>
                                          <p:cBhvr>
                                            <p:cTn id="45" dur="1" fill="hold">
                                              <p:stCondLst>
                                                <p:cond delay="0"/>
                                              </p:stCondLst>
                                            </p:cTn>
                                            <p:tgtEl>
                                              <p:spTgt spid="54"/>
                                            </p:tgtEl>
                                            <p:attrNameLst>
                                              <p:attrName>style.visibility</p:attrName>
                                            </p:attrNameLst>
                                          </p:cBhvr>
                                          <p:to>
                                            <p:strVal val="visible"/>
                                          </p:to>
                                        </p:set>
                                        <p:animEffect transition="in" filter="wipe(left)">
                                          <p:cBhvr>
                                            <p:cTn id="46" dur="500"/>
                                            <p:tgtEl>
                                              <p:spTgt spid="54"/>
                                            </p:tgtEl>
                                          </p:cBhvr>
                                        </p:animEffect>
                                      </p:childTnLst>
                                    </p:cTn>
                                  </p:par>
                                  <p:par>
                                    <p:cTn id="47" presetID="23" presetClass="entr" presetSubtype="288" fill="hold" grpId="0" nodeType="withEffect">
                                      <p:stCondLst>
                                        <p:cond delay="450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strVal val="4/3*#ppt_w"/>
                                              </p:val>
                                            </p:tav>
                                            <p:tav tm="100000">
                                              <p:val>
                                                <p:strVal val="#ppt_w"/>
                                              </p:val>
                                            </p:tav>
                                          </p:tavLst>
                                        </p:anim>
                                        <p:anim calcmode="lin" valueType="num">
                                          <p:cBhvr>
                                            <p:cTn id="50" dur="500" fill="hold"/>
                                            <p:tgtEl>
                                              <p:spTgt spid="47"/>
                                            </p:tgtEl>
                                            <p:attrNameLst>
                                              <p:attrName>ppt_h</p:attrName>
                                            </p:attrNameLst>
                                          </p:cBhvr>
                                          <p:tavLst>
                                            <p:tav tm="0">
                                              <p:val>
                                                <p:strVal val="4/3*#ppt_h"/>
                                              </p:val>
                                            </p:tav>
                                            <p:tav tm="100000">
                                              <p:val>
                                                <p:strVal val="#ppt_h"/>
                                              </p:val>
                                            </p:tav>
                                          </p:tavLst>
                                        </p:anim>
                                      </p:childTnLst>
                                    </p:cTn>
                                  </p:par>
                                  <p:par>
                                    <p:cTn id="51" presetID="22" presetClass="entr" presetSubtype="4" fill="hold" nodeType="withEffect">
                                      <p:stCondLst>
                                        <p:cond delay="4500"/>
                                      </p:stCondLst>
                                      <p:childTnLst>
                                        <p:set>
                                          <p:cBhvr>
                                            <p:cTn id="52" dur="1" fill="hold">
                                              <p:stCondLst>
                                                <p:cond delay="0"/>
                                              </p:stCondLst>
                                            </p:cTn>
                                            <p:tgtEl>
                                              <p:spTgt spid="55"/>
                                            </p:tgtEl>
                                            <p:attrNameLst>
                                              <p:attrName>style.visibility</p:attrName>
                                            </p:attrNameLst>
                                          </p:cBhvr>
                                          <p:to>
                                            <p:strVal val="visible"/>
                                          </p:to>
                                        </p:set>
                                        <p:animEffect transition="in" filter="wipe(down)">
                                          <p:cBhvr>
                                            <p:cTn id="53" dur="500"/>
                                            <p:tgtEl>
                                              <p:spTgt spid="55"/>
                                            </p:tgtEl>
                                          </p:cBhvr>
                                        </p:animEffect>
                                      </p:childTnLst>
                                    </p:cTn>
                                  </p:par>
                                  <p:par>
                                    <p:cTn id="54" presetID="22" presetClass="entr" presetSubtype="8" fill="hold" grpId="0" nodeType="withEffect">
                                      <p:stCondLst>
                                        <p:cond delay="5000"/>
                                      </p:stCondLst>
                                      <p:childTnLst>
                                        <p:set>
                                          <p:cBhvr>
                                            <p:cTn id="55" dur="1" fill="hold">
                                              <p:stCondLst>
                                                <p:cond delay="0"/>
                                              </p:stCondLst>
                                            </p:cTn>
                                            <p:tgtEl>
                                              <p:spTgt spid="56"/>
                                            </p:tgtEl>
                                            <p:attrNameLst>
                                              <p:attrName>style.visibility</p:attrName>
                                            </p:attrNameLst>
                                          </p:cBhvr>
                                          <p:to>
                                            <p:strVal val="visible"/>
                                          </p:to>
                                        </p:set>
                                        <p:animEffect transition="in" filter="wipe(left)">
                                          <p:cBhvr>
                                            <p:cTn id="56" dur="500"/>
                                            <p:tgtEl>
                                              <p:spTgt spid="56"/>
                                            </p:tgtEl>
                                          </p:cBhvr>
                                        </p:animEffect>
                                      </p:childTnLst>
                                    </p:cTn>
                                  </p:par>
                                  <p:par>
                                    <p:cTn id="57" presetID="23" presetClass="entr" presetSubtype="288" fill="hold" grpId="0" nodeType="withEffect">
                                      <p:stCondLst>
                                        <p:cond delay="6000"/>
                                      </p:stCondLst>
                                      <p:childTnLst>
                                        <p:set>
                                          <p:cBhvr>
                                            <p:cTn id="58" dur="1" fill="hold">
                                              <p:stCondLst>
                                                <p:cond delay="0"/>
                                              </p:stCondLst>
                                            </p:cTn>
                                            <p:tgtEl>
                                              <p:spTgt spid="48"/>
                                            </p:tgtEl>
                                            <p:attrNameLst>
                                              <p:attrName>style.visibility</p:attrName>
                                            </p:attrNameLst>
                                          </p:cBhvr>
                                          <p:to>
                                            <p:strVal val="visible"/>
                                          </p:to>
                                        </p:set>
                                        <p:anim calcmode="lin" valueType="num">
                                          <p:cBhvr>
                                            <p:cTn id="59" dur="500" fill="hold"/>
                                            <p:tgtEl>
                                              <p:spTgt spid="48"/>
                                            </p:tgtEl>
                                            <p:attrNameLst>
                                              <p:attrName>ppt_w</p:attrName>
                                            </p:attrNameLst>
                                          </p:cBhvr>
                                          <p:tavLst>
                                            <p:tav tm="0">
                                              <p:val>
                                                <p:strVal val="4/3*#ppt_w"/>
                                              </p:val>
                                            </p:tav>
                                            <p:tav tm="100000">
                                              <p:val>
                                                <p:strVal val="#ppt_w"/>
                                              </p:val>
                                            </p:tav>
                                          </p:tavLst>
                                        </p:anim>
                                        <p:anim calcmode="lin" valueType="num">
                                          <p:cBhvr>
                                            <p:cTn id="60" dur="500" fill="hold"/>
                                            <p:tgtEl>
                                              <p:spTgt spid="48"/>
                                            </p:tgtEl>
                                            <p:attrNameLst>
                                              <p:attrName>ppt_h</p:attrName>
                                            </p:attrNameLst>
                                          </p:cBhvr>
                                          <p:tavLst>
                                            <p:tav tm="0">
                                              <p:val>
                                                <p:strVal val="4/3*#ppt_h"/>
                                              </p:val>
                                            </p:tav>
                                            <p:tav tm="100000">
                                              <p:val>
                                                <p:strVal val="#ppt_h"/>
                                              </p:val>
                                            </p:tav>
                                          </p:tavLst>
                                        </p:anim>
                                      </p:childTnLst>
                                    </p:cTn>
                                  </p:par>
                                  <p:par>
                                    <p:cTn id="61" presetID="22" presetClass="entr" presetSubtype="1" fill="hold" nodeType="withEffect">
                                      <p:stCondLst>
                                        <p:cond delay="6000"/>
                                      </p:stCondLst>
                                      <p:childTnLst>
                                        <p:set>
                                          <p:cBhvr>
                                            <p:cTn id="62" dur="1" fill="hold">
                                              <p:stCondLst>
                                                <p:cond delay="0"/>
                                              </p:stCondLst>
                                            </p:cTn>
                                            <p:tgtEl>
                                              <p:spTgt spid="57"/>
                                            </p:tgtEl>
                                            <p:attrNameLst>
                                              <p:attrName>style.visibility</p:attrName>
                                            </p:attrNameLst>
                                          </p:cBhvr>
                                          <p:to>
                                            <p:strVal val="visible"/>
                                          </p:to>
                                        </p:set>
                                        <p:animEffect transition="in" filter="wipe(up)">
                                          <p:cBhvr>
                                            <p:cTn id="63" dur="500"/>
                                            <p:tgtEl>
                                              <p:spTgt spid="57"/>
                                            </p:tgtEl>
                                          </p:cBhvr>
                                        </p:animEffect>
                                      </p:childTnLst>
                                    </p:cTn>
                                  </p:par>
                                  <p:par>
                                    <p:cTn id="64" presetID="22" presetClass="entr" presetSubtype="8" fill="hold" grpId="0" nodeType="withEffect">
                                      <p:stCondLst>
                                        <p:cond delay="6500"/>
                                      </p:stCondLst>
                                      <p:childTnLst>
                                        <p:set>
                                          <p:cBhvr>
                                            <p:cTn id="65" dur="1" fill="hold">
                                              <p:stCondLst>
                                                <p:cond delay="0"/>
                                              </p:stCondLst>
                                            </p:cTn>
                                            <p:tgtEl>
                                              <p:spTgt spid="58"/>
                                            </p:tgtEl>
                                            <p:attrNameLst>
                                              <p:attrName>style.visibility</p:attrName>
                                            </p:attrNameLst>
                                          </p:cBhvr>
                                          <p:to>
                                            <p:strVal val="visible"/>
                                          </p:to>
                                        </p:set>
                                        <p:animEffect transition="in" filter="wipe(left)">
                                          <p:cBhvr>
                                            <p:cTn id="66" dur="500"/>
                                            <p:tgtEl>
                                              <p:spTgt spid="58"/>
                                            </p:tgtEl>
                                          </p:cBhvr>
                                        </p:animEffect>
                                      </p:childTnLst>
                                    </p:cTn>
                                  </p:par>
                                  <p:par>
                                    <p:cTn id="67" presetID="23" presetClass="entr" presetSubtype="288" fill="hold" grpId="0" nodeType="withEffect">
                                      <p:stCondLst>
                                        <p:cond delay="750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strVal val="4/3*#ppt_w"/>
                                              </p:val>
                                            </p:tav>
                                            <p:tav tm="100000">
                                              <p:val>
                                                <p:strVal val="#ppt_w"/>
                                              </p:val>
                                            </p:tav>
                                          </p:tavLst>
                                        </p:anim>
                                        <p:anim calcmode="lin" valueType="num">
                                          <p:cBhvr>
                                            <p:cTn id="70" dur="500" fill="hold"/>
                                            <p:tgtEl>
                                              <p:spTgt spid="49"/>
                                            </p:tgtEl>
                                            <p:attrNameLst>
                                              <p:attrName>ppt_h</p:attrName>
                                            </p:attrNameLst>
                                          </p:cBhvr>
                                          <p:tavLst>
                                            <p:tav tm="0">
                                              <p:val>
                                                <p:strVal val="4/3*#ppt_h"/>
                                              </p:val>
                                            </p:tav>
                                            <p:tav tm="100000">
                                              <p:val>
                                                <p:strVal val="#ppt_h"/>
                                              </p:val>
                                            </p:tav>
                                          </p:tavLst>
                                        </p:anim>
                                      </p:childTnLst>
                                    </p:cTn>
                                  </p:par>
                                  <p:par>
                                    <p:cTn id="71" presetID="22" presetClass="entr" presetSubtype="4" fill="hold" nodeType="withEffect">
                                      <p:stCondLst>
                                        <p:cond delay="7500"/>
                                      </p:stCondLst>
                                      <p:childTnLst>
                                        <p:set>
                                          <p:cBhvr>
                                            <p:cTn id="72" dur="1" fill="hold">
                                              <p:stCondLst>
                                                <p:cond delay="0"/>
                                              </p:stCondLst>
                                            </p:cTn>
                                            <p:tgtEl>
                                              <p:spTgt spid="59"/>
                                            </p:tgtEl>
                                            <p:attrNameLst>
                                              <p:attrName>style.visibility</p:attrName>
                                            </p:attrNameLst>
                                          </p:cBhvr>
                                          <p:to>
                                            <p:strVal val="visible"/>
                                          </p:to>
                                        </p:set>
                                        <p:animEffect transition="in" filter="wipe(down)">
                                          <p:cBhvr>
                                            <p:cTn id="73" dur="500"/>
                                            <p:tgtEl>
                                              <p:spTgt spid="59"/>
                                            </p:tgtEl>
                                          </p:cBhvr>
                                        </p:animEffect>
                                      </p:childTnLst>
                                    </p:cTn>
                                  </p:par>
                                  <p:par>
                                    <p:cTn id="74" presetID="22" presetClass="entr" presetSubtype="8" fill="hold" grpId="0" nodeType="withEffect">
                                      <p:stCondLst>
                                        <p:cond delay="8000"/>
                                      </p:stCondLst>
                                      <p:childTnLst>
                                        <p:set>
                                          <p:cBhvr>
                                            <p:cTn id="75" dur="1" fill="hold">
                                              <p:stCondLst>
                                                <p:cond delay="0"/>
                                              </p:stCondLst>
                                            </p:cTn>
                                            <p:tgtEl>
                                              <p:spTgt spid="60"/>
                                            </p:tgtEl>
                                            <p:attrNameLst>
                                              <p:attrName>style.visibility</p:attrName>
                                            </p:attrNameLst>
                                          </p:cBhvr>
                                          <p:to>
                                            <p:strVal val="visible"/>
                                          </p:to>
                                        </p:set>
                                        <p:animEffect transition="in" filter="wipe(left)">
                                          <p:cBhvr>
                                            <p:cTn id="76" dur="500"/>
                                            <p:tgtEl>
                                              <p:spTgt spid="60"/>
                                            </p:tgtEl>
                                          </p:cBhvr>
                                        </p:animEffect>
                                      </p:childTnLst>
                                    </p:cTn>
                                  </p:par>
                                  <p:par>
                                    <p:cTn id="77" presetID="23" presetClass="entr" presetSubtype="288" fill="hold" grpId="0" nodeType="withEffect">
                                      <p:stCondLst>
                                        <p:cond delay="900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strVal val="4/3*#ppt_w"/>
                                              </p:val>
                                            </p:tav>
                                            <p:tav tm="100000">
                                              <p:val>
                                                <p:strVal val="#ppt_w"/>
                                              </p:val>
                                            </p:tav>
                                          </p:tavLst>
                                        </p:anim>
                                        <p:anim calcmode="lin" valueType="num">
                                          <p:cBhvr>
                                            <p:cTn id="80" dur="500" fill="hold"/>
                                            <p:tgtEl>
                                              <p:spTgt spid="50"/>
                                            </p:tgtEl>
                                            <p:attrNameLst>
                                              <p:attrName>ppt_h</p:attrName>
                                            </p:attrNameLst>
                                          </p:cBhvr>
                                          <p:tavLst>
                                            <p:tav tm="0">
                                              <p:val>
                                                <p:strVal val="4/3*#ppt_h"/>
                                              </p:val>
                                            </p:tav>
                                            <p:tav tm="100000">
                                              <p:val>
                                                <p:strVal val="#ppt_h"/>
                                              </p:val>
                                            </p:tav>
                                          </p:tavLst>
                                        </p:anim>
                                      </p:childTnLst>
                                    </p:cTn>
                                  </p:par>
                                  <p:par>
                                    <p:cTn id="81" presetID="22" presetClass="entr" presetSubtype="1" fill="hold" nodeType="withEffect">
                                      <p:stCondLst>
                                        <p:cond delay="9000"/>
                                      </p:stCondLst>
                                      <p:childTnLst>
                                        <p:set>
                                          <p:cBhvr>
                                            <p:cTn id="82" dur="1" fill="hold">
                                              <p:stCondLst>
                                                <p:cond delay="0"/>
                                              </p:stCondLst>
                                            </p:cTn>
                                            <p:tgtEl>
                                              <p:spTgt spid="61"/>
                                            </p:tgtEl>
                                            <p:attrNameLst>
                                              <p:attrName>style.visibility</p:attrName>
                                            </p:attrNameLst>
                                          </p:cBhvr>
                                          <p:to>
                                            <p:strVal val="visible"/>
                                          </p:to>
                                        </p:set>
                                        <p:animEffect transition="in" filter="wipe(up)">
                                          <p:cBhvr>
                                            <p:cTn id="83" dur="500"/>
                                            <p:tgtEl>
                                              <p:spTgt spid="61"/>
                                            </p:tgtEl>
                                          </p:cBhvr>
                                        </p:animEffect>
                                      </p:childTnLst>
                                    </p:cTn>
                                  </p:par>
                                  <p:par>
                                    <p:cTn id="84" presetID="22" presetClass="entr" presetSubtype="8" fill="hold" grpId="0" nodeType="withEffect">
                                      <p:stCondLst>
                                        <p:cond delay="950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3" grpId="0" animBg="1"/>
          <p:bldP spid="44" grpId="0" animBg="1"/>
          <p:bldP spid="44" grpId="1" animBg="1"/>
          <p:bldP spid="45" grpId="0" animBg="1"/>
          <p:bldP spid="46" grpId="0" animBg="1"/>
          <p:bldP spid="47" grpId="0" animBg="1"/>
          <p:bldP spid="48" grpId="0" animBg="1"/>
          <p:bldP spid="49" grpId="0" animBg="1"/>
          <p:bldP spid="50" grpId="0" animBg="1"/>
          <p:bldP spid="52" grpId="0"/>
          <p:bldP spid="54" grpId="0"/>
          <p:bldP spid="56" grpId="0"/>
          <p:bldP spid="58" grpId="0"/>
          <p:bldP spid="60" grpId="0"/>
          <p:bldP spid="62"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彩虹, 自然&#10;&#10;已生成高可信度的说明"/>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图片 4" descr="图片包含 轮廓&#10;&#10;已生成极高可信度的说明"/>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122740" y="-1"/>
            <a:ext cx="8069260" cy="4830619"/>
          </a:xfrm>
          <a:prstGeom prst="rect">
            <a:avLst/>
          </a:prstGeom>
          <a:effectLst>
            <a:outerShdw blurRad="254000" dist="254000" dir="5400000" algn="ctr" rotWithShape="0">
              <a:srgbClr val="7030A0">
                <a:alpha val="40000"/>
              </a:srgbClr>
            </a:outerShdw>
          </a:effectLst>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0" y="3227288"/>
            <a:ext cx="6160655" cy="3630712"/>
          </a:xfrm>
          <a:prstGeom prst="rect">
            <a:avLst/>
          </a:prstGeom>
          <a:effectLst>
            <a:outerShdw blurRad="254000" dist="254000" dir="13500000" algn="br" rotWithShape="0">
              <a:srgbClr val="7030A0">
                <a:alpha val="40000"/>
              </a:srgbClr>
            </a:outerShdw>
          </a:effectLst>
        </p:spPr>
      </p:pic>
      <p:sp>
        <p:nvSpPr>
          <p:cNvPr id="39" name="文本框 38"/>
          <p:cNvSpPr txBox="1"/>
          <p:nvPr/>
        </p:nvSpPr>
        <p:spPr>
          <a:xfrm>
            <a:off x="8481596" y="691948"/>
            <a:ext cx="3032853" cy="1938992"/>
          </a:xfrm>
          <a:prstGeom prst="rect">
            <a:avLst/>
          </a:prstGeom>
          <a:noFill/>
        </p:spPr>
        <p:txBody>
          <a:bodyPr wrap="square" rtlCol="0">
            <a:spAutoFit/>
          </a:bodyPr>
          <a:lstStyle/>
          <a:p>
            <a:pPr algn="r"/>
            <a:r>
              <a:rPr lang="en-US" altLang="zh-CN" sz="6000" b="1" dirty="0">
                <a:gradFill>
                  <a:gsLst>
                    <a:gs pos="0">
                      <a:srgbClr val="B8B5F7"/>
                    </a:gs>
                    <a:gs pos="100000">
                      <a:srgbClr val="00B0FF">
                        <a:alpha val="70000"/>
                      </a:srgbClr>
                    </a:gs>
                  </a:gsLst>
                  <a:lin ang="2700000" scaled="1"/>
                </a:gradFill>
                <a:effectLst>
                  <a:outerShdw blurRad="254000" dist="38100" dir="8100000" algn="tr" rotWithShape="0">
                    <a:srgbClr val="C1C0F8">
                      <a:alpha val="40000"/>
                    </a:srgbClr>
                  </a:outerShdw>
                </a:effectLst>
                <a:latin typeface="微软雅黑" panose="020B0503020204020204" pitchFamily="34" charset="-122"/>
                <a:ea typeface="微软雅黑" panose="020B0503020204020204" pitchFamily="34" charset="-122"/>
              </a:rPr>
              <a:t>CONTENTS</a:t>
            </a:r>
          </a:p>
        </p:txBody>
      </p:sp>
      <p:sp>
        <p:nvSpPr>
          <p:cNvPr id="40" name="文本框 39"/>
          <p:cNvSpPr txBox="1"/>
          <p:nvPr/>
        </p:nvSpPr>
        <p:spPr>
          <a:xfrm>
            <a:off x="9464221" y="1720839"/>
            <a:ext cx="407030" cy="707886"/>
          </a:xfrm>
          <a:prstGeom prst="rect">
            <a:avLst/>
          </a:prstGeom>
          <a:noFill/>
        </p:spPr>
        <p:txBody>
          <a:bodyPr wrap="square" rtlCol="0">
            <a:spAutoFit/>
          </a:bodyPr>
          <a:lstStyle/>
          <a:p>
            <a:pPr algn="r"/>
            <a:r>
              <a:rPr lang="zh-CN" altLang="en-US" sz="2000" spc="600" dirty="0">
                <a:gradFill>
                  <a:gsLst>
                    <a:gs pos="0">
                      <a:srgbClr val="B8B5F7"/>
                    </a:gs>
                    <a:gs pos="100000">
                      <a:srgbClr val="00B0FF"/>
                    </a:gs>
                  </a:gsLst>
                  <a:lin ang="2700000" scaled="1"/>
                </a:gradFill>
                <a:effectLst>
                  <a:outerShdw blurRad="254000" dist="38100" dir="8100000" algn="tr" rotWithShape="0">
                    <a:srgbClr val="C1C0F8">
                      <a:alpha val="40000"/>
                    </a:srgbClr>
                  </a:outerShdw>
                </a:effectLst>
                <a:latin typeface="Arial Black" panose="020B0A04020102020204" pitchFamily="34" charset="0"/>
                <a:ea typeface="微软雅黑" panose="020B0503020204020204" pitchFamily="34" charset="-122"/>
                <a:cs typeface="Aharoni" panose="02010803020104030203" pitchFamily="2" charset="-79"/>
              </a:rPr>
              <a:t>目</a:t>
            </a:r>
            <a:endParaRPr lang="en-US" altLang="zh-CN" sz="2000" spc="600" dirty="0">
              <a:gradFill>
                <a:gsLst>
                  <a:gs pos="0">
                    <a:srgbClr val="B8B5F7"/>
                  </a:gs>
                  <a:gs pos="100000">
                    <a:srgbClr val="00B0FF"/>
                  </a:gs>
                </a:gsLst>
                <a:lin ang="2700000" scaled="1"/>
              </a:gradFill>
              <a:effectLst>
                <a:outerShdw blurRad="254000" dist="38100" dir="8100000" algn="tr" rotWithShape="0">
                  <a:srgbClr val="C1C0F8">
                    <a:alpha val="40000"/>
                  </a:srgbClr>
                </a:outerShdw>
              </a:effectLst>
              <a:latin typeface="Arial Black" panose="020B0A04020102020204" pitchFamily="34" charset="0"/>
              <a:ea typeface="微软雅黑" panose="020B0503020204020204" pitchFamily="34" charset="-122"/>
              <a:cs typeface="Aharoni" panose="02010803020104030203" pitchFamily="2" charset="-79"/>
            </a:endParaRPr>
          </a:p>
          <a:p>
            <a:pPr algn="r"/>
            <a:r>
              <a:rPr lang="zh-CN" altLang="en-US" sz="2000" spc="600" dirty="0">
                <a:gradFill>
                  <a:gsLst>
                    <a:gs pos="0">
                      <a:srgbClr val="B8B5F7"/>
                    </a:gs>
                    <a:gs pos="100000">
                      <a:srgbClr val="00B0FF"/>
                    </a:gs>
                  </a:gsLst>
                  <a:lin ang="2700000" scaled="1"/>
                </a:gradFill>
                <a:effectLst>
                  <a:outerShdw blurRad="254000" dist="38100" dir="8100000" algn="tr" rotWithShape="0">
                    <a:srgbClr val="C1C0F8">
                      <a:alpha val="40000"/>
                    </a:srgbClr>
                  </a:outerShdw>
                </a:effectLst>
                <a:latin typeface="Arial Black" panose="020B0A04020102020204" pitchFamily="34" charset="0"/>
                <a:ea typeface="微软雅黑" panose="020B0503020204020204" pitchFamily="34" charset="-122"/>
                <a:cs typeface="Aharoni" panose="02010803020104030203" pitchFamily="2" charset="-79"/>
              </a:rPr>
              <a:t>录</a:t>
            </a:r>
          </a:p>
        </p:txBody>
      </p:sp>
      <p:pic>
        <p:nvPicPr>
          <p:cNvPr id="44" name="图片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53164" y="0"/>
            <a:ext cx="1842836" cy="6858000"/>
          </a:xfrm>
          <a:prstGeom prst="rect">
            <a:avLst/>
          </a:prstGeom>
        </p:spPr>
      </p:pic>
      <p:pic>
        <p:nvPicPr>
          <p:cNvPr id="45" name="图片 44"/>
          <p:cNvPicPr>
            <a:picLocks noChangeAspect="1"/>
          </p:cNvPicPr>
          <p:nvPr/>
        </p:nvPicPr>
        <p:blipFill rotWithShape="1">
          <a:blip r:embed="rId7">
            <a:extLst>
              <a:ext uri="{28A0092B-C50C-407E-A947-70E740481C1C}">
                <a14:useLocalDpi xmlns:a14="http://schemas.microsoft.com/office/drawing/2010/main" val="0"/>
              </a:ext>
            </a:extLst>
          </a:blip>
          <a:srcRect l="71640" t="16551" r="3808" b="58161"/>
          <a:stretch>
            <a:fillRect/>
          </a:stretch>
        </p:blipFill>
        <p:spPr>
          <a:xfrm>
            <a:off x="6972203" y="758751"/>
            <a:ext cx="1387106" cy="1428667"/>
          </a:xfrm>
          <a:prstGeom prst="rect">
            <a:avLst/>
          </a:prstGeom>
        </p:spPr>
      </p:pic>
      <p:pic>
        <p:nvPicPr>
          <p:cNvPr id="46" name="图片 45"/>
          <p:cNvPicPr>
            <a:picLocks noChangeAspect="1"/>
          </p:cNvPicPr>
          <p:nvPr/>
        </p:nvPicPr>
        <p:blipFill rotWithShape="1">
          <a:blip r:embed="rId7">
            <a:extLst>
              <a:ext uri="{28A0092B-C50C-407E-A947-70E740481C1C}">
                <a14:useLocalDpi xmlns:a14="http://schemas.microsoft.com/office/drawing/2010/main" val="0"/>
              </a:ext>
            </a:extLst>
          </a:blip>
          <a:srcRect l="10123" t="37609" r="68912" b="42535"/>
          <a:stretch>
            <a:fillRect/>
          </a:stretch>
        </p:blipFill>
        <p:spPr>
          <a:xfrm>
            <a:off x="8009737" y="5070692"/>
            <a:ext cx="1028769" cy="974324"/>
          </a:xfrm>
          <a:prstGeom prst="rect">
            <a:avLst/>
          </a:prstGeom>
        </p:spPr>
      </p:pic>
      <p:pic>
        <p:nvPicPr>
          <p:cNvPr id="47" name="图片 46"/>
          <p:cNvPicPr>
            <a:picLocks noChangeAspect="1"/>
          </p:cNvPicPr>
          <p:nvPr/>
        </p:nvPicPr>
        <p:blipFill rotWithShape="1">
          <a:blip r:embed="rId7">
            <a:extLst>
              <a:ext uri="{28A0092B-C50C-407E-A947-70E740481C1C}">
                <a14:useLocalDpi xmlns:a14="http://schemas.microsoft.com/office/drawing/2010/main" val="0"/>
              </a:ext>
            </a:extLst>
          </a:blip>
          <a:srcRect l="71640" t="16551" r="3808" b="58161"/>
          <a:stretch>
            <a:fillRect/>
          </a:stretch>
        </p:blipFill>
        <p:spPr>
          <a:xfrm>
            <a:off x="135850" y="4288890"/>
            <a:ext cx="1051937" cy="1083455"/>
          </a:xfrm>
          <a:prstGeom prst="rect">
            <a:avLst/>
          </a:prstGeom>
        </p:spPr>
      </p:pic>
      <p:sp>
        <p:nvSpPr>
          <p:cNvPr id="49" name="文本框 48"/>
          <p:cNvSpPr txBox="1"/>
          <p:nvPr/>
        </p:nvSpPr>
        <p:spPr>
          <a:xfrm>
            <a:off x="6534336" y="6343884"/>
            <a:ext cx="5239352" cy="3046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spc="600" dirty="0">
                <a:latin typeface="Lucida Calligraphy" panose="03010101010101010101" charset="0"/>
                <a:ea typeface="华文细黑" panose="02010600040101010101" charset="-122"/>
                <a:sym typeface="+mn-ea"/>
              </a:rPr>
              <a:t>B    U    S    I    N    E    S    </a:t>
            </a:r>
            <a:r>
              <a:rPr lang="en-US" altLang="zh-CN" sz="1200" spc="600" dirty="0" err="1">
                <a:latin typeface="Lucida Calligraphy" panose="03010101010101010101" charset="0"/>
                <a:ea typeface="华文细黑" panose="02010600040101010101" charset="-122"/>
                <a:sym typeface="+mn-ea"/>
              </a:rPr>
              <a:t>S</a:t>
            </a:r>
            <a:endParaRPr lang="en-US" altLang="zh-CN" sz="1200" spc="600" dirty="0">
              <a:latin typeface="Lucida Calligraphy" panose="03010101010101010101" charset="0"/>
              <a:ea typeface="华文细黑" panose="02010600040101010101" charset="-122"/>
              <a:sym typeface="+mn-ea"/>
            </a:endParaRPr>
          </a:p>
        </p:txBody>
      </p:sp>
      <p:sp>
        <p:nvSpPr>
          <p:cNvPr id="12" name="矩形 11"/>
          <p:cNvSpPr/>
          <p:nvPr/>
        </p:nvSpPr>
        <p:spPr>
          <a:xfrm>
            <a:off x="699840" y="6318547"/>
            <a:ext cx="436880" cy="581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Segoe UI Light 8"/>
              <a:ea typeface="微软雅黑 Light" panose="020B0502040204020203" charset="-122"/>
              <a:cs typeface="+mn-cs"/>
            </a:endParaRPr>
          </a:p>
        </p:txBody>
      </p:sp>
      <p:sp>
        <p:nvSpPr>
          <p:cNvPr id="13" name="文本框 12"/>
          <p:cNvSpPr txBox="1"/>
          <p:nvPr/>
        </p:nvSpPr>
        <p:spPr>
          <a:xfrm>
            <a:off x="598240" y="5604405"/>
            <a:ext cx="1645194" cy="707886"/>
          </a:xfrm>
          <a:prstGeom prst="rect">
            <a:avLst/>
          </a:prstGeom>
          <a:noFill/>
        </p:spPr>
        <p:txBody>
          <a:bodyPr wrap="none" rtlCol="0">
            <a:spAutoFit/>
          </a:bodyPr>
          <a:lstStyle/>
          <a:p>
            <a:pPr lvl="0">
              <a:defRPr/>
            </a:pPr>
            <a:r>
              <a:rPr lang="en-US" altLang="zh-CN" sz="2000" b="1" dirty="0">
                <a:solidFill>
                  <a:schemeClr val="tx1">
                    <a:lumMod val="75000"/>
                    <a:lumOff val="25000"/>
                  </a:schemeClr>
                </a:solidFill>
                <a:latin typeface="思源黑体 CN Heavy" panose="020B0A00000000000000" pitchFamily="34" charset="-122"/>
                <a:ea typeface="思源黑体 CN Heavy" panose="020B0A00000000000000" pitchFamily="34" charset="-122"/>
              </a:rPr>
              <a:t>WORK</a:t>
            </a:r>
          </a:p>
          <a:p>
            <a:pPr lvl="0">
              <a:defRPr/>
            </a:pPr>
            <a:r>
              <a:rPr lang="en-US" altLang="zh-CN" sz="2000" b="1" dirty="0">
                <a:solidFill>
                  <a:schemeClr val="tx1">
                    <a:lumMod val="75000"/>
                    <a:lumOff val="25000"/>
                  </a:schemeClr>
                </a:solidFill>
                <a:latin typeface="思源黑体 CN Heavy" panose="020B0A00000000000000" pitchFamily="34" charset="-122"/>
                <a:ea typeface="思源黑体 CN Heavy" panose="020B0A00000000000000" pitchFamily="34" charset="-122"/>
              </a:rPr>
              <a:t>SUMMARY</a:t>
            </a:r>
            <a:r>
              <a:rPr kumimoji="0" lang="en-US" altLang="zh-CN" sz="2000" b="1" i="0" u="none" strike="noStrike" kern="1200" cap="none" spc="0" normalizeH="0" baseline="0" noProof="0" dirty="0">
                <a:ln>
                  <a:noFill/>
                </a:ln>
                <a:solidFill>
                  <a:schemeClr val="tx1">
                    <a:lumMod val="75000"/>
                    <a:lumOff val="25000"/>
                  </a:schemeClr>
                </a:solidFill>
                <a:effectLst/>
                <a:uLnTx/>
                <a:uFillTx/>
                <a:latin typeface="思源黑体 CN Heavy" panose="020B0A00000000000000" pitchFamily="34" charset="-122"/>
                <a:ea typeface="思源黑体 CN Heavy" panose="020B0A00000000000000" pitchFamily="34" charset="-122"/>
                <a:cs typeface="+mn-cs"/>
              </a:rPr>
              <a:t>.</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思源黑体 CN Heavy" panose="020B0A00000000000000" pitchFamily="34" charset="-122"/>
              <a:ea typeface="思源黑体 CN Heavy" panose="020B0A00000000000000" pitchFamily="34" charset="-122"/>
              <a:cs typeface="+mn-cs"/>
            </a:endParaRPr>
          </a:p>
        </p:txBody>
      </p:sp>
      <p:grpSp>
        <p:nvGrpSpPr>
          <p:cNvPr id="14" name="组合 13"/>
          <p:cNvGrpSpPr/>
          <p:nvPr/>
        </p:nvGrpSpPr>
        <p:grpSpPr>
          <a:xfrm>
            <a:off x="893236" y="1863930"/>
            <a:ext cx="1753992" cy="787584"/>
            <a:chOff x="2088601" y="4362023"/>
            <a:chExt cx="1753992" cy="787584"/>
          </a:xfrm>
        </p:grpSpPr>
        <p:sp>
          <p:nvSpPr>
            <p:cNvPr id="15" name="Rectangle 70"/>
            <p:cNvSpPr>
              <a:spLocks noChangeArrowheads="1"/>
            </p:cNvSpPr>
            <p:nvPr/>
          </p:nvSpPr>
          <p:spPr bwMode="auto">
            <a:xfrm>
              <a:off x="2088601" y="4362023"/>
              <a:ext cx="17539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a:lnSpc>
                  <a:spcPct val="100000"/>
                </a:lnSpc>
                <a:spcBef>
                  <a:spcPct val="0"/>
                </a:spcBef>
                <a:buNone/>
              </a:pPr>
              <a:r>
                <a:rPr lang="zh-CN" altLang="en-US" sz="1600" b="1" noProof="1">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基本工作概述</a:t>
              </a:r>
            </a:p>
          </p:txBody>
        </p:sp>
        <p:sp>
          <p:nvSpPr>
            <p:cNvPr id="16" name="Rectangle 23"/>
            <p:cNvSpPr/>
            <p:nvPr/>
          </p:nvSpPr>
          <p:spPr>
            <a:xfrm>
              <a:off x="2088622" y="4749497"/>
              <a:ext cx="1753971" cy="400110"/>
            </a:xfrm>
            <a:prstGeom prst="rect">
              <a:avLst/>
            </a:prstGeom>
          </p:spPr>
          <p:txBody>
            <a:bodyPr wrap="square">
              <a:spAutoFit/>
            </a:bodyPr>
            <a:lstStyle/>
            <a:p>
              <a:pPr algn="ctr" eaLnBrk="1" fontAlgn="auto" hangingPunct="1">
                <a:spcBef>
                  <a:spcPts val="0"/>
                </a:spcBef>
                <a:spcAft>
                  <a:spcPts val="0"/>
                </a:spcAft>
                <a:defRPr/>
              </a:pPr>
              <a:r>
                <a:rPr lang="en-US" sz="1000" noProof="1">
                  <a:solidFill>
                    <a:schemeClr val="bg1">
                      <a:lumMod val="50000"/>
                    </a:schemeClr>
                  </a:solidFill>
                  <a:latin typeface="+mn-ea"/>
                </a:rPr>
                <a:t>Lorem ipsum dolor sit amet, at fermentum.</a:t>
              </a:r>
            </a:p>
          </p:txBody>
        </p:sp>
      </p:grpSp>
      <p:grpSp>
        <p:nvGrpSpPr>
          <p:cNvPr id="17" name="组合 16"/>
          <p:cNvGrpSpPr/>
          <p:nvPr/>
        </p:nvGrpSpPr>
        <p:grpSpPr>
          <a:xfrm>
            <a:off x="1374413" y="885103"/>
            <a:ext cx="783022" cy="783022"/>
            <a:chOff x="2569778" y="3383196"/>
            <a:chExt cx="783022" cy="783022"/>
          </a:xfrm>
        </p:grpSpPr>
        <p:sp>
          <p:nvSpPr>
            <p:cNvPr id="18" name="椭圆 17"/>
            <p:cNvSpPr/>
            <p:nvPr/>
          </p:nvSpPr>
          <p:spPr>
            <a:xfrm>
              <a:off x="2569778" y="3383196"/>
              <a:ext cx="783022" cy="783022"/>
            </a:xfrm>
            <a:prstGeom prst="ellipse">
              <a:avLst/>
            </a:prstGeom>
            <a:solidFill>
              <a:schemeClr val="bg1"/>
            </a:solidFill>
            <a:ln>
              <a:solidFill>
                <a:srgbClr val="FFC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chemeClr val="tx1">
                      <a:lumMod val="95000"/>
                      <a:lumOff val="5000"/>
                    </a:schemeClr>
                  </a:solidFill>
                  <a:latin typeface="Arial" panose="020B0604020202020204" pitchFamily="34" charset="0"/>
                  <a:cs typeface="Arial" panose="020B0604020202020204" pitchFamily="34" charset="0"/>
                </a:rPr>
                <a:t>1</a:t>
              </a:r>
              <a:endParaRPr lang="zh-CN" altLang="en-US" sz="4400"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20" name="组合 19"/>
          <p:cNvGrpSpPr/>
          <p:nvPr/>
        </p:nvGrpSpPr>
        <p:grpSpPr>
          <a:xfrm>
            <a:off x="3641227" y="2959290"/>
            <a:ext cx="1753992" cy="787584"/>
            <a:chOff x="2088601" y="4362023"/>
            <a:chExt cx="1753992" cy="787584"/>
          </a:xfrm>
        </p:grpSpPr>
        <p:sp>
          <p:nvSpPr>
            <p:cNvPr id="21" name="Rectangle 70"/>
            <p:cNvSpPr>
              <a:spLocks noChangeArrowheads="1"/>
            </p:cNvSpPr>
            <p:nvPr/>
          </p:nvSpPr>
          <p:spPr bwMode="auto">
            <a:xfrm>
              <a:off x="2088601" y="4362023"/>
              <a:ext cx="17539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a:lnSpc>
                  <a:spcPct val="100000"/>
                </a:lnSpc>
                <a:spcBef>
                  <a:spcPct val="0"/>
                </a:spcBef>
                <a:buNone/>
              </a:pPr>
              <a:r>
                <a:rPr lang="zh-CN" altLang="en-US" sz="1600" b="1" noProof="1">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工作完成情况</a:t>
              </a:r>
            </a:p>
          </p:txBody>
        </p:sp>
        <p:sp>
          <p:nvSpPr>
            <p:cNvPr id="22" name="Rectangle 23"/>
            <p:cNvSpPr/>
            <p:nvPr/>
          </p:nvSpPr>
          <p:spPr>
            <a:xfrm>
              <a:off x="2088622" y="4749497"/>
              <a:ext cx="1753971" cy="400110"/>
            </a:xfrm>
            <a:prstGeom prst="rect">
              <a:avLst/>
            </a:prstGeom>
          </p:spPr>
          <p:txBody>
            <a:bodyPr wrap="square">
              <a:spAutoFit/>
            </a:bodyPr>
            <a:lstStyle/>
            <a:p>
              <a:pPr algn="ctr" eaLnBrk="1" fontAlgn="auto" hangingPunct="1">
                <a:spcBef>
                  <a:spcPts val="0"/>
                </a:spcBef>
                <a:spcAft>
                  <a:spcPts val="0"/>
                </a:spcAft>
                <a:defRPr/>
              </a:pPr>
              <a:r>
                <a:rPr lang="en-US" sz="1000" noProof="1">
                  <a:solidFill>
                    <a:schemeClr val="bg1">
                      <a:lumMod val="50000"/>
                    </a:schemeClr>
                  </a:solidFill>
                  <a:latin typeface="+mn-ea"/>
                </a:rPr>
                <a:t>Lorem ipsum dolor sit amet, at fermentum.</a:t>
              </a:r>
            </a:p>
          </p:txBody>
        </p:sp>
      </p:grpSp>
      <p:grpSp>
        <p:nvGrpSpPr>
          <p:cNvPr id="23" name="组合 22"/>
          <p:cNvGrpSpPr/>
          <p:nvPr/>
        </p:nvGrpSpPr>
        <p:grpSpPr>
          <a:xfrm>
            <a:off x="4122404" y="1980463"/>
            <a:ext cx="783022" cy="783022"/>
            <a:chOff x="2569778" y="3383196"/>
            <a:chExt cx="783022" cy="783022"/>
          </a:xfrm>
        </p:grpSpPr>
        <p:sp>
          <p:nvSpPr>
            <p:cNvPr id="24" name="椭圆 23"/>
            <p:cNvSpPr/>
            <p:nvPr/>
          </p:nvSpPr>
          <p:spPr>
            <a:xfrm>
              <a:off x="2569778" y="3383196"/>
              <a:ext cx="783022" cy="783022"/>
            </a:xfrm>
            <a:prstGeom prst="ellipse">
              <a:avLst/>
            </a:prstGeom>
            <a:solidFill>
              <a:schemeClr val="bg1"/>
            </a:solidFill>
            <a:ln>
              <a:solidFill>
                <a:srgbClr val="FFC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chemeClr val="tx1">
                      <a:lumMod val="95000"/>
                      <a:lumOff val="5000"/>
                    </a:schemeClr>
                  </a:solidFill>
                  <a:latin typeface="Arial" panose="020B0604020202020204" pitchFamily="34" charset="0"/>
                  <a:cs typeface="Arial" panose="020B0604020202020204" pitchFamily="34" charset="0"/>
                </a:rPr>
                <a:t>2</a:t>
              </a:r>
              <a:endParaRPr lang="zh-CN" altLang="en-US" sz="4400" dirty="0">
                <a:solidFill>
                  <a:schemeClr val="tx1">
                    <a:lumMod val="95000"/>
                    <a:lumOff val="5000"/>
                  </a:schemeClr>
                </a:solidFill>
                <a:latin typeface="Arial" panose="020B0604020202020204" pitchFamily="34" charset="0"/>
                <a:cs typeface="Arial" panose="020B0604020202020204" pitchFamily="34" charset="0"/>
              </a:endParaRPr>
            </a:p>
          </p:txBody>
        </p:sp>
      </p:grpSp>
      <p:pic>
        <p:nvPicPr>
          <p:cNvPr id="29" name="图片占位符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98032" y="5429772"/>
            <a:ext cx="1199308" cy="1167551"/>
          </a:xfrm>
          <a:custGeom>
            <a:avLst/>
            <a:gdLst>
              <a:gd name="connsiteX0" fmla="*/ 5932623 w 6477824"/>
              <a:gd name="connsiteY0" fmla="*/ 3607719 h 6138697"/>
              <a:gd name="connsiteX1" fmla="*/ 6012372 w 6477824"/>
              <a:gd name="connsiteY1" fmla="*/ 3612113 h 6138697"/>
              <a:gd name="connsiteX2" fmla="*/ 6185932 w 6477824"/>
              <a:gd name="connsiteY2" fmla="*/ 3700778 h 6138697"/>
              <a:gd name="connsiteX3" fmla="*/ 6193779 w 6477824"/>
              <a:gd name="connsiteY3" fmla="*/ 4172177 h 6138697"/>
              <a:gd name="connsiteX4" fmla="*/ 4873800 w 6477824"/>
              <a:gd name="connsiteY4" fmla="*/ 5536846 h 6138697"/>
              <a:gd name="connsiteX5" fmla="*/ 4402401 w 6477824"/>
              <a:gd name="connsiteY5" fmla="*/ 5544693 h 6138697"/>
              <a:gd name="connsiteX6" fmla="*/ 4394553 w 6477824"/>
              <a:gd name="connsiteY6" fmla="*/ 5073294 h 6138697"/>
              <a:gd name="connsiteX7" fmla="*/ 5714533 w 6477824"/>
              <a:gd name="connsiteY7" fmla="*/ 3708625 h 6138697"/>
              <a:gd name="connsiteX8" fmla="*/ 5932623 w 6477824"/>
              <a:gd name="connsiteY8" fmla="*/ 3607719 h 6138697"/>
              <a:gd name="connsiteX9" fmla="*/ 6044597 w 6477824"/>
              <a:gd name="connsiteY9" fmla="*/ 2394725 h 6138697"/>
              <a:gd name="connsiteX10" fmla="*/ 6124347 w 6477824"/>
              <a:gd name="connsiteY10" fmla="*/ 2399119 h 6138697"/>
              <a:gd name="connsiteX11" fmla="*/ 6297906 w 6477824"/>
              <a:gd name="connsiteY11" fmla="*/ 2487783 h 6138697"/>
              <a:gd name="connsiteX12" fmla="*/ 6305753 w 6477824"/>
              <a:gd name="connsiteY12" fmla="*/ 2959182 h 6138697"/>
              <a:gd name="connsiteX13" fmla="*/ 3328634 w 6477824"/>
              <a:gd name="connsiteY13" fmla="*/ 6037097 h 6138697"/>
              <a:gd name="connsiteX14" fmla="*/ 2857235 w 6477824"/>
              <a:gd name="connsiteY14" fmla="*/ 6044945 h 6138697"/>
              <a:gd name="connsiteX15" fmla="*/ 2849389 w 6477824"/>
              <a:gd name="connsiteY15" fmla="*/ 5573545 h 6138697"/>
              <a:gd name="connsiteX16" fmla="*/ 5826508 w 6477824"/>
              <a:gd name="connsiteY16" fmla="*/ 2495631 h 6138697"/>
              <a:gd name="connsiteX17" fmla="*/ 6044597 w 6477824"/>
              <a:gd name="connsiteY17" fmla="*/ 2394725 h 6138697"/>
              <a:gd name="connsiteX18" fmla="*/ 4383852 w 6477824"/>
              <a:gd name="connsiteY18" fmla="*/ 1911046 h 6138697"/>
              <a:gd name="connsiteX19" fmla="*/ 4463601 w 6477824"/>
              <a:gd name="connsiteY19" fmla="*/ 1915440 h 6138697"/>
              <a:gd name="connsiteX20" fmla="*/ 4637161 w 6477824"/>
              <a:gd name="connsiteY20" fmla="*/ 2004106 h 6138697"/>
              <a:gd name="connsiteX21" fmla="*/ 4645008 w 6477824"/>
              <a:gd name="connsiteY21" fmla="*/ 2475503 h 6138697"/>
              <a:gd name="connsiteX22" fmla="*/ 1631011 w 6477824"/>
              <a:gd name="connsiteY22" fmla="*/ 5591545 h 6138697"/>
              <a:gd name="connsiteX23" fmla="*/ 1159613 w 6477824"/>
              <a:gd name="connsiteY23" fmla="*/ 5599392 h 6138697"/>
              <a:gd name="connsiteX24" fmla="*/ 1151765 w 6477824"/>
              <a:gd name="connsiteY24" fmla="*/ 5127994 h 6138697"/>
              <a:gd name="connsiteX25" fmla="*/ 4165763 w 6477824"/>
              <a:gd name="connsiteY25" fmla="*/ 2011953 h 6138697"/>
              <a:gd name="connsiteX26" fmla="*/ 4383852 w 6477824"/>
              <a:gd name="connsiteY26" fmla="*/ 1911046 h 6138697"/>
              <a:gd name="connsiteX27" fmla="*/ 6122918 w 6477824"/>
              <a:gd name="connsiteY27" fmla="*/ 1219120 h 6138697"/>
              <a:gd name="connsiteX28" fmla="*/ 6202668 w 6477824"/>
              <a:gd name="connsiteY28" fmla="*/ 1223516 h 6138697"/>
              <a:gd name="connsiteX29" fmla="*/ 6376226 w 6477824"/>
              <a:gd name="connsiteY29" fmla="*/ 1312179 h 6138697"/>
              <a:gd name="connsiteX30" fmla="*/ 6384072 w 6477824"/>
              <a:gd name="connsiteY30" fmla="*/ 1783575 h 6138697"/>
              <a:gd name="connsiteX31" fmla="*/ 2905912 w 6477824"/>
              <a:gd name="connsiteY31" fmla="*/ 5379497 h 6138697"/>
              <a:gd name="connsiteX32" fmla="*/ 2434514 w 6477824"/>
              <a:gd name="connsiteY32" fmla="*/ 5387345 h 6138697"/>
              <a:gd name="connsiteX33" fmla="*/ 2426667 w 6477824"/>
              <a:gd name="connsiteY33" fmla="*/ 4915946 h 6138697"/>
              <a:gd name="connsiteX34" fmla="*/ 5904827 w 6477824"/>
              <a:gd name="connsiteY34" fmla="*/ 1320025 h 6138697"/>
              <a:gd name="connsiteX35" fmla="*/ 6122918 w 6477824"/>
              <a:gd name="connsiteY35" fmla="*/ 1219120 h 6138697"/>
              <a:gd name="connsiteX36" fmla="*/ 2630391 w 6477824"/>
              <a:gd name="connsiteY36" fmla="*/ 437382 h 6138697"/>
              <a:gd name="connsiteX37" fmla="*/ 2710140 w 6477824"/>
              <a:gd name="connsiteY37" fmla="*/ 441778 h 6138697"/>
              <a:gd name="connsiteX38" fmla="*/ 2883699 w 6477824"/>
              <a:gd name="connsiteY38" fmla="*/ 530441 h 6138697"/>
              <a:gd name="connsiteX39" fmla="*/ 2891546 w 6477824"/>
              <a:gd name="connsiteY39" fmla="*/ 1001840 h 6138697"/>
              <a:gd name="connsiteX40" fmla="*/ 572999 w 6477824"/>
              <a:gd name="connsiteY40" fmla="*/ 3398885 h 6138697"/>
              <a:gd name="connsiteX41" fmla="*/ 101600 w 6477824"/>
              <a:gd name="connsiteY41" fmla="*/ 3406733 h 6138697"/>
              <a:gd name="connsiteX42" fmla="*/ 93753 w 6477824"/>
              <a:gd name="connsiteY42" fmla="*/ 2935335 h 6138697"/>
              <a:gd name="connsiteX43" fmla="*/ 2412301 w 6477824"/>
              <a:gd name="connsiteY43" fmla="*/ 538287 h 6138697"/>
              <a:gd name="connsiteX44" fmla="*/ 2630391 w 6477824"/>
              <a:gd name="connsiteY44" fmla="*/ 437382 h 6138697"/>
              <a:gd name="connsiteX45" fmla="*/ 3711683 w 6477824"/>
              <a:gd name="connsiteY45" fmla="*/ 414113 h 6138697"/>
              <a:gd name="connsiteX46" fmla="*/ 3791432 w 6477824"/>
              <a:gd name="connsiteY46" fmla="*/ 418507 h 6138697"/>
              <a:gd name="connsiteX47" fmla="*/ 3964992 w 6477824"/>
              <a:gd name="connsiteY47" fmla="*/ 507172 h 6138697"/>
              <a:gd name="connsiteX48" fmla="*/ 3972839 w 6477824"/>
              <a:gd name="connsiteY48" fmla="*/ 978571 h 6138697"/>
              <a:gd name="connsiteX49" fmla="*/ 995720 w 6477824"/>
              <a:gd name="connsiteY49" fmla="*/ 4056485 h 6138697"/>
              <a:gd name="connsiteX50" fmla="*/ 524322 w 6477824"/>
              <a:gd name="connsiteY50" fmla="*/ 4064333 h 6138697"/>
              <a:gd name="connsiteX51" fmla="*/ 516475 w 6477824"/>
              <a:gd name="connsiteY51" fmla="*/ 3592934 h 6138697"/>
              <a:gd name="connsiteX52" fmla="*/ 3493594 w 6477824"/>
              <a:gd name="connsiteY52" fmla="*/ 515018 h 6138697"/>
              <a:gd name="connsiteX53" fmla="*/ 3711683 w 6477824"/>
              <a:gd name="connsiteY53" fmla="*/ 414113 h 6138697"/>
              <a:gd name="connsiteX54" fmla="*/ 5172859 w 6477824"/>
              <a:gd name="connsiteY54" fmla="*/ 694 h 6138697"/>
              <a:gd name="connsiteX55" fmla="*/ 5252608 w 6477824"/>
              <a:gd name="connsiteY55" fmla="*/ 5089 h 6138697"/>
              <a:gd name="connsiteX56" fmla="*/ 5426166 w 6477824"/>
              <a:gd name="connsiteY56" fmla="*/ 93754 h 6138697"/>
              <a:gd name="connsiteX57" fmla="*/ 5434014 w 6477824"/>
              <a:gd name="connsiteY57" fmla="*/ 565153 h 6138697"/>
              <a:gd name="connsiteX58" fmla="*/ 1151991 w 6477824"/>
              <a:gd name="connsiteY58" fmla="*/ 4992151 h 6138697"/>
              <a:gd name="connsiteX59" fmla="*/ 680593 w 6477824"/>
              <a:gd name="connsiteY59" fmla="*/ 4999999 h 6138697"/>
              <a:gd name="connsiteX60" fmla="*/ 672745 w 6477824"/>
              <a:gd name="connsiteY60" fmla="*/ 4528600 h 6138697"/>
              <a:gd name="connsiteX61" fmla="*/ 4954768 w 6477824"/>
              <a:gd name="connsiteY61" fmla="*/ 101601 h 6138697"/>
              <a:gd name="connsiteX62" fmla="*/ 5172859 w 6477824"/>
              <a:gd name="connsiteY62" fmla="*/ 694 h 613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477824" h="6138697">
                <a:moveTo>
                  <a:pt x="5932623" y="3607719"/>
                </a:moveTo>
                <a:cubicBezTo>
                  <a:pt x="5959235" y="3606004"/>
                  <a:pt x="5986024" y="3607466"/>
                  <a:pt x="6012372" y="3612113"/>
                </a:cubicBezTo>
                <a:cubicBezTo>
                  <a:pt x="6075607" y="3623268"/>
                  <a:pt x="6136303" y="3652776"/>
                  <a:pt x="6185932" y="3700778"/>
                </a:cubicBezTo>
                <a:cubicBezTo>
                  <a:pt x="6318271" y="3828785"/>
                  <a:pt x="6321784" y="4039836"/>
                  <a:pt x="6193779" y="4172177"/>
                </a:cubicBezTo>
                <a:lnTo>
                  <a:pt x="4873800" y="5536846"/>
                </a:lnTo>
                <a:cubicBezTo>
                  <a:pt x="4745794" y="5669186"/>
                  <a:pt x="4534741" y="5672699"/>
                  <a:pt x="4402401" y="5544693"/>
                </a:cubicBezTo>
                <a:cubicBezTo>
                  <a:pt x="4270061" y="5416686"/>
                  <a:pt x="4266548" y="5205635"/>
                  <a:pt x="4394553" y="5073294"/>
                </a:cubicBezTo>
                <a:lnTo>
                  <a:pt x="5714533" y="3708625"/>
                </a:lnTo>
                <a:cubicBezTo>
                  <a:pt x="5774535" y="3646590"/>
                  <a:pt x="5852786" y="3612863"/>
                  <a:pt x="5932623" y="3607719"/>
                </a:cubicBezTo>
                <a:close/>
                <a:moveTo>
                  <a:pt x="6044597" y="2394725"/>
                </a:moveTo>
                <a:cubicBezTo>
                  <a:pt x="6071210" y="2393010"/>
                  <a:pt x="6097999" y="2394472"/>
                  <a:pt x="6124347" y="2399119"/>
                </a:cubicBezTo>
                <a:cubicBezTo>
                  <a:pt x="6187581" y="2410275"/>
                  <a:pt x="6248277" y="2439781"/>
                  <a:pt x="6297906" y="2487783"/>
                </a:cubicBezTo>
                <a:cubicBezTo>
                  <a:pt x="6430246" y="2615790"/>
                  <a:pt x="6433758" y="2826841"/>
                  <a:pt x="6305753" y="2959182"/>
                </a:cubicBezTo>
                <a:lnTo>
                  <a:pt x="3328634" y="6037097"/>
                </a:lnTo>
                <a:cubicBezTo>
                  <a:pt x="3200628" y="6169437"/>
                  <a:pt x="2989577" y="6172951"/>
                  <a:pt x="2857235" y="6044945"/>
                </a:cubicBezTo>
                <a:cubicBezTo>
                  <a:pt x="2724896" y="5916938"/>
                  <a:pt x="2721383" y="5705886"/>
                  <a:pt x="2849389" y="5573545"/>
                </a:cubicBezTo>
                <a:lnTo>
                  <a:pt x="5826508" y="2495631"/>
                </a:lnTo>
                <a:cubicBezTo>
                  <a:pt x="5886509" y="2433596"/>
                  <a:pt x="5964760" y="2399869"/>
                  <a:pt x="6044597" y="2394725"/>
                </a:cubicBezTo>
                <a:close/>
                <a:moveTo>
                  <a:pt x="4383852" y="1911046"/>
                </a:moveTo>
                <a:cubicBezTo>
                  <a:pt x="4410464" y="1909332"/>
                  <a:pt x="4437253" y="1910793"/>
                  <a:pt x="4463601" y="1915440"/>
                </a:cubicBezTo>
                <a:cubicBezTo>
                  <a:pt x="4526835" y="1926595"/>
                  <a:pt x="4587532" y="1956102"/>
                  <a:pt x="4637161" y="2004106"/>
                </a:cubicBezTo>
                <a:cubicBezTo>
                  <a:pt x="4769501" y="2132111"/>
                  <a:pt x="4773013" y="2343163"/>
                  <a:pt x="4645008" y="2475503"/>
                </a:cubicBezTo>
                <a:lnTo>
                  <a:pt x="1631011" y="5591545"/>
                </a:lnTo>
                <a:cubicBezTo>
                  <a:pt x="1503004" y="5723885"/>
                  <a:pt x="1291952" y="5727398"/>
                  <a:pt x="1159613" y="5599392"/>
                </a:cubicBezTo>
                <a:cubicBezTo>
                  <a:pt x="1027273" y="5471386"/>
                  <a:pt x="1023759" y="5260334"/>
                  <a:pt x="1151765" y="5127994"/>
                </a:cubicBezTo>
                <a:lnTo>
                  <a:pt x="4165763" y="2011953"/>
                </a:lnTo>
                <a:cubicBezTo>
                  <a:pt x="4225765" y="1949918"/>
                  <a:pt x="4304015" y="1916191"/>
                  <a:pt x="4383852" y="1911046"/>
                </a:cubicBezTo>
                <a:close/>
                <a:moveTo>
                  <a:pt x="6122918" y="1219120"/>
                </a:moveTo>
                <a:cubicBezTo>
                  <a:pt x="6149531" y="1217406"/>
                  <a:pt x="6176319" y="1218868"/>
                  <a:pt x="6202668" y="1223516"/>
                </a:cubicBezTo>
                <a:cubicBezTo>
                  <a:pt x="6265901" y="1234669"/>
                  <a:pt x="6326597" y="1264176"/>
                  <a:pt x="6376226" y="1312179"/>
                </a:cubicBezTo>
                <a:cubicBezTo>
                  <a:pt x="6508565" y="1440185"/>
                  <a:pt x="6512078" y="1651236"/>
                  <a:pt x="6384072" y="1783575"/>
                </a:cubicBezTo>
                <a:lnTo>
                  <a:pt x="2905912" y="5379497"/>
                </a:lnTo>
                <a:cubicBezTo>
                  <a:pt x="2777906" y="5511837"/>
                  <a:pt x="2566854" y="5515350"/>
                  <a:pt x="2434514" y="5387345"/>
                </a:cubicBezTo>
                <a:cubicBezTo>
                  <a:pt x="2302174" y="5259339"/>
                  <a:pt x="2298660" y="5048287"/>
                  <a:pt x="2426667" y="4915946"/>
                </a:cubicBezTo>
                <a:lnTo>
                  <a:pt x="5904827" y="1320025"/>
                </a:lnTo>
                <a:cubicBezTo>
                  <a:pt x="5964831" y="1257990"/>
                  <a:pt x="6043080" y="1224263"/>
                  <a:pt x="6122918" y="1219120"/>
                </a:cubicBezTo>
                <a:close/>
                <a:moveTo>
                  <a:pt x="2630391" y="437382"/>
                </a:moveTo>
                <a:cubicBezTo>
                  <a:pt x="2657004" y="435667"/>
                  <a:pt x="2683792" y="437129"/>
                  <a:pt x="2710140" y="441778"/>
                </a:cubicBezTo>
                <a:cubicBezTo>
                  <a:pt x="2773374" y="452932"/>
                  <a:pt x="2834071" y="482439"/>
                  <a:pt x="2883699" y="530441"/>
                </a:cubicBezTo>
                <a:cubicBezTo>
                  <a:pt x="3016038" y="658447"/>
                  <a:pt x="3019551" y="869501"/>
                  <a:pt x="2891546" y="1001840"/>
                </a:cubicBezTo>
                <a:lnTo>
                  <a:pt x="572999" y="3398885"/>
                </a:lnTo>
                <a:cubicBezTo>
                  <a:pt x="444992" y="3531226"/>
                  <a:pt x="233940" y="3534739"/>
                  <a:pt x="101600" y="3406733"/>
                </a:cubicBezTo>
                <a:cubicBezTo>
                  <a:pt x="-30740" y="3278727"/>
                  <a:pt x="-34253" y="3067675"/>
                  <a:pt x="93753" y="2935335"/>
                </a:cubicBezTo>
                <a:lnTo>
                  <a:pt x="2412301" y="538287"/>
                </a:lnTo>
                <a:cubicBezTo>
                  <a:pt x="2472303" y="476254"/>
                  <a:pt x="2550554" y="442525"/>
                  <a:pt x="2630391" y="437382"/>
                </a:cubicBezTo>
                <a:close/>
                <a:moveTo>
                  <a:pt x="3711683" y="414113"/>
                </a:moveTo>
                <a:cubicBezTo>
                  <a:pt x="3738295" y="412399"/>
                  <a:pt x="3765084" y="413859"/>
                  <a:pt x="3791432" y="418507"/>
                </a:cubicBezTo>
                <a:cubicBezTo>
                  <a:pt x="3854667" y="429662"/>
                  <a:pt x="3915363" y="459171"/>
                  <a:pt x="3964992" y="507172"/>
                </a:cubicBezTo>
                <a:cubicBezTo>
                  <a:pt x="4097331" y="635177"/>
                  <a:pt x="4100845" y="846230"/>
                  <a:pt x="3972839" y="978571"/>
                </a:cubicBezTo>
                <a:lnTo>
                  <a:pt x="995720" y="4056485"/>
                </a:lnTo>
                <a:cubicBezTo>
                  <a:pt x="867714" y="4188825"/>
                  <a:pt x="656662" y="4192338"/>
                  <a:pt x="524322" y="4064333"/>
                </a:cubicBezTo>
                <a:cubicBezTo>
                  <a:pt x="391982" y="3936326"/>
                  <a:pt x="388469" y="3725274"/>
                  <a:pt x="516475" y="3592934"/>
                </a:cubicBezTo>
                <a:lnTo>
                  <a:pt x="3493594" y="515018"/>
                </a:lnTo>
                <a:cubicBezTo>
                  <a:pt x="3553596" y="452985"/>
                  <a:pt x="3631846" y="419258"/>
                  <a:pt x="3711683" y="414113"/>
                </a:cubicBezTo>
                <a:close/>
                <a:moveTo>
                  <a:pt x="5172859" y="694"/>
                </a:moveTo>
                <a:cubicBezTo>
                  <a:pt x="5199471" y="-1020"/>
                  <a:pt x="5226260" y="442"/>
                  <a:pt x="5252608" y="5089"/>
                </a:cubicBezTo>
                <a:cubicBezTo>
                  <a:pt x="5315842" y="16244"/>
                  <a:pt x="5376539" y="45750"/>
                  <a:pt x="5426166" y="93754"/>
                </a:cubicBezTo>
                <a:cubicBezTo>
                  <a:pt x="5558506" y="221760"/>
                  <a:pt x="5562019" y="432812"/>
                  <a:pt x="5434014" y="565153"/>
                </a:cubicBezTo>
                <a:lnTo>
                  <a:pt x="1151991" y="4992151"/>
                </a:lnTo>
                <a:cubicBezTo>
                  <a:pt x="1023985" y="5124491"/>
                  <a:pt x="812933" y="5128005"/>
                  <a:pt x="680593" y="4999999"/>
                </a:cubicBezTo>
                <a:cubicBezTo>
                  <a:pt x="548253" y="4871992"/>
                  <a:pt x="544740" y="4660940"/>
                  <a:pt x="672745" y="4528600"/>
                </a:cubicBezTo>
                <a:lnTo>
                  <a:pt x="4954768" y="101601"/>
                </a:lnTo>
                <a:cubicBezTo>
                  <a:pt x="5014770" y="39567"/>
                  <a:pt x="5093021" y="5839"/>
                  <a:pt x="5172859" y="694"/>
                </a:cubicBezTo>
                <a:close/>
              </a:path>
            </a:pathLst>
          </a:custGeom>
        </p:spPr>
      </p:pic>
      <p:grpSp>
        <p:nvGrpSpPr>
          <p:cNvPr id="30" name="组合 29"/>
          <p:cNvGrpSpPr/>
          <p:nvPr/>
        </p:nvGrpSpPr>
        <p:grpSpPr>
          <a:xfrm>
            <a:off x="6389218" y="4283108"/>
            <a:ext cx="1753992" cy="787584"/>
            <a:chOff x="2088601" y="4362023"/>
            <a:chExt cx="1753992" cy="787584"/>
          </a:xfrm>
        </p:grpSpPr>
        <p:sp>
          <p:nvSpPr>
            <p:cNvPr id="31" name="Rectangle 70"/>
            <p:cNvSpPr>
              <a:spLocks noChangeArrowheads="1"/>
            </p:cNvSpPr>
            <p:nvPr/>
          </p:nvSpPr>
          <p:spPr bwMode="auto">
            <a:xfrm>
              <a:off x="2088601" y="4362023"/>
              <a:ext cx="17539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a:lnSpc>
                  <a:spcPct val="100000"/>
                </a:lnSpc>
                <a:spcBef>
                  <a:spcPct val="0"/>
                </a:spcBef>
                <a:buNone/>
              </a:pPr>
              <a:r>
                <a:rPr lang="zh-CN" altLang="en-US" sz="1600" b="1" noProof="1">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问题与不足</a:t>
              </a:r>
            </a:p>
          </p:txBody>
        </p:sp>
        <p:sp>
          <p:nvSpPr>
            <p:cNvPr id="32" name="Rectangle 23"/>
            <p:cNvSpPr/>
            <p:nvPr/>
          </p:nvSpPr>
          <p:spPr>
            <a:xfrm>
              <a:off x="2088622" y="4749497"/>
              <a:ext cx="1753971" cy="400110"/>
            </a:xfrm>
            <a:prstGeom prst="rect">
              <a:avLst/>
            </a:prstGeom>
          </p:spPr>
          <p:txBody>
            <a:bodyPr wrap="square">
              <a:spAutoFit/>
            </a:bodyPr>
            <a:lstStyle/>
            <a:p>
              <a:pPr algn="ctr" eaLnBrk="1" fontAlgn="auto" hangingPunct="1">
                <a:spcBef>
                  <a:spcPts val="0"/>
                </a:spcBef>
                <a:spcAft>
                  <a:spcPts val="0"/>
                </a:spcAft>
                <a:defRPr/>
              </a:pPr>
              <a:r>
                <a:rPr lang="en-US" sz="1000" noProof="1">
                  <a:solidFill>
                    <a:schemeClr val="bg1">
                      <a:lumMod val="50000"/>
                    </a:schemeClr>
                  </a:solidFill>
                  <a:latin typeface="+mn-ea"/>
                </a:rPr>
                <a:t>Lorem ipsum dolor sit amet, at fermentum.</a:t>
              </a:r>
            </a:p>
          </p:txBody>
        </p:sp>
      </p:grpSp>
      <p:grpSp>
        <p:nvGrpSpPr>
          <p:cNvPr id="33" name="组合 32"/>
          <p:cNvGrpSpPr/>
          <p:nvPr/>
        </p:nvGrpSpPr>
        <p:grpSpPr>
          <a:xfrm>
            <a:off x="6870395" y="3304281"/>
            <a:ext cx="783022" cy="783022"/>
            <a:chOff x="2569778" y="3383196"/>
            <a:chExt cx="783022" cy="783022"/>
          </a:xfrm>
        </p:grpSpPr>
        <p:sp>
          <p:nvSpPr>
            <p:cNvPr id="34" name="椭圆 33"/>
            <p:cNvSpPr/>
            <p:nvPr/>
          </p:nvSpPr>
          <p:spPr>
            <a:xfrm>
              <a:off x="2569778" y="3383196"/>
              <a:ext cx="783022" cy="783022"/>
            </a:xfrm>
            <a:prstGeom prst="ellipse">
              <a:avLst/>
            </a:prstGeom>
            <a:solidFill>
              <a:schemeClr val="bg1"/>
            </a:solidFill>
            <a:ln>
              <a:solidFill>
                <a:srgbClr val="FFC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chemeClr val="tx1">
                      <a:lumMod val="95000"/>
                      <a:lumOff val="5000"/>
                    </a:schemeClr>
                  </a:solidFill>
                  <a:latin typeface="Arial" panose="020B0604020202020204" pitchFamily="34" charset="0"/>
                  <a:cs typeface="Arial" panose="020B0604020202020204" pitchFamily="34" charset="0"/>
                </a:rPr>
                <a:t>3</a:t>
              </a:r>
              <a:endParaRPr lang="zh-CN" altLang="en-US" sz="4400"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36" name="组合 35"/>
          <p:cNvGrpSpPr/>
          <p:nvPr/>
        </p:nvGrpSpPr>
        <p:grpSpPr>
          <a:xfrm>
            <a:off x="9137208" y="5378468"/>
            <a:ext cx="1753992" cy="787584"/>
            <a:chOff x="2088601" y="4362023"/>
            <a:chExt cx="1753992" cy="787584"/>
          </a:xfrm>
        </p:grpSpPr>
        <p:sp>
          <p:nvSpPr>
            <p:cNvPr id="37" name="Rectangle 70"/>
            <p:cNvSpPr>
              <a:spLocks noChangeArrowheads="1"/>
            </p:cNvSpPr>
            <p:nvPr/>
          </p:nvSpPr>
          <p:spPr bwMode="auto">
            <a:xfrm>
              <a:off x="2088601" y="4362023"/>
              <a:ext cx="17539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a:lnSpc>
                  <a:spcPct val="100000"/>
                </a:lnSpc>
                <a:spcBef>
                  <a:spcPct val="0"/>
                </a:spcBef>
                <a:buNone/>
              </a:pPr>
              <a:r>
                <a:rPr lang="zh-CN" altLang="en-US" sz="1600" b="1" noProof="1">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明年工作计划</a:t>
              </a:r>
            </a:p>
          </p:txBody>
        </p:sp>
        <p:sp>
          <p:nvSpPr>
            <p:cNvPr id="38" name="Rectangle 23"/>
            <p:cNvSpPr/>
            <p:nvPr/>
          </p:nvSpPr>
          <p:spPr>
            <a:xfrm>
              <a:off x="2088622" y="4749497"/>
              <a:ext cx="1753971" cy="400110"/>
            </a:xfrm>
            <a:prstGeom prst="rect">
              <a:avLst/>
            </a:prstGeom>
          </p:spPr>
          <p:txBody>
            <a:bodyPr wrap="square">
              <a:spAutoFit/>
            </a:bodyPr>
            <a:lstStyle/>
            <a:p>
              <a:pPr algn="ctr" eaLnBrk="1" fontAlgn="auto" hangingPunct="1">
                <a:spcBef>
                  <a:spcPts val="0"/>
                </a:spcBef>
                <a:spcAft>
                  <a:spcPts val="0"/>
                </a:spcAft>
                <a:defRPr/>
              </a:pPr>
              <a:r>
                <a:rPr lang="en-US" sz="1000" noProof="1">
                  <a:solidFill>
                    <a:schemeClr val="bg1">
                      <a:lumMod val="50000"/>
                    </a:schemeClr>
                  </a:solidFill>
                  <a:latin typeface="+mn-ea"/>
                </a:rPr>
                <a:t>Lorem ipsum dolor sit amet, at fermentum.</a:t>
              </a:r>
            </a:p>
          </p:txBody>
        </p:sp>
      </p:grpSp>
      <p:grpSp>
        <p:nvGrpSpPr>
          <p:cNvPr id="41" name="组合 40"/>
          <p:cNvGrpSpPr/>
          <p:nvPr/>
        </p:nvGrpSpPr>
        <p:grpSpPr>
          <a:xfrm>
            <a:off x="9618385" y="4399641"/>
            <a:ext cx="783022" cy="783022"/>
            <a:chOff x="2569778" y="3383196"/>
            <a:chExt cx="783022" cy="783022"/>
          </a:xfrm>
        </p:grpSpPr>
        <p:sp>
          <p:nvSpPr>
            <p:cNvPr id="42" name="椭圆 41"/>
            <p:cNvSpPr/>
            <p:nvPr/>
          </p:nvSpPr>
          <p:spPr>
            <a:xfrm>
              <a:off x="2569778" y="3383196"/>
              <a:ext cx="783022" cy="783022"/>
            </a:xfrm>
            <a:prstGeom prst="ellipse">
              <a:avLst/>
            </a:prstGeom>
            <a:solidFill>
              <a:schemeClr val="bg1"/>
            </a:solidFill>
            <a:ln>
              <a:solidFill>
                <a:srgbClr val="FFC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chemeClr val="tx1">
                      <a:lumMod val="95000"/>
                      <a:lumOff val="5000"/>
                    </a:schemeClr>
                  </a:solidFill>
                  <a:latin typeface="Arial" panose="020B0604020202020204" pitchFamily="34" charset="0"/>
                  <a:cs typeface="Arial" panose="020B0604020202020204" pitchFamily="34" charset="0"/>
                </a:rPr>
                <a:t>4</a:t>
              </a:r>
              <a:endParaRPr lang="zh-CN" altLang="en-US" sz="4400" dirty="0">
                <a:solidFill>
                  <a:schemeClr val="tx1">
                    <a:lumMod val="95000"/>
                    <a:lumOff val="5000"/>
                  </a:schemeClr>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ppt_x</p:attrName>
                                            </p:attrNameLst>
                                          </p:cBhvr>
                                          <p:tavLst>
                                            <p:tav tm="0">
                                              <p:val>
                                                <p:strVal val="0-#ppt_w/2"/>
                                              </p:val>
                                            </p:tav>
                                            <p:tav tm="100000">
                                              <p:val>
                                                <p:strVal val="#ppt_x"/>
                                              </p:val>
                                            </p:tav>
                                          </p:tavLst>
                                        </p:anim>
                                        <p:anim calcmode="lin" valueType="num">
                                          <p:cBhvr>
                                            <p:cTn id="8" dur="500" fill="hold"/>
                                            <p:tgtEl>
                                              <p:spTgt spid="39"/>
                                            </p:tgtEl>
                                            <p:attrNameLst>
                                              <p:attrName>ppt_y</p:attrName>
                                            </p:attrNameLst>
                                          </p:cBhvr>
                                          <p:tavLst>
                                            <p:tav tm="0">
                                              <p:val>
                                                <p:strVal val="#ppt_y"/>
                                              </p:val>
                                            </p:tav>
                                            <p:tav tm="100000">
                                              <p:val>
                                                <p:strVal val="#ppt_y"/>
                                              </p:val>
                                            </p:tav>
                                          </p:tavLst>
                                        </p:anim>
                                      </p:childTnLst>
                                    </p:cTn>
                                  </p:par>
                                  <p:par>
                                    <p:cTn id="9" presetID="26" presetClass="emph" presetSubtype="0" fill="hold" grpId="1" nodeType="withEffect">
                                      <p:stCondLst>
                                        <p:cond delay="500"/>
                                      </p:stCondLst>
                                      <p:iterate type="lt">
                                        <p:tmPct val="10000"/>
                                      </p:iterate>
                                      <p:childTnLst>
                                        <p:animEffect transition="out" filter="fade">
                                          <p:cBhvr>
                                            <p:cTn id="10" dur="500" tmFilter="0, 0; .2, .5; .8, .5; 1, 0"/>
                                            <p:tgtEl>
                                              <p:spTgt spid="39"/>
                                            </p:tgtEl>
                                          </p:cBhvr>
                                        </p:animEffect>
                                        <p:animScale>
                                          <p:cBhvr>
                                            <p:cTn id="11" dur="250" autoRev="1" fill="hold"/>
                                            <p:tgtEl>
                                              <p:spTgt spid="39"/>
                                            </p:tgtEl>
                                          </p:cBhvr>
                                          <p:by x="105000" y="105000"/>
                                        </p:animScale>
                                      </p:childTnLst>
                                    </p:cTn>
                                  </p:par>
                                  <p:par>
                                    <p:cTn id="12" presetID="2" presetClass="entr" presetSubtype="4" fill="hold" grpId="0" nodeType="withEffect">
                                      <p:stCondLst>
                                        <p:cond delay="500"/>
                                      </p:stCondLst>
                                      <p:iterate type="lt">
                                        <p:tmPct val="10000"/>
                                      </p:iterate>
                                      <p:childTnLst>
                                        <p:set>
                                          <p:cBhvr>
                                            <p:cTn id="13" dur="1" fill="hold">
                                              <p:stCondLst>
                                                <p:cond delay="0"/>
                                              </p:stCondLst>
                                            </p:cTn>
                                            <p:tgtEl>
                                              <p:spTgt spid="40"/>
                                            </p:tgtEl>
                                            <p:attrNameLst>
                                              <p:attrName>style.visibility</p:attrName>
                                            </p:attrNameLst>
                                          </p:cBhvr>
                                          <p:to>
                                            <p:strVal val="visible"/>
                                          </p:to>
                                        </p:set>
                                        <p:anim calcmode="lin" valueType="num">
                                          <p:cBhvr>
                                            <p:cTn id="14" dur="500" fill="hold"/>
                                            <p:tgtEl>
                                              <p:spTgt spid="40"/>
                                            </p:tgtEl>
                                            <p:attrNameLst>
                                              <p:attrName>ppt_x</p:attrName>
                                            </p:attrNameLst>
                                          </p:cBhvr>
                                          <p:tavLst>
                                            <p:tav tm="0">
                                              <p:val>
                                                <p:strVal val="#ppt_x"/>
                                              </p:val>
                                            </p:tav>
                                            <p:tav tm="100000">
                                              <p:val>
                                                <p:strVal val="#ppt_x"/>
                                              </p:val>
                                            </p:tav>
                                          </p:tavLst>
                                        </p:anim>
                                        <p:anim calcmode="lin" valueType="num">
                                          <p:cBhvr>
                                            <p:cTn id="15" dur="500" fill="hold"/>
                                            <p:tgtEl>
                                              <p:spTgt spid="40"/>
                                            </p:tgtEl>
                                            <p:attrNameLst>
                                              <p:attrName>ppt_y</p:attrName>
                                            </p:attrNameLst>
                                          </p:cBhvr>
                                          <p:tavLst>
                                            <p:tav tm="0">
                                              <p:val>
                                                <p:strVal val="1+#ppt_h/2"/>
                                              </p:val>
                                            </p:tav>
                                            <p:tav tm="100000">
                                              <p:val>
                                                <p:strVal val="#ppt_y"/>
                                              </p:val>
                                            </p:tav>
                                          </p:tavLst>
                                        </p:anim>
                                      </p:childTnLst>
                                    </p:cTn>
                                  </p:par>
                                </p:childTnLst>
                              </p:cTn>
                            </p:par>
                            <p:par>
                              <p:cTn id="16" fill="hold">
                                <p:stCondLst>
                                  <p:cond delay="1350"/>
                                </p:stCondLst>
                                <p:childTnLst>
                                  <p:par>
                                    <p:cTn id="17" presetID="2" presetClass="entr" presetSubtype="4" fill="hold" nodeType="afterEffect" p14:presetBounceEnd="67000">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14:bounceEnd="67000">
                                          <p:cBhvr additive="base">
                                            <p:cTn id="19" dur="2000" fill="hold"/>
                                            <p:tgtEl>
                                              <p:spTgt spid="45"/>
                                            </p:tgtEl>
                                            <p:attrNameLst>
                                              <p:attrName>ppt_x</p:attrName>
                                            </p:attrNameLst>
                                          </p:cBhvr>
                                          <p:tavLst>
                                            <p:tav tm="0">
                                              <p:val>
                                                <p:strVal val="#ppt_x"/>
                                              </p:val>
                                            </p:tav>
                                            <p:tav tm="100000">
                                              <p:val>
                                                <p:strVal val="#ppt_x"/>
                                              </p:val>
                                            </p:tav>
                                          </p:tavLst>
                                        </p:anim>
                                        <p:anim calcmode="lin" valueType="num" p14:bounceEnd="67000">
                                          <p:cBhvr additive="base">
                                            <p:cTn id="20" dur="2000" fill="hold"/>
                                            <p:tgtEl>
                                              <p:spTgt spid="45"/>
                                            </p:tgtEl>
                                            <p:attrNameLst>
                                              <p:attrName>ppt_y</p:attrName>
                                            </p:attrNameLst>
                                          </p:cBhvr>
                                          <p:tavLst>
                                            <p:tav tm="0">
                                              <p:val>
                                                <p:strVal val="1+#ppt_h/2"/>
                                              </p:val>
                                            </p:tav>
                                            <p:tav tm="100000">
                                              <p:val>
                                                <p:strVal val="#ppt_y"/>
                                              </p:val>
                                            </p:tav>
                                          </p:tavLst>
                                        </p:anim>
                                      </p:childTnLst>
                                    </p:cTn>
                                  </p:par>
                                  <p:par>
                                    <p:cTn id="21" presetID="8" presetClass="emph" presetSubtype="0" repeatCount="indefinite" fill="hold" nodeType="withEffect">
                                      <p:stCondLst>
                                        <p:cond delay="0"/>
                                      </p:stCondLst>
                                      <p:childTnLst>
                                        <p:animRot by="21600000">
                                          <p:cBhvr>
                                            <p:cTn id="22" dur="2000" fill="hold"/>
                                            <p:tgtEl>
                                              <p:spTgt spid="45"/>
                                            </p:tgtEl>
                                            <p:attrNameLst>
                                              <p:attrName>r</p:attrName>
                                            </p:attrNameLst>
                                          </p:cBhvr>
                                        </p:animRot>
                                      </p:childTnLst>
                                    </p:cTn>
                                  </p:par>
                                  <p:par>
                                    <p:cTn id="23" presetID="2" presetClass="entr" presetSubtype="4" fill="hold" nodeType="withEffect" p14:presetBounceEnd="67000">
                                      <p:stCondLst>
                                        <p:cond delay="200"/>
                                      </p:stCondLst>
                                      <p:childTnLst>
                                        <p:set>
                                          <p:cBhvr>
                                            <p:cTn id="24" dur="1" fill="hold">
                                              <p:stCondLst>
                                                <p:cond delay="0"/>
                                              </p:stCondLst>
                                            </p:cTn>
                                            <p:tgtEl>
                                              <p:spTgt spid="46"/>
                                            </p:tgtEl>
                                            <p:attrNameLst>
                                              <p:attrName>style.visibility</p:attrName>
                                            </p:attrNameLst>
                                          </p:cBhvr>
                                          <p:to>
                                            <p:strVal val="visible"/>
                                          </p:to>
                                        </p:set>
                                        <p:anim calcmode="lin" valueType="num" p14:bounceEnd="67000">
                                          <p:cBhvr additive="base">
                                            <p:cTn id="25" dur="2000" fill="hold"/>
                                            <p:tgtEl>
                                              <p:spTgt spid="46"/>
                                            </p:tgtEl>
                                            <p:attrNameLst>
                                              <p:attrName>ppt_x</p:attrName>
                                            </p:attrNameLst>
                                          </p:cBhvr>
                                          <p:tavLst>
                                            <p:tav tm="0">
                                              <p:val>
                                                <p:strVal val="#ppt_x"/>
                                              </p:val>
                                            </p:tav>
                                            <p:tav tm="100000">
                                              <p:val>
                                                <p:strVal val="#ppt_x"/>
                                              </p:val>
                                            </p:tav>
                                          </p:tavLst>
                                        </p:anim>
                                        <p:anim calcmode="lin" valueType="num" p14:bounceEnd="67000">
                                          <p:cBhvr additive="base">
                                            <p:cTn id="26" dur="2000" fill="hold"/>
                                            <p:tgtEl>
                                              <p:spTgt spid="46"/>
                                            </p:tgtEl>
                                            <p:attrNameLst>
                                              <p:attrName>ppt_y</p:attrName>
                                            </p:attrNameLst>
                                          </p:cBhvr>
                                          <p:tavLst>
                                            <p:tav tm="0">
                                              <p:val>
                                                <p:strVal val="1+#ppt_h/2"/>
                                              </p:val>
                                            </p:tav>
                                            <p:tav tm="100000">
                                              <p:val>
                                                <p:strVal val="#ppt_y"/>
                                              </p:val>
                                            </p:tav>
                                          </p:tavLst>
                                        </p:anim>
                                      </p:childTnLst>
                                    </p:cTn>
                                  </p:par>
                                  <p:par>
                                    <p:cTn id="27" presetID="8" presetClass="emph" presetSubtype="0" repeatCount="indefinite" fill="hold" nodeType="withEffect">
                                      <p:stCondLst>
                                        <p:cond delay="200"/>
                                      </p:stCondLst>
                                      <p:childTnLst>
                                        <p:animRot by="21600000">
                                          <p:cBhvr>
                                            <p:cTn id="28" dur="2000" fill="hold"/>
                                            <p:tgtEl>
                                              <p:spTgt spid="46"/>
                                            </p:tgtEl>
                                            <p:attrNameLst>
                                              <p:attrName>r</p:attrName>
                                            </p:attrNameLst>
                                          </p:cBhvr>
                                        </p:animRot>
                                      </p:childTnLst>
                                    </p:cTn>
                                  </p:par>
                                  <p:par>
                                    <p:cTn id="29" presetID="2" presetClass="entr" presetSubtype="4" fill="hold" nodeType="withEffect" p14:presetBounceEnd="67000">
                                      <p:stCondLst>
                                        <p:cond delay="500"/>
                                      </p:stCondLst>
                                      <p:childTnLst>
                                        <p:set>
                                          <p:cBhvr>
                                            <p:cTn id="30" dur="1" fill="hold">
                                              <p:stCondLst>
                                                <p:cond delay="0"/>
                                              </p:stCondLst>
                                            </p:cTn>
                                            <p:tgtEl>
                                              <p:spTgt spid="47"/>
                                            </p:tgtEl>
                                            <p:attrNameLst>
                                              <p:attrName>style.visibility</p:attrName>
                                            </p:attrNameLst>
                                          </p:cBhvr>
                                          <p:to>
                                            <p:strVal val="visible"/>
                                          </p:to>
                                        </p:set>
                                        <p:anim calcmode="lin" valueType="num" p14:bounceEnd="67000">
                                          <p:cBhvr additive="base">
                                            <p:cTn id="31" dur="2000" fill="hold"/>
                                            <p:tgtEl>
                                              <p:spTgt spid="47"/>
                                            </p:tgtEl>
                                            <p:attrNameLst>
                                              <p:attrName>ppt_x</p:attrName>
                                            </p:attrNameLst>
                                          </p:cBhvr>
                                          <p:tavLst>
                                            <p:tav tm="0">
                                              <p:val>
                                                <p:strVal val="#ppt_x"/>
                                              </p:val>
                                            </p:tav>
                                            <p:tav tm="100000">
                                              <p:val>
                                                <p:strVal val="#ppt_x"/>
                                              </p:val>
                                            </p:tav>
                                          </p:tavLst>
                                        </p:anim>
                                        <p:anim calcmode="lin" valueType="num" p14:bounceEnd="67000">
                                          <p:cBhvr additive="base">
                                            <p:cTn id="32" dur="2000" fill="hold"/>
                                            <p:tgtEl>
                                              <p:spTgt spid="47"/>
                                            </p:tgtEl>
                                            <p:attrNameLst>
                                              <p:attrName>ppt_y</p:attrName>
                                            </p:attrNameLst>
                                          </p:cBhvr>
                                          <p:tavLst>
                                            <p:tav tm="0">
                                              <p:val>
                                                <p:strVal val="1+#ppt_h/2"/>
                                              </p:val>
                                            </p:tav>
                                            <p:tav tm="100000">
                                              <p:val>
                                                <p:strVal val="#ppt_y"/>
                                              </p:val>
                                            </p:tav>
                                          </p:tavLst>
                                        </p:anim>
                                      </p:childTnLst>
                                    </p:cTn>
                                  </p:par>
                                  <p:par>
                                    <p:cTn id="33" presetID="8" presetClass="emph" presetSubtype="0" repeatCount="indefinite" fill="hold" nodeType="withEffect">
                                      <p:stCondLst>
                                        <p:cond delay="500"/>
                                      </p:stCondLst>
                                      <p:childTnLst>
                                        <p:animRot by="21600000">
                                          <p:cBhvr>
                                            <p:cTn id="34" dur="2000" fill="hold"/>
                                            <p:tgtEl>
                                              <p:spTgt spid="47"/>
                                            </p:tgtEl>
                                            <p:attrNameLst>
                                              <p:attrName>r</p:attrName>
                                            </p:attrNameLst>
                                          </p:cBhvr>
                                        </p:animRot>
                                      </p:childTnLst>
                                    </p:cTn>
                                  </p:par>
                                  <p:par>
                                    <p:cTn id="35" presetID="29" presetClass="entr" presetSubtype="0" fill="hold" grpId="0" nodeType="withEffect">
                                      <p:stCondLst>
                                        <p:cond delay="500"/>
                                      </p:stCondLst>
                                      <p:childTnLst>
                                        <p:set>
                                          <p:cBhvr>
                                            <p:cTn id="36" dur="1" fill="hold">
                                              <p:stCondLst>
                                                <p:cond delay="0"/>
                                              </p:stCondLst>
                                            </p:cTn>
                                            <p:tgtEl>
                                              <p:spTgt spid="49"/>
                                            </p:tgtEl>
                                            <p:attrNameLst>
                                              <p:attrName>style.visibility</p:attrName>
                                            </p:attrNameLst>
                                          </p:cBhvr>
                                          <p:to>
                                            <p:strVal val="visible"/>
                                          </p:to>
                                        </p:set>
                                        <p:anim calcmode="lin" valueType="num">
                                          <p:cBhvr>
                                            <p:cTn id="37" dur="500" fill="hold"/>
                                            <p:tgtEl>
                                              <p:spTgt spid="49"/>
                                            </p:tgtEl>
                                            <p:attrNameLst>
                                              <p:attrName>ppt_x</p:attrName>
                                            </p:attrNameLst>
                                          </p:cBhvr>
                                          <p:tavLst>
                                            <p:tav tm="0">
                                              <p:val>
                                                <p:strVal val="#ppt_x-.2"/>
                                              </p:val>
                                            </p:tav>
                                            <p:tav tm="100000">
                                              <p:val>
                                                <p:strVal val="#ppt_x"/>
                                              </p:val>
                                            </p:tav>
                                          </p:tavLst>
                                        </p:anim>
                                        <p:anim calcmode="lin" valueType="num">
                                          <p:cBhvr>
                                            <p:cTn id="38" dur="500" fill="hold"/>
                                            <p:tgtEl>
                                              <p:spTgt spid="49"/>
                                            </p:tgtEl>
                                            <p:attrNameLst>
                                              <p:attrName>ppt_y</p:attrName>
                                            </p:attrNameLst>
                                          </p:cBhvr>
                                          <p:tavLst>
                                            <p:tav tm="0">
                                              <p:val>
                                                <p:strVal val="#ppt_y"/>
                                              </p:val>
                                            </p:tav>
                                            <p:tav tm="100000">
                                              <p:val>
                                                <p:strVal val="#ppt_y"/>
                                              </p:val>
                                            </p:tav>
                                          </p:tavLst>
                                        </p:anim>
                                        <p:animEffect transition="in" filter="wipe(right)" prLst="gradientSize: 0.1">
                                          <p:cBhvr>
                                            <p:cTn id="39" dur="500"/>
                                            <p:tgtEl>
                                              <p:spTgt spid="49"/>
                                            </p:tgtEl>
                                          </p:cBhvr>
                                        </p:animEffect>
                                      </p:childTnLst>
                                    </p:cTn>
                                  </p:par>
                                </p:childTnLst>
                              </p:cTn>
                            </p:par>
                            <p:par>
                              <p:cTn id="40" fill="hold">
                                <p:stCondLst>
                                  <p:cond delay="3350"/>
                                </p:stCondLst>
                                <p:childTnLst>
                                  <p:par>
                                    <p:cTn id="41" presetID="53" presetClass="entr" presetSubtype="16"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par>
                              <p:cTn id="46" fill="hold">
                                <p:stCondLst>
                                  <p:cond delay="3850"/>
                                </p:stCondLst>
                                <p:childTnLst>
                                  <p:par>
                                    <p:cTn id="47" presetID="42" presetClass="entr" presetSubtype="0"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par>
                              <p:cTn id="52" fill="hold">
                                <p:stCondLst>
                                  <p:cond delay="4850"/>
                                </p:stCondLst>
                                <p:childTnLst>
                                  <p:par>
                                    <p:cTn id="53" presetID="53" presetClass="entr" presetSubtype="16"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childTnLst>
                              </p:cTn>
                            </p:par>
                            <p:par>
                              <p:cTn id="58" fill="hold">
                                <p:stCondLst>
                                  <p:cond delay="5350"/>
                                </p:stCondLst>
                                <p:childTnLst>
                                  <p:par>
                                    <p:cTn id="59" presetID="42" presetClass="entr" presetSubtype="0" fill="hold"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1000"/>
                                            <p:tgtEl>
                                              <p:spTgt spid="20"/>
                                            </p:tgtEl>
                                          </p:cBhvr>
                                        </p:animEffect>
                                        <p:anim calcmode="lin" valueType="num">
                                          <p:cBhvr>
                                            <p:cTn id="62" dur="1000" fill="hold"/>
                                            <p:tgtEl>
                                              <p:spTgt spid="20"/>
                                            </p:tgtEl>
                                            <p:attrNameLst>
                                              <p:attrName>ppt_x</p:attrName>
                                            </p:attrNameLst>
                                          </p:cBhvr>
                                          <p:tavLst>
                                            <p:tav tm="0">
                                              <p:val>
                                                <p:strVal val="#ppt_x"/>
                                              </p:val>
                                            </p:tav>
                                            <p:tav tm="100000">
                                              <p:val>
                                                <p:strVal val="#ppt_x"/>
                                              </p:val>
                                            </p:tav>
                                          </p:tavLst>
                                        </p:anim>
                                        <p:anim calcmode="lin" valueType="num">
                                          <p:cBhvr>
                                            <p:cTn id="63" dur="1000" fill="hold"/>
                                            <p:tgtEl>
                                              <p:spTgt spid="20"/>
                                            </p:tgtEl>
                                            <p:attrNameLst>
                                              <p:attrName>ppt_y</p:attrName>
                                            </p:attrNameLst>
                                          </p:cBhvr>
                                          <p:tavLst>
                                            <p:tav tm="0">
                                              <p:val>
                                                <p:strVal val="#ppt_y+.1"/>
                                              </p:val>
                                            </p:tav>
                                            <p:tav tm="100000">
                                              <p:val>
                                                <p:strVal val="#ppt_y"/>
                                              </p:val>
                                            </p:tav>
                                          </p:tavLst>
                                        </p:anim>
                                      </p:childTnLst>
                                    </p:cTn>
                                  </p:par>
                                </p:childTnLst>
                              </p:cTn>
                            </p:par>
                            <p:par>
                              <p:cTn id="64" fill="hold">
                                <p:stCondLst>
                                  <p:cond delay="6350"/>
                                </p:stCondLst>
                                <p:childTnLst>
                                  <p:par>
                                    <p:cTn id="65" presetID="55" presetClass="entr" presetSubtype="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1000" fill="hold"/>
                                            <p:tgtEl>
                                              <p:spTgt spid="29"/>
                                            </p:tgtEl>
                                            <p:attrNameLst>
                                              <p:attrName>ppt_w</p:attrName>
                                            </p:attrNameLst>
                                          </p:cBhvr>
                                          <p:tavLst>
                                            <p:tav tm="0">
                                              <p:val>
                                                <p:strVal val="#ppt_w*0.70"/>
                                              </p:val>
                                            </p:tav>
                                            <p:tav tm="100000">
                                              <p:val>
                                                <p:strVal val="#ppt_w"/>
                                              </p:val>
                                            </p:tav>
                                          </p:tavLst>
                                        </p:anim>
                                        <p:anim calcmode="lin" valueType="num">
                                          <p:cBhvr>
                                            <p:cTn id="68" dur="1000" fill="hold"/>
                                            <p:tgtEl>
                                              <p:spTgt spid="29"/>
                                            </p:tgtEl>
                                            <p:attrNameLst>
                                              <p:attrName>ppt_h</p:attrName>
                                            </p:attrNameLst>
                                          </p:cBhvr>
                                          <p:tavLst>
                                            <p:tav tm="0">
                                              <p:val>
                                                <p:strVal val="#ppt_h"/>
                                              </p:val>
                                            </p:tav>
                                            <p:tav tm="100000">
                                              <p:val>
                                                <p:strVal val="#ppt_h"/>
                                              </p:val>
                                            </p:tav>
                                          </p:tavLst>
                                        </p:anim>
                                        <p:animEffect transition="in" filter="fade">
                                          <p:cBhvr>
                                            <p:cTn id="69" dur="1000"/>
                                            <p:tgtEl>
                                              <p:spTgt spid="29"/>
                                            </p:tgtEl>
                                          </p:cBhvr>
                                        </p:animEffect>
                                      </p:childTnLst>
                                    </p:cTn>
                                  </p:par>
                                </p:childTnLst>
                              </p:cTn>
                            </p:par>
                            <p:par>
                              <p:cTn id="70" fill="hold">
                                <p:stCondLst>
                                  <p:cond delay="7350"/>
                                </p:stCondLst>
                                <p:childTnLst>
                                  <p:par>
                                    <p:cTn id="71" presetID="53" presetClass="entr" presetSubtype="16" fill="hold"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785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8850"/>
                                </p:stCondLst>
                                <p:childTnLst>
                                  <p:par>
                                    <p:cTn id="83" presetID="53" presetClass="entr" presetSubtype="16" fill="hold"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childTnLst>
                              </p:cTn>
                            </p:par>
                            <p:par>
                              <p:cTn id="88" fill="hold">
                                <p:stCondLst>
                                  <p:cond delay="9350"/>
                                </p:stCondLst>
                                <p:childTnLst>
                                  <p:par>
                                    <p:cTn id="89" presetID="42" presetClass="entr" presetSubtype="0" fill="hold"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fade">
                                          <p:cBhvr>
                                            <p:cTn id="91" dur="1000"/>
                                            <p:tgtEl>
                                              <p:spTgt spid="36"/>
                                            </p:tgtEl>
                                          </p:cBhvr>
                                        </p:animEffect>
                                        <p:anim calcmode="lin" valueType="num">
                                          <p:cBhvr>
                                            <p:cTn id="92" dur="1000" fill="hold"/>
                                            <p:tgtEl>
                                              <p:spTgt spid="36"/>
                                            </p:tgtEl>
                                            <p:attrNameLst>
                                              <p:attrName>ppt_x</p:attrName>
                                            </p:attrNameLst>
                                          </p:cBhvr>
                                          <p:tavLst>
                                            <p:tav tm="0">
                                              <p:val>
                                                <p:strVal val="#ppt_x"/>
                                              </p:val>
                                            </p:tav>
                                            <p:tav tm="100000">
                                              <p:val>
                                                <p:strVal val="#ppt_x"/>
                                              </p:val>
                                            </p:tav>
                                          </p:tavLst>
                                        </p:anim>
                                        <p:anim calcmode="lin" valueType="num">
                                          <p:cBhvr>
                                            <p:cTn id="9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9" grpId="1"/>
          <p:bldP spid="40" grpId="0"/>
          <p:bldP spid="4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ppt_x</p:attrName>
                                            </p:attrNameLst>
                                          </p:cBhvr>
                                          <p:tavLst>
                                            <p:tav tm="0">
                                              <p:val>
                                                <p:strVal val="0-#ppt_w/2"/>
                                              </p:val>
                                            </p:tav>
                                            <p:tav tm="100000">
                                              <p:val>
                                                <p:strVal val="#ppt_x"/>
                                              </p:val>
                                            </p:tav>
                                          </p:tavLst>
                                        </p:anim>
                                        <p:anim calcmode="lin" valueType="num">
                                          <p:cBhvr>
                                            <p:cTn id="8" dur="500" fill="hold"/>
                                            <p:tgtEl>
                                              <p:spTgt spid="39"/>
                                            </p:tgtEl>
                                            <p:attrNameLst>
                                              <p:attrName>ppt_y</p:attrName>
                                            </p:attrNameLst>
                                          </p:cBhvr>
                                          <p:tavLst>
                                            <p:tav tm="0">
                                              <p:val>
                                                <p:strVal val="#ppt_y"/>
                                              </p:val>
                                            </p:tav>
                                            <p:tav tm="100000">
                                              <p:val>
                                                <p:strVal val="#ppt_y"/>
                                              </p:val>
                                            </p:tav>
                                          </p:tavLst>
                                        </p:anim>
                                      </p:childTnLst>
                                    </p:cTn>
                                  </p:par>
                                  <p:par>
                                    <p:cTn id="9" presetID="26" presetClass="emph" presetSubtype="0" fill="hold" grpId="1" nodeType="withEffect">
                                      <p:stCondLst>
                                        <p:cond delay="500"/>
                                      </p:stCondLst>
                                      <p:iterate type="lt">
                                        <p:tmPct val="10000"/>
                                      </p:iterate>
                                      <p:childTnLst>
                                        <p:animEffect transition="out" filter="fade">
                                          <p:cBhvr>
                                            <p:cTn id="10" dur="500" tmFilter="0, 0; .2, .5; .8, .5; 1, 0"/>
                                            <p:tgtEl>
                                              <p:spTgt spid="39"/>
                                            </p:tgtEl>
                                          </p:cBhvr>
                                        </p:animEffect>
                                        <p:animScale>
                                          <p:cBhvr>
                                            <p:cTn id="11" dur="250" autoRev="1" fill="hold"/>
                                            <p:tgtEl>
                                              <p:spTgt spid="39"/>
                                            </p:tgtEl>
                                          </p:cBhvr>
                                          <p:by x="105000" y="105000"/>
                                        </p:animScale>
                                      </p:childTnLst>
                                    </p:cTn>
                                  </p:par>
                                  <p:par>
                                    <p:cTn id="12" presetID="2" presetClass="entr" presetSubtype="4" fill="hold" grpId="0" nodeType="withEffect">
                                      <p:stCondLst>
                                        <p:cond delay="500"/>
                                      </p:stCondLst>
                                      <p:iterate type="lt">
                                        <p:tmPct val="10000"/>
                                      </p:iterate>
                                      <p:childTnLst>
                                        <p:set>
                                          <p:cBhvr>
                                            <p:cTn id="13" dur="1" fill="hold">
                                              <p:stCondLst>
                                                <p:cond delay="0"/>
                                              </p:stCondLst>
                                            </p:cTn>
                                            <p:tgtEl>
                                              <p:spTgt spid="40"/>
                                            </p:tgtEl>
                                            <p:attrNameLst>
                                              <p:attrName>style.visibility</p:attrName>
                                            </p:attrNameLst>
                                          </p:cBhvr>
                                          <p:to>
                                            <p:strVal val="visible"/>
                                          </p:to>
                                        </p:set>
                                        <p:anim calcmode="lin" valueType="num">
                                          <p:cBhvr>
                                            <p:cTn id="14" dur="500" fill="hold"/>
                                            <p:tgtEl>
                                              <p:spTgt spid="40"/>
                                            </p:tgtEl>
                                            <p:attrNameLst>
                                              <p:attrName>ppt_x</p:attrName>
                                            </p:attrNameLst>
                                          </p:cBhvr>
                                          <p:tavLst>
                                            <p:tav tm="0">
                                              <p:val>
                                                <p:strVal val="#ppt_x"/>
                                              </p:val>
                                            </p:tav>
                                            <p:tav tm="100000">
                                              <p:val>
                                                <p:strVal val="#ppt_x"/>
                                              </p:val>
                                            </p:tav>
                                          </p:tavLst>
                                        </p:anim>
                                        <p:anim calcmode="lin" valueType="num">
                                          <p:cBhvr>
                                            <p:cTn id="15" dur="500" fill="hold"/>
                                            <p:tgtEl>
                                              <p:spTgt spid="40"/>
                                            </p:tgtEl>
                                            <p:attrNameLst>
                                              <p:attrName>ppt_y</p:attrName>
                                            </p:attrNameLst>
                                          </p:cBhvr>
                                          <p:tavLst>
                                            <p:tav tm="0">
                                              <p:val>
                                                <p:strVal val="1+#ppt_h/2"/>
                                              </p:val>
                                            </p:tav>
                                            <p:tav tm="100000">
                                              <p:val>
                                                <p:strVal val="#ppt_y"/>
                                              </p:val>
                                            </p:tav>
                                          </p:tavLst>
                                        </p:anim>
                                      </p:childTnLst>
                                    </p:cTn>
                                  </p:par>
                                </p:childTnLst>
                              </p:cTn>
                            </p:par>
                            <p:par>
                              <p:cTn id="16" fill="hold">
                                <p:stCondLst>
                                  <p:cond delay="1350"/>
                                </p:stCondLst>
                                <p:childTnLst>
                                  <p:par>
                                    <p:cTn id="17" presetID="2" presetClass="entr" presetSubtype="4"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2000" fill="hold"/>
                                            <p:tgtEl>
                                              <p:spTgt spid="45"/>
                                            </p:tgtEl>
                                            <p:attrNameLst>
                                              <p:attrName>ppt_x</p:attrName>
                                            </p:attrNameLst>
                                          </p:cBhvr>
                                          <p:tavLst>
                                            <p:tav tm="0">
                                              <p:val>
                                                <p:strVal val="#ppt_x"/>
                                              </p:val>
                                            </p:tav>
                                            <p:tav tm="100000">
                                              <p:val>
                                                <p:strVal val="#ppt_x"/>
                                              </p:val>
                                            </p:tav>
                                          </p:tavLst>
                                        </p:anim>
                                        <p:anim calcmode="lin" valueType="num">
                                          <p:cBhvr additive="base">
                                            <p:cTn id="20" dur="2000" fill="hold"/>
                                            <p:tgtEl>
                                              <p:spTgt spid="45"/>
                                            </p:tgtEl>
                                            <p:attrNameLst>
                                              <p:attrName>ppt_y</p:attrName>
                                            </p:attrNameLst>
                                          </p:cBhvr>
                                          <p:tavLst>
                                            <p:tav tm="0">
                                              <p:val>
                                                <p:strVal val="1+#ppt_h/2"/>
                                              </p:val>
                                            </p:tav>
                                            <p:tav tm="100000">
                                              <p:val>
                                                <p:strVal val="#ppt_y"/>
                                              </p:val>
                                            </p:tav>
                                          </p:tavLst>
                                        </p:anim>
                                      </p:childTnLst>
                                    </p:cTn>
                                  </p:par>
                                  <p:par>
                                    <p:cTn id="21" presetID="8" presetClass="emph" presetSubtype="0" repeatCount="indefinite" fill="hold" nodeType="withEffect">
                                      <p:stCondLst>
                                        <p:cond delay="0"/>
                                      </p:stCondLst>
                                      <p:childTnLst>
                                        <p:animRot by="21600000">
                                          <p:cBhvr>
                                            <p:cTn id="22" dur="2000" fill="hold"/>
                                            <p:tgtEl>
                                              <p:spTgt spid="45"/>
                                            </p:tgtEl>
                                            <p:attrNameLst>
                                              <p:attrName>r</p:attrName>
                                            </p:attrNameLst>
                                          </p:cBhvr>
                                        </p:animRot>
                                      </p:childTnLst>
                                    </p:cTn>
                                  </p:par>
                                  <p:par>
                                    <p:cTn id="23" presetID="2" presetClass="entr" presetSubtype="4" fill="hold" nodeType="withEffect">
                                      <p:stCondLst>
                                        <p:cond delay="20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2000" fill="hold"/>
                                            <p:tgtEl>
                                              <p:spTgt spid="46"/>
                                            </p:tgtEl>
                                            <p:attrNameLst>
                                              <p:attrName>ppt_x</p:attrName>
                                            </p:attrNameLst>
                                          </p:cBhvr>
                                          <p:tavLst>
                                            <p:tav tm="0">
                                              <p:val>
                                                <p:strVal val="#ppt_x"/>
                                              </p:val>
                                            </p:tav>
                                            <p:tav tm="100000">
                                              <p:val>
                                                <p:strVal val="#ppt_x"/>
                                              </p:val>
                                            </p:tav>
                                          </p:tavLst>
                                        </p:anim>
                                        <p:anim calcmode="lin" valueType="num">
                                          <p:cBhvr additive="base">
                                            <p:cTn id="26" dur="2000" fill="hold"/>
                                            <p:tgtEl>
                                              <p:spTgt spid="46"/>
                                            </p:tgtEl>
                                            <p:attrNameLst>
                                              <p:attrName>ppt_y</p:attrName>
                                            </p:attrNameLst>
                                          </p:cBhvr>
                                          <p:tavLst>
                                            <p:tav tm="0">
                                              <p:val>
                                                <p:strVal val="1+#ppt_h/2"/>
                                              </p:val>
                                            </p:tav>
                                            <p:tav tm="100000">
                                              <p:val>
                                                <p:strVal val="#ppt_y"/>
                                              </p:val>
                                            </p:tav>
                                          </p:tavLst>
                                        </p:anim>
                                      </p:childTnLst>
                                    </p:cTn>
                                  </p:par>
                                  <p:par>
                                    <p:cTn id="27" presetID="8" presetClass="emph" presetSubtype="0" repeatCount="indefinite" fill="hold" nodeType="withEffect">
                                      <p:stCondLst>
                                        <p:cond delay="200"/>
                                      </p:stCondLst>
                                      <p:childTnLst>
                                        <p:animRot by="21600000">
                                          <p:cBhvr>
                                            <p:cTn id="28" dur="2000" fill="hold"/>
                                            <p:tgtEl>
                                              <p:spTgt spid="46"/>
                                            </p:tgtEl>
                                            <p:attrNameLst>
                                              <p:attrName>r</p:attrName>
                                            </p:attrNameLst>
                                          </p:cBhvr>
                                        </p:animRot>
                                      </p:childTnLst>
                                    </p:cTn>
                                  </p:par>
                                  <p:par>
                                    <p:cTn id="29" presetID="2" presetClass="entr" presetSubtype="4" fill="hold" nodeType="withEffect">
                                      <p:stCondLst>
                                        <p:cond delay="50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2000" fill="hold"/>
                                            <p:tgtEl>
                                              <p:spTgt spid="47"/>
                                            </p:tgtEl>
                                            <p:attrNameLst>
                                              <p:attrName>ppt_x</p:attrName>
                                            </p:attrNameLst>
                                          </p:cBhvr>
                                          <p:tavLst>
                                            <p:tav tm="0">
                                              <p:val>
                                                <p:strVal val="#ppt_x"/>
                                              </p:val>
                                            </p:tav>
                                            <p:tav tm="100000">
                                              <p:val>
                                                <p:strVal val="#ppt_x"/>
                                              </p:val>
                                            </p:tav>
                                          </p:tavLst>
                                        </p:anim>
                                        <p:anim calcmode="lin" valueType="num">
                                          <p:cBhvr additive="base">
                                            <p:cTn id="32" dur="2000" fill="hold"/>
                                            <p:tgtEl>
                                              <p:spTgt spid="47"/>
                                            </p:tgtEl>
                                            <p:attrNameLst>
                                              <p:attrName>ppt_y</p:attrName>
                                            </p:attrNameLst>
                                          </p:cBhvr>
                                          <p:tavLst>
                                            <p:tav tm="0">
                                              <p:val>
                                                <p:strVal val="1+#ppt_h/2"/>
                                              </p:val>
                                            </p:tav>
                                            <p:tav tm="100000">
                                              <p:val>
                                                <p:strVal val="#ppt_y"/>
                                              </p:val>
                                            </p:tav>
                                          </p:tavLst>
                                        </p:anim>
                                      </p:childTnLst>
                                    </p:cTn>
                                  </p:par>
                                  <p:par>
                                    <p:cTn id="33" presetID="8" presetClass="emph" presetSubtype="0" repeatCount="indefinite" fill="hold" nodeType="withEffect">
                                      <p:stCondLst>
                                        <p:cond delay="500"/>
                                      </p:stCondLst>
                                      <p:childTnLst>
                                        <p:animRot by="21600000">
                                          <p:cBhvr>
                                            <p:cTn id="34" dur="2000" fill="hold"/>
                                            <p:tgtEl>
                                              <p:spTgt spid="47"/>
                                            </p:tgtEl>
                                            <p:attrNameLst>
                                              <p:attrName>r</p:attrName>
                                            </p:attrNameLst>
                                          </p:cBhvr>
                                        </p:animRot>
                                      </p:childTnLst>
                                    </p:cTn>
                                  </p:par>
                                  <p:par>
                                    <p:cTn id="35" presetID="29" presetClass="entr" presetSubtype="0" fill="hold" grpId="0" nodeType="withEffect">
                                      <p:stCondLst>
                                        <p:cond delay="500"/>
                                      </p:stCondLst>
                                      <p:childTnLst>
                                        <p:set>
                                          <p:cBhvr>
                                            <p:cTn id="36" dur="1" fill="hold">
                                              <p:stCondLst>
                                                <p:cond delay="0"/>
                                              </p:stCondLst>
                                            </p:cTn>
                                            <p:tgtEl>
                                              <p:spTgt spid="49"/>
                                            </p:tgtEl>
                                            <p:attrNameLst>
                                              <p:attrName>style.visibility</p:attrName>
                                            </p:attrNameLst>
                                          </p:cBhvr>
                                          <p:to>
                                            <p:strVal val="visible"/>
                                          </p:to>
                                        </p:set>
                                        <p:anim calcmode="lin" valueType="num">
                                          <p:cBhvr>
                                            <p:cTn id="37" dur="500" fill="hold"/>
                                            <p:tgtEl>
                                              <p:spTgt spid="49"/>
                                            </p:tgtEl>
                                            <p:attrNameLst>
                                              <p:attrName>ppt_x</p:attrName>
                                            </p:attrNameLst>
                                          </p:cBhvr>
                                          <p:tavLst>
                                            <p:tav tm="0">
                                              <p:val>
                                                <p:strVal val="#ppt_x-.2"/>
                                              </p:val>
                                            </p:tav>
                                            <p:tav tm="100000">
                                              <p:val>
                                                <p:strVal val="#ppt_x"/>
                                              </p:val>
                                            </p:tav>
                                          </p:tavLst>
                                        </p:anim>
                                        <p:anim calcmode="lin" valueType="num">
                                          <p:cBhvr>
                                            <p:cTn id="38" dur="500" fill="hold"/>
                                            <p:tgtEl>
                                              <p:spTgt spid="49"/>
                                            </p:tgtEl>
                                            <p:attrNameLst>
                                              <p:attrName>ppt_y</p:attrName>
                                            </p:attrNameLst>
                                          </p:cBhvr>
                                          <p:tavLst>
                                            <p:tav tm="0">
                                              <p:val>
                                                <p:strVal val="#ppt_y"/>
                                              </p:val>
                                            </p:tav>
                                            <p:tav tm="100000">
                                              <p:val>
                                                <p:strVal val="#ppt_y"/>
                                              </p:val>
                                            </p:tav>
                                          </p:tavLst>
                                        </p:anim>
                                        <p:animEffect transition="in" filter="wipe(right)" prLst="gradientSize: 0.1">
                                          <p:cBhvr>
                                            <p:cTn id="39" dur="500"/>
                                            <p:tgtEl>
                                              <p:spTgt spid="49"/>
                                            </p:tgtEl>
                                          </p:cBhvr>
                                        </p:animEffect>
                                      </p:childTnLst>
                                    </p:cTn>
                                  </p:par>
                                </p:childTnLst>
                              </p:cTn>
                            </p:par>
                            <p:par>
                              <p:cTn id="40" fill="hold">
                                <p:stCondLst>
                                  <p:cond delay="3350"/>
                                </p:stCondLst>
                                <p:childTnLst>
                                  <p:par>
                                    <p:cTn id="41" presetID="53" presetClass="entr" presetSubtype="16"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par>
                              <p:cTn id="46" fill="hold">
                                <p:stCondLst>
                                  <p:cond delay="3850"/>
                                </p:stCondLst>
                                <p:childTnLst>
                                  <p:par>
                                    <p:cTn id="47" presetID="42" presetClass="entr" presetSubtype="0"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par>
                              <p:cTn id="52" fill="hold">
                                <p:stCondLst>
                                  <p:cond delay="4850"/>
                                </p:stCondLst>
                                <p:childTnLst>
                                  <p:par>
                                    <p:cTn id="53" presetID="53" presetClass="entr" presetSubtype="16"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childTnLst>
                              </p:cTn>
                            </p:par>
                            <p:par>
                              <p:cTn id="58" fill="hold">
                                <p:stCondLst>
                                  <p:cond delay="5350"/>
                                </p:stCondLst>
                                <p:childTnLst>
                                  <p:par>
                                    <p:cTn id="59" presetID="42" presetClass="entr" presetSubtype="0" fill="hold"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1000"/>
                                            <p:tgtEl>
                                              <p:spTgt spid="20"/>
                                            </p:tgtEl>
                                          </p:cBhvr>
                                        </p:animEffect>
                                        <p:anim calcmode="lin" valueType="num">
                                          <p:cBhvr>
                                            <p:cTn id="62" dur="1000" fill="hold"/>
                                            <p:tgtEl>
                                              <p:spTgt spid="20"/>
                                            </p:tgtEl>
                                            <p:attrNameLst>
                                              <p:attrName>ppt_x</p:attrName>
                                            </p:attrNameLst>
                                          </p:cBhvr>
                                          <p:tavLst>
                                            <p:tav tm="0">
                                              <p:val>
                                                <p:strVal val="#ppt_x"/>
                                              </p:val>
                                            </p:tav>
                                            <p:tav tm="100000">
                                              <p:val>
                                                <p:strVal val="#ppt_x"/>
                                              </p:val>
                                            </p:tav>
                                          </p:tavLst>
                                        </p:anim>
                                        <p:anim calcmode="lin" valueType="num">
                                          <p:cBhvr>
                                            <p:cTn id="63" dur="1000" fill="hold"/>
                                            <p:tgtEl>
                                              <p:spTgt spid="20"/>
                                            </p:tgtEl>
                                            <p:attrNameLst>
                                              <p:attrName>ppt_y</p:attrName>
                                            </p:attrNameLst>
                                          </p:cBhvr>
                                          <p:tavLst>
                                            <p:tav tm="0">
                                              <p:val>
                                                <p:strVal val="#ppt_y+.1"/>
                                              </p:val>
                                            </p:tav>
                                            <p:tav tm="100000">
                                              <p:val>
                                                <p:strVal val="#ppt_y"/>
                                              </p:val>
                                            </p:tav>
                                          </p:tavLst>
                                        </p:anim>
                                      </p:childTnLst>
                                    </p:cTn>
                                  </p:par>
                                </p:childTnLst>
                              </p:cTn>
                            </p:par>
                            <p:par>
                              <p:cTn id="64" fill="hold">
                                <p:stCondLst>
                                  <p:cond delay="6350"/>
                                </p:stCondLst>
                                <p:childTnLst>
                                  <p:par>
                                    <p:cTn id="65" presetID="55" presetClass="entr" presetSubtype="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1000" fill="hold"/>
                                            <p:tgtEl>
                                              <p:spTgt spid="29"/>
                                            </p:tgtEl>
                                            <p:attrNameLst>
                                              <p:attrName>ppt_w</p:attrName>
                                            </p:attrNameLst>
                                          </p:cBhvr>
                                          <p:tavLst>
                                            <p:tav tm="0">
                                              <p:val>
                                                <p:strVal val="#ppt_w*0.70"/>
                                              </p:val>
                                            </p:tav>
                                            <p:tav tm="100000">
                                              <p:val>
                                                <p:strVal val="#ppt_w"/>
                                              </p:val>
                                            </p:tav>
                                          </p:tavLst>
                                        </p:anim>
                                        <p:anim calcmode="lin" valueType="num">
                                          <p:cBhvr>
                                            <p:cTn id="68" dur="1000" fill="hold"/>
                                            <p:tgtEl>
                                              <p:spTgt spid="29"/>
                                            </p:tgtEl>
                                            <p:attrNameLst>
                                              <p:attrName>ppt_h</p:attrName>
                                            </p:attrNameLst>
                                          </p:cBhvr>
                                          <p:tavLst>
                                            <p:tav tm="0">
                                              <p:val>
                                                <p:strVal val="#ppt_h"/>
                                              </p:val>
                                            </p:tav>
                                            <p:tav tm="100000">
                                              <p:val>
                                                <p:strVal val="#ppt_h"/>
                                              </p:val>
                                            </p:tav>
                                          </p:tavLst>
                                        </p:anim>
                                        <p:animEffect transition="in" filter="fade">
                                          <p:cBhvr>
                                            <p:cTn id="69" dur="1000"/>
                                            <p:tgtEl>
                                              <p:spTgt spid="29"/>
                                            </p:tgtEl>
                                          </p:cBhvr>
                                        </p:animEffect>
                                      </p:childTnLst>
                                    </p:cTn>
                                  </p:par>
                                </p:childTnLst>
                              </p:cTn>
                            </p:par>
                            <p:par>
                              <p:cTn id="70" fill="hold">
                                <p:stCondLst>
                                  <p:cond delay="7350"/>
                                </p:stCondLst>
                                <p:childTnLst>
                                  <p:par>
                                    <p:cTn id="71" presetID="53" presetClass="entr" presetSubtype="16" fill="hold"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785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8850"/>
                                </p:stCondLst>
                                <p:childTnLst>
                                  <p:par>
                                    <p:cTn id="83" presetID="53" presetClass="entr" presetSubtype="16" fill="hold"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childTnLst>
                              </p:cTn>
                            </p:par>
                            <p:par>
                              <p:cTn id="88" fill="hold">
                                <p:stCondLst>
                                  <p:cond delay="9350"/>
                                </p:stCondLst>
                                <p:childTnLst>
                                  <p:par>
                                    <p:cTn id="89" presetID="42" presetClass="entr" presetSubtype="0" fill="hold"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fade">
                                          <p:cBhvr>
                                            <p:cTn id="91" dur="1000"/>
                                            <p:tgtEl>
                                              <p:spTgt spid="36"/>
                                            </p:tgtEl>
                                          </p:cBhvr>
                                        </p:animEffect>
                                        <p:anim calcmode="lin" valueType="num">
                                          <p:cBhvr>
                                            <p:cTn id="92" dur="1000" fill="hold"/>
                                            <p:tgtEl>
                                              <p:spTgt spid="36"/>
                                            </p:tgtEl>
                                            <p:attrNameLst>
                                              <p:attrName>ppt_x</p:attrName>
                                            </p:attrNameLst>
                                          </p:cBhvr>
                                          <p:tavLst>
                                            <p:tav tm="0">
                                              <p:val>
                                                <p:strVal val="#ppt_x"/>
                                              </p:val>
                                            </p:tav>
                                            <p:tav tm="100000">
                                              <p:val>
                                                <p:strVal val="#ppt_x"/>
                                              </p:val>
                                            </p:tav>
                                          </p:tavLst>
                                        </p:anim>
                                        <p:anim calcmode="lin" valueType="num">
                                          <p:cBhvr>
                                            <p:cTn id="9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9" grpId="1"/>
          <p:bldP spid="40" grpId="0"/>
          <p:bldP spid="49"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任意多边形 199"/>
          <p:cNvSpPr/>
          <p:nvPr/>
        </p:nvSpPr>
        <p:spPr>
          <a:xfrm rot="16200000">
            <a:off x="4731019" y="-545253"/>
            <a:ext cx="2743766" cy="9703632"/>
          </a:xfrm>
          <a:custGeom>
            <a:avLst/>
            <a:gdLst>
              <a:gd name="connsiteX0" fmla="*/ 1483106 w 2743766"/>
              <a:gd name="connsiteY0" fmla="*/ 425314 h 9703632"/>
              <a:gd name="connsiteX1" fmla="*/ 1474141 w 2743766"/>
              <a:gd name="connsiteY1" fmla="*/ 416349 h 9703632"/>
              <a:gd name="connsiteX2" fmla="*/ 1438283 w 2743766"/>
              <a:gd name="connsiteY2" fmla="*/ 416349 h 9703632"/>
              <a:gd name="connsiteX3" fmla="*/ 1429318 w 2743766"/>
              <a:gd name="connsiteY3" fmla="*/ 425314 h 9703632"/>
              <a:gd name="connsiteX4" fmla="*/ 1429318 w 2743766"/>
              <a:gd name="connsiteY4" fmla="*/ 9163284 h 9703632"/>
              <a:gd name="connsiteX5" fmla="*/ 1438283 w 2743766"/>
              <a:gd name="connsiteY5" fmla="*/ 9172248 h 9703632"/>
              <a:gd name="connsiteX6" fmla="*/ 1474141 w 2743766"/>
              <a:gd name="connsiteY6" fmla="*/ 9172248 h 9703632"/>
              <a:gd name="connsiteX7" fmla="*/ 1483106 w 2743766"/>
              <a:gd name="connsiteY7" fmla="*/ 9163284 h 9703632"/>
              <a:gd name="connsiteX8" fmla="*/ 2743766 w 2743766"/>
              <a:gd name="connsiteY8" fmla="*/ 0 h 9703632"/>
              <a:gd name="connsiteX9" fmla="*/ 2743766 w 2743766"/>
              <a:gd name="connsiteY9" fmla="*/ 9703632 h 9703632"/>
              <a:gd name="connsiteX10" fmla="*/ 0 w 2743766"/>
              <a:gd name="connsiteY10" fmla="*/ 9703632 h 9703632"/>
              <a:gd name="connsiteX11" fmla="*/ 0 w 2743766"/>
              <a:gd name="connsiteY11" fmla="*/ 0 h 970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766" h="9703632">
                <a:moveTo>
                  <a:pt x="1483106" y="425314"/>
                </a:moveTo>
                <a:cubicBezTo>
                  <a:pt x="1483106" y="420363"/>
                  <a:pt x="1479092" y="416349"/>
                  <a:pt x="1474141" y="416349"/>
                </a:cubicBezTo>
                <a:lnTo>
                  <a:pt x="1438283" y="416349"/>
                </a:lnTo>
                <a:cubicBezTo>
                  <a:pt x="1433332" y="416349"/>
                  <a:pt x="1429318" y="420363"/>
                  <a:pt x="1429318" y="425314"/>
                </a:cubicBezTo>
                <a:lnTo>
                  <a:pt x="1429318" y="9163284"/>
                </a:lnTo>
                <a:cubicBezTo>
                  <a:pt x="1429318" y="9168234"/>
                  <a:pt x="1433332" y="9172248"/>
                  <a:pt x="1438283" y="9172248"/>
                </a:cubicBezTo>
                <a:lnTo>
                  <a:pt x="1474141" y="9172248"/>
                </a:lnTo>
                <a:cubicBezTo>
                  <a:pt x="1479092" y="9172248"/>
                  <a:pt x="1483106" y="9168234"/>
                  <a:pt x="1483106" y="9163284"/>
                </a:cubicBezTo>
                <a:close/>
                <a:moveTo>
                  <a:pt x="2743766" y="0"/>
                </a:moveTo>
                <a:lnTo>
                  <a:pt x="2743766" y="9703632"/>
                </a:lnTo>
                <a:lnTo>
                  <a:pt x="0" y="9703632"/>
                </a:lnTo>
                <a:lnTo>
                  <a:pt x="0" y="0"/>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p>
        </p:txBody>
      </p:sp>
      <p:grpSp>
        <p:nvGrpSpPr>
          <p:cNvPr id="10" name="组合 9"/>
          <p:cNvGrpSpPr/>
          <p:nvPr/>
        </p:nvGrpSpPr>
        <p:grpSpPr>
          <a:xfrm>
            <a:off x="2063571" y="3389693"/>
            <a:ext cx="2027238" cy="454721"/>
            <a:chOff x="2063571" y="3389693"/>
            <a:chExt cx="2027238" cy="454721"/>
          </a:xfrm>
        </p:grpSpPr>
        <p:sp>
          <p:nvSpPr>
            <p:cNvPr id="11" name="Text Box 18"/>
            <p:cNvSpPr txBox="1">
              <a:spLocks noChangeArrowheads="1"/>
            </p:cNvSpPr>
            <p:nvPr/>
          </p:nvSpPr>
          <p:spPr bwMode="auto">
            <a:xfrm>
              <a:off x="2377897" y="3474526"/>
              <a:ext cx="1712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入门级体验版</a:t>
              </a:r>
            </a:p>
          </p:txBody>
        </p:sp>
        <p:sp>
          <p:nvSpPr>
            <p:cNvPr id="12" name="Freeform 5"/>
            <p:cNvSpPr>
              <a:spLocks noEditPoints="1" noChangeArrowheads="1"/>
            </p:cNvSpPr>
            <p:nvPr/>
          </p:nvSpPr>
          <p:spPr bwMode="auto">
            <a:xfrm>
              <a:off x="2063571" y="3389693"/>
              <a:ext cx="483038" cy="437174"/>
            </a:xfrm>
            <a:custGeom>
              <a:avLst/>
              <a:gdLst>
                <a:gd name="T0" fmla="*/ 176 w 1144"/>
                <a:gd name="T1" fmla="*/ 515 h 1056"/>
                <a:gd name="T2" fmla="*/ 172 w 1144"/>
                <a:gd name="T3" fmla="*/ 358 h 1056"/>
                <a:gd name="T4" fmla="*/ 346 w 1144"/>
                <a:gd name="T5" fmla="*/ 418 h 1056"/>
                <a:gd name="T6" fmla="*/ 382 w 1144"/>
                <a:gd name="T7" fmla="*/ 424 h 1056"/>
                <a:gd name="T8" fmla="*/ 1056 w 1144"/>
                <a:gd name="T9" fmla="*/ 646 h 1056"/>
                <a:gd name="T10" fmla="*/ 1134 w 1144"/>
                <a:gd name="T11" fmla="*/ 631 h 1056"/>
                <a:gd name="T12" fmla="*/ 1114 w 1144"/>
                <a:gd name="T13" fmla="*/ 682 h 1056"/>
                <a:gd name="T14" fmla="*/ 1069 w 1144"/>
                <a:gd name="T15" fmla="*/ 784 h 1056"/>
                <a:gd name="T16" fmla="*/ 1026 w 1144"/>
                <a:gd name="T17" fmla="*/ 684 h 1056"/>
                <a:gd name="T18" fmla="*/ 967 w 1144"/>
                <a:gd name="T19" fmla="*/ 1027 h 1056"/>
                <a:gd name="T20" fmla="*/ 935 w 1144"/>
                <a:gd name="T21" fmla="*/ 1056 h 1056"/>
                <a:gd name="T22" fmla="*/ 750 w 1144"/>
                <a:gd name="T23" fmla="*/ 1056 h 1056"/>
                <a:gd name="T24" fmla="*/ 731 w 1144"/>
                <a:gd name="T25" fmla="*/ 951 h 1056"/>
                <a:gd name="T26" fmla="*/ 459 w 1144"/>
                <a:gd name="T27" fmla="*/ 950 h 1056"/>
                <a:gd name="T28" fmla="*/ 432 w 1144"/>
                <a:gd name="T29" fmla="*/ 1051 h 1056"/>
                <a:gd name="T30" fmla="*/ 290 w 1144"/>
                <a:gd name="T31" fmla="*/ 1051 h 1056"/>
                <a:gd name="T32" fmla="*/ 261 w 1144"/>
                <a:gd name="T33" fmla="*/ 1032 h 1056"/>
                <a:gd name="T34" fmla="*/ 12 w 1144"/>
                <a:gd name="T35" fmla="*/ 739 h 1056"/>
                <a:gd name="T36" fmla="*/ 1 w 1144"/>
                <a:gd name="T37" fmla="*/ 714 h 1056"/>
                <a:gd name="T38" fmla="*/ 11 w 1144"/>
                <a:gd name="T39" fmla="*/ 568 h 1056"/>
                <a:gd name="T40" fmla="*/ 1079 w 1144"/>
                <a:gd name="T41" fmla="*/ 712 h 1056"/>
                <a:gd name="T42" fmla="*/ 1069 w 1144"/>
                <a:gd name="T43" fmla="*/ 703 h 1056"/>
                <a:gd name="T44" fmla="*/ 1051 w 1144"/>
                <a:gd name="T45" fmla="*/ 736 h 1056"/>
                <a:gd name="T46" fmla="*/ 1082 w 1144"/>
                <a:gd name="T47" fmla="*/ 731 h 1056"/>
                <a:gd name="T48" fmla="*/ 253 w 1144"/>
                <a:gd name="T49" fmla="*/ 598 h 1056"/>
                <a:gd name="T50" fmla="*/ 205 w 1144"/>
                <a:gd name="T51" fmla="*/ 647 h 1056"/>
                <a:gd name="T52" fmla="*/ 302 w 1144"/>
                <a:gd name="T53" fmla="*/ 647 h 1056"/>
                <a:gd name="T54" fmla="*/ 608 w 1144"/>
                <a:gd name="T55" fmla="*/ 0 h 1056"/>
                <a:gd name="T56" fmla="*/ 438 w 1144"/>
                <a:gd name="T57" fmla="*/ 170 h 1056"/>
                <a:gd name="T58" fmla="*/ 777 w 1144"/>
                <a:gd name="T59" fmla="*/ 170 h 1056"/>
                <a:gd name="T60" fmla="*/ 471 w 1144"/>
                <a:gd name="T61" fmla="*/ 461 h 1056"/>
                <a:gd name="T62" fmla="*/ 471 w 1144"/>
                <a:gd name="T63" fmla="*/ 517 h 1056"/>
                <a:gd name="T64" fmla="*/ 726 w 1144"/>
                <a:gd name="T65" fmla="*/ 461 h 1056"/>
                <a:gd name="T66" fmla="*/ 193 w 1144"/>
                <a:gd name="T67" fmla="*/ 578 h 1056"/>
                <a:gd name="T68" fmla="*/ 72 w 1144"/>
                <a:gd name="T69" fmla="*/ 620 h 1056"/>
                <a:gd name="T70" fmla="*/ 261 w 1144"/>
                <a:gd name="T71" fmla="*/ 879 h 1056"/>
                <a:gd name="T72" fmla="*/ 269 w 1144"/>
                <a:gd name="T73" fmla="*/ 890 h 1056"/>
                <a:gd name="T74" fmla="*/ 383 w 1144"/>
                <a:gd name="T75" fmla="*/ 987 h 1056"/>
                <a:gd name="T76" fmla="*/ 412 w 1144"/>
                <a:gd name="T77" fmla="*/ 877 h 1056"/>
                <a:gd name="T78" fmla="*/ 600 w 1144"/>
                <a:gd name="T79" fmla="*/ 897 h 1056"/>
                <a:gd name="T80" fmla="*/ 783 w 1144"/>
                <a:gd name="T81" fmla="*/ 876 h 1056"/>
                <a:gd name="T82" fmla="*/ 803 w 1144"/>
                <a:gd name="T83" fmla="*/ 992 h 1056"/>
                <a:gd name="T84" fmla="*/ 939 w 1144"/>
                <a:gd name="T85" fmla="*/ 650 h 1056"/>
                <a:gd name="T86" fmla="*/ 399 w 1144"/>
                <a:gd name="T87" fmla="*/ 487 h 1056"/>
                <a:gd name="T88" fmla="*/ 344 w 1144"/>
                <a:gd name="T89" fmla="*/ 547 h 1056"/>
                <a:gd name="T90" fmla="*/ 248 w 1144"/>
                <a:gd name="T91" fmla="*/ 446 h 1056"/>
                <a:gd name="T92" fmla="*/ 193 w 1144"/>
                <a:gd name="T93" fmla="*/ 578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44" h="1056">
                  <a:moveTo>
                    <a:pt x="35" y="563"/>
                  </a:moveTo>
                  <a:cubicBezTo>
                    <a:pt x="78" y="554"/>
                    <a:pt x="126" y="537"/>
                    <a:pt x="176" y="515"/>
                  </a:cubicBezTo>
                  <a:lnTo>
                    <a:pt x="173" y="401"/>
                  </a:lnTo>
                  <a:lnTo>
                    <a:pt x="172" y="358"/>
                  </a:lnTo>
                  <a:lnTo>
                    <a:pt x="215" y="363"/>
                  </a:lnTo>
                  <a:cubicBezTo>
                    <a:pt x="272" y="371"/>
                    <a:pt x="314" y="390"/>
                    <a:pt x="346" y="418"/>
                  </a:cubicBezTo>
                  <a:cubicBezTo>
                    <a:pt x="352" y="423"/>
                    <a:pt x="357" y="428"/>
                    <a:pt x="361" y="433"/>
                  </a:cubicBezTo>
                  <a:cubicBezTo>
                    <a:pt x="368" y="430"/>
                    <a:pt x="375" y="427"/>
                    <a:pt x="382" y="424"/>
                  </a:cubicBezTo>
                  <a:cubicBezTo>
                    <a:pt x="614" y="328"/>
                    <a:pt x="854" y="281"/>
                    <a:pt x="1000" y="629"/>
                  </a:cubicBezTo>
                  <a:cubicBezTo>
                    <a:pt x="1017" y="633"/>
                    <a:pt x="1038" y="639"/>
                    <a:pt x="1056" y="646"/>
                  </a:cubicBezTo>
                  <a:cubicBezTo>
                    <a:pt x="1079" y="621"/>
                    <a:pt x="1102" y="598"/>
                    <a:pt x="1102" y="598"/>
                  </a:cubicBezTo>
                  <a:lnTo>
                    <a:pt x="1134" y="631"/>
                  </a:lnTo>
                  <a:cubicBezTo>
                    <a:pt x="1134" y="631"/>
                    <a:pt x="1118" y="648"/>
                    <a:pt x="1099" y="668"/>
                  </a:cubicBezTo>
                  <a:cubicBezTo>
                    <a:pt x="1105" y="673"/>
                    <a:pt x="1110" y="677"/>
                    <a:pt x="1114" y="682"/>
                  </a:cubicBezTo>
                  <a:cubicBezTo>
                    <a:pt x="1144" y="718"/>
                    <a:pt x="1135" y="747"/>
                    <a:pt x="1112" y="766"/>
                  </a:cubicBezTo>
                  <a:cubicBezTo>
                    <a:pt x="1100" y="776"/>
                    <a:pt x="1085" y="782"/>
                    <a:pt x="1069" y="784"/>
                  </a:cubicBezTo>
                  <a:cubicBezTo>
                    <a:pt x="1053" y="786"/>
                    <a:pt x="1036" y="783"/>
                    <a:pt x="1024" y="774"/>
                  </a:cubicBezTo>
                  <a:cubicBezTo>
                    <a:pt x="1002" y="758"/>
                    <a:pt x="994" y="728"/>
                    <a:pt x="1026" y="684"/>
                  </a:cubicBezTo>
                  <a:cubicBezTo>
                    <a:pt x="1018" y="681"/>
                    <a:pt x="1009" y="679"/>
                    <a:pt x="1001" y="677"/>
                  </a:cubicBezTo>
                  <a:lnTo>
                    <a:pt x="967" y="1027"/>
                  </a:lnTo>
                  <a:lnTo>
                    <a:pt x="964" y="1056"/>
                  </a:lnTo>
                  <a:lnTo>
                    <a:pt x="935" y="1056"/>
                  </a:lnTo>
                  <a:lnTo>
                    <a:pt x="777" y="1056"/>
                  </a:lnTo>
                  <a:lnTo>
                    <a:pt x="750" y="1056"/>
                  </a:lnTo>
                  <a:lnTo>
                    <a:pt x="745" y="1030"/>
                  </a:lnTo>
                  <a:lnTo>
                    <a:pt x="731" y="951"/>
                  </a:lnTo>
                  <a:cubicBezTo>
                    <a:pt x="689" y="957"/>
                    <a:pt x="645" y="961"/>
                    <a:pt x="601" y="961"/>
                  </a:cubicBezTo>
                  <a:cubicBezTo>
                    <a:pt x="554" y="962"/>
                    <a:pt x="507" y="958"/>
                    <a:pt x="459" y="950"/>
                  </a:cubicBezTo>
                  <a:lnTo>
                    <a:pt x="438" y="1027"/>
                  </a:lnTo>
                  <a:lnTo>
                    <a:pt x="432" y="1051"/>
                  </a:lnTo>
                  <a:lnTo>
                    <a:pt x="407" y="1051"/>
                  </a:lnTo>
                  <a:lnTo>
                    <a:pt x="290" y="1051"/>
                  </a:lnTo>
                  <a:lnTo>
                    <a:pt x="270" y="1051"/>
                  </a:lnTo>
                  <a:lnTo>
                    <a:pt x="261" y="1032"/>
                  </a:lnTo>
                  <a:lnTo>
                    <a:pt x="213" y="921"/>
                  </a:lnTo>
                  <a:lnTo>
                    <a:pt x="12" y="739"/>
                  </a:lnTo>
                  <a:lnTo>
                    <a:pt x="0" y="729"/>
                  </a:lnTo>
                  <a:lnTo>
                    <a:pt x="1" y="714"/>
                  </a:lnTo>
                  <a:lnTo>
                    <a:pt x="10" y="592"/>
                  </a:lnTo>
                  <a:lnTo>
                    <a:pt x="11" y="568"/>
                  </a:lnTo>
                  <a:lnTo>
                    <a:pt x="35" y="563"/>
                  </a:lnTo>
                  <a:close/>
                  <a:moveTo>
                    <a:pt x="1079" y="712"/>
                  </a:moveTo>
                  <a:lnTo>
                    <a:pt x="1079" y="712"/>
                  </a:lnTo>
                  <a:cubicBezTo>
                    <a:pt x="1076" y="709"/>
                    <a:pt x="1073" y="706"/>
                    <a:pt x="1069" y="703"/>
                  </a:cubicBezTo>
                  <a:cubicBezTo>
                    <a:pt x="1067" y="706"/>
                    <a:pt x="1065" y="708"/>
                    <a:pt x="1064" y="711"/>
                  </a:cubicBezTo>
                  <a:cubicBezTo>
                    <a:pt x="1051" y="728"/>
                    <a:pt x="1049" y="735"/>
                    <a:pt x="1051" y="736"/>
                  </a:cubicBezTo>
                  <a:cubicBezTo>
                    <a:pt x="1053" y="738"/>
                    <a:pt x="1058" y="739"/>
                    <a:pt x="1064" y="738"/>
                  </a:cubicBezTo>
                  <a:cubicBezTo>
                    <a:pt x="1071" y="737"/>
                    <a:pt x="1078" y="735"/>
                    <a:pt x="1082" y="731"/>
                  </a:cubicBezTo>
                  <a:cubicBezTo>
                    <a:pt x="1086" y="728"/>
                    <a:pt x="1087" y="721"/>
                    <a:pt x="1079" y="712"/>
                  </a:cubicBezTo>
                  <a:close/>
                  <a:moveTo>
                    <a:pt x="253" y="598"/>
                  </a:moveTo>
                  <a:lnTo>
                    <a:pt x="253" y="598"/>
                  </a:lnTo>
                  <a:cubicBezTo>
                    <a:pt x="227" y="598"/>
                    <a:pt x="205" y="620"/>
                    <a:pt x="205" y="647"/>
                  </a:cubicBezTo>
                  <a:cubicBezTo>
                    <a:pt x="205" y="674"/>
                    <a:pt x="227" y="695"/>
                    <a:pt x="253" y="695"/>
                  </a:cubicBezTo>
                  <a:cubicBezTo>
                    <a:pt x="280" y="695"/>
                    <a:pt x="302" y="674"/>
                    <a:pt x="302" y="647"/>
                  </a:cubicBezTo>
                  <a:cubicBezTo>
                    <a:pt x="302" y="620"/>
                    <a:pt x="280" y="598"/>
                    <a:pt x="253" y="598"/>
                  </a:cubicBezTo>
                  <a:close/>
                  <a:moveTo>
                    <a:pt x="608" y="0"/>
                  </a:moveTo>
                  <a:lnTo>
                    <a:pt x="608" y="0"/>
                  </a:lnTo>
                  <a:cubicBezTo>
                    <a:pt x="514" y="0"/>
                    <a:pt x="438" y="76"/>
                    <a:pt x="438" y="170"/>
                  </a:cubicBezTo>
                  <a:cubicBezTo>
                    <a:pt x="438" y="263"/>
                    <a:pt x="514" y="339"/>
                    <a:pt x="608" y="339"/>
                  </a:cubicBezTo>
                  <a:cubicBezTo>
                    <a:pt x="701" y="339"/>
                    <a:pt x="777" y="263"/>
                    <a:pt x="777" y="170"/>
                  </a:cubicBezTo>
                  <a:cubicBezTo>
                    <a:pt x="777" y="76"/>
                    <a:pt x="701" y="0"/>
                    <a:pt x="608" y="0"/>
                  </a:cubicBezTo>
                  <a:close/>
                  <a:moveTo>
                    <a:pt x="471" y="461"/>
                  </a:moveTo>
                  <a:lnTo>
                    <a:pt x="471" y="461"/>
                  </a:lnTo>
                  <a:lnTo>
                    <a:pt x="471" y="517"/>
                  </a:lnTo>
                  <a:lnTo>
                    <a:pt x="726" y="517"/>
                  </a:lnTo>
                  <a:lnTo>
                    <a:pt x="726" y="461"/>
                  </a:lnTo>
                  <a:lnTo>
                    <a:pt x="471" y="461"/>
                  </a:lnTo>
                  <a:close/>
                  <a:moveTo>
                    <a:pt x="193" y="578"/>
                  </a:moveTo>
                  <a:lnTo>
                    <a:pt x="193" y="578"/>
                  </a:lnTo>
                  <a:cubicBezTo>
                    <a:pt x="151" y="595"/>
                    <a:pt x="110" y="610"/>
                    <a:pt x="72" y="620"/>
                  </a:cubicBezTo>
                  <a:lnTo>
                    <a:pt x="66" y="703"/>
                  </a:lnTo>
                  <a:lnTo>
                    <a:pt x="261" y="879"/>
                  </a:lnTo>
                  <a:lnTo>
                    <a:pt x="266" y="883"/>
                  </a:lnTo>
                  <a:lnTo>
                    <a:pt x="269" y="890"/>
                  </a:lnTo>
                  <a:lnTo>
                    <a:pt x="311" y="987"/>
                  </a:lnTo>
                  <a:lnTo>
                    <a:pt x="383" y="987"/>
                  </a:lnTo>
                  <a:lnTo>
                    <a:pt x="405" y="905"/>
                  </a:lnTo>
                  <a:lnTo>
                    <a:pt x="412" y="877"/>
                  </a:lnTo>
                  <a:lnTo>
                    <a:pt x="442" y="882"/>
                  </a:lnTo>
                  <a:cubicBezTo>
                    <a:pt x="496" y="893"/>
                    <a:pt x="549" y="898"/>
                    <a:pt x="600" y="897"/>
                  </a:cubicBezTo>
                  <a:cubicBezTo>
                    <a:pt x="652" y="897"/>
                    <a:pt x="702" y="892"/>
                    <a:pt x="751" y="882"/>
                  </a:cubicBezTo>
                  <a:lnTo>
                    <a:pt x="783" y="876"/>
                  </a:lnTo>
                  <a:lnTo>
                    <a:pt x="788" y="908"/>
                  </a:lnTo>
                  <a:lnTo>
                    <a:pt x="803" y="992"/>
                  </a:lnTo>
                  <a:lnTo>
                    <a:pt x="906" y="992"/>
                  </a:lnTo>
                  <a:lnTo>
                    <a:pt x="939" y="650"/>
                  </a:lnTo>
                  <a:cubicBezTo>
                    <a:pt x="815" y="358"/>
                    <a:pt x="608" y="400"/>
                    <a:pt x="406" y="483"/>
                  </a:cubicBezTo>
                  <a:lnTo>
                    <a:pt x="399" y="487"/>
                  </a:lnTo>
                  <a:cubicBezTo>
                    <a:pt x="404" y="498"/>
                    <a:pt x="409" y="510"/>
                    <a:pt x="414" y="522"/>
                  </a:cubicBezTo>
                  <a:lnTo>
                    <a:pt x="344" y="547"/>
                  </a:lnTo>
                  <a:cubicBezTo>
                    <a:pt x="334" y="518"/>
                    <a:pt x="319" y="493"/>
                    <a:pt x="298" y="474"/>
                  </a:cubicBezTo>
                  <a:cubicBezTo>
                    <a:pt x="285" y="462"/>
                    <a:pt x="268" y="453"/>
                    <a:pt x="248" y="446"/>
                  </a:cubicBezTo>
                  <a:lnTo>
                    <a:pt x="252" y="576"/>
                  </a:lnTo>
                  <a:lnTo>
                    <a:pt x="193" y="578"/>
                  </a:lnTo>
                  <a:close/>
                </a:path>
              </a:pathLst>
            </a:custGeom>
            <a:solidFill>
              <a:schemeClr val="bg1"/>
            </a:solidFill>
            <a:ln>
              <a:noFill/>
            </a:ln>
          </p:spPr>
          <p:txBody>
            <a:bodyPr/>
            <a:lstStyle/>
            <a:p>
              <a:endParaRPr lang="zh-CN" altLang="en-US">
                <a:solidFill>
                  <a:schemeClr val="bg1"/>
                </a:solidFill>
              </a:endParaRPr>
            </a:p>
          </p:txBody>
        </p:sp>
      </p:grpSp>
      <p:grpSp>
        <p:nvGrpSpPr>
          <p:cNvPr id="13" name="组合 12"/>
          <p:cNvGrpSpPr/>
          <p:nvPr/>
        </p:nvGrpSpPr>
        <p:grpSpPr>
          <a:xfrm>
            <a:off x="5288214" y="3443751"/>
            <a:ext cx="1954574" cy="400662"/>
            <a:chOff x="5288214" y="3443751"/>
            <a:chExt cx="1954574" cy="400662"/>
          </a:xfrm>
        </p:grpSpPr>
        <p:sp>
          <p:nvSpPr>
            <p:cNvPr id="14" name="Text Box 18"/>
            <p:cNvSpPr txBox="1">
              <a:spLocks noChangeArrowheads="1"/>
            </p:cNvSpPr>
            <p:nvPr/>
          </p:nvSpPr>
          <p:spPr bwMode="auto">
            <a:xfrm>
              <a:off x="5566388" y="3474526"/>
              <a:ext cx="1676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a:solidFill>
                    <a:schemeClr val="bg1"/>
                  </a:solidFill>
                  <a:latin typeface="微软雅黑" panose="020B0503020204020204" pitchFamily="34" charset="-122"/>
                  <a:ea typeface="微软雅黑" panose="020B0503020204020204" pitchFamily="34" charset="-122"/>
                </a:rPr>
                <a:t>中端进取版</a:t>
              </a:r>
            </a:p>
          </p:txBody>
        </p:sp>
        <p:sp>
          <p:nvSpPr>
            <p:cNvPr id="15" name="Freeform 6"/>
            <p:cNvSpPr>
              <a:spLocks noEditPoints="1" noChangeArrowheads="1"/>
            </p:cNvSpPr>
            <p:nvPr/>
          </p:nvSpPr>
          <p:spPr bwMode="auto">
            <a:xfrm>
              <a:off x="5288214" y="3443751"/>
              <a:ext cx="482063" cy="399117"/>
            </a:xfrm>
            <a:custGeom>
              <a:avLst/>
              <a:gdLst>
                <a:gd name="T0" fmla="*/ 601 w 857"/>
                <a:gd name="T1" fmla="*/ 450 h 725"/>
                <a:gd name="T2" fmla="*/ 475 w 857"/>
                <a:gd name="T3" fmla="*/ 450 h 725"/>
                <a:gd name="T4" fmla="*/ 475 w 857"/>
                <a:gd name="T5" fmla="*/ 577 h 725"/>
                <a:gd name="T6" fmla="*/ 382 w 857"/>
                <a:gd name="T7" fmla="*/ 577 h 725"/>
                <a:gd name="T8" fmla="*/ 382 w 857"/>
                <a:gd name="T9" fmla="*/ 450 h 725"/>
                <a:gd name="T10" fmla="*/ 256 w 857"/>
                <a:gd name="T11" fmla="*/ 450 h 725"/>
                <a:gd name="T12" fmla="*/ 256 w 857"/>
                <a:gd name="T13" fmla="*/ 357 h 725"/>
                <a:gd name="T14" fmla="*/ 382 w 857"/>
                <a:gd name="T15" fmla="*/ 357 h 725"/>
                <a:gd name="T16" fmla="*/ 382 w 857"/>
                <a:gd name="T17" fmla="*/ 231 h 725"/>
                <a:gd name="T18" fmla="*/ 475 w 857"/>
                <a:gd name="T19" fmla="*/ 231 h 725"/>
                <a:gd name="T20" fmla="*/ 475 w 857"/>
                <a:gd name="T21" fmla="*/ 357 h 725"/>
                <a:gd name="T22" fmla="*/ 601 w 857"/>
                <a:gd name="T23" fmla="*/ 357 h 725"/>
                <a:gd name="T24" fmla="*/ 601 w 857"/>
                <a:gd name="T25" fmla="*/ 450 h 725"/>
                <a:gd name="T26" fmla="*/ 787 w 857"/>
                <a:gd name="T27" fmla="*/ 233 h 725"/>
                <a:gd name="T28" fmla="*/ 428 w 857"/>
                <a:gd name="T29" fmla="*/ 173 h 725"/>
                <a:gd name="T30" fmla="*/ 70 w 857"/>
                <a:gd name="T31" fmla="*/ 233 h 725"/>
                <a:gd name="T32" fmla="*/ 429 w 857"/>
                <a:gd name="T33" fmla="*/ 725 h 725"/>
                <a:gd name="T34" fmla="*/ 787 w 857"/>
                <a:gd name="T35" fmla="*/ 233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7" h="725">
                  <a:moveTo>
                    <a:pt x="601" y="450"/>
                  </a:moveTo>
                  <a:lnTo>
                    <a:pt x="475" y="450"/>
                  </a:lnTo>
                  <a:lnTo>
                    <a:pt x="475" y="577"/>
                  </a:lnTo>
                  <a:lnTo>
                    <a:pt x="382" y="577"/>
                  </a:lnTo>
                  <a:lnTo>
                    <a:pt x="382" y="450"/>
                  </a:lnTo>
                  <a:lnTo>
                    <a:pt x="256" y="450"/>
                  </a:lnTo>
                  <a:lnTo>
                    <a:pt x="256" y="357"/>
                  </a:lnTo>
                  <a:lnTo>
                    <a:pt x="382" y="357"/>
                  </a:lnTo>
                  <a:lnTo>
                    <a:pt x="382" y="231"/>
                  </a:lnTo>
                  <a:lnTo>
                    <a:pt x="475" y="231"/>
                  </a:lnTo>
                  <a:lnTo>
                    <a:pt x="475" y="357"/>
                  </a:lnTo>
                  <a:lnTo>
                    <a:pt x="601" y="357"/>
                  </a:lnTo>
                  <a:lnTo>
                    <a:pt x="601" y="450"/>
                  </a:lnTo>
                  <a:close/>
                  <a:moveTo>
                    <a:pt x="787" y="233"/>
                  </a:moveTo>
                  <a:cubicBezTo>
                    <a:pt x="725" y="0"/>
                    <a:pt x="470" y="147"/>
                    <a:pt x="428" y="173"/>
                  </a:cubicBezTo>
                  <a:cubicBezTo>
                    <a:pt x="385" y="146"/>
                    <a:pt x="131" y="2"/>
                    <a:pt x="70" y="233"/>
                  </a:cubicBezTo>
                  <a:cubicBezTo>
                    <a:pt x="0" y="501"/>
                    <a:pt x="427" y="722"/>
                    <a:pt x="429" y="725"/>
                  </a:cubicBezTo>
                  <a:cubicBezTo>
                    <a:pt x="429" y="725"/>
                    <a:pt x="857" y="498"/>
                    <a:pt x="787" y="233"/>
                  </a:cubicBezTo>
                  <a:close/>
                </a:path>
              </a:pathLst>
            </a:custGeom>
            <a:solidFill>
              <a:schemeClr val="bg1"/>
            </a:solidFill>
            <a:ln>
              <a:noFill/>
            </a:ln>
          </p:spPr>
          <p:txBody>
            <a:bodyPr/>
            <a:lstStyle/>
            <a:p>
              <a:endParaRPr lang="zh-CN" altLang="en-US">
                <a:solidFill>
                  <a:schemeClr val="bg1"/>
                </a:solidFill>
              </a:endParaRPr>
            </a:p>
          </p:txBody>
        </p:sp>
      </p:grpSp>
      <p:grpSp>
        <p:nvGrpSpPr>
          <p:cNvPr id="16" name="组合 15"/>
          <p:cNvGrpSpPr/>
          <p:nvPr/>
        </p:nvGrpSpPr>
        <p:grpSpPr>
          <a:xfrm>
            <a:off x="8472733" y="3474526"/>
            <a:ext cx="1950602" cy="400095"/>
            <a:chOff x="8472733" y="3474526"/>
            <a:chExt cx="1950602" cy="400095"/>
          </a:xfrm>
        </p:grpSpPr>
        <p:sp>
          <p:nvSpPr>
            <p:cNvPr id="17" name="Text Box 18"/>
            <p:cNvSpPr txBox="1">
              <a:spLocks noChangeArrowheads="1"/>
            </p:cNvSpPr>
            <p:nvPr/>
          </p:nvSpPr>
          <p:spPr bwMode="auto">
            <a:xfrm>
              <a:off x="8618348" y="3474526"/>
              <a:ext cx="1804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a:solidFill>
                    <a:schemeClr val="bg1"/>
                  </a:solidFill>
                  <a:latin typeface="微软雅黑" panose="020B0503020204020204" pitchFamily="34" charset="-122"/>
                  <a:ea typeface="微软雅黑" panose="020B0503020204020204" pitchFamily="34" charset="-122"/>
                </a:rPr>
                <a:t>高端尊享版</a:t>
              </a:r>
            </a:p>
          </p:txBody>
        </p:sp>
        <p:sp>
          <p:nvSpPr>
            <p:cNvPr id="18" name="Freeform 7"/>
            <p:cNvSpPr>
              <a:spLocks noEditPoints="1" noChangeArrowheads="1"/>
            </p:cNvSpPr>
            <p:nvPr/>
          </p:nvSpPr>
          <p:spPr bwMode="auto">
            <a:xfrm>
              <a:off x="8472733" y="3483311"/>
              <a:ext cx="438150" cy="391310"/>
            </a:xfrm>
            <a:custGeom>
              <a:avLst/>
              <a:gdLst>
                <a:gd name="T0" fmla="*/ 138 w 912"/>
                <a:gd name="T1" fmla="*/ 6 h 833"/>
                <a:gd name="T2" fmla="*/ 208 w 912"/>
                <a:gd name="T3" fmla="*/ 118 h 833"/>
                <a:gd name="T4" fmla="*/ 277 w 912"/>
                <a:gd name="T5" fmla="*/ 230 h 833"/>
                <a:gd name="T6" fmla="*/ 138 w 912"/>
                <a:gd name="T7" fmla="*/ 230 h 833"/>
                <a:gd name="T8" fmla="*/ 0 w 912"/>
                <a:gd name="T9" fmla="*/ 230 h 833"/>
                <a:gd name="T10" fmla="*/ 69 w 912"/>
                <a:gd name="T11" fmla="*/ 118 h 833"/>
                <a:gd name="T12" fmla="*/ 138 w 912"/>
                <a:gd name="T13" fmla="*/ 6 h 833"/>
                <a:gd name="T14" fmla="*/ 297 w 912"/>
                <a:gd name="T15" fmla="*/ 224 h 833"/>
                <a:gd name="T16" fmla="*/ 228 w 912"/>
                <a:gd name="T17" fmla="*/ 112 h 833"/>
                <a:gd name="T18" fmla="*/ 159 w 912"/>
                <a:gd name="T19" fmla="*/ 0 h 833"/>
                <a:gd name="T20" fmla="*/ 297 w 912"/>
                <a:gd name="T21" fmla="*/ 0 h 833"/>
                <a:gd name="T22" fmla="*/ 436 w 912"/>
                <a:gd name="T23" fmla="*/ 0 h 833"/>
                <a:gd name="T24" fmla="*/ 367 w 912"/>
                <a:gd name="T25" fmla="*/ 112 h 833"/>
                <a:gd name="T26" fmla="*/ 297 w 912"/>
                <a:gd name="T27" fmla="*/ 224 h 833"/>
                <a:gd name="T28" fmla="*/ 456 w 912"/>
                <a:gd name="T29" fmla="*/ 6 h 833"/>
                <a:gd name="T30" fmla="*/ 525 w 912"/>
                <a:gd name="T31" fmla="*/ 118 h 833"/>
                <a:gd name="T32" fmla="*/ 595 w 912"/>
                <a:gd name="T33" fmla="*/ 230 h 833"/>
                <a:gd name="T34" fmla="*/ 456 w 912"/>
                <a:gd name="T35" fmla="*/ 230 h 833"/>
                <a:gd name="T36" fmla="*/ 318 w 912"/>
                <a:gd name="T37" fmla="*/ 230 h 833"/>
                <a:gd name="T38" fmla="*/ 387 w 912"/>
                <a:gd name="T39" fmla="*/ 118 h 833"/>
                <a:gd name="T40" fmla="*/ 456 w 912"/>
                <a:gd name="T41" fmla="*/ 6 h 833"/>
                <a:gd name="T42" fmla="*/ 615 w 912"/>
                <a:gd name="T43" fmla="*/ 224 h 833"/>
                <a:gd name="T44" fmla="*/ 546 w 912"/>
                <a:gd name="T45" fmla="*/ 112 h 833"/>
                <a:gd name="T46" fmla="*/ 476 w 912"/>
                <a:gd name="T47" fmla="*/ 0 h 833"/>
                <a:gd name="T48" fmla="*/ 615 w 912"/>
                <a:gd name="T49" fmla="*/ 0 h 833"/>
                <a:gd name="T50" fmla="*/ 753 w 912"/>
                <a:gd name="T51" fmla="*/ 0 h 833"/>
                <a:gd name="T52" fmla="*/ 684 w 912"/>
                <a:gd name="T53" fmla="*/ 112 h 833"/>
                <a:gd name="T54" fmla="*/ 615 w 912"/>
                <a:gd name="T55" fmla="*/ 224 h 833"/>
                <a:gd name="T56" fmla="*/ 774 w 912"/>
                <a:gd name="T57" fmla="*/ 6 h 833"/>
                <a:gd name="T58" fmla="*/ 843 w 912"/>
                <a:gd name="T59" fmla="*/ 118 h 833"/>
                <a:gd name="T60" fmla="*/ 912 w 912"/>
                <a:gd name="T61" fmla="*/ 230 h 833"/>
                <a:gd name="T62" fmla="*/ 774 w 912"/>
                <a:gd name="T63" fmla="*/ 230 h 833"/>
                <a:gd name="T64" fmla="*/ 635 w 912"/>
                <a:gd name="T65" fmla="*/ 230 h 833"/>
                <a:gd name="T66" fmla="*/ 704 w 912"/>
                <a:gd name="T67" fmla="*/ 118 h 833"/>
                <a:gd name="T68" fmla="*/ 774 w 912"/>
                <a:gd name="T69" fmla="*/ 6 h 833"/>
                <a:gd name="T70" fmla="*/ 429 w 912"/>
                <a:gd name="T71" fmla="*/ 794 h 833"/>
                <a:gd name="T72" fmla="*/ 283 w 912"/>
                <a:gd name="T73" fmla="*/ 247 h 833"/>
                <a:gd name="T74" fmla="*/ 144 w 912"/>
                <a:gd name="T75" fmla="*/ 247 h 833"/>
                <a:gd name="T76" fmla="*/ 6 w 912"/>
                <a:gd name="T77" fmla="*/ 247 h 833"/>
                <a:gd name="T78" fmla="*/ 429 w 912"/>
                <a:gd name="T79" fmla="*/ 794 h 833"/>
                <a:gd name="T80" fmla="*/ 456 w 912"/>
                <a:gd name="T81" fmla="*/ 833 h 833"/>
                <a:gd name="T82" fmla="*/ 531 w 912"/>
                <a:gd name="T83" fmla="*/ 540 h 833"/>
                <a:gd name="T84" fmla="*/ 606 w 912"/>
                <a:gd name="T85" fmla="*/ 247 h 833"/>
                <a:gd name="T86" fmla="*/ 456 w 912"/>
                <a:gd name="T87" fmla="*/ 247 h 833"/>
                <a:gd name="T88" fmla="*/ 307 w 912"/>
                <a:gd name="T89" fmla="*/ 247 h 833"/>
                <a:gd name="T90" fmla="*/ 381 w 912"/>
                <a:gd name="T91" fmla="*/ 540 h 833"/>
                <a:gd name="T92" fmla="*/ 456 w 912"/>
                <a:gd name="T93" fmla="*/ 833 h 833"/>
                <a:gd name="T94" fmla="*/ 479 w 912"/>
                <a:gd name="T95" fmla="*/ 795 h 833"/>
                <a:gd name="T96" fmla="*/ 906 w 912"/>
                <a:gd name="T97" fmla="*/ 247 h 833"/>
                <a:gd name="T98" fmla="*/ 768 w 912"/>
                <a:gd name="T99" fmla="*/ 247 h 833"/>
                <a:gd name="T100" fmla="*/ 629 w 912"/>
                <a:gd name="T101" fmla="*/ 247 h 833"/>
                <a:gd name="T102" fmla="*/ 479 w 912"/>
                <a:gd name="T103" fmla="*/ 795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2" h="833">
                  <a:moveTo>
                    <a:pt x="138" y="6"/>
                  </a:moveTo>
                  <a:lnTo>
                    <a:pt x="208" y="118"/>
                  </a:lnTo>
                  <a:lnTo>
                    <a:pt x="277" y="230"/>
                  </a:lnTo>
                  <a:lnTo>
                    <a:pt x="138" y="230"/>
                  </a:lnTo>
                  <a:lnTo>
                    <a:pt x="0" y="230"/>
                  </a:lnTo>
                  <a:lnTo>
                    <a:pt x="69" y="118"/>
                  </a:lnTo>
                  <a:lnTo>
                    <a:pt x="138" y="6"/>
                  </a:lnTo>
                  <a:close/>
                  <a:moveTo>
                    <a:pt x="297" y="224"/>
                  </a:moveTo>
                  <a:lnTo>
                    <a:pt x="228" y="112"/>
                  </a:lnTo>
                  <a:lnTo>
                    <a:pt x="159" y="0"/>
                  </a:lnTo>
                  <a:lnTo>
                    <a:pt x="297" y="0"/>
                  </a:lnTo>
                  <a:lnTo>
                    <a:pt x="436" y="0"/>
                  </a:lnTo>
                  <a:lnTo>
                    <a:pt x="367" y="112"/>
                  </a:lnTo>
                  <a:lnTo>
                    <a:pt x="297" y="224"/>
                  </a:lnTo>
                  <a:close/>
                  <a:moveTo>
                    <a:pt x="456" y="6"/>
                  </a:moveTo>
                  <a:lnTo>
                    <a:pt x="525" y="118"/>
                  </a:lnTo>
                  <a:lnTo>
                    <a:pt x="595" y="230"/>
                  </a:lnTo>
                  <a:lnTo>
                    <a:pt x="456" y="230"/>
                  </a:lnTo>
                  <a:lnTo>
                    <a:pt x="318" y="230"/>
                  </a:lnTo>
                  <a:lnTo>
                    <a:pt x="387" y="118"/>
                  </a:lnTo>
                  <a:lnTo>
                    <a:pt x="456" y="6"/>
                  </a:lnTo>
                  <a:close/>
                  <a:moveTo>
                    <a:pt x="615" y="224"/>
                  </a:moveTo>
                  <a:lnTo>
                    <a:pt x="546" y="112"/>
                  </a:lnTo>
                  <a:lnTo>
                    <a:pt x="476" y="0"/>
                  </a:lnTo>
                  <a:lnTo>
                    <a:pt x="615" y="0"/>
                  </a:lnTo>
                  <a:lnTo>
                    <a:pt x="753" y="0"/>
                  </a:lnTo>
                  <a:lnTo>
                    <a:pt x="684" y="112"/>
                  </a:lnTo>
                  <a:lnTo>
                    <a:pt x="615" y="224"/>
                  </a:lnTo>
                  <a:close/>
                  <a:moveTo>
                    <a:pt x="774" y="6"/>
                  </a:moveTo>
                  <a:lnTo>
                    <a:pt x="843" y="118"/>
                  </a:lnTo>
                  <a:lnTo>
                    <a:pt x="912" y="230"/>
                  </a:lnTo>
                  <a:lnTo>
                    <a:pt x="774" y="230"/>
                  </a:lnTo>
                  <a:lnTo>
                    <a:pt x="635" y="230"/>
                  </a:lnTo>
                  <a:lnTo>
                    <a:pt x="704" y="118"/>
                  </a:lnTo>
                  <a:lnTo>
                    <a:pt x="774" y="6"/>
                  </a:lnTo>
                  <a:close/>
                  <a:moveTo>
                    <a:pt x="429" y="794"/>
                  </a:moveTo>
                  <a:lnTo>
                    <a:pt x="283" y="247"/>
                  </a:lnTo>
                  <a:lnTo>
                    <a:pt x="144" y="247"/>
                  </a:lnTo>
                  <a:lnTo>
                    <a:pt x="6" y="247"/>
                  </a:lnTo>
                  <a:lnTo>
                    <a:pt x="429" y="794"/>
                  </a:lnTo>
                  <a:close/>
                  <a:moveTo>
                    <a:pt x="456" y="833"/>
                  </a:moveTo>
                  <a:lnTo>
                    <a:pt x="531" y="540"/>
                  </a:lnTo>
                  <a:lnTo>
                    <a:pt x="606" y="247"/>
                  </a:lnTo>
                  <a:lnTo>
                    <a:pt x="456" y="247"/>
                  </a:lnTo>
                  <a:lnTo>
                    <a:pt x="307" y="247"/>
                  </a:lnTo>
                  <a:lnTo>
                    <a:pt x="381" y="540"/>
                  </a:lnTo>
                  <a:lnTo>
                    <a:pt x="456" y="833"/>
                  </a:lnTo>
                  <a:close/>
                  <a:moveTo>
                    <a:pt x="479" y="795"/>
                  </a:moveTo>
                  <a:lnTo>
                    <a:pt x="906" y="247"/>
                  </a:lnTo>
                  <a:lnTo>
                    <a:pt x="768" y="247"/>
                  </a:lnTo>
                  <a:lnTo>
                    <a:pt x="629" y="247"/>
                  </a:lnTo>
                  <a:lnTo>
                    <a:pt x="479" y="795"/>
                  </a:lnTo>
                  <a:close/>
                </a:path>
              </a:pathLst>
            </a:custGeom>
            <a:solidFill>
              <a:schemeClr val="bg1"/>
            </a:solidFill>
            <a:ln>
              <a:noFill/>
            </a:ln>
          </p:spPr>
          <p:txBody>
            <a:bodyPr/>
            <a:lstStyle/>
            <a:p>
              <a:endParaRPr lang="zh-CN" altLang="en-US">
                <a:solidFill>
                  <a:schemeClr val="bg1"/>
                </a:solidFill>
              </a:endParaRPr>
            </a:p>
          </p:txBody>
        </p:sp>
      </p:grpSp>
      <p:sp>
        <p:nvSpPr>
          <p:cNvPr id="19" name="Text Box 18"/>
          <p:cNvSpPr txBox="1">
            <a:spLocks noChangeArrowheads="1"/>
          </p:cNvSpPr>
          <p:nvPr/>
        </p:nvSpPr>
        <p:spPr bwMode="auto">
          <a:xfrm>
            <a:off x="1876242" y="4601229"/>
            <a:ext cx="237560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da-DK" altLang="zh-CN" sz="1000" dirty="0">
                <a:latin typeface="微软雅黑" panose="020B0503020204020204" pitchFamily="34" charset="-122"/>
                <a:ea typeface="微软雅黑" panose="020B0503020204020204" pitchFamily="34" charset="-122"/>
              </a:rPr>
              <a:t>Lorem ipsum dolor sit amet, contur adipiscing elit. Nulla volutpat dui at fermentum.</a:t>
            </a:r>
          </a:p>
        </p:txBody>
      </p:sp>
      <p:sp>
        <p:nvSpPr>
          <p:cNvPr id="20" name="Text Box 18"/>
          <p:cNvSpPr txBox="1">
            <a:spLocks noChangeArrowheads="1"/>
          </p:cNvSpPr>
          <p:nvPr/>
        </p:nvSpPr>
        <p:spPr bwMode="auto">
          <a:xfrm>
            <a:off x="5016445" y="4601229"/>
            <a:ext cx="248770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da-DK" altLang="zh-CN" sz="1000" dirty="0">
                <a:latin typeface="微软雅黑" panose="020B0503020204020204" pitchFamily="34" charset="-122"/>
                <a:ea typeface="微软雅黑" panose="020B0503020204020204" pitchFamily="34" charset="-122"/>
              </a:rPr>
              <a:t>Lorem ipsum dolor sit amet, contur adipiscing elit. Nulla volutpat dui at fermentum.</a:t>
            </a:r>
          </a:p>
        </p:txBody>
      </p:sp>
      <p:sp>
        <p:nvSpPr>
          <p:cNvPr id="21" name="Text Box 18"/>
          <p:cNvSpPr txBox="1">
            <a:spLocks noChangeArrowheads="1"/>
          </p:cNvSpPr>
          <p:nvPr/>
        </p:nvSpPr>
        <p:spPr bwMode="auto">
          <a:xfrm>
            <a:off x="8268753" y="4601229"/>
            <a:ext cx="240821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da-DK" altLang="zh-CN" sz="1000" dirty="0">
                <a:latin typeface="微软雅黑" panose="020B0503020204020204" pitchFamily="34" charset="-122"/>
                <a:ea typeface="微软雅黑" panose="020B0503020204020204" pitchFamily="34" charset="-122"/>
              </a:rPr>
              <a:t>Lorem ipsum dolor sit amet, contur adipiscing elit. Nulla volutpat dui at fermentum.</a:t>
            </a:r>
          </a:p>
        </p:txBody>
      </p:sp>
      <p:sp>
        <p:nvSpPr>
          <p:cNvPr id="7" name="文本框 6"/>
          <p:cNvSpPr txBox="1"/>
          <p:nvPr/>
        </p:nvSpPr>
        <p:spPr>
          <a:xfrm>
            <a:off x="1217882" y="572507"/>
            <a:ext cx="3502036" cy="646331"/>
          </a:xfrm>
          <a:prstGeom prst="rect">
            <a:avLst/>
          </a:prstGeom>
          <a:noFill/>
        </p:spPr>
        <p:txBody>
          <a:bodyPr wrap="square" rtlCol="0">
            <a:spAutoFit/>
          </a:bodyPr>
          <a:lstStyle/>
          <a:p>
            <a:r>
              <a:rPr lang="zh-CN" altLang="en-US" sz="3600" b="1" dirty="0">
                <a:gradFill>
                  <a:gsLst>
                    <a:gs pos="0">
                      <a:srgbClr val="B8B5F7"/>
                    </a:gs>
                    <a:gs pos="100000">
                      <a:srgbClr val="00B0FF">
                        <a:alpha val="70000"/>
                      </a:srgbClr>
                    </a:gs>
                  </a:gsLst>
                  <a:lin ang="2700000" scaled="1"/>
                </a:gradFill>
                <a:effectLst>
                  <a:outerShdw blurRad="254000" dist="38100" dir="8100000" algn="tr" rotWithShape="0">
                    <a:srgbClr val="C1C0F8">
                      <a:alpha val="40000"/>
                    </a:srgbClr>
                  </a:outerShdw>
                </a:effectLst>
                <a:latin typeface="微软雅黑" panose="020B0503020204020204" pitchFamily="34" charset="-122"/>
                <a:ea typeface="微软雅黑" panose="020B0503020204020204" pitchFamily="34" charset="-122"/>
              </a:rPr>
              <a:t>重点工作</a:t>
            </a:r>
          </a:p>
        </p:txBody>
      </p:sp>
      <p:pic>
        <p:nvPicPr>
          <p:cNvPr id="8" name="图片占位符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469" y="525694"/>
            <a:ext cx="708413" cy="689655"/>
          </a:xfrm>
          <a:custGeom>
            <a:avLst/>
            <a:gdLst>
              <a:gd name="connsiteX0" fmla="*/ 5932623 w 6477824"/>
              <a:gd name="connsiteY0" fmla="*/ 3607719 h 6138697"/>
              <a:gd name="connsiteX1" fmla="*/ 6012372 w 6477824"/>
              <a:gd name="connsiteY1" fmla="*/ 3612113 h 6138697"/>
              <a:gd name="connsiteX2" fmla="*/ 6185932 w 6477824"/>
              <a:gd name="connsiteY2" fmla="*/ 3700778 h 6138697"/>
              <a:gd name="connsiteX3" fmla="*/ 6193779 w 6477824"/>
              <a:gd name="connsiteY3" fmla="*/ 4172177 h 6138697"/>
              <a:gd name="connsiteX4" fmla="*/ 4873800 w 6477824"/>
              <a:gd name="connsiteY4" fmla="*/ 5536846 h 6138697"/>
              <a:gd name="connsiteX5" fmla="*/ 4402401 w 6477824"/>
              <a:gd name="connsiteY5" fmla="*/ 5544693 h 6138697"/>
              <a:gd name="connsiteX6" fmla="*/ 4394553 w 6477824"/>
              <a:gd name="connsiteY6" fmla="*/ 5073294 h 6138697"/>
              <a:gd name="connsiteX7" fmla="*/ 5714533 w 6477824"/>
              <a:gd name="connsiteY7" fmla="*/ 3708625 h 6138697"/>
              <a:gd name="connsiteX8" fmla="*/ 5932623 w 6477824"/>
              <a:gd name="connsiteY8" fmla="*/ 3607719 h 6138697"/>
              <a:gd name="connsiteX9" fmla="*/ 6044597 w 6477824"/>
              <a:gd name="connsiteY9" fmla="*/ 2394725 h 6138697"/>
              <a:gd name="connsiteX10" fmla="*/ 6124347 w 6477824"/>
              <a:gd name="connsiteY10" fmla="*/ 2399119 h 6138697"/>
              <a:gd name="connsiteX11" fmla="*/ 6297906 w 6477824"/>
              <a:gd name="connsiteY11" fmla="*/ 2487783 h 6138697"/>
              <a:gd name="connsiteX12" fmla="*/ 6305753 w 6477824"/>
              <a:gd name="connsiteY12" fmla="*/ 2959182 h 6138697"/>
              <a:gd name="connsiteX13" fmla="*/ 3328634 w 6477824"/>
              <a:gd name="connsiteY13" fmla="*/ 6037097 h 6138697"/>
              <a:gd name="connsiteX14" fmla="*/ 2857235 w 6477824"/>
              <a:gd name="connsiteY14" fmla="*/ 6044945 h 6138697"/>
              <a:gd name="connsiteX15" fmla="*/ 2849389 w 6477824"/>
              <a:gd name="connsiteY15" fmla="*/ 5573545 h 6138697"/>
              <a:gd name="connsiteX16" fmla="*/ 5826508 w 6477824"/>
              <a:gd name="connsiteY16" fmla="*/ 2495631 h 6138697"/>
              <a:gd name="connsiteX17" fmla="*/ 6044597 w 6477824"/>
              <a:gd name="connsiteY17" fmla="*/ 2394725 h 6138697"/>
              <a:gd name="connsiteX18" fmla="*/ 4383852 w 6477824"/>
              <a:gd name="connsiteY18" fmla="*/ 1911046 h 6138697"/>
              <a:gd name="connsiteX19" fmla="*/ 4463601 w 6477824"/>
              <a:gd name="connsiteY19" fmla="*/ 1915440 h 6138697"/>
              <a:gd name="connsiteX20" fmla="*/ 4637161 w 6477824"/>
              <a:gd name="connsiteY20" fmla="*/ 2004106 h 6138697"/>
              <a:gd name="connsiteX21" fmla="*/ 4645008 w 6477824"/>
              <a:gd name="connsiteY21" fmla="*/ 2475503 h 6138697"/>
              <a:gd name="connsiteX22" fmla="*/ 1631011 w 6477824"/>
              <a:gd name="connsiteY22" fmla="*/ 5591545 h 6138697"/>
              <a:gd name="connsiteX23" fmla="*/ 1159613 w 6477824"/>
              <a:gd name="connsiteY23" fmla="*/ 5599392 h 6138697"/>
              <a:gd name="connsiteX24" fmla="*/ 1151765 w 6477824"/>
              <a:gd name="connsiteY24" fmla="*/ 5127994 h 6138697"/>
              <a:gd name="connsiteX25" fmla="*/ 4165763 w 6477824"/>
              <a:gd name="connsiteY25" fmla="*/ 2011953 h 6138697"/>
              <a:gd name="connsiteX26" fmla="*/ 4383852 w 6477824"/>
              <a:gd name="connsiteY26" fmla="*/ 1911046 h 6138697"/>
              <a:gd name="connsiteX27" fmla="*/ 6122918 w 6477824"/>
              <a:gd name="connsiteY27" fmla="*/ 1219120 h 6138697"/>
              <a:gd name="connsiteX28" fmla="*/ 6202668 w 6477824"/>
              <a:gd name="connsiteY28" fmla="*/ 1223516 h 6138697"/>
              <a:gd name="connsiteX29" fmla="*/ 6376226 w 6477824"/>
              <a:gd name="connsiteY29" fmla="*/ 1312179 h 6138697"/>
              <a:gd name="connsiteX30" fmla="*/ 6384072 w 6477824"/>
              <a:gd name="connsiteY30" fmla="*/ 1783575 h 6138697"/>
              <a:gd name="connsiteX31" fmla="*/ 2905912 w 6477824"/>
              <a:gd name="connsiteY31" fmla="*/ 5379497 h 6138697"/>
              <a:gd name="connsiteX32" fmla="*/ 2434514 w 6477824"/>
              <a:gd name="connsiteY32" fmla="*/ 5387345 h 6138697"/>
              <a:gd name="connsiteX33" fmla="*/ 2426667 w 6477824"/>
              <a:gd name="connsiteY33" fmla="*/ 4915946 h 6138697"/>
              <a:gd name="connsiteX34" fmla="*/ 5904827 w 6477824"/>
              <a:gd name="connsiteY34" fmla="*/ 1320025 h 6138697"/>
              <a:gd name="connsiteX35" fmla="*/ 6122918 w 6477824"/>
              <a:gd name="connsiteY35" fmla="*/ 1219120 h 6138697"/>
              <a:gd name="connsiteX36" fmla="*/ 2630391 w 6477824"/>
              <a:gd name="connsiteY36" fmla="*/ 437382 h 6138697"/>
              <a:gd name="connsiteX37" fmla="*/ 2710140 w 6477824"/>
              <a:gd name="connsiteY37" fmla="*/ 441778 h 6138697"/>
              <a:gd name="connsiteX38" fmla="*/ 2883699 w 6477824"/>
              <a:gd name="connsiteY38" fmla="*/ 530441 h 6138697"/>
              <a:gd name="connsiteX39" fmla="*/ 2891546 w 6477824"/>
              <a:gd name="connsiteY39" fmla="*/ 1001840 h 6138697"/>
              <a:gd name="connsiteX40" fmla="*/ 572999 w 6477824"/>
              <a:gd name="connsiteY40" fmla="*/ 3398885 h 6138697"/>
              <a:gd name="connsiteX41" fmla="*/ 101600 w 6477824"/>
              <a:gd name="connsiteY41" fmla="*/ 3406733 h 6138697"/>
              <a:gd name="connsiteX42" fmla="*/ 93753 w 6477824"/>
              <a:gd name="connsiteY42" fmla="*/ 2935335 h 6138697"/>
              <a:gd name="connsiteX43" fmla="*/ 2412301 w 6477824"/>
              <a:gd name="connsiteY43" fmla="*/ 538287 h 6138697"/>
              <a:gd name="connsiteX44" fmla="*/ 2630391 w 6477824"/>
              <a:gd name="connsiteY44" fmla="*/ 437382 h 6138697"/>
              <a:gd name="connsiteX45" fmla="*/ 3711683 w 6477824"/>
              <a:gd name="connsiteY45" fmla="*/ 414113 h 6138697"/>
              <a:gd name="connsiteX46" fmla="*/ 3791432 w 6477824"/>
              <a:gd name="connsiteY46" fmla="*/ 418507 h 6138697"/>
              <a:gd name="connsiteX47" fmla="*/ 3964992 w 6477824"/>
              <a:gd name="connsiteY47" fmla="*/ 507172 h 6138697"/>
              <a:gd name="connsiteX48" fmla="*/ 3972839 w 6477824"/>
              <a:gd name="connsiteY48" fmla="*/ 978571 h 6138697"/>
              <a:gd name="connsiteX49" fmla="*/ 995720 w 6477824"/>
              <a:gd name="connsiteY49" fmla="*/ 4056485 h 6138697"/>
              <a:gd name="connsiteX50" fmla="*/ 524322 w 6477824"/>
              <a:gd name="connsiteY50" fmla="*/ 4064333 h 6138697"/>
              <a:gd name="connsiteX51" fmla="*/ 516475 w 6477824"/>
              <a:gd name="connsiteY51" fmla="*/ 3592934 h 6138697"/>
              <a:gd name="connsiteX52" fmla="*/ 3493594 w 6477824"/>
              <a:gd name="connsiteY52" fmla="*/ 515018 h 6138697"/>
              <a:gd name="connsiteX53" fmla="*/ 3711683 w 6477824"/>
              <a:gd name="connsiteY53" fmla="*/ 414113 h 6138697"/>
              <a:gd name="connsiteX54" fmla="*/ 5172859 w 6477824"/>
              <a:gd name="connsiteY54" fmla="*/ 694 h 6138697"/>
              <a:gd name="connsiteX55" fmla="*/ 5252608 w 6477824"/>
              <a:gd name="connsiteY55" fmla="*/ 5089 h 6138697"/>
              <a:gd name="connsiteX56" fmla="*/ 5426166 w 6477824"/>
              <a:gd name="connsiteY56" fmla="*/ 93754 h 6138697"/>
              <a:gd name="connsiteX57" fmla="*/ 5434014 w 6477824"/>
              <a:gd name="connsiteY57" fmla="*/ 565153 h 6138697"/>
              <a:gd name="connsiteX58" fmla="*/ 1151991 w 6477824"/>
              <a:gd name="connsiteY58" fmla="*/ 4992151 h 6138697"/>
              <a:gd name="connsiteX59" fmla="*/ 680593 w 6477824"/>
              <a:gd name="connsiteY59" fmla="*/ 4999999 h 6138697"/>
              <a:gd name="connsiteX60" fmla="*/ 672745 w 6477824"/>
              <a:gd name="connsiteY60" fmla="*/ 4528600 h 6138697"/>
              <a:gd name="connsiteX61" fmla="*/ 4954768 w 6477824"/>
              <a:gd name="connsiteY61" fmla="*/ 101601 h 6138697"/>
              <a:gd name="connsiteX62" fmla="*/ 5172859 w 6477824"/>
              <a:gd name="connsiteY62" fmla="*/ 694 h 613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477824" h="6138697">
                <a:moveTo>
                  <a:pt x="5932623" y="3607719"/>
                </a:moveTo>
                <a:cubicBezTo>
                  <a:pt x="5959235" y="3606004"/>
                  <a:pt x="5986024" y="3607466"/>
                  <a:pt x="6012372" y="3612113"/>
                </a:cubicBezTo>
                <a:cubicBezTo>
                  <a:pt x="6075607" y="3623268"/>
                  <a:pt x="6136303" y="3652776"/>
                  <a:pt x="6185932" y="3700778"/>
                </a:cubicBezTo>
                <a:cubicBezTo>
                  <a:pt x="6318271" y="3828785"/>
                  <a:pt x="6321784" y="4039836"/>
                  <a:pt x="6193779" y="4172177"/>
                </a:cubicBezTo>
                <a:lnTo>
                  <a:pt x="4873800" y="5536846"/>
                </a:lnTo>
                <a:cubicBezTo>
                  <a:pt x="4745794" y="5669186"/>
                  <a:pt x="4534741" y="5672699"/>
                  <a:pt x="4402401" y="5544693"/>
                </a:cubicBezTo>
                <a:cubicBezTo>
                  <a:pt x="4270061" y="5416686"/>
                  <a:pt x="4266548" y="5205635"/>
                  <a:pt x="4394553" y="5073294"/>
                </a:cubicBezTo>
                <a:lnTo>
                  <a:pt x="5714533" y="3708625"/>
                </a:lnTo>
                <a:cubicBezTo>
                  <a:pt x="5774535" y="3646590"/>
                  <a:pt x="5852786" y="3612863"/>
                  <a:pt x="5932623" y="3607719"/>
                </a:cubicBezTo>
                <a:close/>
                <a:moveTo>
                  <a:pt x="6044597" y="2394725"/>
                </a:moveTo>
                <a:cubicBezTo>
                  <a:pt x="6071210" y="2393010"/>
                  <a:pt x="6097999" y="2394472"/>
                  <a:pt x="6124347" y="2399119"/>
                </a:cubicBezTo>
                <a:cubicBezTo>
                  <a:pt x="6187581" y="2410275"/>
                  <a:pt x="6248277" y="2439781"/>
                  <a:pt x="6297906" y="2487783"/>
                </a:cubicBezTo>
                <a:cubicBezTo>
                  <a:pt x="6430246" y="2615790"/>
                  <a:pt x="6433758" y="2826841"/>
                  <a:pt x="6305753" y="2959182"/>
                </a:cubicBezTo>
                <a:lnTo>
                  <a:pt x="3328634" y="6037097"/>
                </a:lnTo>
                <a:cubicBezTo>
                  <a:pt x="3200628" y="6169437"/>
                  <a:pt x="2989577" y="6172951"/>
                  <a:pt x="2857235" y="6044945"/>
                </a:cubicBezTo>
                <a:cubicBezTo>
                  <a:pt x="2724896" y="5916938"/>
                  <a:pt x="2721383" y="5705886"/>
                  <a:pt x="2849389" y="5573545"/>
                </a:cubicBezTo>
                <a:lnTo>
                  <a:pt x="5826508" y="2495631"/>
                </a:lnTo>
                <a:cubicBezTo>
                  <a:pt x="5886509" y="2433596"/>
                  <a:pt x="5964760" y="2399869"/>
                  <a:pt x="6044597" y="2394725"/>
                </a:cubicBezTo>
                <a:close/>
                <a:moveTo>
                  <a:pt x="4383852" y="1911046"/>
                </a:moveTo>
                <a:cubicBezTo>
                  <a:pt x="4410464" y="1909332"/>
                  <a:pt x="4437253" y="1910793"/>
                  <a:pt x="4463601" y="1915440"/>
                </a:cubicBezTo>
                <a:cubicBezTo>
                  <a:pt x="4526835" y="1926595"/>
                  <a:pt x="4587532" y="1956102"/>
                  <a:pt x="4637161" y="2004106"/>
                </a:cubicBezTo>
                <a:cubicBezTo>
                  <a:pt x="4769501" y="2132111"/>
                  <a:pt x="4773013" y="2343163"/>
                  <a:pt x="4645008" y="2475503"/>
                </a:cubicBezTo>
                <a:lnTo>
                  <a:pt x="1631011" y="5591545"/>
                </a:lnTo>
                <a:cubicBezTo>
                  <a:pt x="1503004" y="5723885"/>
                  <a:pt x="1291952" y="5727398"/>
                  <a:pt x="1159613" y="5599392"/>
                </a:cubicBezTo>
                <a:cubicBezTo>
                  <a:pt x="1027273" y="5471386"/>
                  <a:pt x="1023759" y="5260334"/>
                  <a:pt x="1151765" y="5127994"/>
                </a:cubicBezTo>
                <a:lnTo>
                  <a:pt x="4165763" y="2011953"/>
                </a:lnTo>
                <a:cubicBezTo>
                  <a:pt x="4225765" y="1949918"/>
                  <a:pt x="4304015" y="1916191"/>
                  <a:pt x="4383852" y="1911046"/>
                </a:cubicBezTo>
                <a:close/>
                <a:moveTo>
                  <a:pt x="6122918" y="1219120"/>
                </a:moveTo>
                <a:cubicBezTo>
                  <a:pt x="6149531" y="1217406"/>
                  <a:pt x="6176319" y="1218868"/>
                  <a:pt x="6202668" y="1223516"/>
                </a:cubicBezTo>
                <a:cubicBezTo>
                  <a:pt x="6265901" y="1234669"/>
                  <a:pt x="6326597" y="1264176"/>
                  <a:pt x="6376226" y="1312179"/>
                </a:cubicBezTo>
                <a:cubicBezTo>
                  <a:pt x="6508565" y="1440185"/>
                  <a:pt x="6512078" y="1651236"/>
                  <a:pt x="6384072" y="1783575"/>
                </a:cubicBezTo>
                <a:lnTo>
                  <a:pt x="2905912" y="5379497"/>
                </a:lnTo>
                <a:cubicBezTo>
                  <a:pt x="2777906" y="5511837"/>
                  <a:pt x="2566854" y="5515350"/>
                  <a:pt x="2434514" y="5387345"/>
                </a:cubicBezTo>
                <a:cubicBezTo>
                  <a:pt x="2302174" y="5259339"/>
                  <a:pt x="2298660" y="5048287"/>
                  <a:pt x="2426667" y="4915946"/>
                </a:cubicBezTo>
                <a:lnTo>
                  <a:pt x="5904827" y="1320025"/>
                </a:lnTo>
                <a:cubicBezTo>
                  <a:pt x="5964831" y="1257990"/>
                  <a:pt x="6043080" y="1224263"/>
                  <a:pt x="6122918" y="1219120"/>
                </a:cubicBezTo>
                <a:close/>
                <a:moveTo>
                  <a:pt x="2630391" y="437382"/>
                </a:moveTo>
                <a:cubicBezTo>
                  <a:pt x="2657004" y="435667"/>
                  <a:pt x="2683792" y="437129"/>
                  <a:pt x="2710140" y="441778"/>
                </a:cubicBezTo>
                <a:cubicBezTo>
                  <a:pt x="2773374" y="452932"/>
                  <a:pt x="2834071" y="482439"/>
                  <a:pt x="2883699" y="530441"/>
                </a:cubicBezTo>
                <a:cubicBezTo>
                  <a:pt x="3016038" y="658447"/>
                  <a:pt x="3019551" y="869501"/>
                  <a:pt x="2891546" y="1001840"/>
                </a:cubicBezTo>
                <a:lnTo>
                  <a:pt x="572999" y="3398885"/>
                </a:lnTo>
                <a:cubicBezTo>
                  <a:pt x="444992" y="3531226"/>
                  <a:pt x="233940" y="3534739"/>
                  <a:pt x="101600" y="3406733"/>
                </a:cubicBezTo>
                <a:cubicBezTo>
                  <a:pt x="-30740" y="3278727"/>
                  <a:pt x="-34253" y="3067675"/>
                  <a:pt x="93753" y="2935335"/>
                </a:cubicBezTo>
                <a:lnTo>
                  <a:pt x="2412301" y="538287"/>
                </a:lnTo>
                <a:cubicBezTo>
                  <a:pt x="2472303" y="476254"/>
                  <a:pt x="2550554" y="442525"/>
                  <a:pt x="2630391" y="437382"/>
                </a:cubicBezTo>
                <a:close/>
                <a:moveTo>
                  <a:pt x="3711683" y="414113"/>
                </a:moveTo>
                <a:cubicBezTo>
                  <a:pt x="3738295" y="412399"/>
                  <a:pt x="3765084" y="413859"/>
                  <a:pt x="3791432" y="418507"/>
                </a:cubicBezTo>
                <a:cubicBezTo>
                  <a:pt x="3854667" y="429662"/>
                  <a:pt x="3915363" y="459171"/>
                  <a:pt x="3964992" y="507172"/>
                </a:cubicBezTo>
                <a:cubicBezTo>
                  <a:pt x="4097331" y="635177"/>
                  <a:pt x="4100845" y="846230"/>
                  <a:pt x="3972839" y="978571"/>
                </a:cubicBezTo>
                <a:lnTo>
                  <a:pt x="995720" y="4056485"/>
                </a:lnTo>
                <a:cubicBezTo>
                  <a:pt x="867714" y="4188825"/>
                  <a:pt x="656662" y="4192338"/>
                  <a:pt x="524322" y="4064333"/>
                </a:cubicBezTo>
                <a:cubicBezTo>
                  <a:pt x="391982" y="3936326"/>
                  <a:pt x="388469" y="3725274"/>
                  <a:pt x="516475" y="3592934"/>
                </a:cubicBezTo>
                <a:lnTo>
                  <a:pt x="3493594" y="515018"/>
                </a:lnTo>
                <a:cubicBezTo>
                  <a:pt x="3553596" y="452985"/>
                  <a:pt x="3631846" y="419258"/>
                  <a:pt x="3711683" y="414113"/>
                </a:cubicBezTo>
                <a:close/>
                <a:moveTo>
                  <a:pt x="5172859" y="694"/>
                </a:moveTo>
                <a:cubicBezTo>
                  <a:pt x="5199471" y="-1020"/>
                  <a:pt x="5226260" y="442"/>
                  <a:pt x="5252608" y="5089"/>
                </a:cubicBezTo>
                <a:cubicBezTo>
                  <a:pt x="5315842" y="16244"/>
                  <a:pt x="5376539" y="45750"/>
                  <a:pt x="5426166" y="93754"/>
                </a:cubicBezTo>
                <a:cubicBezTo>
                  <a:pt x="5558506" y="221760"/>
                  <a:pt x="5562019" y="432812"/>
                  <a:pt x="5434014" y="565153"/>
                </a:cubicBezTo>
                <a:lnTo>
                  <a:pt x="1151991" y="4992151"/>
                </a:lnTo>
                <a:cubicBezTo>
                  <a:pt x="1023985" y="5124491"/>
                  <a:pt x="812933" y="5128005"/>
                  <a:pt x="680593" y="4999999"/>
                </a:cubicBezTo>
                <a:cubicBezTo>
                  <a:pt x="548253" y="4871992"/>
                  <a:pt x="544740" y="4660940"/>
                  <a:pt x="672745" y="4528600"/>
                </a:cubicBezTo>
                <a:lnTo>
                  <a:pt x="4954768" y="101601"/>
                </a:lnTo>
                <a:cubicBezTo>
                  <a:pt x="5014770" y="39567"/>
                  <a:pt x="5093021" y="5839"/>
                  <a:pt x="5172859" y="694"/>
                </a:cubicBezTo>
                <a:close/>
              </a:path>
            </a:pathLst>
          </a:custGeom>
        </p:spPr>
      </p:pic>
      <p:sp>
        <p:nvSpPr>
          <p:cNvPr id="33" name="文本框 32"/>
          <p:cNvSpPr txBox="1"/>
          <p:nvPr/>
        </p:nvSpPr>
        <p:spPr>
          <a:xfrm>
            <a:off x="3428415" y="6203511"/>
            <a:ext cx="5335171" cy="3046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spc="600" dirty="0">
                <a:latin typeface="Lucida Calligraphy" panose="03010101010101010101" charset="0"/>
                <a:ea typeface="华文细黑" panose="02010600040101010101" charset="-122"/>
                <a:sym typeface="+mn-ea"/>
              </a:rPr>
              <a:t>B</a:t>
            </a:r>
            <a:r>
              <a:rPr lang="en-US" altLang="zh-CN" sz="1200" spc="600" baseline="0" dirty="0">
                <a:latin typeface="Lucida Calligraphy" panose="03010101010101010101" charset="0"/>
                <a:ea typeface="华文细黑" panose="02010600040101010101" charset="-122"/>
                <a:sym typeface="+mn-ea"/>
              </a:rPr>
              <a:t>    </a:t>
            </a:r>
            <a:r>
              <a:rPr lang="en-US" altLang="zh-CN" sz="1200" spc="600" dirty="0">
                <a:latin typeface="Lucida Calligraphy" panose="03010101010101010101" charset="0"/>
                <a:ea typeface="华文细黑" panose="02010600040101010101" charset="-122"/>
                <a:sym typeface="+mn-ea"/>
              </a:rPr>
              <a:t>U    S    I    N    E    S    </a:t>
            </a:r>
            <a:r>
              <a:rPr lang="en-US" altLang="zh-CN" sz="1200" spc="600" dirty="0" err="1">
                <a:latin typeface="Lucida Calligraphy" panose="03010101010101010101" charset="0"/>
                <a:ea typeface="华文细黑" panose="02010600040101010101" charset="-122"/>
                <a:sym typeface="+mn-ea"/>
              </a:rPr>
              <a:t>S</a:t>
            </a:r>
            <a:endParaRPr lang="en-US" altLang="zh-CN" sz="1200" spc="600" dirty="0">
              <a:latin typeface="Lucida Calligraphy" panose="03010101010101010101" charset="0"/>
              <a:ea typeface="华文细黑" panose="02010600040101010101" charset="-122"/>
              <a:sym typeface="+mn-ea"/>
            </a:endParaRPr>
          </a:p>
        </p:txBody>
      </p:sp>
      <p:pic>
        <p:nvPicPr>
          <p:cNvPr id="51" name="图片 5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53164" y="0"/>
            <a:ext cx="1842836" cy="6858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 presetClass="entr" presetSubtype="8" fill="hold" grpId="0" nodeType="afterEffect" p14:presetBounceEnd="67000">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14:bounceEnd="67000">
                                          <p:cBhvr additive="base">
                                            <p:cTn id="13" dur="2000" fill="hold"/>
                                            <p:tgtEl>
                                              <p:spTgt spid="7"/>
                                            </p:tgtEl>
                                            <p:attrNameLst>
                                              <p:attrName>ppt_x</p:attrName>
                                            </p:attrNameLst>
                                          </p:cBhvr>
                                          <p:tavLst>
                                            <p:tav tm="0">
                                              <p:val>
                                                <p:strVal val="0-#ppt_w/2"/>
                                              </p:val>
                                            </p:tav>
                                            <p:tav tm="100000">
                                              <p:val>
                                                <p:strVal val="#ppt_x"/>
                                              </p:val>
                                            </p:tav>
                                          </p:tavLst>
                                        </p:anim>
                                        <p:anim calcmode="lin" valueType="num" p14:bounceEnd="67000">
                                          <p:cBhvr additive="base">
                                            <p:cTn id="14" dur="20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3000"/>
                                </p:stCondLst>
                                <p:childTnLst>
                                  <p:par>
                                    <p:cTn id="16" presetID="2" presetClass="entr" presetSubtype="8" fill="hold" grpId="0" nodeType="afterEffect" p14:presetBounceEnd="67000">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14:bounceEnd="67000">
                                          <p:cBhvr additive="base">
                                            <p:cTn id="18" dur="2000" fill="hold"/>
                                            <p:tgtEl>
                                              <p:spTgt spid="9"/>
                                            </p:tgtEl>
                                            <p:attrNameLst>
                                              <p:attrName>ppt_x</p:attrName>
                                            </p:attrNameLst>
                                          </p:cBhvr>
                                          <p:tavLst>
                                            <p:tav tm="0">
                                              <p:val>
                                                <p:strVal val="0-#ppt_w/2"/>
                                              </p:val>
                                            </p:tav>
                                            <p:tav tm="100000">
                                              <p:val>
                                                <p:strVal val="#ppt_x"/>
                                              </p:val>
                                            </p:tav>
                                          </p:tavLst>
                                        </p:anim>
                                        <p:anim calcmode="lin" valueType="num" p14:bounceEnd="67000">
                                          <p:cBhvr additive="base">
                                            <p:cTn id="19" dur="2000" fill="hold"/>
                                            <p:tgtEl>
                                              <p:spTgt spid="9"/>
                                            </p:tgtEl>
                                            <p:attrNameLst>
                                              <p:attrName>ppt_y</p:attrName>
                                            </p:attrNameLst>
                                          </p:cBhvr>
                                          <p:tavLst>
                                            <p:tav tm="0">
                                              <p:val>
                                                <p:strVal val="#ppt_y"/>
                                              </p:val>
                                            </p:tav>
                                            <p:tav tm="100000">
                                              <p:val>
                                                <p:strVal val="#ppt_y"/>
                                              </p:val>
                                            </p:tav>
                                          </p:tavLst>
                                        </p:anim>
                                      </p:childTnLst>
                                    </p:cTn>
                                  </p:par>
                                </p:childTnLst>
                              </p:cTn>
                            </p:par>
                            <p:par>
                              <p:cTn id="20" fill="hold">
                                <p:stCondLst>
                                  <p:cond delay="5000"/>
                                </p:stCondLst>
                                <p:childTnLst>
                                  <p:par>
                                    <p:cTn id="21" presetID="14" presetClass="entr" presetSubtype="1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par>
                                    <p:cTn id="24" presetID="14" presetClass="entr" presetSubtype="1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randombar(horizontal)">
                                          <p:cBhvr>
                                            <p:cTn id="26" dur="500"/>
                                            <p:tgtEl>
                                              <p:spTgt spid="13"/>
                                            </p:tgtEl>
                                          </p:cBhvr>
                                        </p:animEffect>
                                      </p:childTnLst>
                                    </p:cTn>
                                  </p:par>
                                  <p:par>
                                    <p:cTn id="27" presetID="14" presetClass="entr" presetSubtype="1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randombar(horizontal)">
                                          <p:cBhvr>
                                            <p:cTn id="29" dur="500"/>
                                            <p:tgtEl>
                                              <p:spTgt spid="16"/>
                                            </p:tgtEl>
                                          </p:cBhvr>
                                        </p:animEffect>
                                      </p:childTnLst>
                                    </p:cTn>
                                  </p:par>
                                </p:childTnLst>
                              </p:cTn>
                            </p:par>
                            <p:par>
                              <p:cTn id="30" fill="hold">
                                <p:stCondLst>
                                  <p:cond delay="5500"/>
                                </p:stCondLst>
                                <p:childTnLst>
                                  <p:par>
                                    <p:cTn id="31" presetID="2" presetClass="entr" presetSubtype="4" fill="hold" grpId="0" nodeType="afterEffect" p14:presetBounceEnd="67000">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14:bounceEnd="67000">
                                          <p:cBhvr additive="base">
                                            <p:cTn id="33" dur="2000" fill="hold"/>
                                            <p:tgtEl>
                                              <p:spTgt spid="19"/>
                                            </p:tgtEl>
                                            <p:attrNameLst>
                                              <p:attrName>ppt_x</p:attrName>
                                            </p:attrNameLst>
                                          </p:cBhvr>
                                          <p:tavLst>
                                            <p:tav tm="0">
                                              <p:val>
                                                <p:strVal val="#ppt_x"/>
                                              </p:val>
                                            </p:tav>
                                            <p:tav tm="100000">
                                              <p:val>
                                                <p:strVal val="#ppt_x"/>
                                              </p:val>
                                            </p:tav>
                                          </p:tavLst>
                                        </p:anim>
                                        <p:anim calcmode="lin" valueType="num" p14:bounceEnd="67000">
                                          <p:cBhvr additive="base">
                                            <p:cTn id="34" dur="2000" fill="hold"/>
                                            <p:tgtEl>
                                              <p:spTgt spid="1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14:presetBounceEnd="67000">
                                      <p:stCondLst>
                                        <p:cond delay="200"/>
                                      </p:stCondLst>
                                      <p:childTnLst>
                                        <p:set>
                                          <p:cBhvr>
                                            <p:cTn id="36" dur="1" fill="hold">
                                              <p:stCondLst>
                                                <p:cond delay="0"/>
                                              </p:stCondLst>
                                            </p:cTn>
                                            <p:tgtEl>
                                              <p:spTgt spid="20"/>
                                            </p:tgtEl>
                                            <p:attrNameLst>
                                              <p:attrName>style.visibility</p:attrName>
                                            </p:attrNameLst>
                                          </p:cBhvr>
                                          <p:to>
                                            <p:strVal val="visible"/>
                                          </p:to>
                                        </p:set>
                                        <p:anim calcmode="lin" valueType="num" p14:bounceEnd="67000">
                                          <p:cBhvr additive="base">
                                            <p:cTn id="37" dur="2000" fill="hold"/>
                                            <p:tgtEl>
                                              <p:spTgt spid="20"/>
                                            </p:tgtEl>
                                            <p:attrNameLst>
                                              <p:attrName>ppt_x</p:attrName>
                                            </p:attrNameLst>
                                          </p:cBhvr>
                                          <p:tavLst>
                                            <p:tav tm="0">
                                              <p:val>
                                                <p:strVal val="#ppt_x"/>
                                              </p:val>
                                            </p:tav>
                                            <p:tav tm="100000">
                                              <p:val>
                                                <p:strVal val="#ppt_x"/>
                                              </p:val>
                                            </p:tav>
                                          </p:tavLst>
                                        </p:anim>
                                        <p:anim calcmode="lin" valueType="num" p14:bounceEnd="67000">
                                          <p:cBhvr additive="base">
                                            <p:cTn id="38" dur="2000" fill="hold"/>
                                            <p:tgtEl>
                                              <p:spTgt spid="2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14:presetBounceEnd="67000">
                                      <p:stCondLst>
                                        <p:cond delay="500"/>
                                      </p:stCondLst>
                                      <p:childTnLst>
                                        <p:set>
                                          <p:cBhvr>
                                            <p:cTn id="40" dur="1" fill="hold">
                                              <p:stCondLst>
                                                <p:cond delay="0"/>
                                              </p:stCondLst>
                                            </p:cTn>
                                            <p:tgtEl>
                                              <p:spTgt spid="21"/>
                                            </p:tgtEl>
                                            <p:attrNameLst>
                                              <p:attrName>style.visibility</p:attrName>
                                            </p:attrNameLst>
                                          </p:cBhvr>
                                          <p:to>
                                            <p:strVal val="visible"/>
                                          </p:to>
                                        </p:set>
                                        <p:anim calcmode="lin" valueType="num" p14:bounceEnd="67000">
                                          <p:cBhvr additive="base">
                                            <p:cTn id="41" dur="2000" fill="hold"/>
                                            <p:tgtEl>
                                              <p:spTgt spid="21"/>
                                            </p:tgtEl>
                                            <p:attrNameLst>
                                              <p:attrName>ppt_x</p:attrName>
                                            </p:attrNameLst>
                                          </p:cBhvr>
                                          <p:tavLst>
                                            <p:tav tm="0">
                                              <p:val>
                                                <p:strVal val="#ppt_x"/>
                                              </p:val>
                                            </p:tav>
                                            <p:tav tm="100000">
                                              <p:val>
                                                <p:strVal val="#ppt_x"/>
                                              </p:val>
                                            </p:tav>
                                          </p:tavLst>
                                        </p:anim>
                                        <p:anim calcmode="lin" valueType="num" p14:bounceEnd="67000">
                                          <p:cBhvr additive="base">
                                            <p:cTn id="42" dur="2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p:bldP spid="20" grpId="0"/>
          <p:bldP spid="21"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0-#ppt_w/2"/>
                                              </p:val>
                                            </p:tav>
                                            <p:tav tm="100000">
                                              <p:val>
                                                <p:strVal val="#ppt_x"/>
                                              </p:val>
                                            </p:tav>
                                          </p:tavLst>
                                        </p:anim>
                                        <p:anim calcmode="lin" valueType="num">
                                          <p:cBhvr additive="base">
                                            <p:cTn id="14" dur="20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3000"/>
                                </p:stCondLst>
                                <p:childTnLst>
                                  <p:par>
                                    <p:cTn id="16" presetID="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2000" fill="hold"/>
                                            <p:tgtEl>
                                              <p:spTgt spid="9"/>
                                            </p:tgtEl>
                                            <p:attrNameLst>
                                              <p:attrName>ppt_x</p:attrName>
                                            </p:attrNameLst>
                                          </p:cBhvr>
                                          <p:tavLst>
                                            <p:tav tm="0">
                                              <p:val>
                                                <p:strVal val="0-#ppt_w/2"/>
                                              </p:val>
                                            </p:tav>
                                            <p:tav tm="100000">
                                              <p:val>
                                                <p:strVal val="#ppt_x"/>
                                              </p:val>
                                            </p:tav>
                                          </p:tavLst>
                                        </p:anim>
                                        <p:anim calcmode="lin" valueType="num">
                                          <p:cBhvr additive="base">
                                            <p:cTn id="19" dur="2000" fill="hold"/>
                                            <p:tgtEl>
                                              <p:spTgt spid="9"/>
                                            </p:tgtEl>
                                            <p:attrNameLst>
                                              <p:attrName>ppt_y</p:attrName>
                                            </p:attrNameLst>
                                          </p:cBhvr>
                                          <p:tavLst>
                                            <p:tav tm="0">
                                              <p:val>
                                                <p:strVal val="#ppt_y"/>
                                              </p:val>
                                            </p:tav>
                                            <p:tav tm="100000">
                                              <p:val>
                                                <p:strVal val="#ppt_y"/>
                                              </p:val>
                                            </p:tav>
                                          </p:tavLst>
                                        </p:anim>
                                      </p:childTnLst>
                                    </p:cTn>
                                  </p:par>
                                </p:childTnLst>
                              </p:cTn>
                            </p:par>
                            <p:par>
                              <p:cTn id="20" fill="hold">
                                <p:stCondLst>
                                  <p:cond delay="5000"/>
                                </p:stCondLst>
                                <p:childTnLst>
                                  <p:par>
                                    <p:cTn id="21" presetID="14" presetClass="entr" presetSubtype="1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par>
                                    <p:cTn id="24" presetID="14" presetClass="entr" presetSubtype="1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randombar(horizontal)">
                                          <p:cBhvr>
                                            <p:cTn id="26" dur="500"/>
                                            <p:tgtEl>
                                              <p:spTgt spid="13"/>
                                            </p:tgtEl>
                                          </p:cBhvr>
                                        </p:animEffect>
                                      </p:childTnLst>
                                    </p:cTn>
                                  </p:par>
                                  <p:par>
                                    <p:cTn id="27" presetID="14" presetClass="entr" presetSubtype="1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randombar(horizontal)">
                                          <p:cBhvr>
                                            <p:cTn id="29" dur="500"/>
                                            <p:tgtEl>
                                              <p:spTgt spid="16"/>
                                            </p:tgtEl>
                                          </p:cBhvr>
                                        </p:animEffect>
                                      </p:childTnLst>
                                    </p:cTn>
                                  </p:par>
                                </p:childTnLst>
                              </p:cTn>
                            </p:par>
                            <p:par>
                              <p:cTn id="30" fill="hold">
                                <p:stCondLst>
                                  <p:cond delay="5500"/>
                                </p:stCondLst>
                                <p:childTnLst>
                                  <p:par>
                                    <p:cTn id="31" presetID="2" presetClass="entr" presetSubtype="4"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2000" fill="hold"/>
                                            <p:tgtEl>
                                              <p:spTgt spid="19"/>
                                            </p:tgtEl>
                                            <p:attrNameLst>
                                              <p:attrName>ppt_x</p:attrName>
                                            </p:attrNameLst>
                                          </p:cBhvr>
                                          <p:tavLst>
                                            <p:tav tm="0">
                                              <p:val>
                                                <p:strVal val="#ppt_x"/>
                                              </p:val>
                                            </p:tav>
                                            <p:tav tm="100000">
                                              <p:val>
                                                <p:strVal val="#ppt_x"/>
                                              </p:val>
                                            </p:tav>
                                          </p:tavLst>
                                        </p:anim>
                                        <p:anim calcmode="lin" valueType="num">
                                          <p:cBhvr additive="base">
                                            <p:cTn id="34" dur="2000" fill="hold"/>
                                            <p:tgtEl>
                                              <p:spTgt spid="1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0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2000" fill="hold"/>
                                            <p:tgtEl>
                                              <p:spTgt spid="20"/>
                                            </p:tgtEl>
                                            <p:attrNameLst>
                                              <p:attrName>ppt_x</p:attrName>
                                            </p:attrNameLst>
                                          </p:cBhvr>
                                          <p:tavLst>
                                            <p:tav tm="0">
                                              <p:val>
                                                <p:strVal val="#ppt_x"/>
                                              </p:val>
                                            </p:tav>
                                            <p:tav tm="100000">
                                              <p:val>
                                                <p:strVal val="#ppt_x"/>
                                              </p:val>
                                            </p:tav>
                                          </p:tavLst>
                                        </p:anim>
                                        <p:anim calcmode="lin" valueType="num">
                                          <p:cBhvr additive="base">
                                            <p:cTn id="38" dur="2000" fill="hold"/>
                                            <p:tgtEl>
                                              <p:spTgt spid="2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50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2000" fill="hold"/>
                                            <p:tgtEl>
                                              <p:spTgt spid="21"/>
                                            </p:tgtEl>
                                            <p:attrNameLst>
                                              <p:attrName>ppt_x</p:attrName>
                                            </p:attrNameLst>
                                          </p:cBhvr>
                                          <p:tavLst>
                                            <p:tav tm="0">
                                              <p:val>
                                                <p:strVal val="#ppt_x"/>
                                              </p:val>
                                            </p:tav>
                                            <p:tav tm="100000">
                                              <p:val>
                                                <p:strVal val="#ppt_x"/>
                                              </p:val>
                                            </p:tav>
                                          </p:tavLst>
                                        </p:anim>
                                        <p:anim calcmode="lin" valueType="num">
                                          <p:cBhvr additive="base">
                                            <p:cTn id="42" dur="2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p:bldP spid="20" grpId="0"/>
          <p:bldP spid="21" grpId="0"/>
          <p:bldP spid="7"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6"/>
          <p:cNvSpPr txBox="1"/>
          <p:nvPr/>
        </p:nvSpPr>
        <p:spPr>
          <a:xfrm>
            <a:off x="1217882" y="572507"/>
            <a:ext cx="3502036" cy="646331"/>
          </a:xfrm>
          <a:prstGeom prst="rect">
            <a:avLst/>
          </a:prstGeom>
          <a:noFill/>
        </p:spPr>
        <p:txBody>
          <a:bodyPr wrap="square" rtlCol="0">
            <a:spAutoFit/>
          </a:bodyPr>
          <a:lstStyle/>
          <a:p>
            <a:r>
              <a:rPr lang="zh-CN" altLang="en-US" sz="3600" b="1" dirty="0">
                <a:gradFill>
                  <a:gsLst>
                    <a:gs pos="0">
                      <a:srgbClr val="B8B5F7"/>
                    </a:gs>
                    <a:gs pos="100000">
                      <a:srgbClr val="00B0FF">
                        <a:alpha val="70000"/>
                      </a:srgbClr>
                    </a:gs>
                  </a:gsLst>
                  <a:lin ang="2700000" scaled="1"/>
                </a:gradFill>
                <a:effectLst>
                  <a:outerShdw blurRad="254000" dist="38100" dir="8100000" algn="tr" rotWithShape="0">
                    <a:srgbClr val="C1C0F8">
                      <a:alpha val="40000"/>
                    </a:srgbClr>
                  </a:outerShdw>
                </a:effectLst>
                <a:latin typeface="微软雅黑" panose="020B0503020204020204" pitchFamily="34" charset="-122"/>
                <a:ea typeface="微软雅黑" panose="020B0503020204020204" pitchFamily="34" charset="-122"/>
              </a:rPr>
              <a:t>重点项目</a:t>
            </a:r>
          </a:p>
        </p:txBody>
      </p:sp>
      <p:pic>
        <p:nvPicPr>
          <p:cNvPr id="8" name="图片占位符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469" y="525694"/>
            <a:ext cx="708413" cy="689655"/>
          </a:xfrm>
          <a:custGeom>
            <a:avLst/>
            <a:gdLst>
              <a:gd name="connsiteX0" fmla="*/ 5932623 w 6477824"/>
              <a:gd name="connsiteY0" fmla="*/ 3607719 h 6138697"/>
              <a:gd name="connsiteX1" fmla="*/ 6012372 w 6477824"/>
              <a:gd name="connsiteY1" fmla="*/ 3612113 h 6138697"/>
              <a:gd name="connsiteX2" fmla="*/ 6185932 w 6477824"/>
              <a:gd name="connsiteY2" fmla="*/ 3700778 h 6138697"/>
              <a:gd name="connsiteX3" fmla="*/ 6193779 w 6477824"/>
              <a:gd name="connsiteY3" fmla="*/ 4172177 h 6138697"/>
              <a:gd name="connsiteX4" fmla="*/ 4873800 w 6477824"/>
              <a:gd name="connsiteY4" fmla="*/ 5536846 h 6138697"/>
              <a:gd name="connsiteX5" fmla="*/ 4402401 w 6477824"/>
              <a:gd name="connsiteY5" fmla="*/ 5544693 h 6138697"/>
              <a:gd name="connsiteX6" fmla="*/ 4394553 w 6477824"/>
              <a:gd name="connsiteY6" fmla="*/ 5073294 h 6138697"/>
              <a:gd name="connsiteX7" fmla="*/ 5714533 w 6477824"/>
              <a:gd name="connsiteY7" fmla="*/ 3708625 h 6138697"/>
              <a:gd name="connsiteX8" fmla="*/ 5932623 w 6477824"/>
              <a:gd name="connsiteY8" fmla="*/ 3607719 h 6138697"/>
              <a:gd name="connsiteX9" fmla="*/ 6044597 w 6477824"/>
              <a:gd name="connsiteY9" fmla="*/ 2394725 h 6138697"/>
              <a:gd name="connsiteX10" fmla="*/ 6124347 w 6477824"/>
              <a:gd name="connsiteY10" fmla="*/ 2399119 h 6138697"/>
              <a:gd name="connsiteX11" fmla="*/ 6297906 w 6477824"/>
              <a:gd name="connsiteY11" fmla="*/ 2487783 h 6138697"/>
              <a:gd name="connsiteX12" fmla="*/ 6305753 w 6477824"/>
              <a:gd name="connsiteY12" fmla="*/ 2959182 h 6138697"/>
              <a:gd name="connsiteX13" fmla="*/ 3328634 w 6477824"/>
              <a:gd name="connsiteY13" fmla="*/ 6037097 h 6138697"/>
              <a:gd name="connsiteX14" fmla="*/ 2857235 w 6477824"/>
              <a:gd name="connsiteY14" fmla="*/ 6044945 h 6138697"/>
              <a:gd name="connsiteX15" fmla="*/ 2849389 w 6477824"/>
              <a:gd name="connsiteY15" fmla="*/ 5573545 h 6138697"/>
              <a:gd name="connsiteX16" fmla="*/ 5826508 w 6477824"/>
              <a:gd name="connsiteY16" fmla="*/ 2495631 h 6138697"/>
              <a:gd name="connsiteX17" fmla="*/ 6044597 w 6477824"/>
              <a:gd name="connsiteY17" fmla="*/ 2394725 h 6138697"/>
              <a:gd name="connsiteX18" fmla="*/ 4383852 w 6477824"/>
              <a:gd name="connsiteY18" fmla="*/ 1911046 h 6138697"/>
              <a:gd name="connsiteX19" fmla="*/ 4463601 w 6477824"/>
              <a:gd name="connsiteY19" fmla="*/ 1915440 h 6138697"/>
              <a:gd name="connsiteX20" fmla="*/ 4637161 w 6477824"/>
              <a:gd name="connsiteY20" fmla="*/ 2004106 h 6138697"/>
              <a:gd name="connsiteX21" fmla="*/ 4645008 w 6477824"/>
              <a:gd name="connsiteY21" fmla="*/ 2475503 h 6138697"/>
              <a:gd name="connsiteX22" fmla="*/ 1631011 w 6477824"/>
              <a:gd name="connsiteY22" fmla="*/ 5591545 h 6138697"/>
              <a:gd name="connsiteX23" fmla="*/ 1159613 w 6477824"/>
              <a:gd name="connsiteY23" fmla="*/ 5599392 h 6138697"/>
              <a:gd name="connsiteX24" fmla="*/ 1151765 w 6477824"/>
              <a:gd name="connsiteY24" fmla="*/ 5127994 h 6138697"/>
              <a:gd name="connsiteX25" fmla="*/ 4165763 w 6477824"/>
              <a:gd name="connsiteY25" fmla="*/ 2011953 h 6138697"/>
              <a:gd name="connsiteX26" fmla="*/ 4383852 w 6477824"/>
              <a:gd name="connsiteY26" fmla="*/ 1911046 h 6138697"/>
              <a:gd name="connsiteX27" fmla="*/ 6122918 w 6477824"/>
              <a:gd name="connsiteY27" fmla="*/ 1219120 h 6138697"/>
              <a:gd name="connsiteX28" fmla="*/ 6202668 w 6477824"/>
              <a:gd name="connsiteY28" fmla="*/ 1223516 h 6138697"/>
              <a:gd name="connsiteX29" fmla="*/ 6376226 w 6477824"/>
              <a:gd name="connsiteY29" fmla="*/ 1312179 h 6138697"/>
              <a:gd name="connsiteX30" fmla="*/ 6384072 w 6477824"/>
              <a:gd name="connsiteY30" fmla="*/ 1783575 h 6138697"/>
              <a:gd name="connsiteX31" fmla="*/ 2905912 w 6477824"/>
              <a:gd name="connsiteY31" fmla="*/ 5379497 h 6138697"/>
              <a:gd name="connsiteX32" fmla="*/ 2434514 w 6477824"/>
              <a:gd name="connsiteY32" fmla="*/ 5387345 h 6138697"/>
              <a:gd name="connsiteX33" fmla="*/ 2426667 w 6477824"/>
              <a:gd name="connsiteY33" fmla="*/ 4915946 h 6138697"/>
              <a:gd name="connsiteX34" fmla="*/ 5904827 w 6477824"/>
              <a:gd name="connsiteY34" fmla="*/ 1320025 h 6138697"/>
              <a:gd name="connsiteX35" fmla="*/ 6122918 w 6477824"/>
              <a:gd name="connsiteY35" fmla="*/ 1219120 h 6138697"/>
              <a:gd name="connsiteX36" fmla="*/ 2630391 w 6477824"/>
              <a:gd name="connsiteY36" fmla="*/ 437382 h 6138697"/>
              <a:gd name="connsiteX37" fmla="*/ 2710140 w 6477824"/>
              <a:gd name="connsiteY37" fmla="*/ 441778 h 6138697"/>
              <a:gd name="connsiteX38" fmla="*/ 2883699 w 6477824"/>
              <a:gd name="connsiteY38" fmla="*/ 530441 h 6138697"/>
              <a:gd name="connsiteX39" fmla="*/ 2891546 w 6477824"/>
              <a:gd name="connsiteY39" fmla="*/ 1001840 h 6138697"/>
              <a:gd name="connsiteX40" fmla="*/ 572999 w 6477824"/>
              <a:gd name="connsiteY40" fmla="*/ 3398885 h 6138697"/>
              <a:gd name="connsiteX41" fmla="*/ 101600 w 6477824"/>
              <a:gd name="connsiteY41" fmla="*/ 3406733 h 6138697"/>
              <a:gd name="connsiteX42" fmla="*/ 93753 w 6477824"/>
              <a:gd name="connsiteY42" fmla="*/ 2935335 h 6138697"/>
              <a:gd name="connsiteX43" fmla="*/ 2412301 w 6477824"/>
              <a:gd name="connsiteY43" fmla="*/ 538287 h 6138697"/>
              <a:gd name="connsiteX44" fmla="*/ 2630391 w 6477824"/>
              <a:gd name="connsiteY44" fmla="*/ 437382 h 6138697"/>
              <a:gd name="connsiteX45" fmla="*/ 3711683 w 6477824"/>
              <a:gd name="connsiteY45" fmla="*/ 414113 h 6138697"/>
              <a:gd name="connsiteX46" fmla="*/ 3791432 w 6477824"/>
              <a:gd name="connsiteY46" fmla="*/ 418507 h 6138697"/>
              <a:gd name="connsiteX47" fmla="*/ 3964992 w 6477824"/>
              <a:gd name="connsiteY47" fmla="*/ 507172 h 6138697"/>
              <a:gd name="connsiteX48" fmla="*/ 3972839 w 6477824"/>
              <a:gd name="connsiteY48" fmla="*/ 978571 h 6138697"/>
              <a:gd name="connsiteX49" fmla="*/ 995720 w 6477824"/>
              <a:gd name="connsiteY49" fmla="*/ 4056485 h 6138697"/>
              <a:gd name="connsiteX50" fmla="*/ 524322 w 6477824"/>
              <a:gd name="connsiteY50" fmla="*/ 4064333 h 6138697"/>
              <a:gd name="connsiteX51" fmla="*/ 516475 w 6477824"/>
              <a:gd name="connsiteY51" fmla="*/ 3592934 h 6138697"/>
              <a:gd name="connsiteX52" fmla="*/ 3493594 w 6477824"/>
              <a:gd name="connsiteY52" fmla="*/ 515018 h 6138697"/>
              <a:gd name="connsiteX53" fmla="*/ 3711683 w 6477824"/>
              <a:gd name="connsiteY53" fmla="*/ 414113 h 6138697"/>
              <a:gd name="connsiteX54" fmla="*/ 5172859 w 6477824"/>
              <a:gd name="connsiteY54" fmla="*/ 694 h 6138697"/>
              <a:gd name="connsiteX55" fmla="*/ 5252608 w 6477824"/>
              <a:gd name="connsiteY55" fmla="*/ 5089 h 6138697"/>
              <a:gd name="connsiteX56" fmla="*/ 5426166 w 6477824"/>
              <a:gd name="connsiteY56" fmla="*/ 93754 h 6138697"/>
              <a:gd name="connsiteX57" fmla="*/ 5434014 w 6477824"/>
              <a:gd name="connsiteY57" fmla="*/ 565153 h 6138697"/>
              <a:gd name="connsiteX58" fmla="*/ 1151991 w 6477824"/>
              <a:gd name="connsiteY58" fmla="*/ 4992151 h 6138697"/>
              <a:gd name="connsiteX59" fmla="*/ 680593 w 6477824"/>
              <a:gd name="connsiteY59" fmla="*/ 4999999 h 6138697"/>
              <a:gd name="connsiteX60" fmla="*/ 672745 w 6477824"/>
              <a:gd name="connsiteY60" fmla="*/ 4528600 h 6138697"/>
              <a:gd name="connsiteX61" fmla="*/ 4954768 w 6477824"/>
              <a:gd name="connsiteY61" fmla="*/ 101601 h 6138697"/>
              <a:gd name="connsiteX62" fmla="*/ 5172859 w 6477824"/>
              <a:gd name="connsiteY62" fmla="*/ 694 h 613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477824" h="6138697">
                <a:moveTo>
                  <a:pt x="5932623" y="3607719"/>
                </a:moveTo>
                <a:cubicBezTo>
                  <a:pt x="5959235" y="3606004"/>
                  <a:pt x="5986024" y="3607466"/>
                  <a:pt x="6012372" y="3612113"/>
                </a:cubicBezTo>
                <a:cubicBezTo>
                  <a:pt x="6075607" y="3623268"/>
                  <a:pt x="6136303" y="3652776"/>
                  <a:pt x="6185932" y="3700778"/>
                </a:cubicBezTo>
                <a:cubicBezTo>
                  <a:pt x="6318271" y="3828785"/>
                  <a:pt x="6321784" y="4039836"/>
                  <a:pt x="6193779" y="4172177"/>
                </a:cubicBezTo>
                <a:lnTo>
                  <a:pt x="4873800" y="5536846"/>
                </a:lnTo>
                <a:cubicBezTo>
                  <a:pt x="4745794" y="5669186"/>
                  <a:pt x="4534741" y="5672699"/>
                  <a:pt x="4402401" y="5544693"/>
                </a:cubicBezTo>
                <a:cubicBezTo>
                  <a:pt x="4270061" y="5416686"/>
                  <a:pt x="4266548" y="5205635"/>
                  <a:pt x="4394553" y="5073294"/>
                </a:cubicBezTo>
                <a:lnTo>
                  <a:pt x="5714533" y="3708625"/>
                </a:lnTo>
                <a:cubicBezTo>
                  <a:pt x="5774535" y="3646590"/>
                  <a:pt x="5852786" y="3612863"/>
                  <a:pt x="5932623" y="3607719"/>
                </a:cubicBezTo>
                <a:close/>
                <a:moveTo>
                  <a:pt x="6044597" y="2394725"/>
                </a:moveTo>
                <a:cubicBezTo>
                  <a:pt x="6071210" y="2393010"/>
                  <a:pt x="6097999" y="2394472"/>
                  <a:pt x="6124347" y="2399119"/>
                </a:cubicBezTo>
                <a:cubicBezTo>
                  <a:pt x="6187581" y="2410275"/>
                  <a:pt x="6248277" y="2439781"/>
                  <a:pt x="6297906" y="2487783"/>
                </a:cubicBezTo>
                <a:cubicBezTo>
                  <a:pt x="6430246" y="2615790"/>
                  <a:pt x="6433758" y="2826841"/>
                  <a:pt x="6305753" y="2959182"/>
                </a:cubicBezTo>
                <a:lnTo>
                  <a:pt x="3328634" y="6037097"/>
                </a:lnTo>
                <a:cubicBezTo>
                  <a:pt x="3200628" y="6169437"/>
                  <a:pt x="2989577" y="6172951"/>
                  <a:pt x="2857235" y="6044945"/>
                </a:cubicBezTo>
                <a:cubicBezTo>
                  <a:pt x="2724896" y="5916938"/>
                  <a:pt x="2721383" y="5705886"/>
                  <a:pt x="2849389" y="5573545"/>
                </a:cubicBezTo>
                <a:lnTo>
                  <a:pt x="5826508" y="2495631"/>
                </a:lnTo>
                <a:cubicBezTo>
                  <a:pt x="5886509" y="2433596"/>
                  <a:pt x="5964760" y="2399869"/>
                  <a:pt x="6044597" y="2394725"/>
                </a:cubicBezTo>
                <a:close/>
                <a:moveTo>
                  <a:pt x="4383852" y="1911046"/>
                </a:moveTo>
                <a:cubicBezTo>
                  <a:pt x="4410464" y="1909332"/>
                  <a:pt x="4437253" y="1910793"/>
                  <a:pt x="4463601" y="1915440"/>
                </a:cubicBezTo>
                <a:cubicBezTo>
                  <a:pt x="4526835" y="1926595"/>
                  <a:pt x="4587532" y="1956102"/>
                  <a:pt x="4637161" y="2004106"/>
                </a:cubicBezTo>
                <a:cubicBezTo>
                  <a:pt x="4769501" y="2132111"/>
                  <a:pt x="4773013" y="2343163"/>
                  <a:pt x="4645008" y="2475503"/>
                </a:cubicBezTo>
                <a:lnTo>
                  <a:pt x="1631011" y="5591545"/>
                </a:lnTo>
                <a:cubicBezTo>
                  <a:pt x="1503004" y="5723885"/>
                  <a:pt x="1291952" y="5727398"/>
                  <a:pt x="1159613" y="5599392"/>
                </a:cubicBezTo>
                <a:cubicBezTo>
                  <a:pt x="1027273" y="5471386"/>
                  <a:pt x="1023759" y="5260334"/>
                  <a:pt x="1151765" y="5127994"/>
                </a:cubicBezTo>
                <a:lnTo>
                  <a:pt x="4165763" y="2011953"/>
                </a:lnTo>
                <a:cubicBezTo>
                  <a:pt x="4225765" y="1949918"/>
                  <a:pt x="4304015" y="1916191"/>
                  <a:pt x="4383852" y="1911046"/>
                </a:cubicBezTo>
                <a:close/>
                <a:moveTo>
                  <a:pt x="6122918" y="1219120"/>
                </a:moveTo>
                <a:cubicBezTo>
                  <a:pt x="6149531" y="1217406"/>
                  <a:pt x="6176319" y="1218868"/>
                  <a:pt x="6202668" y="1223516"/>
                </a:cubicBezTo>
                <a:cubicBezTo>
                  <a:pt x="6265901" y="1234669"/>
                  <a:pt x="6326597" y="1264176"/>
                  <a:pt x="6376226" y="1312179"/>
                </a:cubicBezTo>
                <a:cubicBezTo>
                  <a:pt x="6508565" y="1440185"/>
                  <a:pt x="6512078" y="1651236"/>
                  <a:pt x="6384072" y="1783575"/>
                </a:cubicBezTo>
                <a:lnTo>
                  <a:pt x="2905912" y="5379497"/>
                </a:lnTo>
                <a:cubicBezTo>
                  <a:pt x="2777906" y="5511837"/>
                  <a:pt x="2566854" y="5515350"/>
                  <a:pt x="2434514" y="5387345"/>
                </a:cubicBezTo>
                <a:cubicBezTo>
                  <a:pt x="2302174" y="5259339"/>
                  <a:pt x="2298660" y="5048287"/>
                  <a:pt x="2426667" y="4915946"/>
                </a:cubicBezTo>
                <a:lnTo>
                  <a:pt x="5904827" y="1320025"/>
                </a:lnTo>
                <a:cubicBezTo>
                  <a:pt x="5964831" y="1257990"/>
                  <a:pt x="6043080" y="1224263"/>
                  <a:pt x="6122918" y="1219120"/>
                </a:cubicBezTo>
                <a:close/>
                <a:moveTo>
                  <a:pt x="2630391" y="437382"/>
                </a:moveTo>
                <a:cubicBezTo>
                  <a:pt x="2657004" y="435667"/>
                  <a:pt x="2683792" y="437129"/>
                  <a:pt x="2710140" y="441778"/>
                </a:cubicBezTo>
                <a:cubicBezTo>
                  <a:pt x="2773374" y="452932"/>
                  <a:pt x="2834071" y="482439"/>
                  <a:pt x="2883699" y="530441"/>
                </a:cubicBezTo>
                <a:cubicBezTo>
                  <a:pt x="3016038" y="658447"/>
                  <a:pt x="3019551" y="869501"/>
                  <a:pt x="2891546" y="1001840"/>
                </a:cubicBezTo>
                <a:lnTo>
                  <a:pt x="572999" y="3398885"/>
                </a:lnTo>
                <a:cubicBezTo>
                  <a:pt x="444992" y="3531226"/>
                  <a:pt x="233940" y="3534739"/>
                  <a:pt x="101600" y="3406733"/>
                </a:cubicBezTo>
                <a:cubicBezTo>
                  <a:pt x="-30740" y="3278727"/>
                  <a:pt x="-34253" y="3067675"/>
                  <a:pt x="93753" y="2935335"/>
                </a:cubicBezTo>
                <a:lnTo>
                  <a:pt x="2412301" y="538287"/>
                </a:lnTo>
                <a:cubicBezTo>
                  <a:pt x="2472303" y="476254"/>
                  <a:pt x="2550554" y="442525"/>
                  <a:pt x="2630391" y="437382"/>
                </a:cubicBezTo>
                <a:close/>
                <a:moveTo>
                  <a:pt x="3711683" y="414113"/>
                </a:moveTo>
                <a:cubicBezTo>
                  <a:pt x="3738295" y="412399"/>
                  <a:pt x="3765084" y="413859"/>
                  <a:pt x="3791432" y="418507"/>
                </a:cubicBezTo>
                <a:cubicBezTo>
                  <a:pt x="3854667" y="429662"/>
                  <a:pt x="3915363" y="459171"/>
                  <a:pt x="3964992" y="507172"/>
                </a:cubicBezTo>
                <a:cubicBezTo>
                  <a:pt x="4097331" y="635177"/>
                  <a:pt x="4100845" y="846230"/>
                  <a:pt x="3972839" y="978571"/>
                </a:cubicBezTo>
                <a:lnTo>
                  <a:pt x="995720" y="4056485"/>
                </a:lnTo>
                <a:cubicBezTo>
                  <a:pt x="867714" y="4188825"/>
                  <a:pt x="656662" y="4192338"/>
                  <a:pt x="524322" y="4064333"/>
                </a:cubicBezTo>
                <a:cubicBezTo>
                  <a:pt x="391982" y="3936326"/>
                  <a:pt x="388469" y="3725274"/>
                  <a:pt x="516475" y="3592934"/>
                </a:cubicBezTo>
                <a:lnTo>
                  <a:pt x="3493594" y="515018"/>
                </a:lnTo>
                <a:cubicBezTo>
                  <a:pt x="3553596" y="452985"/>
                  <a:pt x="3631846" y="419258"/>
                  <a:pt x="3711683" y="414113"/>
                </a:cubicBezTo>
                <a:close/>
                <a:moveTo>
                  <a:pt x="5172859" y="694"/>
                </a:moveTo>
                <a:cubicBezTo>
                  <a:pt x="5199471" y="-1020"/>
                  <a:pt x="5226260" y="442"/>
                  <a:pt x="5252608" y="5089"/>
                </a:cubicBezTo>
                <a:cubicBezTo>
                  <a:pt x="5315842" y="16244"/>
                  <a:pt x="5376539" y="45750"/>
                  <a:pt x="5426166" y="93754"/>
                </a:cubicBezTo>
                <a:cubicBezTo>
                  <a:pt x="5558506" y="221760"/>
                  <a:pt x="5562019" y="432812"/>
                  <a:pt x="5434014" y="565153"/>
                </a:cubicBezTo>
                <a:lnTo>
                  <a:pt x="1151991" y="4992151"/>
                </a:lnTo>
                <a:cubicBezTo>
                  <a:pt x="1023985" y="5124491"/>
                  <a:pt x="812933" y="5128005"/>
                  <a:pt x="680593" y="4999999"/>
                </a:cubicBezTo>
                <a:cubicBezTo>
                  <a:pt x="548253" y="4871992"/>
                  <a:pt x="544740" y="4660940"/>
                  <a:pt x="672745" y="4528600"/>
                </a:cubicBezTo>
                <a:lnTo>
                  <a:pt x="4954768" y="101601"/>
                </a:lnTo>
                <a:cubicBezTo>
                  <a:pt x="5014770" y="39567"/>
                  <a:pt x="5093021" y="5839"/>
                  <a:pt x="5172859" y="694"/>
                </a:cubicBezTo>
                <a:close/>
              </a:path>
            </a:pathLst>
          </a:custGeom>
        </p:spPr>
      </p:pic>
      <p:sp>
        <p:nvSpPr>
          <p:cNvPr id="33" name="文本框 32"/>
          <p:cNvSpPr txBox="1"/>
          <p:nvPr/>
        </p:nvSpPr>
        <p:spPr>
          <a:xfrm>
            <a:off x="3428415" y="6203511"/>
            <a:ext cx="5335171" cy="3046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spc="600" dirty="0">
                <a:latin typeface="Lucida Calligraphy" panose="03010101010101010101" charset="0"/>
                <a:ea typeface="华文细黑" panose="02010600040101010101" charset="-122"/>
                <a:sym typeface="+mn-ea"/>
              </a:rPr>
              <a:t>B</a:t>
            </a:r>
            <a:r>
              <a:rPr lang="en-US" altLang="zh-CN" sz="1200" spc="600" baseline="0" dirty="0">
                <a:latin typeface="Lucida Calligraphy" panose="03010101010101010101" charset="0"/>
                <a:ea typeface="华文细黑" panose="02010600040101010101" charset="-122"/>
                <a:sym typeface="+mn-ea"/>
              </a:rPr>
              <a:t>    </a:t>
            </a:r>
            <a:r>
              <a:rPr lang="en-US" altLang="zh-CN" sz="1200" spc="600" dirty="0">
                <a:latin typeface="Lucida Calligraphy" panose="03010101010101010101" charset="0"/>
                <a:ea typeface="华文细黑" panose="02010600040101010101" charset="-122"/>
                <a:sym typeface="+mn-ea"/>
              </a:rPr>
              <a:t>U    S    I    N    E    S    </a:t>
            </a:r>
            <a:r>
              <a:rPr lang="en-US" altLang="zh-CN" sz="1200" spc="600" dirty="0" err="1">
                <a:latin typeface="Lucida Calligraphy" panose="03010101010101010101" charset="0"/>
                <a:ea typeface="华文细黑" panose="02010600040101010101" charset="-122"/>
                <a:sym typeface="+mn-ea"/>
              </a:rPr>
              <a:t>S</a:t>
            </a:r>
            <a:endParaRPr lang="en-US" altLang="zh-CN" sz="1200" spc="600" dirty="0">
              <a:latin typeface="Lucida Calligraphy" panose="03010101010101010101" charset="0"/>
              <a:ea typeface="华文细黑" panose="02010600040101010101" charset="-122"/>
              <a:sym typeface="+mn-ea"/>
            </a:endParaRPr>
          </a:p>
        </p:txBody>
      </p:sp>
      <p:sp>
        <p:nvSpPr>
          <p:cNvPr id="22" name="Rectangle 6"/>
          <p:cNvSpPr>
            <a:spLocks noChangeArrowheads="1"/>
          </p:cNvSpPr>
          <p:nvPr/>
        </p:nvSpPr>
        <p:spPr bwMode="auto">
          <a:xfrm>
            <a:off x="1152525" y="1589471"/>
            <a:ext cx="4941888" cy="2006600"/>
          </a:xfrm>
          <a:prstGeom prst="rect">
            <a:avLst/>
          </a:prstGeom>
          <a:blipFill dpi="0" rotWithShape="1">
            <a:blip r:embed="rId4" cstate="print"/>
            <a:srcRect/>
            <a:stretch>
              <a:fillRect/>
            </a:stretch>
          </a:blipFill>
          <a:ln>
            <a:noFill/>
          </a:ln>
        </p:spPr>
        <p:txBody>
          <a:bodyPr vert="horz" wrap="square" lIns="91440" tIns="45720" rIns="91440" bIns="45720" numCol="1" anchor="t" anchorCtr="0" compatLnSpc="1"/>
          <a:lstStyle/>
          <a:p>
            <a:endParaRPr lang="zh-CN" altLang="en-US"/>
          </a:p>
        </p:txBody>
      </p:sp>
      <p:sp>
        <p:nvSpPr>
          <p:cNvPr id="23" name="Rectangle 7"/>
          <p:cNvSpPr>
            <a:spLocks noChangeArrowheads="1"/>
          </p:cNvSpPr>
          <p:nvPr/>
        </p:nvSpPr>
        <p:spPr bwMode="auto">
          <a:xfrm>
            <a:off x="6094413" y="1589471"/>
            <a:ext cx="4941888" cy="2006600"/>
          </a:xfrm>
          <a:prstGeom prst="rect">
            <a:avLst/>
          </a:prstGeom>
          <a:blipFill dpi="0" rotWithShape="1">
            <a:blip r:embed="rId5" cstate="print"/>
            <a:srcRect/>
            <a:stretch>
              <a:fillRect/>
            </a:stretch>
          </a:blipFill>
          <a:ln>
            <a:noFill/>
          </a:ln>
        </p:spPr>
        <p:txBody>
          <a:bodyPr vert="horz" wrap="square" lIns="91440" tIns="45720" rIns="91440" bIns="45720" numCol="1" anchor="t" anchorCtr="0" compatLnSpc="1"/>
          <a:lstStyle/>
          <a:p>
            <a:endParaRPr lang="zh-CN" altLang="en-US"/>
          </a:p>
        </p:txBody>
      </p:sp>
      <p:sp>
        <p:nvSpPr>
          <p:cNvPr id="24" name="Rectangle 8"/>
          <p:cNvSpPr>
            <a:spLocks noChangeArrowheads="1"/>
          </p:cNvSpPr>
          <p:nvPr/>
        </p:nvSpPr>
        <p:spPr bwMode="auto">
          <a:xfrm>
            <a:off x="5108575" y="1589471"/>
            <a:ext cx="2006600" cy="20066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在此输入主标题概述文字在此输入主标题概述文字</a:t>
            </a:r>
          </a:p>
        </p:txBody>
      </p:sp>
      <p:sp>
        <p:nvSpPr>
          <p:cNvPr id="25" name="Oval 9"/>
          <p:cNvSpPr>
            <a:spLocks noChangeArrowheads="1"/>
          </p:cNvSpPr>
          <p:nvPr/>
        </p:nvSpPr>
        <p:spPr bwMode="auto">
          <a:xfrm>
            <a:off x="1219200" y="3998403"/>
            <a:ext cx="723900" cy="723900"/>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26" name="Oval 10"/>
          <p:cNvSpPr>
            <a:spLocks noChangeArrowheads="1"/>
          </p:cNvSpPr>
          <p:nvPr/>
        </p:nvSpPr>
        <p:spPr bwMode="auto">
          <a:xfrm>
            <a:off x="6218238" y="3998403"/>
            <a:ext cx="719138" cy="723900"/>
          </a:xfrm>
          <a:prstGeom prst="ellipse">
            <a:avLst/>
          </a:prstGeom>
          <a:blipFill dpi="0" rotWithShape="1">
            <a:blip r:embed="rId8" cstate="print">
              <a:extLst>
                <a:ext uri="{28A0092B-C50C-407E-A947-70E740481C1C}">
                  <a14:useLocalDpi xmlns:a14="http://schemas.microsoft.com/office/drawing/2010/main" val="0"/>
                </a:ext>
              </a:extLst>
            </a:blip>
            <a:srcRect/>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27" name="Oval 11"/>
          <p:cNvSpPr>
            <a:spLocks noChangeArrowheads="1"/>
          </p:cNvSpPr>
          <p:nvPr/>
        </p:nvSpPr>
        <p:spPr bwMode="auto">
          <a:xfrm>
            <a:off x="1219200" y="5168391"/>
            <a:ext cx="723900" cy="723900"/>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28" name="Oval 12"/>
          <p:cNvSpPr>
            <a:spLocks noChangeArrowheads="1"/>
          </p:cNvSpPr>
          <p:nvPr/>
        </p:nvSpPr>
        <p:spPr bwMode="auto">
          <a:xfrm>
            <a:off x="6218238" y="5168391"/>
            <a:ext cx="719138" cy="723900"/>
          </a:xfrm>
          <a:prstGeom prst="ellipse">
            <a:avLst/>
          </a:prstGeom>
          <a:blipFill dpi="0" rotWithShape="1">
            <a:blip r:embed="rId8" cstate="print">
              <a:extLst>
                <a:ext uri="{28A0092B-C50C-407E-A947-70E740481C1C}">
                  <a14:useLocalDpi xmlns:a14="http://schemas.microsoft.com/office/drawing/2010/main" val="0"/>
                </a:ext>
              </a:extLst>
            </a:blip>
            <a:srcRect/>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29" name="TextBox 39"/>
          <p:cNvSpPr txBox="1"/>
          <p:nvPr/>
        </p:nvSpPr>
        <p:spPr>
          <a:xfrm>
            <a:off x="2063692" y="3998403"/>
            <a:ext cx="1261884" cy="285078"/>
          </a:xfrm>
          <a:prstGeom prst="rect">
            <a:avLst/>
          </a:prstGeom>
          <a:noFill/>
        </p:spPr>
        <p:txBody>
          <a:bodyPr wrap="none" tIns="0" bIns="0" rtlCol="0" anchor="t">
            <a:spAutoFit/>
          </a:bodyPr>
          <a:lstStyle/>
          <a:p>
            <a:pPr>
              <a:lnSpc>
                <a:spcPct val="15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填写段落标题</a:t>
            </a:r>
          </a:p>
        </p:txBody>
      </p:sp>
      <p:sp>
        <p:nvSpPr>
          <p:cNvPr id="30" name="TextBox 40"/>
          <p:cNvSpPr txBox="1"/>
          <p:nvPr/>
        </p:nvSpPr>
        <p:spPr>
          <a:xfrm>
            <a:off x="2063692" y="4293834"/>
            <a:ext cx="3743482" cy="472950"/>
          </a:xfrm>
          <a:prstGeom prst="rect">
            <a:avLst/>
          </a:prstGeom>
          <a:noFill/>
        </p:spPr>
        <p:txBody>
          <a:bodyPr wrap="square" rtlCol="0">
            <a:spAutoFit/>
          </a:bodyPr>
          <a:lstStyle/>
          <a:p>
            <a:pPr>
              <a:lnSpc>
                <a:spcPct val="130000"/>
              </a:lnSpc>
            </a:pPr>
            <a:r>
              <a:rPr lang="da-DK" altLang="zh-CN" sz="1000" dirty="0">
                <a:solidFill>
                  <a:schemeClr val="bg1">
                    <a:lumMod val="50000"/>
                  </a:schemeClr>
                </a:solidFill>
                <a:latin typeface="微软雅黑" panose="020B0503020204020204" pitchFamily="34" charset="-122"/>
                <a:ea typeface="微软雅黑" panose="020B0503020204020204" pitchFamily="34" charset="-122"/>
              </a:rPr>
              <a:t>Lorem ipsum dolor sit amet, contur adipiscing elit. Nulla volutpat dui at fermentum.</a:t>
            </a:r>
          </a:p>
        </p:txBody>
      </p:sp>
      <p:sp>
        <p:nvSpPr>
          <p:cNvPr id="31" name="TextBox 41"/>
          <p:cNvSpPr txBox="1"/>
          <p:nvPr/>
        </p:nvSpPr>
        <p:spPr>
          <a:xfrm>
            <a:off x="2063692" y="5161406"/>
            <a:ext cx="1261884" cy="285078"/>
          </a:xfrm>
          <a:prstGeom prst="rect">
            <a:avLst/>
          </a:prstGeom>
          <a:noFill/>
        </p:spPr>
        <p:txBody>
          <a:bodyPr wrap="none" tIns="0" bIns="0" rtlCol="0" anchor="t">
            <a:spAutoFit/>
          </a:bodyPr>
          <a:lstStyle/>
          <a:p>
            <a:pPr>
              <a:lnSpc>
                <a:spcPct val="150000"/>
              </a:lnSpc>
            </a:pPr>
            <a:r>
              <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填写段落标题</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32" name="TextBox 42"/>
          <p:cNvSpPr txBox="1"/>
          <p:nvPr/>
        </p:nvSpPr>
        <p:spPr>
          <a:xfrm>
            <a:off x="2063692" y="5456837"/>
            <a:ext cx="3743482" cy="472950"/>
          </a:xfrm>
          <a:prstGeom prst="rect">
            <a:avLst/>
          </a:prstGeom>
          <a:noFill/>
        </p:spPr>
        <p:txBody>
          <a:bodyPr wrap="square" rtlCol="0">
            <a:spAutoFit/>
          </a:bodyPr>
          <a:lstStyle/>
          <a:p>
            <a:pPr>
              <a:lnSpc>
                <a:spcPct val="130000"/>
              </a:lnSpc>
            </a:pPr>
            <a:r>
              <a:rPr lang="da-DK" altLang="zh-CN" sz="1000" dirty="0">
                <a:solidFill>
                  <a:schemeClr val="bg1">
                    <a:lumMod val="50000"/>
                  </a:schemeClr>
                </a:solidFill>
                <a:latin typeface="微软雅黑" panose="020B0503020204020204" pitchFamily="34" charset="-122"/>
                <a:ea typeface="微软雅黑" panose="020B0503020204020204" pitchFamily="34" charset="-122"/>
              </a:rPr>
              <a:t>Lorem ipsum dolor sit amet, contur adipiscing elit. Nulla volutpat dui at fermentum.</a:t>
            </a:r>
          </a:p>
        </p:txBody>
      </p:sp>
      <p:sp>
        <p:nvSpPr>
          <p:cNvPr id="34" name="TextBox 43"/>
          <p:cNvSpPr txBox="1"/>
          <p:nvPr/>
        </p:nvSpPr>
        <p:spPr>
          <a:xfrm>
            <a:off x="7084824" y="3998403"/>
            <a:ext cx="1261884" cy="285078"/>
          </a:xfrm>
          <a:prstGeom prst="rect">
            <a:avLst/>
          </a:prstGeom>
          <a:noFill/>
        </p:spPr>
        <p:txBody>
          <a:bodyPr wrap="none" tIns="0" bIns="0" rtlCol="0" anchor="t">
            <a:spAutoFit/>
          </a:bodyPr>
          <a:lstStyle/>
          <a:p>
            <a:pPr>
              <a:lnSpc>
                <a:spcPct val="150000"/>
              </a:lnSpc>
            </a:pPr>
            <a:r>
              <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填写段落标题</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35" name="TextBox 44"/>
          <p:cNvSpPr txBox="1"/>
          <p:nvPr/>
        </p:nvSpPr>
        <p:spPr>
          <a:xfrm>
            <a:off x="7084824" y="4293834"/>
            <a:ext cx="3743482" cy="472950"/>
          </a:xfrm>
          <a:prstGeom prst="rect">
            <a:avLst/>
          </a:prstGeom>
          <a:noFill/>
        </p:spPr>
        <p:txBody>
          <a:bodyPr wrap="square" rtlCol="0">
            <a:spAutoFit/>
          </a:bodyPr>
          <a:lstStyle/>
          <a:p>
            <a:pPr>
              <a:lnSpc>
                <a:spcPct val="130000"/>
              </a:lnSpc>
            </a:pPr>
            <a:r>
              <a:rPr lang="da-DK" altLang="zh-CN" sz="1000" dirty="0">
                <a:solidFill>
                  <a:schemeClr val="bg1">
                    <a:lumMod val="50000"/>
                  </a:schemeClr>
                </a:solidFill>
                <a:latin typeface="微软雅黑" panose="020B0503020204020204" pitchFamily="34" charset="-122"/>
                <a:ea typeface="微软雅黑" panose="020B0503020204020204" pitchFamily="34" charset="-122"/>
              </a:rPr>
              <a:t>Lorem ipsum dolor sit amet, contur adipiscing elit. Nulla volutpat dui at fermentum.</a:t>
            </a:r>
          </a:p>
        </p:txBody>
      </p:sp>
      <p:sp>
        <p:nvSpPr>
          <p:cNvPr id="36" name="TextBox 45"/>
          <p:cNvSpPr txBox="1"/>
          <p:nvPr/>
        </p:nvSpPr>
        <p:spPr>
          <a:xfrm>
            <a:off x="7084824" y="5161406"/>
            <a:ext cx="1261884" cy="285078"/>
          </a:xfrm>
          <a:prstGeom prst="rect">
            <a:avLst/>
          </a:prstGeom>
          <a:noFill/>
        </p:spPr>
        <p:txBody>
          <a:bodyPr wrap="none" tIns="0" bIns="0" rtlCol="0" anchor="t">
            <a:spAutoFit/>
          </a:bodyPr>
          <a:lstStyle/>
          <a:p>
            <a:pPr>
              <a:lnSpc>
                <a:spcPct val="150000"/>
              </a:lnSpc>
            </a:pPr>
            <a:r>
              <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填写段落标题</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37" name="TextBox 46"/>
          <p:cNvSpPr txBox="1"/>
          <p:nvPr/>
        </p:nvSpPr>
        <p:spPr>
          <a:xfrm>
            <a:off x="7084824" y="5456837"/>
            <a:ext cx="3743482" cy="472950"/>
          </a:xfrm>
          <a:prstGeom prst="rect">
            <a:avLst/>
          </a:prstGeom>
          <a:noFill/>
        </p:spPr>
        <p:txBody>
          <a:bodyPr wrap="square" rtlCol="0">
            <a:spAutoFit/>
          </a:bodyPr>
          <a:lstStyle/>
          <a:p>
            <a:pPr>
              <a:lnSpc>
                <a:spcPct val="130000"/>
              </a:lnSpc>
            </a:pPr>
            <a:r>
              <a:rPr lang="da-DK" altLang="zh-CN" sz="1000" dirty="0">
                <a:solidFill>
                  <a:schemeClr val="bg1">
                    <a:lumMod val="50000"/>
                  </a:schemeClr>
                </a:solidFill>
                <a:latin typeface="微软雅黑" panose="020B0503020204020204" pitchFamily="34" charset="-122"/>
                <a:ea typeface="微软雅黑" panose="020B0503020204020204" pitchFamily="34" charset="-122"/>
              </a:rPr>
              <a:t>Lorem ipsum dolor sit amet, contur adipiscing elit. Nulla volutpat dui at fermentum.</a:t>
            </a:r>
          </a:p>
        </p:txBody>
      </p:sp>
      <p:sp>
        <p:nvSpPr>
          <p:cNvPr id="38" name="Freeform 7"/>
          <p:cNvSpPr>
            <a:spLocks noEditPoints="1"/>
          </p:cNvSpPr>
          <p:nvPr/>
        </p:nvSpPr>
        <p:spPr bwMode="auto">
          <a:xfrm>
            <a:off x="1398148" y="5373876"/>
            <a:ext cx="366006" cy="312930"/>
          </a:xfrm>
          <a:custGeom>
            <a:avLst/>
            <a:gdLst>
              <a:gd name="T0" fmla="*/ 0 w 140"/>
              <a:gd name="T1" fmla="*/ 113 h 120"/>
              <a:gd name="T2" fmla="*/ 15 w 140"/>
              <a:gd name="T3" fmla="*/ 99 h 120"/>
              <a:gd name="T4" fmla="*/ 27 w 140"/>
              <a:gd name="T5" fmla="*/ 0 h 120"/>
              <a:gd name="T6" fmla="*/ 42 w 140"/>
              <a:gd name="T7" fmla="*/ 0 h 120"/>
              <a:gd name="T8" fmla="*/ 42 w 140"/>
              <a:gd name="T9" fmla="*/ 0 h 120"/>
              <a:gd name="T10" fmla="*/ 67 w 140"/>
              <a:gd name="T11" fmla="*/ 99 h 120"/>
              <a:gd name="T12" fmla="*/ 73 w 140"/>
              <a:gd name="T13" fmla="*/ 99 h 120"/>
              <a:gd name="T14" fmla="*/ 97 w 140"/>
              <a:gd name="T15" fmla="*/ 99 h 120"/>
              <a:gd name="T16" fmla="*/ 107 w 140"/>
              <a:gd name="T17" fmla="*/ 0 h 120"/>
              <a:gd name="T18" fmla="*/ 107 w 140"/>
              <a:gd name="T19" fmla="*/ 0 h 120"/>
              <a:gd name="T20" fmla="*/ 119 w 140"/>
              <a:gd name="T21" fmla="*/ 99 h 120"/>
              <a:gd name="T22" fmla="*/ 128 w 140"/>
              <a:gd name="T23" fmla="*/ 0 h 120"/>
              <a:gd name="T24" fmla="*/ 135 w 140"/>
              <a:gd name="T25" fmla="*/ 113 h 120"/>
              <a:gd name="T26" fmla="*/ 51 w 140"/>
              <a:gd name="T27" fmla="*/ 0 h 120"/>
              <a:gd name="T28" fmla="*/ 51 w 140"/>
              <a:gd name="T29" fmla="*/ 0 h 120"/>
              <a:gd name="T30" fmla="*/ 28 w 140"/>
              <a:gd name="T31" fmla="*/ 118 h 120"/>
              <a:gd name="T32" fmla="*/ 14 w 140"/>
              <a:gd name="T33" fmla="*/ 120 h 120"/>
              <a:gd name="T34" fmla="*/ 27 w 140"/>
              <a:gd name="T35" fmla="*/ 105 h 120"/>
              <a:gd name="T36" fmla="*/ 28 w 140"/>
              <a:gd name="T37" fmla="*/ 113 h 120"/>
              <a:gd name="T38" fmla="*/ 23 w 140"/>
              <a:gd name="T39" fmla="*/ 109 h 120"/>
              <a:gd name="T40" fmla="*/ 19 w 140"/>
              <a:gd name="T41" fmla="*/ 110 h 120"/>
              <a:gd name="T42" fmla="*/ 19 w 140"/>
              <a:gd name="T43" fmla="*/ 113 h 120"/>
              <a:gd name="T44" fmla="*/ 24 w 140"/>
              <a:gd name="T45" fmla="*/ 115 h 120"/>
              <a:gd name="T46" fmla="*/ 40 w 140"/>
              <a:gd name="T47" fmla="*/ 118 h 120"/>
              <a:gd name="T48" fmla="*/ 34 w 140"/>
              <a:gd name="T49" fmla="*/ 120 h 120"/>
              <a:gd name="T50" fmla="*/ 40 w 140"/>
              <a:gd name="T51" fmla="*/ 104 h 120"/>
              <a:gd name="T52" fmla="*/ 36 w 140"/>
              <a:gd name="T53" fmla="*/ 114 h 120"/>
              <a:gd name="T54" fmla="*/ 57 w 140"/>
              <a:gd name="T55" fmla="*/ 120 h 120"/>
              <a:gd name="T56" fmla="*/ 53 w 140"/>
              <a:gd name="T57" fmla="*/ 113 h 120"/>
              <a:gd name="T58" fmla="*/ 47 w 140"/>
              <a:gd name="T59" fmla="*/ 120 h 120"/>
              <a:gd name="T60" fmla="*/ 59 w 140"/>
              <a:gd name="T61" fmla="*/ 105 h 120"/>
              <a:gd name="T62" fmla="*/ 59 w 140"/>
              <a:gd name="T63" fmla="*/ 112 h 120"/>
              <a:gd name="T64" fmla="*/ 60 w 140"/>
              <a:gd name="T65" fmla="*/ 115 h 120"/>
              <a:gd name="T66" fmla="*/ 54 w 140"/>
              <a:gd name="T67" fmla="*/ 107 h 120"/>
              <a:gd name="T68" fmla="*/ 55 w 140"/>
              <a:gd name="T69" fmla="*/ 110 h 120"/>
              <a:gd name="T70" fmla="*/ 71 w 140"/>
              <a:gd name="T71" fmla="*/ 116 h 120"/>
              <a:gd name="T72" fmla="*/ 71 w 140"/>
              <a:gd name="T73" fmla="*/ 108 h 120"/>
              <a:gd name="T74" fmla="*/ 78 w 140"/>
              <a:gd name="T75" fmla="*/ 109 h 120"/>
              <a:gd name="T76" fmla="*/ 63 w 140"/>
              <a:gd name="T77" fmla="*/ 112 h 120"/>
              <a:gd name="T78" fmla="*/ 71 w 140"/>
              <a:gd name="T79" fmla="*/ 120 h 120"/>
              <a:gd name="T80" fmla="*/ 78 w 140"/>
              <a:gd name="T81" fmla="*/ 115 h 120"/>
              <a:gd name="T82" fmla="*/ 96 w 140"/>
              <a:gd name="T83" fmla="*/ 112 h 120"/>
              <a:gd name="T84" fmla="*/ 88 w 140"/>
              <a:gd name="T85" fmla="*/ 120 h 120"/>
              <a:gd name="T86" fmla="*/ 80 w 140"/>
              <a:gd name="T87" fmla="*/ 112 h 120"/>
              <a:gd name="T88" fmla="*/ 91 w 140"/>
              <a:gd name="T89" fmla="*/ 112 h 120"/>
              <a:gd name="T90" fmla="*/ 84 w 140"/>
              <a:gd name="T91" fmla="*/ 112 h 120"/>
              <a:gd name="T92" fmla="*/ 91 w 140"/>
              <a:gd name="T93" fmla="*/ 112 h 120"/>
              <a:gd name="T94" fmla="*/ 110 w 140"/>
              <a:gd name="T95" fmla="*/ 118 h 120"/>
              <a:gd name="T96" fmla="*/ 98 w 140"/>
              <a:gd name="T97" fmla="*/ 120 h 120"/>
              <a:gd name="T98" fmla="*/ 109 w 140"/>
              <a:gd name="T99" fmla="*/ 105 h 120"/>
              <a:gd name="T100" fmla="*/ 107 w 140"/>
              <a:gd name="T101" fmla="*/ 109 h 120"/>
              <a:gd name="T102" fmla="*/ 104 w 140"/>
              <a:gd name="T103" fmla="*/ 116 h 120"/>
              <a:gd name="T104" fmla="*/ 120 w 140"/>
              <a:gd name="T105" fmla="*/ 113 h 120"/>
              <a:gd name="T106" fmla="*/ 120 w 140"/>
              <a:gd name="T107" fmla="*/ 108 h 120"/>
              <a:gd name="T108" fmla="*/ 115 w 140"/>
              <a:gd name="T109" fmla="*/ 118 h 120"/>
              <a:gd name="T110" fmla="*/ 128 w 140"/>
              <a:gd name="T111"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 h="120">
                <a:moveTo>
                  <a:pt x="0" y="0"/>
                </a:moveTo>
                <a:cubicBezTo>
                  <a:pt x="7" y="0"/>
                  <a:pt x="7" y="0"/>
                  <a:pt x="7" y="0"/>
                </a:cubicBezTo>
                <a:cubicBezTo>
                  <a:pt x="7" y="113"/>
                  <a:pt x="7" y="113"/>
                  <a:pt x="7" y="113"/>
                </a:cubicBezTo>
                <a:cubicBezTo>
                  <a:pt x="0" y="113"/>
                  <a:pt x="0" y="113"/>
                  <a:pt x="0" y="113"/>
                </a:cubicBezTo>
                <a:lnTo>
                  <a:pt x="0" y="0"/>
                </a:lnTo>
                <a:close/>
                <a:moveTo>
                  <a:pt x="21" y="0"/>
                </a:moveTo>
                <a:cubicBezTo>
                  <a:pt x="15" y="0"/>
                  <a:pt x="15" y="0"/>
                  <a:pt x="15" y="0"/>
                </a:cubicBezTo>
                <a:cubicBezTo>
                  <a:pt x="15" y="99"/>
                  <a:pt x="15" y="99"/>
                  <a:pt x="15" y="99"/>
                </a:cubicBezTo>
                <a:cubicBezTo>
                  <a:pt x="21" y="99"/>
                  <a:pt x="21" y="99"/>
                  <a:pt x="21" y="99"/>
                </a:cubicBezTo>
                <a:lnTo>
                  <a:pt x="21" y="0"/>
                </a:lnTo>
                <a:close/>
                <a:moveTo>
                  <a:pt x="31" y="0"/>
                </a:moveTo>
                <a:cubicBezTo>
                  <a:pt x="27" y="0"/>
                  <a:pt x="27" y="0"/>
                  <a:pt x="27" y="0"/>
                </a:cubicBezTo>
                <a:cubicBezTo>
                  <a:pt x="27" y="99"/>
                  <a:pt x="27" y="99"/>
                  <a:pt x="27" y="99"/>
                </a:cubicBezTo>
                <a:cubicBezTo>
                  <a:pt x="31" y="99"/>
                  <a:pt x="31" y="99"/>
                  <a:pt x="31" y="99"/>
                </a:cubicBezTo>
                <a:lnTo>
                  <a:pt x="31" y="0"/>
                </a:lnTo>
                <a:close/>
                <a:moveTo>
                  <a:pt x="42" y="0"/>
                </a:moveTo>
                <a:cubicBezTo>
                  <a:pt x="37" y="0"/>
                  <a:pt x="37" y="0"/>
                  <a:pt x="37" y="0"/>
                </a:cubicBezTo>
                <a:cubicBezTo>
                  <a:pt x="37" y="99"/>
                  <a:pt x="37" y="99"/>
                  <a:pt x="37" y="99"/>
                </a:cubicBezTo>
                <a:cubicBezTo>
                  <a:pt x="42" y="99"/>
                  <a:pt x="42" y="99"/>
                  <a:pt x="42" y="99"/>
                </a:cubicBezTo>
                <a:lnTo>
                  <a:pt x="42" y="0"/>
                </a:lnTo>
                <a:close/>
                <a:moveTo>
                  <a:pt x="67" y="0"/>
                </a:moveTo>
                <a:cubicBezTo>
                  <a:pt x="61" y="0"/>
                  <a:pt x="61" y="0"/>
                  <a:pt x="61" y="0"/>
                </a:cubicBezTo>
                <a:cubicBezTo>
                  <a:pt x="61" y="99"/>
                  <a:pt x="61" y="99"/>
                  <a:pt x="61" y="99"/>
                </a:cubicBezTo>
                <a:cubicBezTo>
                  <a:pt x="67" y="99"/>
                  <a:pt x="67" y="99"/>
                  <a:pt x="67" y="99"/>
                </a:cubicBezTo>
                <a:lnTo>
                  <a:pt x="67" y="0"/>
                </a:lnTo>
                <a:close/>
                <a:moveTo>
                  <a:pt x="77" y="0"/>
                </a:moveTo>
                <a:cubicBezTo>
                  <a:pt x="73" y="0"/>
                  <a:pt x="73" y="0"/>
                  <a:pt x="73" y="0"/>
                </a:cubicBezTo>
                <a:cubicBezTo>
                  <a:pt x="73" y="99"/>
                  <a:pt x="73" y="99"/>
                  <a:pt x="73" y="99"/>
                </a:cubicBezTo>
                <a:cubicBezTo>
                  <a:pt x="77" y="99"/>
                  <a:pt x="77" y="99"/>
                  <a:pt x="77" y="99"/>
                </a:cubicBezTo>
                <a:lnTo>
                  <a:pt x="77" y="0"/>
                </a:lnTo>
                <a:close/>
                <a:moveTo>
                  <a:pt x="88" y="99"/>
                </a:moveTo>
                <a:cubicBezTo>
                  <a:pt x="97" y="99"/>
                  <a:pt x="97" y="99"/>
                  <a:pt x="97" y="99"/>
                </a:cubicBezTo>
                <a:cubicBezTo>
                  <a:pt x="97" y="0"/>
                  <a:pt x="97" y="0"/>
                  <a:pt x="97" y="0"/>
                </a:cubicBezTo>
                <a:cubicBezTo>
                  <a:pt x="88" y="0"/>
                  <a:pt x="88" y="0"/>
                  <a:pt x="88" y="0"/>
                </a:cubicBezTo>
                <a:lnTo>
                  <a:pt x="88" y="99"/>
                </a:lnTo>
                <a:close/>
                <a:moveTo>
                  <a:pt x="107" y="0"/>
                </a:moveTo>
                <a:cubicBezTo>
                  <a:pt x="105" y="0"/>
                  <a:pt x="105" y="0"/>
                  <a:pt x="105" y="0"/>
                </a:cubicBezTo>
                <a:cubicBezTo>
                  <a:pt x="105" y="99"/>
                  <a:pt x="105" y="99"/>
                  <a:pt x="105" y="99"/>
                </a:cubicBezTo>
                <a:cubicBezTo>
                  <a:pt x="107" y="99"/>
                  <a:pt x="107" y="99"/>
                  <a:pt x="107" y="99"/>
                </a:cubicBezTo>
                <a:lnTo>
                  <a:pt x="107" y="0"/>
                </a:lnTo>
                <a:close/>
                <a:moveTo>
                  <a:pt x="119" y="0"/>
                </a:moveTo>
                <a:cubicBezTo>
                  <a:pt x="112" y="0"/>
                  <a:pt x="112" y="0"/>
                  <a:pt x="112" y="0"/>
                </a:cubicBezTo>
                <a:cubicBezTo>
                  <a:pt x="112" y="99"/>
                  <a:pt x="112" y="99"/>
                  <a:pt x="112" y="99"/>
                </a:cubicBezTo>
                <a:cubicBezTo>
                  <a:pt x="119" y="99"/>
                  <a:pt x="119" y="99"/>
                  <a:pt x="119" y="99"/>
                </a:cubicBezTo>
                <a:lnTo>
                  <a:pt x="119" y="0"/>
                </a:lnTo>
                <a:close/>
                <a:moveTo>
                  <a:pt x="124" y="99"/>
                </a:moveTo>
                <a:cubicBezTo>
                  <a:pt x="128" y="99"/>
                  <a:pt x="128" y="99"/>
                  <a:pt x="128" y="99"/>
                </a:cubicBezTo>
                <a:cubicBezTo>
                  <a:pt x="128" y="0"/>
                  <a:pt x="128" y="0"/>
                  <a:pt x="128" y="0"/>
                </a:cubicBezTo>
                <a:cubicBezTo>
                  <a:pt x="124" y="0"/>
                  <a:pt x="124" y="0"/>
                  <a:pt x="124" y="0"/>
                </a:cubicBezTo>
                <a:lnTo>
                  <a:pt x="124" y="99"/>
                </a:lnTo>
                <a:close/>
                <a:moveTo>
                  <a:pt x="135" y="0"/>
                </a:moveTo>
                <a:cubicBezTo>
                  <a:pt x="135" y="113"/>
                  <a:pt x="135" y="113"/>
                  <a:pt x="135" y="113"/>
                </a:cubicBezTo>
                <a:cubicBezTo>
                  <a:pt x="140" y="113"/>
                  <a:pt x="140" y="113"/>
                  <a:pt x="140" y="113"/>
                </a:cubicBezTo>
                <a:cubicBezTo>
                  <a:pt x="140" y="0"/>
                  <a:pt x="140" y="0"/>
                  <a:pt x="140" y="0"/>
                </a:cubicBezTo>
                <a:lnTo>
                  <a:pt x="135" y="0"/>
                </a:lnTo>
                <a:close/>
                <a:moveTo>
                  <a:pt x="51" y="0"/>
                </a:moveTo>
                <a:cubicBezTo>
                  <a:pt x="49" y="0"/>
                  <a:pt x="49" y="0"/>
                  <a:pt x="49" y="0"/>
                </a:cubicBezTo>
                <a:cubicBezTo>
                  <a:pt x="49" y="99"/>
                  <a:pt x="49" y="99"/>
                  <a:pt x="49" y="99"/>
                </a:cubicBezTo>
                <a:cubicBezTo>
                  <a:pt x="51" y="99"/>
                  <a:pt x="51" y="99"/>
                  <a:pt x="51" y="99"/>
                </a:cubicBezTo>
                <a:lnTo>
                  <a:pt x="51" y="0"/>
                </a:lnTo>
                <a:close/>
                <a:moveTo>
                  <a:pt x="28" y="113"/>
                </a:moveTo>
                <a:cubicBezTo>
                  <a:pt x="28" y="113"/>
                  <a:pt x="28" y="114"/>
                  <a:pt x="28" y="115"/>
                </a:cubicBezTo>
                <a:cubicBezTo>
                  <a:pt x="28" y="116"/>
                  <a:pt x="28" y="117"/>
                  <a:pt x="28" y="117"/>
                </a:cubicBezTo>
                <a:cubicBezTo>
                  <a:pt x="28" y="118"/>
                  <a:pt x="28" y="118"/>
                  <a:pt x="28" y="118"/>
                </a:cubicBezTo>
                <a:cubicBezTo>
                  <a:pt x="27" y="118"/>
                  <a:pt x="27" y="119"/>
                  <a:pt x="26" y="119"/>
                </a:cubicBezTo>
                <a:cubicBezTo>
                  <a:pt x="26" y="119"/>
                  <a:pt x="25" y="119"/>
                  <a:pt x="25" y="119"/>
                </a:cubicBezTo>
                <a:cubicBezTo>
                  <a:pt x="24" y="120"/>
                  <a:pt x="23" y="120"/>
                  <a:pt x="22" y="120"/>
                </a:cubicBezTo>
                <a:cubicBezTo>
                  <a:pt x="14" y="120"/>
                  <a:pt x="14" y="120"/>
                  <a:pt x="14" y="120"/>
                </a:cubicBezTo>
                <a:cubicBezTo>
                  <a:pt x="14" y="118"/>
                  <a:pt x="14" y="118"/>
                  <a:pt x="14" y="118"/>
                </a:cubicBezTo>
                <a:cubicBezTo>
                  <a:pt x="14" y="104"/>
                  <a:pt x="14" y="104"/>
                  <a:pt x="14" y="104"/>
                </a:cubicBezTo>
                <a:cubicBezTo>
                  <a:pt x="23" y="104"/>
                  <a:pt x="23" y="104"/>
                  <a:pt x="23" y="104"/>
                </a:cubicBezTo>
                <a:cubicBezTo>
                  <a:pt x="25" y="104"/>
                  <a:pt x="26" y="105"/>
                  <a:pt x="27" y="105"/>
                </a:cubicBezTo>
                <a:cubicBezTo>
                  <a:pt x="27" y="106"/>
                  <a:pt x="28" y="107"/>
                  <a:pt x="28" y="108"/>
                </a:cubicBezTo>
                <a:cubicBezTo>
                  <a:pt x="28" y="109"/>
                  <a:pt x="27" y="110"/>
                  <a:pt x="27" y="110"/>
                </a:cubicBezTo>
                <a:cubicBezTo>
                  <a:pt x="27" y="111"/>
                  <a:pt x="26" y="111"/>
                  <a:pt x="25" y="111"/>
                </a:cubicBezTo>
                <a:cubicBezTo>
                  <a:pt x="26" y="112"/>
                  <a:pt x="27" y="112"/>
                  <a:pt x="28" y="113"/>
                </a:cubicBezTo>
                <a:close/>
                <a:moveTo>
                  <a:pt x="19" y="110"/>
                </a:moveTo>
                <a:cubicBezTo>
                  <a:pt x="21" y="110"/>
                  <a:pt x="21" y="110"/>
                  <a:pt x="21" y="110"/>
                </a:cubicBezTo>
                <a:cubicBezTo>
                  <a:pt x="22" y="110"/>
                  <a:pt x="22" y="110"/>
                  <a:pt x="23" y="110"/>
                </a:cubicBezTo>
                <a:cubicBezTo>
                  <a:pt x="23" y="110"/>
                  <a:pt x="23" y="109"/>
                  <a:pt x="23" y="109"/>
                </a:cubicBezTo>
                <a:cubicBezTo>
                  <a:pt x="23" y="108"/>
                  <a:pt x="23" y="108"/>
                  <a:pt x="23" y="108"/>
                </a:cubicBezTo>
                <a:cubicBezTo>
                  <a:pt x="22" y="107"/>
                  <a:pt x="22" y="107"/>
                  <a:pt x="21" y="107"/>
                </a:cubicBezTo>
                <a:cubicBezTo>
                  <a:pt x="19" y="107"/>
                  <a:pt x="19" y="107"/>
                  <a:pt x="19" y="107"/>
                </a:cubicBezTo>
                <a:lnTo>
                  <a:pt x="19" y="110"/>
                </a:lnTo>
                <a:close/>
                <a:moveTo>
                  <a:pt x="24" y="115"/>
                </a:moveTo>
                <a:cubicBezTo>
                  <a:pt x="24" y="114"/>
                  <a:pt x="24" y="114"/>
                  <a:pt x="23" y="114"/>
                </a:cubicBezTo>
                <a:cubicBezTo>
                  <a:pt x="23" y="113"/>
                  <a:pt x="22" y="113"/>
                  <a:pt x="21" y="113"/>
                </a:cubicBezTo>
                <a:cubicBezTo>
                  <a:pt x="19" y="113"/>
                  <a:pt x="19" y="113"/>
                  <a:pt x="19" y="113"/>
                </a:cubicBezTo>
                <a:cubicBezTo>
                  <a:pt x="19" y="116"/>
                  <a:pt x="19" y="116"/>
                  <a:pt x="19" y="116"/>
                </a:cubicBezTo>
                <a:cubicBezTo>
                  <a:pt x="21" y="116"/>
                  <a:pt x="21" y="116"/>
                  <a:pt x="21" y="116"/>
                </a:cubicBezTo>
                <a:cubicBezTo>
                  <a:pt x="22" y="116"/>
                  <a:pt x="23" y="116"/>
                  <a:pt x="23" y="116"/>
                </a:cubicBezTo>
                <a:cubicBezTo>
                  <a:pt x="24" y="116"/>
                  <a:pt x="24" y="115"/>
                  <a:pt x="24" y="115"/>
                </a:cubicBezTo>
                <a:close/>
                <a:moveTo>
                  <a:pt x="45" y="118"/>
                </a:moveTo>
                <a:cubicBezTo>
                  <a:pt x="46" y="120"/>
                  <a:pt x="46" y="120"/>
                  <a:pt x="46" y="120"/>
                </a:cubicBezTo>
                <a:cubicBezTo>
                  <a:pt x="41" y="120"/>
                  <a:pt x="41" y="120"/>
                  <a:pt x="41" y="120"/>
                </a:cubicBezTo>
                <a:cubicBezTo>
                  <a:pt x="40" y="118"/>
                  <a:pt x="40" y="118"/>
                  <a:pt x="40" y="118"/>
                </a:cubicBezTo>
                <a:cubicBezTo>
                  <a:pt x="40" y="117"/>
                  <a:pt x="40" y="117"/>
                  <a:pt x="40" y="117"/>
                </a:cubicBezTo>
                <a:cubicBezTo>
                  <a:pt x="35" y="117"/>
                  <a:pt x="35" y="117"/>
                  <a:pt x="35" y="117"/>
                </a:cubicBezTo>
                <a:cubicBezTo>
                  <a:pt x="34" y="118"/>
                  <a:pt x="34" y="118"/>
                  <a:pt x="34" y="118"/>
                </a:cubicBezTo>
                <a:cubicBezTo>
                  <a:pt x="34" y="120"/>
                  <a:pt x="34" y="120"/>
                  <a:pt x="34" y="120"/>
                </a:cubicBezTo>
                <a:cubicBezTo>
                  <a:pt x="29" y="120"/>
                  <a:pt x="29" y="120"/>
                  <a:pt x="29" y="120"/>
                </a:cubicBezTo>
                <a:cubicBezTo>
                  <a:pt x="30" y="118"/>
                  <a:pt x="30" y="118"/>
                  <a:pt x="30" y="118"/>
                </a:cubicBezTo>
                <a:cubicBezTo>
                  <a:pt x="35" y="104"/>
                  <a:pt x="35" y="104"/>
                  <a:pt x="35" y="104"/>
                </a:cubicBezTo>
                <a:cubicBezTo>
                  <a:pt x="40" y="104"/>
                  <a:pt x="40" y="104"/>
                  <a:pt x="40" y="104"/>
                </a:cubicBezTo>
                <a:lnTo>
                  <a:pt x="45" y="118"/>
                </a:lnTo>
                <a:close/>
                <a:moveTo>
                  <a:pt x="39" y="114"/>
                </a:moveTo>
                <a:cubicBezTo>
                  <a:pt x="37" y="108"/>
                  <a:pt x="37" y="108"/>
                  <a:pt x="37" y="108"/>
                </a:cubicBezTo>
                <a:cubicBezTo>
                  <a:pt x="36" y="114"/>
                  <a:pt x="36" y="114"/>
                  <a:pt x="36" y="114"/>
                </a:cubicBezTo>
                <a:lnTo>
                  <a:pt x="39" y="114"/>
                </a:lnTo>
                <a:close/>
                <a:moveTo>
                  <a:pt x="62" y="118"/>
                </a:moveTo>
                <a:cubicBezTo>
                  <a:pt x="62" y="120"/>
                  <a:pt x="62" y="120"/>
                  <a:pt x="62" y="120"/>
                </a:cubicBezTo>
                <a:cubicBezTo>
                  <a:pt x="57" y="120"/>
                  <a:pt x="57" y="120"/>
                  <a:pt x="57" y="120"/>
                </a:cubicBezTo>
                <a:cubicBezTo>
                  <a:pt x="56" y="118"/>
                  <a:pt x="56" y="118"/>
                  <a:pt x="56" y="118"/>
                </a:cubicBezTo>
                <a:cubicBezTo>
                  <a:pt x="55" y="115"/>
                  <a:pt x="55" y="115"/>
                  <a:pt x="55" y="115"/>
                </a:cubicBezTo>
                <a:cubicBezTo>
                  <a:pt x="54" y="114"/>
                  <a:pt x="54" y="114"/>
                  <a:pt x="54" y="114"/>
                </a:cubicBezTo>
                <a:cubicBezTo>
                  <a:pt x="53" y="114"/>
                  <a:pt x="53" y="113"/>
                  <a:pt x="53" y="113"/>
                </a:cubicBezTo>
                <a:cubicBezTo>
                  <a:pt x="52" y="113"/>
                  <a:pt x="52" y="113"/>
                  <a:pt x="52" y="113"/>
                </a:cubicBezTo>
                <a:cubicBezTo>
                  <a:pt x="52" y="118"/>
                  <a:pt x="52" y="118"/>
                  <a:pt x="52" y="118"/>
                </a:cubicBezTo>
                <a:cubicBezTo>
                  <a:pt x="52" y="120"/>
                  <a:pt x="52" y="120"/>
                  <a:pt x="52" y="120"/>
                </a:cubicBezTo>
                <a:cubicBezTo>
                  <a:pt x="47" y="120"/>
                  <a:pt x="47" y="120"/>
                  <a:pt x="47" y="120"/>
                </a:cubicBezTo>
                <a:cubicBezTo>
                  <a:pt x="47" y="118"/>
                  <a:pt x="47" y="118"/>
                  <a:pt x="47" y="118"/>
                </a:cubicBezTo>
                <a:cubicBezTo>
                  <a:pt x="47" y="104"/>
                  <a:pt x="47" y="104"/>
                  <a:pt x="47" y="104"/>
                </a:cubicBezTo>
                <a:cubicBezTo>
                  <a:pt x="55" y="104"/>
                  <a:pt x="55" y="104"/>
                  <a:pt x="55" y="104"/>
                </a:cubicBezTo>
                <a:cubicBezTo>
                  <a:pt x="57" y="104"/>
                  <a:pt x="58" y="104"/>
                  <a:pt x="59" y="105"/>
                </a:cubicBezTo>
                <a:cubicBezTo>
                  <a:pt x="59" y="105"/>
                  <a:pt x="60" y="105"/>
                  <a:pt x="61" y="106"/>
                </a:cubicBezTo>
                <a:cubicBezTo>
                  <a:pt x="61" y="107"/>
                  <a:pt x="61" y="108"/>
                  <a:pt x="61" y="109"/>
                </a:cubicBezTo>
                <a:cubicBezTo>
                  <a:pt x="61" y="109"/>
                  <a:pt x="61" y="110"/>
                  <a:pt x="61" y="111"/>
                </a:cubicBezTo>
                <a:cubicBezTo>
                  <a:pt x="60" y="111"/>
                  <a:pt x="60" y="112"/>
                  <a:pt x="59" y="112"/>
                </a:cubicBezTo>
                <a:cubicBezTo>
                  <a:pt x="59" y="112"/>
                  <a:pt x="58" y="113"/>
                  <a:pt x="57" y="113"/>
                </a:cubicBezTo>
                <a:cubicBezTo>
                  <a:pt x="58" y="113"/>
                  <a:pt x="58" y="113"/>
                  <a:pt x="59" y="113"/>
                </a:cubicBezTo>
                <a:cubicBezTo>
                  <a:pt x="59" y="114"/>
                  <a:pt x="59" y="114"/>
                  <a:pt x="59" y="114"/>
                </a:cubicBezTo>
                <a:cubicBezTo>
                  <a:pt x="60" y="115"/>
                  <a:pt x="60" y="115"/>
                  <a:pt x="60" y="115"/>
                </a:cubicBezTo>
                <a:lnTo>
                  <a:pt x="62" y="118"/>
                </a:lnTo>
                <a:close/>
                <a:moveTo>
                  <a:pt x="56" y="109"/>
                </a:moveTo>
                <a:cubicBezTo>
                  <a:pt x="56" y="108"/>
                  <a:pt x="56" y="108"/>
                  <a:pt x="56" y="108"/>
                </a:cubicBezTo>
                <a:cubicBezTo>
                  <a:pt x="56" y="108"/>
                  <a:pt x="55" y="107"/>
                  <a:pt x="54" y="107"/>
                </a:cubicBezTo>
                <a:cubicBezTo>
                  <a:pt x="52" y="107"/>
                  <a:pt x="52" y="107"/>
                  <a:pt x="52" y="107"/>
                </a:cubicBezTo>
                <a:cubicBezTo>
                  <a:pt x="52" y="110"/>
                  <a:pt x="52" y="110"/>
                  <a:pt x="52" y="110"/>
                </a:cubicBezTo>
                <a:cubicBezTo>
                  <a:pt x="54" y="110"/>
                  <a:pt x="54" y="110"/>
                  <a:pt x="54" y="110"/>
                </a:cubicBezTo>
                <a:cubicBezTo>
                  <a:pt x="54" y="110"/>
                  <a:pt x="55" y="110"/>
                  <a:pt x="55" y="110"/>
                </a:cubicBezTo>
                <a:cubicBezTo>
                  <a:pt x="56" y="110"/>
                  <a:pt x="56" y="110"/>
                  <a:pt x="56" y="110"/>
                </a:cubicBezTo>
                <a:cubicBezTo>
                  <a:pt x="56" y="110"/>
                  <a:pt x="56" y="109"/>
                  <a:pt x="56" y="109"/>
                </a:cubicBezTo>
                <a:close/>
                <a:moveTo>
                  <a:pt x="73" y="116"/>
                </a:moveTo>
                <a:cubicBezTo>
                  <a:pt x="72" y="116"/>
                  <a:pt x="72" y="116"/>
                  <a:pt x="71" y="116"/>
                </a:cubicBezTo>
                <a:cubicBezTo>
                  <a:pt x="70" y="116"/>
                  <a:pt x="69" y="116"/>
                  <a:pt x="69" y="115"/>
                </a:cubicBezTo>
                <a:cubicBezTo>
                  <a:pt x="68" y="115"/>
                  <a:pt x="68" y="114"/>
                  <a:pt x="68" y="112"/>
                </a:cubicBezTo>
                <a:cubicBezTo>
                  <a:pt x="68" y="111"/>
                  <a:pt x="68" y="109"/>
                  <a:pt x="68" y="109"/>
                </a:cubicBezTo>
                <a:cubicBezTo>
                  <a:pt x="69" y="108"/>
                  <a:pt x="70" y="108"/>
                  <a:pt x="71" y="108"/>
                </a:cubicBezTo>
                <a:cubicBezTo>
                  <a:pt x="71" y="108"/>
                  <a:pt x="72" y="108"/>
                  <a:pt x="72" y="108"/>
                </a:cubicBezTo>
                <a:cubicBezTo>
                  <a:pt x="73" y="108"/>
                  <a:pt x="73" y="108"/>
                  <a:pt x="73" y="109"/>
                </a:cubicBezTo>
                <a:cubicBezTo>
                  <a:pt x="73" y="109"/>
                  <a:pt x="74" y="109"/>
                  <a:pt x="74" y="110"/>
                </a:cubicBezTo>
                <a:cubicBezTo>
                  <a:pt x="78" y="109"/>
                  <a:pt x="78" y="109"/>
                  <a:pt x="78" y="109"/>
                </a:cubicBezTo>
                <a:cubicBezTo>
                  <a:pt x="77" y="107"/>
                  <a:pt x="77" y="106"/>
                  <a:pt x="75" y="105"/>
                </a:cubicBezTo>
                <a:cubicBezTo>
                  <a:pt x="74" y="104"/>
                  <a:pt x="73" y="104"/>
                  <a:pt x="71" y="104"/>
                </a:cubicBezTo>
                <a:cubicBezTo>
                  <a:pt x="68" y="104"/>
                  <a:pt x="66" y="105"/>
                  <a:pt x="65" y="106"/>
                </a:cubicBezTo>
                <a:cubicBezTo>
                  <a:pt x="64" y="107"/>
                  <a:pt x="63" y="109"/>
                  <a:pt x="63" y="112"/>
                </a:cubicBezTo>
                <a:cubicBezTo>
                  <a:pt x="63" y="114"/>
                  <a:pt x="63" y="115"/>
                  <a:pt x="64" y="117"/>
                </a:cubicBezTo>
                <a:cubicBezTo>
                  <a:pt x="64" y="117"/>
                  <a:pt x="65" y="117"/>
                  <a:pt x="65" y="118"/>
                </a:cubicBezTo>
                <a:cubicBezTo>
                  <a:pt x="66" y="118"/>
                  <a:pt x="66" y="119"/>
                  <a:pt x="67" y="119"/>
                </a:cubicBezTo>
                <a:cubicBezTo>
                  <a:pt x="68" y="120"/>
                  <a:pt x="69" y="120"/>
                  <a:pt x="71" y="120"/>
                </a:cubicBezTo>
                <a:cubicBezTo>
                  <a:pt x="72" y="120"/>
                  <a:pt x="74" y="120"/>
                  <a:pt x="74" y="119"/>
                </a:cubicBezTo>
                <a:cubicBezTo>
                  <a:pt x="75" y="119"/>
                  <a:pt x="76" y="118"/>
                  <a:pt x="76" y="118"/>
                </a:cubicBezTo>
                <a:cubicBezTo>
                  <a:pt x="77" y="118"/>
                  <a:pt x="77" y="118"/>
                  <a:pt x="77" y="118"/>
                </a:cubicBezTo>
                <a:cubicBezTo>
                  <a:pt x="77" y="117"/>
                  <a:pt x="78" y="116"/>
                  <a:pt x="78" y="115"/>
                </a:cubicBezTo>
                <a:cubicBezTo>
                  <a:pt x="74" y="113"/>
                  <a:pt x="74" y="113"/>
                  <a:pt x="74" y="113"/>
                </a:cubicBezTo>
                <a:cubicBezTo>
                  <a:pt x="74" y="114"/>
                  <a:pt x="73" y="115"/>
                  <a:pt x="73" y="116"/>
                </a:cubicBezTo>
                <a:close/>
                <a:moveTo>
                  <a:pt x="94" y="106"/>
                </a:moveTo>
                <a:cubicBezTo>
                  <a:pt x="95" y="107"/>
                  <a:pt x="96" y="109"/>
                  <a:pt x="96" y="112"/>
                </a:cubicBezTo>
                <a:cubicBezTo>
                  <a:pt x="96" y="114"/>
                  <a:pt x="95" y="115"/>
                  <a:pt x="95" y="116"/>
                </a:cubicBezTo>
                <a:cubicBezTo>
                  <a:pt x="94" y="117"/>
                  <a:pt x="94" y="117"/>
                  <a:pt x="94" y="118"/>
                </a:cubicBezTo>
                <a:cubicBezTo>
                  <a:pt x="93" y="118"/>
                  <a:pt x="93" y="119"/>
                  <a:pt x="92" y="119"/>
                </a:cubicBezTo>
                <a:cubicBezTo>
                  <a:pt x="91" y="120"/>
                  <a:pt x="90" y="120"/>
                  <a:pt x="88" y="120"/>
                </a:cubicBezTo>
                <a:cubicBezTo>
                  <a:pt x="86" y="120"/>
                  <a:pt x="85" y="120"/>
                  <a:pt x="84" y="119"/>
                </a:cubicBezTo>
                <a:cubicBezTo>
                  <a:pt x="83" y="119"/>
                  <a:pt x="82" y="118"/>
                  <a:pt x="82" y="118"/>
                </a:cubicBezTo>
                <a:cubicBezTo>
                  <a:pt x="81" y="117"/>
                  <a:pt x="81" y="117"/>
                  <a:pt x="81" y="116"/>
                </a:cubicBezTo>
                <a:cubicBezTo>
                  <a:pt x="80" y="115"/>
                  <a:pt x="80" y="114"/>
                  <a:pt x="80" y="112"/>
                </a:cubicBezTo>
                <a:cubicBezTo>
                  <a:pt x="80" y="109"/>
                  <a:pt x="80" y="107"/>
                  <a:pt x="82" y="106"/>
                </a:cubicBezTo>
                <a:cubicBezTo>
                  <a:pt x="83" y="105"/>
                  <a:pt x="85" y="104"/>
                  <a:pt x="88" y="104"/>
                </a:cubicBezTo>
                <a:cubicBezTo>
                  <a:pt x="90" y="104"/>
                  <a:pt x="92" y="105"/>
                  <a:pt x="94" y="106"/>
                </a:cubicBezTo>
                <a:close/>
                <a:moveTo>
                  <a:pt x="91" y="112"/>
                </a:moveTo>
                <a:cubicBezTo>
                  <a:pt x="91" y="110"/>
                  <a:pt x="91" y="109"/>
                  <a:pt x="90" y="109"/>
                </a:cubicBezTo>
                <a:cubicBezTo>
                  <a:pt x="89" y="108"/>
                  <a:pt x="89" y="108"/>
                  <a:pt x="88" y="108"/>
                </a:cubicBezTo>
                <a:cubicBezTo>
                  <a:pt x="87" y="108"/>
                  <a:pt x="86" y="108"/>
                  <a:pt x="85" y="109"/>
                </a:cubicBezTo>
                <a:cubicBezTo>
                  <a:pt x="85" y="109"/>
                  <a:pt x="84" y="110"/>
                  <a:pt x="84" y="112"/>
                </a:cubicBezTo>
                <a:cubicBezTo>
                  <a:pt x="84" y="114"/>
                  <a:pt x="85" y="115"/>
                  <a:pt x="85" y="115"/>
                </a:cubicBezTo>
                <a:cubicBezTo>
                  <a:pt x="86" y="116"/>
                  <a:pt x="87" y="116"/>
                  <a:pt x="88" y="116"/>
                </a:cubicBezTo>
                <a:cubicBezTo>
                  <a:pt x="89" y="116"/>
                  <a:pt x="89" y="116"/>
                  <a:pt x="90" y="115"/>
                </a:cubicBezTo>
                <a:cubicBezTo>
                  <a:pt x="91" y="115"/>
                  <a:pt x="91" y="113"/>
                  <a:pt x="91" y="112"/>
                </a:cubicBezTo>
                <a:close/>
                <a:moveTo>
                  <a:pt x="112" y="109"/>
                </a:moveTo>
                <a:cubicBezTo>
                  <a:pt x="112" y="110"/>
                  <a:pt x="112" y="111"/>
                  <a:pt x="112" y="112"/>
                </a:cubicBezTo>
                <a:cubicBezTo>
                  <a:pt x="112" y="114"/>
                  <a:pt x="112" y="115"/>
                  <a:pt x="112" y="116"/>
                </a:cubicBezTo>
                <a:cubicBezTo>
                  <a:pt x="112" y="117"/>
                  <a:pt x="111" y="117"/>
                  <a:pt x="110" y="118"/>
                </a:cubicBezTo>
                <a:cubicBezTo>
                  <a:pt x="110" y="118"/>
                  <a:pt x="110" y="118"/>
                  <a:pt x="110" y="118"/>
                </a:cubicBezTo>
                <a:cubicBezTo>
                  <a:pt x="110" y="119"/>
                  <a:pt x="109" y="119"/>
                  <a:pt x="108" y="119"/>
                </a:cubicBezTo>
                <a:cubicBezTo>
                  <a:pt x="107" y="119"/>
                  <a:pt x="106" y="120"/>
                  <a:pt x="105" y="120"/>
                </a:cubicBezTo>
                <a:cubicBezTo>
                  <a:pt x="98" y="120"/>
                  <a:pt x="98" y="120"/>
                  <a:pt x="98" y="120"/>
                </a:cubicBezTo>
                <a:cubicBezTo>
                  <a:pt x="98" y="118"/>
                  <a:pt x="98" y="118"/>
                  <a:pt x="98" y="118"/>
                </a:cubicBezTo>
                <a:cubicBezTo>
                  <a:pt x="98" y="104"/>
                  <a:pt x="98" y="104"/>
                  <a:pt x="98" y="104"/>
                </a:cubicBezTo>
                <a:cubicBezTo>
                  <a:pt x="105" y="104"/>
                  <a:pt x="105" y="104"/>
                  <a:pt x="105" y="104"/>
                </a:cubicBezTo>
                <a:cubicBezTo>
                  <a:pt x="107" y="104"/>
                  <a:pt x="108" y="104"/>
                  <a:pt x="109" y="105"/>
                </a:cubicBezTo>
                <a:cubicBezTo>
                  <a:pt x="110" y="105"/>
                  <a:pt x="110" y="106"/>
                  <a:pt x="111" y="106"/>
                </a:cubicBezTo>
                <a:cubicBezTo>
                  <a:pt x="111" y="107"/>
                  <a:pt x="112" y="108"/>
                  <a:pt x="112" y="109"/>
                </a:cubicBezTo>
                <a:close/>
                <a:moveTo>
                  <a:pt x="108" y="112"/>
                </a:moveTo>
                <a:cubicBezTo>
                  <a:pt x="108" y="110"/>
                  <a:pt x="107" y="109"/>
                  <a:pt x="107" y="109"/>
                </a:cubicBezTo>
                <a:cubicBezTo>
                  <a:pt x="106" y="108"/>
                  <a:pt x="105" y="108"/>
                  <a:pt x="104" y="108"/>
                </a:cubicBezTo>
                <a:cubicBezTo>
                  <a:pt x="103" y="108"/>
                  <a:pt x="103" y="108"/>
                  <a:pt x="103" y="108"/>
                </a:cubicBezTo>
                <a:cubicBezTo>
                  <a:pt x="103" y="116"/>
                  <a:pt x="103" y="116"/>
                  <a:pt x="103" y="116"/>
                </a:cubicBezTo>
                <a:cubicBezTo>
                  <a:pt x="104" y="116"/>
                  <a:pt x="104" y="116"/>
                  <a:pt x="104" y="116"/>
                </a:cubicBezTo>
                <a:cubicBezTo>
                  <a:pt x="105" y="116"/>
                  <a:pt x="106" y="116"/>
                  <a:pt x="106" y="116"/>
                </a:cubicBezTo>
                <a:cubicBezTo>
                  <a:pt x="107" y="116"/>
                  <a:pt x="107" y="115"/>
                  <a:pt x="107" y="115"/>
                </a:cubicBezTo>
                <a:cubicBezTo>
                  <a:pt x="108" y="114"/>
                  <a:pt x="108" y="113"/>
                  <a:pt x="108" y="112"/>
                </a:cubicBezTo>
                <a:close/>
                <a:moveTo>
                  <a:pt x="120" y="113"/>
                </a:moveTo>
                <a:cubicBezTo>
                  <a:pt x="127" y="113"/>
                  <a:pt x="127" y="113"/>
                  <a:pt x="127" y="113"/>
                </a:cubicBezTo>
                <a:cubicBezTo>
                  <a:pt x="127" y="110"/>
                  <a:pt x="127" y="110"/>
                  <a:pt x="127" y="110"/>
                </a:cubicBezTo>
                <a:cubicBezTo>
                  <a:pt x="120" y="110"/>
                  <a:pt x="120" y="110"/>
                  <a:pt x="120" y="110"/>
                </a:cubicBezTo>
                <a:cubicBezTo>
                  <a:pt x="120" y="108"/>
                  <a:pt x="120" y="108"/>
                  <a:pt x="120" y="108"/>
                </a:cubicBezTo>
                <a:cubicBezTo>
                  <a:pt x="128" y="108"/>
                  <a:pt x="128" y="108"/>
                  <a:pt x="128" y="108"/>
                </a:cubicBezTo>
                <a:cubicBezTo>
                  <a:pt x="128" y="104"/>
                  <a:pt x="128" y="104"/>
                  <a:pt x="128" y="104"/>
                </a:cubicBezTo>
                <a:cubicBezTo>
                  <a:pt x="115" y="104"/>
                  <a:pt x="115" y="104"/>
                  <a:pt x="115" y="104"/>
                </a:cubicBezTo>
                <a:cubicBezTo>
                  <a:pt x="115" y="118"/>
                  <a:pt x="115" y="118"/>
                  <a:pt x="115" y="118"/>
                </a:cubicBezTo>
                <a:cubicBezTo>
                  <a:pt x="115" y="120"/>
                  <a:pt x="115" y="120"/>
                  <a:pt x="115" y="120"/>
                </a:cubicBezTo>
                <a:cubicBezTo>
                  <a:pt x="128" y="120"/>
                  <a:pt x="128" y="120"/>
                  <a:pt x="128" y="120"/>
                </a:cubicBezTo>
                <a:cubicBezTo>
                  <a:pt x="128" y="118"/>
                  <a:pt x="128" y="118"/>
                  <a:pt x="128" y="118"/>
                </a:cubicBezTo>
                <a:cubicBezTo>
                  <a:pt x="128" y="116"/>
                  <a:pt x="128" y="116"/>
                  <a:pt x="128" y="116"/>
                </a:cubicBezTo>
                <a:cubicBezTo>
                  <a:pt x="120" y="116"/>
                  <a:pt x="120" y="116"/>
                  <a:pt x="120" y="116"/>
                </a:cubicBezTo>
                <a:lnTo>
                  <a:pt x="120" y="11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9" name="Freeform 9"/>
          <p:cNvSpPr>
            <a:spLocks noEditPoints="1"/>
          </p:cNvSpPr>
          <p:nvPr/>
        </p:nvSpPr>
        <p:spPr bwMode="auto">
          <a:xfrm>
            <a:off x="6402545" y="4177351"/>
            <a:ext cx="350524" cy="366006"/>
          </a:xfrm>
          <a:custGeom>
            <a:avLst/>
            <a:gdLst>
              <a:gd name="T0" fmla="*/ 86 w 134"/>
              <a:gd name="T1" fmla="*/ 115 h 140"/>
              <a:gd name="T2" fmla="*/ 82 w 134"/>
              <a:gd name="T3" fmla="*/ 118 h 140"/>
              <a:gd name="T4" fmla="*/ 10 w 134"/>
              <a:gd name="T5" fmla="*/ 115 h 140"/>
              <a:gd name="T6" fmla="*/ 14 w 134"/>
              <a:gd name="T7" fmla="*/ 11 h 140"/>
              <a:gd name="T8" fmla="*/ 86 w 134"/>
              <a:gd name="T9" fmla="*/ 15 h 140"/>
              <a:gd name="T10" fmla="*/ 96 w 134"/>
              <a:gd name="T11" fmla="*/ 16 h 140"/>
              <a:gd name="T12" fmla="*/ 82 w 134"/>
              <a:gd name="T13" fmla="*/ 0 h 140"/>
              <a:gd name="T14" fmla="*/ 0 w 134"/>
              <a:gd name="T15" fmla="*/ 14 h 140"/>
              <a:gd name="T16" fmla="*/ 14 w 134"/>
              <a:gd name="T17" fmla="*/ 140 h 140"/>
              <a:gd name="T18" fmla="*/ 96 w 134"/>
              <a:gd name="T19" fmla="*/ 126 h 140"/>
              <a:gd name="T20" fmla="*/ 96 w 134"/>
              <a:gd name="T21" fmla="*/ 125 h 140"/>
              <a:gd name="T22" fmla="*/ 86 w 134"/>
              <a:gd name="T23" fmla="*/ 87 h 140"/>
              <a:gd name="T24" fmla="*/ 55 w 134"/>
              <a:gd name="T25" fmla="*/ 4 h 140"/>
              <a:gd name="T26" fmla="*/ 55 w 134"/>
              <a:gd name="T27" fmla="*/ 7 h 140"/>
              <a:gd name="T28" fmla="*/ 40 w 134"/>
              <a:gd name="T29" fmla="*/ 5 h 140"/>
              <a:gd name="T30" fmla="*/ 48 w 134"/>
              <a:gd name="T31" fmla="*/ 135 h 140"/>
              <a:gd name="T32" fmla="*/ 48 w 134"/>
              <a:gd name="T33" fmla="*/ 123 h 140"/>
              <a:gd name="T34" fmla="*/ 48 w 134"/>
              <a:gd name="T35" fmla="*/ 135 h 140"/>
              <a:gd name="T36" fmla="*/ 96 w 134"/>
              <a:gd name="T37" fmla="*/ 22 h 140"/>
              <a:gd name="T38" fmla="*/ 62 w 134"/>
              <a:gd name="T39" fmla="*/ 22 h 140"/>
              <a:gd name="T40" fmla="*/ 51 w 134"/>
              <a:gd name="T41" fmla="*/ 70 h 140"/>
              <a:gd name="T42" fmla="*/ 66 w 134"/>
              <a:gd name="T43" fmla="*/ 81 h 140"/>
              <a:gd name="T44" fmla="*/ 83 w 134"/>
              <a:gd name="T45" fmla="*/ 81 h 140"/>
              <a:gd name="T46" fmla="*/ 96 w 134"/>
              <a:gd name="T47" fmla="*/ 81 h 140"/>
              <a:gd name="T48" fmla="*/ 134 w 134"/>
              <a:gd name="T49" fmla="*/ 70 h 140"/>
              <a:gd name="T50" fmla="*/ 124 w 134"/>
              <a:gd name="T51" fmla="*/ 22 h 140"/>
              <a:gd name="T52" fmla="*/ 124 w 134"/>
              <a:gd name="T53" fmla="*/ 74 h 140"/>
              <a:gd name="T54" fmla="*/ 86 w 134"/>
              <a:gd name="T55" fmla="*/ 74 h 140"/>
              <a:gd name="T56" fmla="*/ 58 w 134"/>
              <a:gd name="T57" fmla="*/ 70 h 140"/>
              <a:gd name="T58" fmla="*/ 62 w 134"/>
              <a:gd name="T59" fmla="*/ 29 h 140"/>
              <a:gd name="T60" fmla="*/ 96 w 134"/>
              <a:gd name="T61" fmla="*/ 29 h 140"/>
              <a:gd name="T62" fmla="*/ 127 w 134"/>
              <a:gd name="T63" fmla="*/ 33 h 140"/>
              <a:gd name="T64" fmla="*/ 82 w 134"/>
              <a:gd name="T65" fmla="*/ 37 h 140"/>
              <a:gd name="T66" fmla="*/ 109 w 134"/>
              <a:gd name="T67" fmla="*/ 56 h 140"/>
              <a:gd name="T68" fmla="*/ 88 w 134"/>
              <a:gd name="T69" fmla="*/ 62 h 140"/>
              <a:gd name="T70" fmla="*/ 101 w 134"/>
              <a:gd name="T71" fmla="*/ 64 h 140"/>
              <a:gd name="T72" fmla="*/ 109 w 134"/>
              <a:gd name="T73" fmla="*/ 65 h 140"/>
              <a:gd name="T74" fmla="*/ 102 w 134"/>
              <a:gd name="T75" fmla="*/ 66 h 140"/>
              <a:gd name="T76" fmla="*/ 86 w 134"/>
              <a:gd name="T77" fmla="*/ 69 h 140"/>
              <a:gd name="T78" fmla="*/ 86 w 134"/>
              <a:gd name="T79" fmla="*/ 61 h 140"/>
              <a:gd name="T80" fmla="*/ 87 w 134"/>
              <a:gd name="T81" fmla="*/ 57 h 140"/>
              <a:gd name="T82" fmla="*/ 81 w 134"/>
              <a:gd name="T83" fmla="*/ 39 h 140"/>
              <a:gd name="T84" fmla="*/ 78 w 134"/>
              <a:gd name="T85" fmla="*/ 37 h 140"/>
              <a:gd name="T86" fmla="*/ 78 w 134"/>
              <a:gd name="T87" fmla="*/ 33 h 140"/>
              <a:gd name="T88" fmla="*/ 80 w 134"/>
              <a:gd name="T89" fmla="*/ 3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4" h="140">
                <a:moveTo>
                  <a:pt x="86" y="87"/>
                </a:moveTo>
                <a:cubicBezTo>
                  <a:pt x="86" y="115"/>
                  <a:pt x="86" y="115"/>
                  <a:pt x="86" y="115"/>
                </a:cubicBezTo>
                <a:cubicBezTo>
                  <a:pt x="86" y="115"/>
                  <a:pt x="86" y="115"/>
                  <a:pt x="86" y="115"/>
                </a:cubicBezTo>
                <a:cubicBezTo>
                  <a:pt x="86" y="117"/>
                  <a:pt x="84" y="118"/>
                  <a:pt x="82" y="118"/>
                </a:cubicBezTo>
                <a:cubicBezTo>
                  <a:pt x="14" y="118"/>
                  <a:pt x="14" y="118"/>
                  <a:pt x="14" y="118"/>
                </a:cubicBezTo>
                <a:cubicBezTo>
                  <a:pt x="12" y="118"/>
                  <a:pt x="10" y="117"/>
                  <a:pt x="10" y="115"/>
                </a:cubicBezTo>
                <a:cubicBezTo>
                  <a:pt x="10" y="15"/>
                  <a:pt x="10" y="15"/>
                  <a:pt x="10" y="15"/>
                </a:cubicBezTo>
                <a:cubicBezTo>
                  <a:pt x="10" y="13"/>
                  <a:pt x="12" y="11"/>
                  <a:pt x="14" y="11"/>
                </a:cubicBezTo>
                <a:cubicBezTo>
                  <a:pt x="82" y="11"/>
                  <a:pt x="82" y="11"/>
                  <a:pt x="82" y="11"/>
                </a:cubicBezTo>
                <a:cubicBezTo>
                  <a:pt x="84" y="11"/>
                  <a:pt x="86" y="13"/>
                  <a:pt x="86" y="15"/>
                </a:cubicBezTo>
                <a:cubicBezTo>
                  <a:pt x="86" y="16"/>
                  <a:pt x="86" y="16"/>
                  <a:pt x="86" y="16"/>
                </a:cubicBezTo>
                <a:cubicBezTo>
                  <a:pt x="96" y="16"/>
                  <a:pt x="96" y="16"/>
                  <a:pt x="96" y="16"/>
                </a:cubicBezTo>
                <a:cubicBezTo>
                  <a:pt x="96" y="14"/>
                  <a:pt x="96" y="14"/>
                  <a:pt x="96" y="14"/>
                </a:cubicBezTo>
                <a:cubicBezTo>
                  <a:pt x="96" y="6"/>
                  <a:pt x="90" y="0"/>
                  <a:pt x="82" y="0"/>
                </a:cubicBezTo>
                <a:cubicBezTo>
                  <a:pt x="14" y="0"/>
                  <a:pt x="14" y="0"/>
                  <a:pt x="14" y="0"/>
                </a:cubicBezTo>
                <a:cubicBezTo>
                  <a:pt x="6" y="0"/>
                  <a:pt x="0" y="6"/>
                  <a:pt x="0" y="14"/>
                </a:cubicBezTo>
                <a:cubicBezTo>
                  <a:pt x="0" y="126"/>
                  <a:pt x="0" y="126"/>
                  <a:pt x="0" y="126"/>
                </a:cubicBezTo>
                <a:cubicBezTo>
                  <a:pt x="0" y="134"/>
                  <a:pt x="6" y="140"/>
                  <a:pt x="14" y="140"/>
                </a:cubicBezTo>
                <a:cubicBezTo>
                  <a:pt x="82" y="140"/>
                  <a:pt x="82" y="140"/>
                  <a:pt x="82" y="140"/>
                </a:cubicBezTo>
                <a:cubicBezTo>
                  <a:pt x="90" y="140"/>
                  <a:pt x="96" y="134"/>
                  <a:pt x="96" y="126"/>
                </a:cubicBezTo>
                <a:cubicBezTo>
                  <a:pt x="96" y="126"/>
                  <a:pt x="96" y="126"/>
                  <a:pt x="96" y="126"/>
                </a:cubicBezTo>
                <a:cubicBezTo>
                  <a:pt x="96" y="125"/>
                  <a:pt x="96" y="125"/>
                  <a:pt x="96" y="125"/>
                </a:cubicBezTo>
                <a:cubicBezTo>
                  <a:pt x="96" y="87"/>
                  <a:pt x="96" y="87"/>
                  <a:pt x="96" y="87"/>
                </a:cubicBezTo>
                <a:cubicBezTo>
                  <a:pt x="86" y="87"/>
                  <a:pt x="86" y="87"/>
                  <a:pt x="86" y="87"/>
                </a:cubicBezTo>
                <a:close/>
                <a:moveTo>
                  <a:pt x="42" y="4"/>
                </a:moveTo>
                <a:cubicBezTo>
                  <a:pt x="55" y="4"/>
                  <a:pt x="55" y="4"/>
                  <a:pt x="55" y="4"/>
                </a:cubicBezTo>
                <a:cubicBezTo>
                  <a:pt x="55" y="4"/>
                  <a:pt x="56" y="4"/>
                  <a:pt x="56" y="5"/>
                </a:cubicBezTo>
                <a:cubicBezTo>
                  <a:pt x="56" y="6"/>
                  <a:pt x="55" y="7"/>
                  <a:pt x="55" y="7"/>
                </a:cubicBezTo>
                <a:cubicBezTo>
                  <a:pt x="42" y="7"/>
                  <a:pt x="42" y="7"/>
                  <a:pt x="42" y="7"/>
                </a:cubicBezTo>
                <a:cubicBezTo>
                  <a:pt x="41" y="7"/>
                  <a:pt x="40" y="6"/>
                  <a:pt x="40" y="5"/>
                </a:cubicBezTo>
                <a:cubicBezTo>
                  <a:pt x="40" y="4"/>
                  <a:pt x="41" y="4"/>
                  <a:pt x="42" y="4"/>
                </a:cubicBezTo>
                <a:close/>
                <a:moveTo>
                  <a:pt x="48" y="135"/>
                </a:moveTo>
                <a:cubicBezTo>
                  <a:pt x="45" y="135"/>
                  <a:pt x="42" y="133"/>
                  <a:pt x="42" y="129"/>
                </a:cubicBezTo>
                <a:cubicBezTo>
                  <a:pt x="42" y="125"/>
                  <a:pt x="45" y="123"/>
                  <a:pt x="48" y="123"/>
                </a:cubicBezTo>
                <a:cubicBezTo>
                  <a:pt x="52" y="123"/>
                  <a:pt x="54" y="125"/>
                  <a:pt x="54" y="129"/>
                </a:cubicBezTo>
                <a:cubicBezTo>
                  <a:pt x="54" y="133"/>
                  <a:pt x="52" y="135"/>
                  <a:pt x="48" y="135"/>
                </a:cubicBezTo>
                <a:close/>
                <a:moveTo>
                  <a:pt x="124" y="22"/>
                </a:moveTo>
                <a:cubicBezTo>
                  <a:pt x="96" y="22"/>
                  <a:pt x="96" y="22"/>
                  <a:pt x="96" y="22"/>
                </a:cubicBezTo>
                <a:cubicBezTo>
                  <a:pt x="86" y="22"/>
                  <a:pt x="86" y="22"/>
                  <a:pt x="86" y="22"/>
                </a:cubicBezTo>
                <a:cubicBezTo>
                  <a:pt x="62" y="22"/>
                  <a:pt x="62" y="22"/>
                  <a:pt x="62" y="22"/>
                </a:cubicBezTo>
                <a:cubicBezTo>
                  <a:pt x="56" y="22"/>
                  <a:pt x="51" y="27"/>
                  <a:pt x="51" y="33"/>
                </a:cubicBezTo>
                <a:cubicBezTo>
                  <a:pt x="51" y="70"/>
                  <a:pt x="51" y="70"/>
                  <a:pt x="51" y="70"/>
                </a:cubicBezTo>
                <a:cubicBezTo>
                  <a:pt x="51" y="76"/>
                  <a:pt x="56" y="81"/>
                  <a:pt x="62" y="81"/>
                </a:cubicBezTo>
                <a:cubicBezTo>
                  <a:pt x="66" y="81"/>
                  <a:pt x="66" y="81"/>
                  <a:pt x="66" y="81"/>
                </a:cubicBezTo>
                <a:cubicBezTo>
                  <a:pt x="66" y="102"/>
                  <a:pt x="66" y="102"/>
                  <a:pt x="66" y="102"/>
                </a:cubicBezTo>
                <a:cubicBezTo>
                  <a:pt x="83" y="81"/>
                  <a:pt x="83" y="81"/>
                  <a:pt x="83" y="81"/>
                </a:cubicBezTo>
                <a:cubicBezTo>
                  <a:pt x="86" y="81"/>
                  <a:pt x="86" y="81"/>
                  <a:pt x="86" y="81"/>
                </a:cubicBezTo>
                <a:cubicBezTo>
                  <a:pt x="96" y="81"/>
                  <a:pt x="96" y="81"/>
                  <a:pt x="96" y="81"/>
                </a:cubicBezTo>
                <a:cubicBezTo>
                  <a:pt x="124" y="81"/>
                  <a:pt x="124" y="81"/>
                  <a:pt x="124" y="81"/>
                </a:cubicBezTo>
                <a:cubicBezTo>
                  <a:pt x="129" y="81"/>
                  <a:pt x="134" y="76"/>
                  <a:pt x="134" y="70"/>
                </a:cubicBezTo>
                <a:cubicBezTo>
                  <a:pt x="134" y="33"/>
                  <a:pt x="134" y="33"/>
                  <a:pt x="134" y="33"/>
                </a:cubicBezTo>
                <a:cubicBezTo>
                  <a:pt x="134" y="27"/>
                  <a:pt x="129" y="22"/>
                  <a:pt x="124" y="22"/>
                </a:cubicBezTo>
                <a:close/>
                <a:moveTo>
                  <a:pt x="127" y="70"/>
                </a:moveTo>
                <a:cubicBezTo>
                  <a:pt x="127" y="72"/>
                  <a:pt x="126" y="74"/>
                  <a:pt x="124" y="74"/>
                </a:cubicBezTo>
                <a:cubicBezTo>
                  <a:pt x="96" y="74"/>
                  <a:pt x="96" y="74"/>
                  <a:pt x="96" y="74"/>
                </a:cubicBezTo>
                <a:cubicBezTo>
                  <a:pt x="86" y="74"/>
                  <a:pt x="86" y="74"/>
                  <a:pt x="86" y="74"/>
                </a:cubicBezTo>
                <a:cubicBezTo>
                  <a:pt x="62" y="74"/>
                  <a:pt x="62" y="74"/>
                  <a:pt x="62" y="74"/>
                </a:cubicBezTo>
                <a:cubicBezTo>
                  <a:pt x="60" y="74"/>
                  <a:pt x="58" y="72"/>
                  <a:pt x="58" y="70"/>
                </a:cubicBezTo>
                <a:cubicBezTo>
                  <a:pt x="58" y="33"/>
                  <a:pt x="58" y="33"/>
                  <a:pt x="58" y="33"/>
                </a:cubicBezTo>
                <a:cubicBezTo>
                  <a:pt x="58" y="30"/>
                  <a:pt x="60" y="29"/>
                  <a:pt x="62" y="29"/>
                </a:cubicBezTo>
                <a:cubicBezTo>
                  <a:pt x="86" y="29"/>
                  <a:pt x="86" y="29"/>
                  <a:pt x="86" y="29"/>
                </a:cubicBezTo>
                <a:cubicBezTo>
                  <a:pt x="96" y="29"/>
                  <a:pt x="96" y="29"/>
                  <a:pt x="96" y="29"/>
                </a:cubicBezTo>
                <a:cubicBezTo>
                  <a:pt x="124" y="29"/>
                  <a:pt x="124" y="29"/>
                  <a:pt x="124" y="29"/>
                </a:cubicBezTo>
                <a:cubicBezTo>
                  <a:pt x="126" y="29"/>
                  <a:pt x="127" y="30"/>
                  <a:pt x="127" y="33"/>
                </a:cubicBezTo>
                <a:lnTo>
                  <a:pt x="127" y="70"/>
                </a:lnTo>
                <a:close/>
                <a:moveTo>
                  <a:pt x="82" y="37"/>
                </a:moveTo>
                <a:cubicBezTo>
                  <a:pt x="112" y="41"/>
                  <a:pt x="112" y="41"/>
                  <a:pt x="112" y="41"/>
                </a:cubicBezTo>
                <a:cubicBezTo>
                  <a:pt x="109" y="56"/>
                  <a:pt x="109" y="56"/>
                  <a:pt x="109" y="56"/>
                </a:cubicBezTo>
                <a:cubicBezTo>
                  <a:pt x="90" y="57"/>
                  <a:pt x="90" y="57"/>
                  <a:pt x="90" y="57"/>
                </a:cubicBezTo>
                <a:cubicBezTo>
                  <a:pt x="88" y="62"/>
                  <a:pt x="88" y="62"/>
                  <a:pt x="88" y="62"/>
                </a:cubicBezTo>
                <a:cubicBezTo>
                  <a:pt x="89" y="62"/>
                  <a:pt x="89" y="63"/>
                  <a:pt x="90" y="64"/>
                </a:cubicBezTo>
                <a:cubicBezTo>
                  <a:pt x="101" y="64"/>
                  <a:pt x="101" y="64"/>
                  <a:pt x="101" y="64"/>
                </a:cubicBezTo>
                <a:cubicBezTo>
                  <a:pt x="102" y="62"/>
                  <a:pt x="103" y="61"/>
                  <a:pt x="105" y="61"/>
                </a:cubicBezTo>
                <a:cubicBezTo>
                  <a:pt x="107" y="61"/>
                  <a:pt x="109" y="63"/>
                  <a:pt x="109" y="65"/>
                </a:cubicBezTo>
                <a:cubicBezTo>
                  <a:pt x="109" y="67"/>
                  <a:pt x="107" y="69"/>
                  <a:pt x="105" y="69"/>
                </a:cubicBezTo>
                <a:cubicBezTo>
                  <a:pt x="103" y="69"/>
                  <a:pt x="102" y="68"/>
                  <a:pt x="102" y="66"/>
                </a:cubicBezTo>
                <a:cubicBezTo>
                  <a:pt x="89" y="66"/>
                  <a:pt x="89" y="66"/>
                  <a:pt x="89" y="66"/>
                </a:cubicBezTo>
                <a:cubicBezTo>
                  <a:pt x="89" y="68"/>
                  <a:pt x="87" y="69"/>
                  <a:pt x="86" y="69"/>
                </a:cubicBezTo>
                <a:cubicBezTo>
                  <a:pt x="84" y="69"/>
                  <a:pt x="82" y="67"/>
                  <a:pt x="82" y="65"/>
                </a:cubicBezTo>
                <a:cubicBezTo>
                  <a:pt x="82" y="63"/>
                  <a:pt x="84" y="61"/>
                  <a:pt x="86" y="61"/>
                </a:cubicBezTo>
                <a:cubicBezTo>
                  <a:pt x="86" y="61"/>
                  <a:pt x="86" y="61"/>
                  <a:pt x="86" y="61"/>
                </a:cubicBezTo>
                <a:cubicBezTo>
                  <a:pt x="87" y="57"/>
                  <a:pt x="87" y="57"/>
                  <a:pt x="87" y="57"/>
                </a:cubicBezTo>
                <a:cubicBezTo>
                  <a:pt x="86" y="57"/>
                  <a:pt x="86" y="57"/>
                  <a:pt x="86" y="57"/>
                </a:cubicBezTo>
                <a:cubicBezTo>
                  <a:pt x="81" y="39"/>
                  <a:pt x="81" y="39"/>
                  <a:pt x="81" y="39"/>
                </a:cubicBezTo>
                <a:cubicBezTo>
                  <a:pt x="78" y="37"/>
                  <a:pt x="78" y="37"/>
                  <a:pt x="78" y="37"/>
                </a:cubicBezTo>
                <a:cubicBezTo>
                  <a:pt x="78" y="37"/>
                  <a:pt x="78" y="37"/>
                  <a:pt x="78" y="37"/>
                </a:cubicBezTo>
                <a:cubicBezTo>
                  <a:pt x="77" y="37"/>
                  <a:pt x="76" y="36"/>
                  <a:pt x="76" y="35"/>
                </a:cubicBezTo>
                <a:cubicBezTo>
                  <a:pt x="76" y="34"/>
                  <a:pt x="77" y="33"/>
                  <a:pt x="78" y="33"/>
                </a:cubicBezTo>
                <a:cubicBezTo>
                  <a:pt x="79" y="33"/>
                  <a:pt x="80" y="34"/>
                  <a:pt x="80" y="35"/>
                </a:cubicBezTo>
                <a:cubicBezTo>
                  <a:pt x="80" y="35"/>
                  <a:pt x="80" y="35"/>
                  <a:pt x="80" y="35"/>
                </a:cubicBezTo>
                <a:lnTo>
                  <a:pt x="82" y="37"/>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0" name="Freeform 11"/>
          <p:cNvSpPr>
            <a:spLocks noEditPoints="1"/>
          </p:cNvSpPr>
          <p:nvPr/>
        </p:nvSpPr>
        <p:spPr bwMode="auto">
          <a:xfrm>
            <a:off x="1432426" y="4165740"/>
            <a:ext cx="297450" cy="389228"/>
          </a:xfrm>
          <a:custGeom>
            <a:avLst/>
            <a:gdLst>
              <a:gd name="T0" fmla="*/ 95 w 114"/>
              <a:gd name="T1" fmla="*/ 99 h 149"/>
              <a:gd name="T2" fmla="*/ 93 w 114"/>
              <a:gd name="T3" fmla="*/ 98 h 149"/>
              <a:gd name="T4" fmla="*/ 89 w 114"/>
              <a:gd name="T5" fmla="*/ 96 h 149"/>
              <a:gd name="T6" fmla="*/ 74 w 114"/>
              <a:gd name="T7" fmla="*/ 85 h 149"/>
              <a:gd name="T8" fmla="*/ 90 w 114"/>
              <a:gd name="T9" fmla="*/ 58 h 149"/>
              <a:gd name="T10" fmla="*/ 57 w 114"/>
              <a:gd name="T11" fmla="*/ 1 h 149"/>
              <a:gd name="T12" fmla="*/ 19 w 114"/>
              <a:gd name="T13" fmla="*/ 41 h 149"/>
              <a:gd name="T14" fmla="*/ 42 w 114"/>
              <a:gd name="T15" fmla="*/ 87 h 149"/>
              <a:gd name="T16" fmla="*/ 25 w 114"/>
              <a:gd name="T17" fmla="*/ 96 h 149"/>
              <a:gd name="T18" fmla="*/ 21 w 114"/>
              <a:gd name="T19" fmla="*/ 98 h 149"/>
              <a:gd name="T20" fmla="*/ 19 w 114"/>
              <a:gd name="T21" fmla="*/ 99 h 149"/>
              <a:gd name="T22" fmla="*/ 0 w 114"/>
              <a:gd name="T23" fmla="*/ 123 h 149"/>
              <a:gd name="T24" fmla="*/ 1 w 114"/>
              <a:gd name="T25" fmla="*/ 149 h 149"/>
              <a:gd name="T26" fmla="*/ 113 w 114"/>
              <a:gd name="T27" fmla="*/ 149 h 149"/>
              <a:gd name="T28" fmla="*/ 114 w 114"/>
              <a:gd name="T29" fmla="*/ 147 h 149"/>
              <a:gd name="T30" fmla="*/ 95 w 114"/>
              <a:gd name="T31" fmla="*/ 99 h 149"/>
              <a:gd name="T32" fmla="*/ 82 w 114"/>
              <a:gd name="T33" fmla="*/ 28 h 149"/>
              <a:gd name="T34" fmla="*/ 30 w 114"/>
              <a:gd name="T35" fmla="*/ 26 h 149"/>
              <a:gd name="T36" fmla="*/ 40 w 114"/>
              <a:gd name="T37" fmla="*/ 74 h 149"/>
              <a:gd name="T38" fmla="*/ 33 w 114"/>
              <a:gd name="T39" fmla="*/ 61 h 149"/>
              <a:gd name="T40" fmla="*/ 43 w 114"/>
              <a:gd name="T41" fmla="*/ 25 h 149"/>
              <a:gd name="T42" fmla="*/ 62 w 114"/>
              <a:gd name="T43" fmla="*/ 42 h 149"/>
              <a:gd name="T44" fmla="*/ 50 w 114"/>
              <a:gd name="T45" fmla="*/ 29 h 149"/>
              <a:gd name="T46" fmla="*/ 77 w 114"/>
              <a:gd name="T47" fmla="*/ 43 h 149"/>
              <a:gd name="T48" fmla="*/ 80 w 114"/>
              <a:gd name="T49" fmla="*/ 47 h 149"/>
              <a:gd name="T50" fmla="*/ 67 w 114"/>
              <a:gd name="T51" fmla="*/ 68 h 149"/>
              <a:gd name="T52" fmla="*/ 56 w 114"/>
              <a:gd name="T53" fmla="*/ 70 h 149"/>
              <a:gd name="T54" fmla="*/ 67 w 114"/>
              <a:gd name="T55" fmla="*/ 70 h 149"/>
              <a:gd name="T56" fmla="*/ 81 w 114"/>
              <a:gd name="T57" fmla="*/ 50 h 149"/>
              <a:gd name="T58" fmla="*/ 82 w 114"/>
              <a:gd name="T59" fmla="*/ 57 h 149"/>
              <a:gd name="T60" fmla="*/ 73 w 114"/>
              <a:gd name="T61" fmla="*/ 74 h 149"/>
              <a:gd name="T62" fmla="*/ 73 w 114"/>
              <a:gd name="T63" fmla="*/ 74 h 149"/>
              <a:gd name="T64" fmla="*/ 57 w 114"/>
              <a:gd name="T65" fmla="*/ 85 h 149"/>
              <a:gd name="T66" fmla="*/ 42 w 114"/>
              <a:gd name="T67" fmla="*/ 76 h 149"/>
              <a:gd name="T68" fmla="*/ 79 w 114"/>
              <a:gd name="T69" fmla="*/ 99 h 149"/>
              <a:gd name="T70" fmla="*/ 57 w 114"/>
              <a:gd name="T71" fmla="*/ 113 h 149"/>
              <a:gd name="T72" fmla="*/ 36 w 114"/>
              <a:gd name="T73" fmla="*/ 100 h 149"/>
              <a:gd name="T74" fmla="*/ 41 w 114"/>
              <a:gd name="T75" fmla="*/ 93 h 149"/>
              <a:gd name="T76" fmla="*/ 42 w 114"/>
              <a:gd name="T77" fmla="*/ 92 h 149"/>
              <a:gd name="T78" fmla="*/ 42 w 114"/>
              <a:gd name="T79" fmla="*/ 91 h 149"/>
              <a:gd name="T80" fmla="*/ 43 w 114"/>
              <a:gd name="T81" fmla="*/ 86 h 149"/>
              <a:gd name="T82" fmla="*/ 53 w 114"/>
              <a:gd name="T83" fmla="*/ 86 h 149"/>
              <a:gd name="T84" fmla="*/ 57 w 114"/>
              <a:gd name="T85" fmla="*/ 87 h 149"/>
              <a:gd name="T86" fmla="*/ 73 w 114"/>
              <a:gd name="T87" fmla="*/ 76 h 149"/>
              <a:gd name="T88" fmla="*/ 74 w 114"/>
              <a:gd name="T89" fmla="*/ 92 h 149"/>
              <a:gd name="T90" fmla="*/ 74 w 114"/>
              <a:gd name="T91" fmla="*/ 92 h 149"/>
              <a:gd name="T92" fmla="*/ 75 w 114"/>
              <a:gd name="T93" fmla="*/ 93 h 149"/>
              <a:gd name="T94" fmla="*/ 82 w 114"/>
              <a:gd name="T95" fmla="*/ 9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 h="149">
                <a:moveTo>
                  <a:pt x="95" y="99"/>
                </a:moveTo>
                <a:cubicBezTo>
                  <a:pt x="95" y="99"/>
                  <a:pt x="95" y="99"/>
                  <a:pt x="95" y="99"/>
                </a:cubicBezTo>
                <a:cubicBezTo>
                  <a:pt x="95" y="99"/>
                  <a:pt x="94" y="98"/>
                  <a:pt x="94" y="98"/>
                </a:cubicBezTo>
                <a:cubicBezTo>
                  <a:pt x="93" y="98"/>
                  <a:pt x="93" y="98"/>
                  <a:pt x="93" y="98"/>
                </a:cubicBezTo>
                <a:cubicBezTo>
                  <a:pt x="92" y="97"/>
                  <a:pt x="90" y="97"/>
                  <a:pt x="89" y="96"/>
                </a:cubicBezTo>
                <a:cubicBezTo>
                  <a:pt x="89" y="96"/>
                  <a:pt x="89" y="96"/>
                  <a:pt x="89" y="96"/>
                </a:cubicBezTo>
                <a:cubicBezTo>
                  <a:pt x="84" y="94"/>
                  <a:pt x="80" y="93"/>
                  <a:pt x="75" y="92"/>
                </a:cubicBezTo>
                <a:cubicBezTo>
                  <a:pt x="75" y="90"/>
                  <a:pt x="74" y="88"/>
                  <a:pt x="74" y="85"/>
                </a:cubicBezTo>
                <a:cubicBezTo>
                  <a:pt x="79" y="85"/>
                  <a:pt x="93" y="81"/>
                  <a:pt x="92" y="79"/>
                </a:cubicBezTo>
                <a:cubicBezTo>
                  <a:pt x="87" y="74"/>
                  <a:pt x="89" y="64"/>
                  <a:pt x="90" y="58"/>
                </a:cubicBezTo>
                <a:cubicBezTo>
                  <a:pt x="92" y="44"/>
                  <a:pt x="94" y="38"/>
                  <a:pt x="89" y="22"/>
                </a:cubicBezTo>
                <a:cubicBezTo>
                  <a:pt x="85" y="11"/>
                  <a:pt x="72" y="0"/>
                  <a:pt x="57" y="1"/>
                </a:cubicBezTo>
                <a:cubicBezTo>
                  <a:pt x="51" y="1"/>
                  <a:pt x="46" y="3"/>
                  <a:pt x="40" y="7"/>
                </a:cubicBezTo>
                <a:cubicBezTo>
                  <a:pt x="27" y="9"/>
                  <a:pt x="18" y="20"/>
                  <a:pt x="19" y="41"/>
                </a:cubicBezTo>
                <a:cubicBezTo>
                  <a:pt x="20" y="52"/>
                  <a:pt x="29" y="65"/>
                  <a:pt x="21" y="79"/>
                </a:cubicBezTo>
                <a:cubicBezTo>
                  <a:pt x="19" y="81"/>
                  <a:pt x="34" y="88"/>
                  <a:pt x="42" y="87"/>
                </a:cubicBezTo>
                <a:cubicBezTo>
                  <a:pt x="42" y="89"/>
                  <a:pt x="41" y="90"/>
                  <a:pt x="41" y="91"/>
                </a:cubicBezTo>
                <a:cubicBezTo>
                  <a:pt x="35" y="92"/>
                  <a:pt x="30" y="94"/>
                  <a:pt x="25" y="96"/>
                </a:cubicBezTo>
                <a:cubicBezTo>
                  <a:pt x="25" y="96"/>
                  <a:pt x="25" y="96"/>
                  <a:pt x="25" y="96"/>
                </a:cubicBezTo>
                <a:cubicBezTo>
                  <a:pt x="24" y="97"/>
                  <a:pt x="22" y="97"/>
                  <a:pt x="21" y="98"/>
                </a:cubicBezTo>
                <a:cubicBezTo>
                  <a:pt x="21" y="98"/>
                  <a:pt x="21" y="98"/>
                  <a:pt x="20" y="98"/>
                </a:cubicBezTo>
                <a:cubicBezTo>
                  <a:pt x="20" y="98"/>
                  <a:pt x="19" y="99"/>
                  <a:pt x="19" y="99"/>
                </a:cubicBezTo>
                <a:cubicBezTo>
                  <a:pt x="19" y="99"/>
                  <a:pt x="19" y="99"/>
                  <a:pt x="19" y="99"/>
                </a:cubicBezTo>
                <a:cubicBezTo>
                  <a:pt x="7" y="105"/>
                  <a:pt x="0" y="114"/>
                  <a:pt x="0" y="123"/>
                </a:cubicBezTo>
                <a:cubicBezTo>
                  <a:pt x="0" y="149"/>
                  <a:pt x="0" y="149"/>
                  <a:pt x="0" y="149"/>
                </a:cubicBezTo>
                <a:cubicBezTo>
                  <a:pt x="0" y="149"/>
                  <a:pt x="1" y="149"/>
                  <a:pt x="1" y="149"/>
                </a:cubicBezTo>
                <a:cubicBezTo>
                  <a:pt x="1" y="149"/>
                  <a:pt x="1" y="149"/>
                  <a:pt x="1" y="149"/>
                </a:cubicBezTo>
                <a:cubicBezTo>
                  <a:pt x="113" y="149"/>
                  <a:pt x="113" y="149"/>
                  <a:pt x="113" y="149"/>
                </a:cubicBezTo>
                <a:cubicBezTo>
                  <a:pt x="113" y="149"/>
                  <a:pt x="113" y="148"/>
                  <a:pt x="113" y="148"/>
                </a:cubicBezTo>
                <a:cubicBezTo>
                  <a:pt x="113" y="147"/>
                  <a:pt x="114" y="147"/>
                  <a:pt x="114" y="147"/>
                </a:cubicBezTo>
                <a:cubicBezTo>
                  <a:pt x="114" y="123"/>
                  <a:pt x="114" y="123"/>
                  <a:pt x="114" y="123"/>
                </a:cubicBezTo>
                <a:cubicBezTo>
                  <a:pt x="114" y="114"/>
                  <a:pt x="107" y="105"/>
                  <a:pt x="95" y="99"/>
                </a:cubicBezTo>
                <a:close/>
                <a:moveTo>
                  <a:pt x="59" y="7"/>
                </a:moveTo>
                <a:cubicBezTo>
                  <a:pt x="70" y="8"/>
                  <a:pt x="78" y="17"/>
                  <a:pt x="82" y="28"/>
                </a:cubicBezTo>
                <a:cubicBezTo>
                  <a:pt x="77" y="20"/>
                  <a:pt x="69" y="14"/>
                  <a:pt x="59" y="12"/>
                </a:cubicBezTo>
                <a:cubicBezTo>
                  <a:pt x="47" y="11"/>
                  <a:pt x="36" y="17"/>
                  <a:pt x="30" y="26"/>
                </a:cubicBezTo>
                <a:cubicBezTo>
                  <a:pt x="34" y="13"/>
                  <a:pt x="46" y="5"/>
                  <a:pt x="59" y="7"/>
                </a:cubicBezTo>
                <a:close/>
                <a:moveTo>
                  <a:pt x="40" y="74"/>
                </a:moveTo>
                <a:cubicBezTo>
                  <a:pt x="40" y="73"/>
                  <a:pt x="40" y="73"/>
                  <a:pt x="40" y="73"/>
                </a:cubicBezTo>
                <a:cubicBezTo>
                  <a:pt x="37" y="69"/>
                  <a:pt x="34" y="65"/>
                  <a:pt x="33" y="61"/>
                </a:cubicBezTo>
                <a:cubicBezTo>
                  <a:pt x="32" y="56"/>
                  <a:pt x="32" y="52"/>
                  <a:pt x="33" y="47"/>
                </a:cubicBezTo>
                <a:cubicBezTo>
                  <a:pt x="34" y="39"/>
                  <a:pt x="37" y="32"/>
                  <a:pt x="43" y="25"/>
                </a:cubicBezTo>
                <a:cubicBezTo>
                  <a:pt x="44" y="28"/>
                  <a:pt x="46" y="30"/>
                  <a:pt x="48" y="33"/>
                </a:cubicBezTo>
                <a:cubicBezTo>
                  <a:pt x="51" y="37"/>
                  <a:pt x="56" y="41"/>
                  <a:pt x="62" y="42"/>
                </a:cubicBezTo>
                <a:cubicBezTo>
                  <a:pt x="59" y="40"/>
                  <a:pt x="55" y="37"/>
                  <a:pt x="52" y="32"/>
                </a:cubicBezTo>
                <a:cubicBezTo>
                  <a:pt x="52" y="31"/>
                  <a:pt x="51" y="30"/>
                  <a:pt x="50" y="29"/>
                </a:cubicBezTo>
                <a:cubicBezTo>
                  <a:pt x="51" y="30"/>
                  <a:pt x="52" y="31"/>
                  <a:pt x="53" y="32"/>
                </a:cubicBezTo>
                <a:cubicBezTo>
                  <a:pt x="62" y="39"/>
                  <a:pt x="73" y="42"/>
                  <a:pt x="77" y="43"/>
                </a:cubicBezTo>
                <a:cubicBezTo>
                  <a:pt x="72" y="40"/>
                  <a:pt x="68" y="37"/>
                  <a:pt x="64" y="33"/>
                </a:cubicBezTo>
                <a:cubicBezTo>
                  <a:pt x="70" y="36"/>
                  <a:pt x="75" y="39"/>
                  <a:pt x="80" y="47"/>
                </a:cubicBezTo>
                <a:cubicBezTo>
                  <a:pt x="80" y="47"/>
                  <a:pt x="80" y="47"/>
                  <a:pt x="80" y="47"/>
                </a:cubicBezTo>
                <a:cubicBezTo>
                  <a:pt x="80" y="56"/>
                  <a:pt x="74" y="64"/>
                  <a:pt x="67" y="68"/>
                </a:cubicBezTo>
                <a:cubicBezTo>
                  <a:pt x="66" y="66"/>
                  <a:pt x="64" y="65"/>
                  <a:pt x="62" y="65"/>
                </a:cubicBezTo>
                <a:cubicBezTo>
                  <a:pt x="59" y="65"/>
                  <a:pt x="56" y="67"/>
                  <a:pt x="56" y="70"/>
                </a:cubicBezTo>
                <a:cubicBezTo>
                  <a:pt x="56" y="72"/>
                  <a:pt x="59" y="74"/>
                  <a:pt x="62" y="74"/>
                </a:cubicBezTo>
                <a:cubicBezTo>
                  <a:pt x="65" y="74"/>
                  <a:pt x="67" y="72"/>
                  <a:pt x="67" y="70"/>
                </a:cubicBezTo>
                <a:cubicBezTo>
                  <a:pt x="67" y="69"/>
                  <a:pt x="67" y="69"/>
                  <a:pt x="67" y="69"/>
                </a:cubicBezTo>
                <a:cubicBezTo>
                  <a:pt x="75" y="65"/>
                  <a:pt x="80" y="58"/>
                  <a:pt x="81" y="50"/>
                </a:cubicBezTo>
                <a:cubicBezTo>
                  <a:pt x="81" y="50"/>
                  <a:pt x="81" y="50"/>
                  <a:pt x="81" y="50"/>
                </a:cubicBezTo>
                <a:cubicBezTo>
                  <a:pt x="82" y="52"/>
                  <a:pt x="82" y="54"/>
                  <a:pt x="82" y="57"/>
                </a:cubicBezTo>
                <a:cubicBezTo>
                  <a:pt x="81" y="62"/>
                  <a:pt x="78" y="68"/>
                  <a:pt x="74" y="73"/>
                </a:cubicBezTo>
                <a:cubicBezTo>
                  <a:pt x="74" y="73"/>
                  <a:pt x="74" y="73"/>
                  <a:pt x="73" y="74"/>
                </a:cubicBezTo>
                <a:cubicBezTo>
                  <a:pt x="73" y="74"/>
                  <a:pt x="73" y="74"/>
                  <a:pt x="73" y="74"/>
                </a:cubicBezTo>
                <a:cubicBezTo>
                  <a:pt x="73" y="74"/>
                  <a:pt x="73" y="74"/>
                  <a:pt x="73" y="74"/>
                </a:cubicBezTo>
                <a:cubicBezTo>
                  <a:pt x="68" y="80"/>
                  <a:pt x="63" y="84"/>
                  <a:pt x="59" y="85"/>
                </a:cubicBezTo>
                <a:cubicBezTo>
                  <a:pt x="58" y="85"/>
                  <a:pt x="58" y="86"/>
                  <a:pt x="57" y="85"/>
                </a:cubicBezTo>
                <a:cubicBezTo>
                  <a:pt x="57" y="85"/>
                  <a:pt x="56" y="85"/>
                  <a:pt x="56" y="85"/>
                </a:cubicBezTo>
                <a:cubicBezTo>
                  <a:pt x="52" y="85"/>
                  <a:pt x="47" y="81"/>
                  <a:pt x="42" y="76"/>
                </a:cubicBezTo>
                <a:cubicBezTo>
                  <a:pt x="42" y="75"/>
                  <a:pt x="41" y="74"/>
                  <a:pt x="40" y="74"/>
                </a:cubicBezTo>
                <a:close/>
                <a:moveTo>
                  <a:pt x="79" y="99"/>
                </a:moveTo>
                <a:cubicBezTo>
                  <a:pt x="78" y="99"/>
                  <a:pt x="78" y="99"/>
                  <a:pt x="78" y="100"/>
                </a:cubicBezTo>
                <a:cubicBezTo>
                  <a:pt x="72" y="106"/>
                  <a:pt x="65" y="113"/>
                  <a:pt x="57" y="113"/>
                </a:cubicBezTo>
                <a:cubicBezTo>
                  <a:pt x="50" y="113"/>
                  <a:pt x="43" y="107"/>
                  <a:pt x="37" y="101"/>
                </a:cubicBezTo>
                <a:cubicBezTo>
                  <a:pt x="37" y="100"/>
                  <a:pt x="37" y="100"/>
                  <a:pt x="36" y="100"/>
                </a:cubicBezTo>
                <a:cubicBezTo>
                  <a:pt x="35" y="98"/>
                  <a:pt x="33" y="97"/>
                  <a:pt x="32" y="95"/>
                </a:cubicBezTo>
                <a:cubicBezTo>
                  <a:pt x="35" y="94"/>
                  <a:pt x="38" y="94"/>
                  <a:pt x="41" y="93"/>
                </a:cubicBezTo>
                <a:cubicBezTo>
                  <a:pt x="41" y="93"/>
                  <a:pt x="42" y="93"/>
                  <a:pt x="42" y="93"/>
                </a:cubicBezTo>
                <a:cubicBezTo>
                  <a:pt x="42" y="93"/>
                  <a:pt x="42" y="93"/>
                  <a:pt x="42" y="92"/>
                </a:cubicBezTo>
                <a:cubicBezTo>
                  <a:pt x="42" y="92"/>
                  <a:pt x="42" y="92"/>
                  <a:pt x="42" y="92"/>
                </a:cubicBezTo>
                <a:cubicBezTo>
                  <a:pt x="42" y="92"/>
                  <a:pt x="42" y="92"/>
                  <a:pt x="42" y="91"/>
                </a:cubicBezTo>
                <a:cubicBezTo>
                  <a:pt x="42" y="91"/>
                  <a:pt x="42" y="91"/>
                  <a:pt x="42" y="91"/>
                </a:cubicBezTo>
                <a:cubicBezTo>
                  <a:pt x="43" y="90"/>
                  <a:pt x="43" y="88"/>
                  <a:pt x="43" y="86"/>
                </a:cubicBezTo>
                <a:cubicBezTo>
                  <a:pt x="43" y="83"/>
                  <a:pt x="43" y="80"/>
                  <a:pt x="42" y="78"/>
                </a:cubicBezTo>
                <a:cubicBezTo>
                  <a:pt x="46" y="81"/>
                  <a:pt x="50" y="84"/>
                  <a:pt x="53" y="86"/>
                </a:cubicBezTo>
                <a:cubicBezTo>
                  <a:pt x="55" y="86"/>
                  <a:pt x="56" y="87"/>
                  <a:pt x="57" y="87"/>
                </a:cubicBezTo>
                <a:cubicBezTo>
                  <a:pt x="57" y="87"/>
                  <a:pt x="57" y="87"/>
                  <a:pt x="57" y="87"/>
                </a:cubicBezTo>
                <a:cubicBezTo>
                  <a:pt x="59" y="87"/>
                  <a:pt x="61" y="86"/>
                  <a:pt x="62" y="85"/>
                </a:cubicBezTo>
                <a:cubicBezTo>
                  <a:pt x="66" y="83"/>
                  <a:pt x="69" y="80"/>
                  <a:pt x="73" y="76"/>
                </a:cubicBezTo>
                <a:cubicBezTo>
                  <a:pt x="73" y="79"/>
                  <a:pt x="73" y="85"/>
                  <a:pt x="73" y="85"/>
                </a:cubicBezTo>
                <a:cubicBezTo>
                  <a:pt x="73" y="85"/>
                  <a:pt x="73" y="90"/>
                  <a:pt x="74" y="92"/>
                </a:cubicBezTo>
                <a:cubicBezTo>
                  <a:pt x="74" y="92"/>
                  <a:pt x="74" y="92"/>
                  <a:pt x="74" y="92"/>
                </a:cubicBezTo>
                <a:cubicBezTo>
                  <a:pt x="74" y="92"/>
                  <a:pt x="74" y="92"/>
                  <a:pt x="74" y="92"/>
                </a:cubicBezTo>
                <a:cubicBezTo>
                  <a:pt x="74" y="93"/>
                  <a:pt x="74" y="93"/>
                  <a:pt x="74" y="93"/>
                </a:cubicBezTo>
                <a:cubicBezTo>
                  <a:pt x="74" y="93"/>
                  <a:pt x="75" y="93"/>
                  <a:pt x="75" y="93"/>
                </a:cubicBezTo>
                <a:cubicBezTo>
                  <a:pt x="75" y="93"/>
                  <a:pt x="75" y="94"/>
                  <a:pt x="76" y="94"/>
                </a:cubicBezTo>
                <a:cubicBezTo>
                  <a:pt x="78" y="94"/>
                  <a:pt x="80" y="94"/>
                  <a:pt x="82" y="95"/>
                </a:cubicBezTo>
                <a:cubicBezTo>
                  <a:pt x="81" y="96"/>
                  <a:pt x="80" y="98"/>
                  <a:pt x="79" y="9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1" name="Freeform 19"/>
          <p:cNvSpPr>
            <a:spLocks noEditPoints="1"/>
          </p:cNvSpPr>
          <p:nvPr/>
        </p:nvSpPr>
        <p:spPr bwMode="auto">
          <a:xfrm>
            <a:off x="6394805" y="5372219"/>
            <a:ext cx="366006" cy="316246"/>
          </a:xfrm>
          <a:custGeom>
            <a:avLst/>
            <a:gdLst>
              <a:gd name="T0" fmla="*/ 33 w 140"/>
              <a:gd name="T1" fmla="*/ 121 h 121"/>
              <a:gd name="T2" fmla="*/ 33 w 140"/>
              <a:gd name="T3" fmla="*/ 97 h 121"/>
              <a:gd name="T4" fmla="*/ 115 w 140"/>
              <a:gd name="T5" fmla="*/ 97 h 121"/>
              <a:gd name="T6" fmla="*/ 115 w 140"/>
              <a:gd name="T7" fmla="*/ 121 h 121"/>
              <a:gd name="T8" fmla="*/ 115 w 140"/>
              <a:gd name="T9" fmla="*/ 97 h 121"/>
              <a:gd name="T10" fmla="*/ 133 w 140"/>
              <a:gd name="T11" fmla="*/ 103 h 121"/>
              <a:gd name="T12" fmla="*/ 115 w 140"/>
              <a:gd name="T13" fmla="*/ 95 h 121"/>
              <a:gd name="T14" fmla="*/ 45 w 140"/>
              <a:gd name="T15" fmla="*/ 103 h 121"/>
              <a:gd name="T16" fmla="*/ 20 w 140"/>
              <a:gd name="T17" fmla="*/ 103 h 121"/>
              <a:gd name="T18" fmla="*/ 6 w 140"/>
              <a:gd name="T19" fmla="*/ 103 h 121"/>
              <a:gd name="T20" fmla="*/ 0 w 140"/>
              <a:gd name="T21" fmla="*/ 72 h 121"/>
              <a:gd name="T22" fmla="*/ 17 w 140"/>
              <a:gd name="T23" fmla="*/ 44 h 121"/>
              <a:gd name="T24" fmla="*/ 44 w 140"/>
              <a:gd name="T25" fmla="*/ 40 h 121"/>
              <a:gd name="T26" fmla="*/ 49 w 140"/>
              <a:gd name="T27" fmla="*/ 88 h 121"/>
              <a:gd name="T28" fmla="*/ 140 w 140"/>
              <a:gd name="T29" fmla="*/ 96 h 121"/>
              <a:gd name="T30" fmla="*/ 39 w 140"/>
              <a:gd name="T31" fmla="*/ 47 h 121"/>
              <a:gd name="T32" fmla="*/ 23 w 140"/>
              <a:gd name="T33" fmla="*/ 48 h 121"/>
              <a:gd name="T34" fmla="*/ 9 w 140"/>
              <a:gd name="T35" fmla="*/ 69 h 121"/>
              <a:gd name="T36" fmla="*/ 12 w 140"/>
              <a:gd name="T37" fmla="*/ 73 h 121"/>
              <a:gd name="T38" fmla="*/ 41 w 140"/>
              <a:gd name="T39" fmla="*/ 71 h 121"/>
              <a:gd name="T40" fmla="*/ 139 w 140"/>
              <a:gd name="T41" fmla="*/ 73 h 121"/>
              <a:gd name="T42" fmla="*/ 99 w 140"/>
              <a:gd name="T43" fmla="*/ 56 h 121"/>
              <a:gd name="T44" fmla="*/ 129 w 140"/>
              <a:gd name="T45" fmla="*/ 84 h 121"/>
              <a:gd name="T46" fmla="*/ 139 w 140"/>
              <a:gd name="T47" fmla="*/ 34 h 121"/>
              <a:gd name="T48" fmla="*/ 99 w 140"/>
              <a:gd name="T49" fmla="*/ 23 h 121"/>
              <a:gd name="T50" fmla="*/ 139 w 140"/>
              <a:gd name="T51" fmla="*/ 51 h 121"/>
              <a:gd name="T52" fmla="*/ 64 w 140"/>
              <a:gd name="T53" fmla="*/ 84 h 121"/>
              <a:gd name="T54" fmla="*/ 94 w 140"/>
              <a:gd name="T55" fmla="*/ 56 h 121"/>
              <a:gd name="T56" fmla="*/ 53 w 140"/>
              <a:gd name="T57" fmla="*/ 73 h 121"/>
              <a:gd name="T58" fmla="*/ 94 w 140"/>
              <a:gd name="T59" fmla="*/ 23 h 121"/>
              <a:gd name="T60" fmla="*/ 53 w 140"/>
              <a:gd name="T61" fmla="*/ 34 h 121"/>
              <a:gd name="T62" fmla="*/ 94 w 140"/>
              <a:gd name="T63" fmla="*/ 51 h 121"/>
              <a:gd name="T64" fmla="*/ 69 w 140"/>
              <a:gd name="T65" fmla="*/ 11 h 121"/>
              <a:gd name="T66" fmla="*/ 69 w 140"/>
              <a:gd name="T67" fmla="*/ 11 h 121"/>
              <a:gd name="T68" fmla="*/ 78 w 140"/>
              <a:gd name="T69" fmla="*/ 10 h 121"/>
              <a:gd name="T70" fmla="*/ 99 w 140"/>
              <a:gd name="T71" fmla="*/ 21 h 121"/>
              <a:gd name="T72" fmla="*/ 99 w 140"/>
              <a:gd name="T73" fmla="*/ 21 h 121"/>
              <a:gd name="T74" fmla="*/ 114 w 140"/>
              <a:gd name="T75" fmla="*/ 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21">
                <a:moveTo>
                  <a:pt x="45" y="109"/>
                </a:moveTo>
                <a:cubicBezTo>
                  <a:pt x="45" y="116"/>
                  <a:pt x="39" y="121"/>
                  <a:pt x="33" y="121"/>
                </a:cubicBezTo>
                <a:cubicBezTo>
                  <a:pt x="26" y="121"/>
                  <a:pt x="21" y="116"/>
                  <a:pt x="21" y="109"/>
                </a:cubicBezTo>
                <a:cubicBezTo>
                  <a:pt x="21" y="103"/>
                  <a:pt x="26" y="97"/>
                  <a:pt x="33" y="97"/>
                </a:cubicBezTo>
                <a:cubicBezTo>
                  <a:pt x="39" y="97"/>
                  <a:pt x="45" y="103"/>
                  <a:pt x="45" y="109"/>
                </a:cubicBezTo>
                <a:close/>
                <a:moveTo>
                  <a:pt x="115" y="97"/>
                </a:moveTo>
                <a:cubicBezTo>
                  <a:pt x="108" y="97"/>
                  <a:pt x="103" y="103"/>
                  <a:pt x="103" y="109"/>
                </a:cubicBezTo>
                <a:cubicBezTo>
                  <a:pt x="103" y="116"/>
                  <a:pt x="108" y="121"/>
                  <a:pt x="115" y="121"/>
                </a:cubicBezTo>
                <a:cubicBezTo>
                  <a:pt x="121" y="121"/>
                  <a:pt x="126" y="116"/>
                  <a:pt x="126" y="109"/>
                </a:cubicBezTo>
                <a:cubicBezTo>
                  <a:pt x="126" y="103"/>
                  <a:pt x="121" y="97"/>
                  <a:pt x="115" y="97"/>
                </a:cubicBezTo>
                <a:close/>
                <a:moveTo>
                  <a:pt x="140" y="96"/>
                </a:moveTo>
                <a:cubicBezTo>
                  <a:pt x="140" y="100"/>
                  <a:pt x="137" y="103"/>
                  <a:pt x="133" y="103"/>
                </a:cubicBezTo>
                <a:cubicBezTo>
                  <a:pt x="127" y="103"/>
                  <a:pt x="127" y="103"/>
                  <a:pt x="127" y="103"/>
                </a:cubicBezTo>
                <a:cubicBezTo>
                  <a:pt x="125" y="98"/>
                  <a:pt x="120" y="95"/>
                  <a:pt x="115" y="95"/>
                </a:cubicBezTo>
                <a:cubicBezTo>
                  <a:pt x="109" y="95"/>
                  <a:pt x="104" y="98"/>
                  <a:pt x="102" y="103"/>
                </a:cubicBezTo>
                <a:cubicBezTo>
                  <a:pt x="45" y="103"/>
                  <a:pt x="45" y="103"/>
                  <a:pt x="45" y="103"/>
                </a:cubicBezTo>
                <a:cubicBezTo>
                  <a:pt x="43" y="98"/>
                  <a:pt x="38" y="95"/>
                  <a:pt x="33" y="95"/>
                </a:cubicBezTo>
                <a:cubicBezTo>
                  <a:pt x="27" y="95"/>
                  <a:pt x="22" y="98"/>
                  <a:pt x="20" y="103"/>
                </a:cubicBezTo>
                <a:cubicBezTo>
                  <a:pt x="13" y="103"/>
                  <a:pt x="13" y="103"/>
                  <a:pt x="13" y="103"/>
                </a:cubicBezTo>
                <a:cubicBezTo>
                  <a:pt x="6" y="103"/>
                  <a:pt x="6" y="103"/>
                  <a:pt x="6" y="103"/>
                </a:cubicBezTo>
                <a:cubicBezTo>
                  <a:pt x="3" y="103"/>
                  <a:pt x="0" y="101"/>
                  <a:pt x="0" y="98"/>
                </a:cubicBezTo>
                <a:cubicBezTo>
                  <a:pt x="0" y="72"/>
                  <a:pt x="0" y="72"/>
                  <a:pt x="0" y="72"/>
                </a:cubicBezTo>
                <a:cubicBezTo>
                  <a:pt x="0" y="69"/>
                  <a:pt x="2" y="65"/>
                  <a:pt x="3" y="63"/>
                </a:cubicBezTo>
                <a:cubicBezTo>
                  <a:pt x="17" y="44"/>
                  <a:pt x="17" y="44"/>
                  <a:pt x="17" y="44"/>
                </a:cubicBezTo>
                <a:cubicBezTo>
                  <a:pt x="19" y="42"/>
                  <a:pt x="23" y="40"/>
                  <a:pt x="25" y="40"/>
                </a:cubicBezTo>
                <a:cubicBezTo>
                  <a:pt x="44" y="40"/>
                  <a:pt x="44" y="40"/>
                  <a:pt x="44" y="40"/>
                </a:cubicBezTo>
                <a:cubicBezTo>
                  <a:pt x="47" y="40"/>
                  <a:pt x="49" y="42"/>
                  <a:pt x="49" y="45"/>
                </a:cubicBezTo>
                <a:cubicBezTo>
                  <a:pt x="49" y="88"/>
                  <a:pt x="49" y="88"/>
                  <a:pt x="49" y="88"/>
                </a:cubicBezTo>
                <a:cubicBezTo>
                  <a:pt x="133" y="88"/>
                  <a:pt x="133" y="88"/>
                  <a:pt x="133" y="88"/>
                </a:cubicBezTo>
                <a:cubicBezTo>
                  <a:pt x="137" y="88"/>
                  <a:pt x="140" y="91"/>
                  <a:pt x="140" y="96"/>
                </a:cubicBezTo>
                <a:close/>
                <a:moveTo>
                  <a:pt x="41" y="49"/>
                </a:moveTo>
                <a:cubicBezTo>
                  <a:pt x="41" y="48"/>
                  <a:pt x="40" y="47"/>
                  <a:pt x="39" y="47"/>
                </a:cubicBezTo>
                <a:cubicBezTo>
                  <a:pt x="26" y="47"/>
                  <a:pt x="26" y="47"/>
                  <a:pt x="26" y="47"/>
                </a:cubicBezTo>
                <a:cubicBezTo>
                  <a:pt x="25" y="47"/>
                  <a:pt x="24" y="47"/>
                  <a:pt x="23" y="48"/>
                </a:cubicBezTo>
                <a:cubicBezTo>
                  <a:pt x="11" y="65"/>
                  <a:pt x="11" y="65"/>
                  <a:pt x="11" y="65"/>
                </a:cubicBezTo>
                <a:cubicBezTo>
                  <a:pt x="10" y="66"/>
                  <a:pt x="9" y="68"/>
                  <a:pt x="9" y="69"/>
                </a:cubicBezTo>
                <a:cubicBezTo>
                  <a:pt x="9" y="71"/>
                  <a:pt x="9" y="71"/>
                  <a:pt x="9" y="71"/>
                </a:cubicBezTo>
                <a:cubicBezTo>
                  <a:pt x="9" y="72"/>
                  <a:pt x="10" y="73"/>
                  <a:pt x="12" y="73"/>
                </a:cubicBezTo>
                <a:cubicBezTo>
                  <a:pt x="39" y="73"/>
                  <a:pt x="39" y="73"/>
                  <a:pt x="39" y="73"/>
                </a:cubicBezTo>
                <a:cubicBezTo>
                  <a:pt x="40" y="73"/>
                  <a:pt x="41" y="72"/>
                  <a:pt x="41" y="71"/>
                </a:cubicBezTo>
                <a:lnTo>
                  <a:pt x="41" y="49"/>
                </a:lnTo>
                <a:close/>
                <a:moveTo>
                  <a:pt x="139" y="73"/>
                </a:moveTo>
                <a:cubicBezTo>
                  <a:pt x="139" y="56"/>
                  <a:pt x="139" y="56"/>
                  <a:pt x="139" y="56"/>
                </a:cubicBezTo>
                <a:cubicBezTo>
                  <a:pt x="99" y="56"/>
                  <a:pt x="99" y="56"/>
                  <a:pt x="99" y="56"/>
                </a:cubicBezTo>
                <a:cubicBezTo>
                  <a:pt x="99" y="84"/>
                  <a:pt x="99" y="84"/>
                  <a:pt x="99" y="84"/>
                </a:cubicBezTo>
                <a:cubicBezTo>
                  <a:pt x="129" y="84"/>
                  <a:pt x="129" y="84"/>
                  <a:pt x="129" y="84"/>
                </a:cubicBezTo>
                <a:cubicBezTo>
                  <a:pt x="135" y="84"/>
                  <a:pt x="139" y="79"/>
                  <a:pt x="139" y="73"/>
                </a:cubicBezTo>
                <a:close/>
                <a:moveTo>
                  <a:pt x="139" y="34"/>
                </a:moveTo>
                <a:cubicBezTo>
                  <a:pt x="139" y="28"/>
                  <a:pt x="135" y="23"/>
                  <a:pt x="129" y="23"/>
                </a:cubicBezTo>
                <a:cubicBezTo>
                  <a:pt x="99" y="23"/>
                  <a:pt x="99" y="23"/>
                  <a:pt x="99" y="23"/>
                </a:cubicBezTo>
                <a:cubicBezTo>
                  <a:pt x="99" y="51"/>
                  <a:pt x="99" y="51"/>
                  <a:pt x="99" y="51"/>
                </a:cubicBezTo>
                <a:cubicBezTo>
                  <a:pt x="139" y="51"/>
                  <a:pt x="139" y="51"/>
                  <a:pt x="139" y="51"/>
                </a:cubicBezTo>
                <a:lnTo>
                  <a:pt x="139" y="34"/>
                </a:lnTo>
                <a:close/>
                <a:moveTo>
                  <a:pt x="64" y="84"/>
                </a:moveTo>
                <a:cubicBezTo>
                  <a:pt x="94" y="84"/>
                  <a:pt x="94" y="84"/>
                  <a:pt x="94" y="84"/>
                </a:cubicBezTo>
                <a:cubicBezTo>
                  <a:pt x="94" y="56"/>
                  <a:pt x="94" y="56"/>
                  <a:pt x="94" y="56"/>
                </a:cubicBezTo>
                <a:cubicBezTo>
                  <a:pt x="53" y="56"/>
                  <a:pt x="53" y="56"/>
                  <a:pt x="53" y="56"/>
                </a:cubicBezTo>
                <a:cubicBezTo>
                  <a:pt x="53" y="73"/>
                  <a:pt x="53" y="73"/>
                  <a:pt x="53" y="73"/>
                </a:cubicBezTo>
                <a:cubicBezTo>
                  <a:pt x="53" y="79"/>
                  <a:pt x="58" y="84"/>
                  <a:pt x="64" y="84"/>
                </a:cubicBezTo>
                <a:close/>
                <a:moveTo>
                  <a:pt x="94" y="23"/>
                </a:moveTo>
                <a:cubicBezTo>
                  <a:pt x="64" y="23"/>
                  <a:pt x="64" y="23"/>
                  <a:pt x="64" y="23"/>
                </a:cubicBezTo>
                <a:cubicBezTo>
                  <a:pt x="58" y="23"/>
                  <a:pt x="53" y="28"/>
                  <a:pt x="53" y="34"/>
                </a:cubicBezTo>
                <a:cubicBezTo>
                  <a:pt x="53" y="51"/>
                  <a:pt x="53" y="51"/>
                  <a:pt x="53" y="51"/>
                </a:cubicBezTo>
                <a:cubicBezTo>
                  <a:pt x="94" y="51"/>
                  <a:pt x="94" y="51"/>
                  <a:pt x="94" y="51"/>
                </a:cubicBezTo>
                <a:lnTo>
                  <a:pt x="94" y="23"/>
                </a:lnTo>
                <a:close/>
                <a:moveTo>
                  <a:pt x="69" y="11"/>
                </a:moveTo>
                <a:cubicBezTo>
                  <a:pt x="72" y="0"/>
                  <a:pt x="90" y="5"/>
                  <a:pt x="94" y="21"/>
                </a:cubicBezTo>
                <a:cubicBezTo>
                  <a:pt x="94" y="21"/>
                  <a:pt x="65" y="24"/>
                  <a:pt x="69" y="11"/>
                </a:cubicBezTo>
                <a:close/>
                <a:moveTo>
                  <a:pt x="91" y="19"/>
                </a:moveTo>
                <a:cubicBezTo>
                  <a:pt x="91" y="19"/>
                  <a:pt x="84" y="10"/>
                  <a:pt x="78" y="10"/>
                </a:cubicBezTo>
                <a:cubicBezTo>
                  <a:pt x="72" y="10"/>
                  <a:pt x="75" y="18"/>
                  <a:pt x="91" y="19"/>
                </a:cubicBezTo>
                <a:close/>
                <a:moveTo>
                  <a:pt x="99" y="21"/>
                </a:moveTo>
                <a:cubicBezTo>
                  <a:pt x="102" y="5"/>
                  <a:pt x="121" y="0"/>
                  <a:pt x="124" y="11"/>
                </a:cubicBezTo>
                <a:cubicBezTo>
                  <a:pt x="127" y="24"/>
                  <a:pt x="99" y="21"/>
                  <a:pt x="99" y="21"/>
                </a:cubicBezTo>
                <a:close/>
                <a:moveTo>
                  <a:pt x="102" y="19"/>
                </a:moveTo>
                <a:cubicBezTo>
                  <a:pt x="117" y="18"/>
                  <a:pt x="120" y="10"/>
                  <a:pt x="114" y="10"/>
                </a:cubicBezTo>
                <a:cubicBezTo>
                  <a:pt x="108" y="10"/>
                  <a:pt x="102" y="19"/>
                  <a:pt x="102" y="1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pic>
        <p:nvPicPr>
          <p:cNvPr id="42" name="图片 4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53164" y="0"/>
            <a:ext cx="1842836" cy="6858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 presetClass="entr" presetSubtype="8" fill="hold" grpId="0" nodeType="afterEffect" p14:presetBounceEnd="67000">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14:bounceEnd="67000">
                                          <p:cBhvr additive="base">
                                            <p:cTn id="13" dur="2000" fill="hold"/>
                                            <p:tgtEl>
                                              <p:spTgt spid="7"/>
                                            </p:tgtEl>
                                            <p:attrNameLst>
                                              <p:attrName>ppt_x</p:attrName>
                                            </p:attrNameLst>
                                          </p:cBhvr>
                                          <p:tavLst>
                                            <p:tav tm="0">
                                              <p:val>
                                                <p:strVal val="0-#ppt_w/2"/>
                                              </p:val>
                                            </p:tav>
                                            <p:tav tm="100000">
                                              <p:val>
                                                <p:strVal val="#ppt_x"/>
                                              </p:val>
                                            </p:tav>
                                          </p:tavLst>
                                        </p:anim>
                                        <p:anim calcmode="lin" valueType="num" p14:bounceEnd="67000">
                                          <p:cBhvr additive="base">
                                            <p:cTn id="14" dur="20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3000"/>
                                </p:stCondLst>
                                <p:childTnLst>
                                  <p:par>
                                    <p:cTn id="16" presetID="2" presetClass="entr" presetSubtype="8"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1000" fill="hold"/>
                                            <p:tgtEl>
                                              <p:spTgt spid="22"/>
                                            </p:tgtEl>
                                            <p:attrNameLst>
                                              <p:attrName>ppt_x</p:attrName>
                                            </p:attrNameLst>
                                          </p:cBhvr>
                                          <p:tavLst>
                                            <p:tav tm="0">
                                              <p:val>
                                                <p:strVal val="0-#ppt_w/2"/>
                                              </p:val>
                                            </p:tav>
                                            <p:tav tm="100000">
                                              <p:val>
                                                <p:strVal val="#ppt_x"/>
                                              </p:val>
                                            </p:tav>
                                          </p:tavLst>
                                        </p:anim>
                                        <p:anim calcmode="lin" valueType="num">
                                          <p:cBhvr additive="base">
                                            <p:cTn id="19" dur="1000" fill="hold"/>
                                            <p:tgtEl>
                                              <p:spTgt spid="22"/>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1000" fill="hold"/>
                                            <p:tgtEl>
                                              <p:spTgt spid="23"/>
                                            </p:tgtEl>
                                            <p:attrNameLst>
                                              <p:attrName>ppt_x</p:attrName>
                                            </p:attrNameLst>
                                          </p:cBhvr>
                                          <p:tavLst>
                                            <p:tav tm="0">
                                              <p:val>
                                                <p:strVal val="1+#ppt_w/2"/>
                                              </p:val>
                                            </p:tav>
                                            <p:tav tm="100000">
                                              <p:val>
                                                <p:strVal val="#ppt_x"/>
                                              </p:val>
                                            </p:tav>
                                          </p:tavLst>
                                        </p:anim>
                                        <p:anim calcmode="lin" valueType="num">
                                          <p:cBhvr additive="base">
                                            <p:cTn id="23" dur="1000" fill="hold"/>
                                            <p:tgtEl>
                                              <p:spTgt spid="23"/>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8"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1000" fill="hold"/>
                                            <p:tgtEl>
                                              <p:spTgt spid="25"/>
                                            </p:tgtEl>
                                            <p:attrNameLst>
                                              <p:attrName>ppt_x</p:attrName>
                                            </p:attrNameLst>
                                          </p:cBhvr>
                                          <p:tavLst>
                                            <p:tav tm="0">
                                              <p:val>
                                                <p:strVal val="0-#ppt_w/2"/>
                                              </p:val>
                                            </p:tav>
                                            <p:tav tm="100000">
                                              <p:val>
                                                <p:strVal val="#ppt_x"/>
                                              </p:val>
                                            </p:tav>
                                          </p:tavLst>
                                        </p:anim>
                                        <p:anim calcmode="lin" valueType="num">
                                          <p:cBhvr additive="base">
                                            <p:cTn id="28" dur="1000" fill="hold"/>
                                            <p:tgtEl>
                                              <p:spTgt spid="25"/>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1000" fill="hold"/>
                                            <p:tgtEl>
                                              <p:spTgt spid="26"/>
                                            </p:tgtEl>
                                            <p:attrNameLst>
                                              <p:attrName>ppt_x</p:attrName>
                                            </p:attrNameLst>
                                          </p:cBhvr>
                                          <p:tavLst>
                                            <p:tav tm="0">
                                              <p:val>
                                                <p:strVal val="1+#ppt_w/2"/>
                                              </p:val>
                                            </p:tav>
                                            <p:tav tm="100000">
                                              <p:val>
                                                <p:strVal val="#ppt_x"/>
                                              </p:val>
                                            </p:tav>
                                          </p:tavLst>
                                        </p:anim>
                                        <p:anim calcmode="lin" valueType="num">
                                          <p:cBhvr additive="base">
                                            <p:cTn id="32" dur="1000" fill="hold"/>
                                            <p:tgtEl>
                                              <p:spTgt spid="2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1000" fill="hold"/>
                                            <p:tgtEl>
                                              <p:spTgt spid="27"/>
                                            </p:tgtEl>
                                            <p:attrNameLst>
                                              <p:attrName>ppt_x</p:attrName>
                                            </p:attrNameLst>
                                          </p:cBhvr>
                                          <p:tavLst>
                                            <p:tav tm="0">
                                              <p:val>
                                                <p:strVal val="0-#ppt_w/2"/>
                                              </p:val>
                                            </p:tav>
                                            <p:tav tm="100000">
                                              <p:val>
                                                <p:strVal val="#ppt_x"/>
                                              </p:val>
                                            </p:tav>
                                          </p:tavLst>
                                        </p:anim>
                                        <p:anim calcmode="lin" valueType="num">
                                          <p:cBhvr additive="base">
                                            <p:cTn id="36" dur="1000" fill="hold"/>
                                            <p:tgtEl>
                                              <p:spTgt spid="27"/>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1000" fill="hold"/>
                                            <p:tgtEl>
                                              <p:spTgt spid="28"/>
                                            </p:tgtEl>
                                            <p:attrNameLst>
                                              <p:attrName>ppt_x</p:attrName>
                                            </p:attrNameLst>
                                          </p:cBhvr>
                                          <p:tavLst>
                                            <p:tav tm="0">
                                              <p:val>
                                                <p:strVal val="1+#ppt_w/2"/>
                                              </p:val>
                                            </p:tav>
                                            <p:tav tm="100000">
                                              <p:val>
                                                <p:strVal val="#ppt_x"/>
                                              </p:val>
                                            </p:tav>
                                          </p:tavLst>
                                        </p:anim>
                                        <p:anim calcmode="lin" valueType="num">
                                          <p:cBhvr additive="base">
                                            <p:cTn id="40" dur="1000" fill="hold"/>
                                            <p:tgtEl>
                                              <p:spTgt spid="28"/>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left)">
                                          <p:cBhvr>
                                            <p:cTn id="62" dur="500"/>
                                            <p:tgtEl>
                                              <p:spTgt spid="31"/>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wipe(left)">
                                          <p:cBhvr>
                                            <p:cTn id="65" dur="500"/>
                                            <p:tgtEl>
                                              <p:spTgt spid="32"/>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wipe(left)">
                                          <p:cBhvr>
                                            <p:cTn id="68" dur="500"/>
                                            <p:tgtEl>
                                              <p:spTgt spid="34"/>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wipe(left)">
                                          <p:cBhvr>
                                            <p:cTn id="71" dur="500"/>
                                            <p:tgtEl>
                                              <p:spTgt spid="35"/>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wipe(left)">
                                          <p:cBhvr>
                                            <p:cTn id="74" dur="500"/>
                                            <p:tgtEl>
                                              <p:spTgt spid="36"/>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wipe(left)">
                                          <p:cBhvr>
                                            <p:cTn id="77" dur="500"/>
                                            <p:tgtEl>
                                              <p:spTgt spid="37"/>
                                            </p:tgtEl>
                                          </p:cBhvr>
                                        </p:animEffect>
                                      </p:childTnLst>
                                    </p:cTn>
                                  </p:par>
                                </p:childTnLst>
                              </p:cTn>
                            </p:par>
                            <p:par>
                              <p:cTn id="78" fill="hold">
                                <p:stCondLst>
                                  <p:cond delay="5500"/>
                                </p:stCondLst>
                                <p:childTnLst>
                                  <p:par>
                                    <p:cTn id="79" presetID="10" presetClass="entr" presetSubtype="0" fill="hold" grpId="0" nodeType="after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4" grpId="0" animBg="1"/>
          <p:bldP spid="25" grpId="0" animBg="1"/>
          <p:bldP spid="26" grpId="0" animBg="1"/>
          <p:bldP spid="27" grpId="0" animBg="1"/>
          <p:bldP spid="28" grpId="0" animBg="1"/>
          <p:bldP spid="29" grpId="0"/>
          <p:bldP spid="30" grpId="0"/>
          <p:bldP spid="31" grpId="0"/>
          <p:bldP spid="32" grpId="0"/>
          <p:bldP spid="34" grpId="0"/>
          <p:bldP spid="35" grpId="0"/>
          <p:bldP spid="36" grpId="0"/>
          <p:bldP spid="37" grpId="0"/>
          <p:bldP spid="38" grpId="0" animBg="1"/>
          <p:bldP spid="39" grpId="0" animBg="1"/>
          <p:bldP spid="40" grpId="0" animBg="1"/>
          <p:bldP spid="4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0-#ppt_w/2"/>
                                              </p:val>
                                            </p:tav>
                                            <p:tav tm="100000">
                                              <p:val>
                                                <p:strVal val="#ppt_x"/>
                                              </p:val>
                                            </p:tav>
                                          </p:tavLst>
                                        </p:anim>
                                        <p:anim calcmode="lin" valueType="num">
                                          <p:cBhvr additive="base">
                                            <p:cTn id="14" dur="20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3000"/>
                                </p:stCondLst>
                                <p:childTnLst>
                                  <p:par>
                                    <p:cTn id="16" presetID="2" presetClass="entr" presetSubtype="8"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1000" fill="hold"/>
                                            <p:tgtEl>
                                              <p:spTgt spid="22"/>
                                            </p:tgtEl>
                                            <p:attrNameLst>
                                              <p:attrName>ppt_x</p:attrName>
                                            </p:attrNameLst>
                                          </p:cBhvr>
                                          <p:tavLst>
                                            <p:tav tm="0">
                                              <p:val>
                                                <p:strVal val="0-#ppt_w/2"/>
                                              </p:val>
                                            </p:tav>
                                            <p:tav tm="100000">
                                              <p:val>
                                                <p:strVal val="#ppt_x"/>
                                              </p:val>
                                            </p:tav>
                                          </p:tavLst>
                                        </p:anim>
                                        <p:anim calcmode="lin" valueType="num">
                                          <p:cBhvr additive="base">
                                            <p:cTn id="19" dur="1000" fill="hold"/>
                                            <p:tgtEl>
                                              <p:spTgt spid="22"/>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1000" fill="hold"/>
                                            <p:tgtEl>
                                              <p:spTgt spid="23"/>
                                            </p:tgtEl>
                                            <p:attrNameLst>
                                              <p:attrName>ppt_x</p:attrName>
                                            </p:attrNameLst>
                                          </p:cBhvr>
                                          <p:tavLst>
                                            <p:tav tm="0">
                                              <p:val>
                                                <p:strVal val="1+#ppt_w/2"/>
                                              </p:val>
                                            </p:tav>
                                            <p:tav tm="100000">
                                              <p:val>
                                                <p:strVal val="#ppt_x"/>
                                              </p:val>
                                            </p:tav>
                                          </p:tavLst>
                                        </p:anim>
                                        <p:anim calcmode="lin" valueType="num">
                                          <p:cBhvr additive="base">
                                            <p:cTn id="23" dur="1000" fill="hold"/>
                                            <p:tgtEl>
                                              <p:spTgt spid="23"/>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8"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1000" fill="hold"/>
                                            <p:tgtEl>
                                              <p:spTgt spid="25"/>
                                            </p:tgtEl>
                                            <p:attrNameLst>
                                              <p:attrName>ppt_x</p:attrName>
                                            </p:attrNameLst>
                                          </p:cBhvr>
                                          <p:tavLst>
                                            <p:tav tm="0">
                                              <p:val>
                                                <p:strVal val="0-#ppt_w/2"/>
                                              </p:val>
                                            </p:tav>
                                            <p:tav tm="100000">
                                              <p:val>
                                                <p:strVal val="#ppt_x"/>
                                              </p:val>
                                            </p:tav>
                                          </p:tavLst>
                                        </p:anim>
                                        <p:anim calcmode="lin" valueType="num">
                                          <p:cBhvr additive="base">
                                            <p:cTn id="28" dur="1000" fill="hold"/>
                                            <p:tgtEl>
                                              <p:spTgt spid="25"/>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1000" fill="hold"/>
                                            <p:tgtEl>
                                              <p:spTgt spid="26"/>
                                            </p:tgtEl>
                                            <p:attrNameLst>
                                              <p:attrName>ppt_x</p:attrName>
                                            </p:attrNameLst>
                                          </p:cBhvr>
                                          <p:tavLst>
                                            <p:tav tm="0">
                                              <p:val>
                                                <p:strVal val="1+#ppt_w/2"/>
                                              </p:val>
                                            </p:tav>
                                            <p:tav tm="100000">
                                              <p:val>
                                                <p:strVal val="#ppt_x"/>
                                              </p:val>
                                            </p:tav>
                                          </p:tavLst>
                                        </p:anim>
                                        <p:anim calcmode="lin" valueType="num">
                                          <p:cBhvr additive="base">
                                            <p:cTn id="32" dur="1000" fill="hold"/>
                                            <p:tgtEl>
                                              <p:spTgt spid="2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1000" fill="hold"/>
                                            <p:tgtEl>
                                              <p:spTgt spid="27"/>
                                            </p:tgtEl>
                                            <p:attrNameLst>
                                              <p:attrName>ppt_x</p:attrName>
                                            </p:attrNameLst>
                                          </p:cBhvr>
                                          <p:tavLst>
                                            <p:tav tm="0">
                                              <p:val>
                                                <p:strVal val="0-#ppt_w/2"/>
                                              </p:val>
                                            </p:tav>
                                            <p:tav tm="100000">
                                              <p:val>
                                                <p:strVal val="#ppt_x"/>
                                              </p:val>
                                            </p:tav>
                                          </p:tavLst>
                                        </p:anim>
                                        <p:anim calcmode="lin" valueType="num">
                                          <p:cBhvr additive="base">
                                            <p:cTn id="36" dur="1000" fill="hold"/>
                                            <p:tgtEl>
                                              <p:spTgt spid="27"/>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1000" fill="hold"/>
                                            <p:tgtEl>
                                              <p:spTgt spid="28"/>
                                            </p:tgtEl>
                                            <p:attrNameLst>
                                              <p:attrName>ppt_x</p:attrName>
                                            </p:attrNameLst>
                                          </p:cBhvr>
                                          <p:tavLst>
                                            <p:tav tm="0">
                                              <p:val>
                                                <p:strVal val="1+#ppt_w/2"/>
                                              </p:val>
                                            </p:tav>
                                            <p:tav tm="100000">
                                              <p:val>
                                                <p:strVal val="#ppt_x"/>
                                              </p:val>
                                            </p:tav>
                                          </p:tavLst>
                                        </p:anim>
                                        <p:anim calcmode="lin" valueType="num">
                                          <p:cBhvr additive="base">
                                            <p:cTn id="40" dur="1000" fill="hold"/>
                                            <p:tgtEl>
                                              <p:spTgt spid="28"/>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left)">
                                          <p:cBhvr>
                                            <p:cTn id="62" dur="500"/>
                                            <p:tgtEl>
                                              <p:spTgt spid="31"/>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wipe(left)">
                                          <p:cBhvr>
                                            <p:cTn id="65" dur="500"/>
                                            <p:tgtEl>
                                              <p:spTgt spid="32"/>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wipe(left)">
                                          <p:cBhvr>
                                            <p:cTn id="68" dur="500"/>
                                            <p:tgtEl>
                                              <p:spTgt spid="34"/>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wipe(left)">
                                          <p:cBhvr>
                                            <p:cTn id="71" dur="500"/>
                                            <p:tgtEl>
                                              <p:spTgt spid="35"/>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wipe(left)">
                                          <p:cBhvr>
                                            <p:cTn id="74" dur="500"/>
                                            <p:tgtEl>
                                              <p:spTgt spid="36"/>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wipe(left)">
                                          <p:cBhvr>
                                            <p:cTn id="77" dur="500"/>
                                            <p:tgtEl>
                                              <p:spTgt spid="37"/>
                                            </p:tgtEl>
                                          </p:cBhvr>
                                        </p:animEffect>
                                      </p:childTnLst>
                                    </p:cTn>
                                  </p:par>
                                </p:childTnLst>
                              </p:cTn>
                            </p:par>
                            <p:par>
                              <p:cTn id="78" fill="hold">
                                <p:stCondLst>
                                  <p:cond delay="5500"/>
                                </p:stCondLst>
                                <p:childTnLst>
                                  <p:par>
                                    <p:cTn id="79" presetID="10" presetClass="entr" presetSubtype="0" fill="hold" grpId="0" nodeType="after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4" grpId="0" animBg="1"/>
          <p:bldP spid="25" grpId="0" animBg="1"/>
          <p:bldP spid="26" grpId="0" animBg="1"/>
          <p:bldP spid="27" grpId="0" animBg="1"/>
          <p:bldP spid="28" grpId="0" animBg="1"/>
          <p:bldP spid="29" grpId="0"/>
          <p:bldP spid="30" grpId="0"/>
          <p:bldP spid="31" grpId="0"/>
          <p:bldP spid="32" grpId="0"/>
          <p:bldP spid="34" grpId="0"/>
          <p:bldP spid="35" grpId="0"/>
          <p:bldP spid="36" grpId="0"/>
          <p:bldP spid="37" grpId="0"/>
          <p:bldP spid="38" grpId="0" animBg="1"/>
          <p:bldP spid="39" grpId="0" animBg="1"/>
          <p:bldP spid="40" grpId="0" animBg="1"/>
          <p:bldP spid="41" grpId="0" animBg="1"/>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6"/>
          <p:cNvSpPr txBox="1"/>
          <p:nvPr/>
        </p:nvSpPr>
        <p:spPr>
          <a:xfrm>
            <a:off x="1217882" y="572507"/>
            <a:ext cx="3502036" cy="646331"/>
          </a:xfrm>
          <a:prstGeom prst="rect">
            <a:avLst/>
          </a:prstGeom>
          <a:noFill/>
        </p:spPr>
        <p:txBody>
          <a:bodyPr wrap="square" rtlCol="0">
            <a:spAutoFit/>
          </a:bodyPr>
          <a:lstStyle/>
          <a:p>
            <a:r>
              <a:rPr lang="zh-CN" altLang="en-US" sz="3600" b="1" dirty="0">
                <a:gradFill>
                  <a:gsLst>
                    <a:gs pos="0">
                      <a:srgbClr val="B8B5F7"/>
                    </a:gs>
                    <a:gs pos="100000">
                      <a:srgbClr val="00B0FF">
                        <a:alpha val="70000"/>
                      </a:srgbClr>
                    </a:gs>
                  </a:gsLst>
                  <a:lin ang="2700000" scaled="1"/>
                </a:gradFill>
                <a:effectLst>
                  <a:outerShdw blurRad="254000" dist="38100" dir="8100000" algn="tr" rotWithShape="0">
                    <a:srgbClr val="C1C0F8">
                      <a:alpha val="40000"/>
                    </a:srgbClr>
                  </a:outerShdw>
                </a:effectLst>
                <a:latin typeface="微软雅黑" panose="020B0503020204020204" pitchFamily="34" charset="-122"/>
                <a:ea typeface="微软雅黑" panose="020B0503020204020204" pitchFamily="34" charset="-122"/>
              </a:rPr>
              <a:t>工作展望</a:t>
            </a:r>
          </a:p>
        </p:txBody>
      </p:sp>
      <p:pic>
        <p:nvPicPr>
          <p:cNvPr id="8" name="图片占位符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469" y="525694"/>
            <a:ext cx="708413" cy="689655"/>
          </a:xfrm>
          <a:custGeom>
            <a:avLst/>
            <a:gdLst>
              <a:gd name="connsiteX0" fmla="*/ 5932623 w 6477824"/>
              <a:gd name="connsiteY0" fmla="*/ 3607719 h 6138697"/>
              <a:gd name="connsiteX1" fmla="*/ 6012372 w 6477824"/>
              <a:gd name="connsiteY1" fmla="*/ 3612113 h 6138697"/>
              <a:gd name="connsiteX2" fmla="*/ 6185932 w 6477824"/>
              <a:gd name="connsiteY2" fmla="*/ 3700778 h 6138697"/>
              <a:gd name="connsiteX3" fmla="*/ 6193779 w 6477824"/>
              <a:gd name="connsiteY3" fmla="*/ 4172177 h 6138697"/>
              <a:gd name="connsiteX4" fmla="*/ 4873800 w 6477824"/>
              <a:gd name="connsiteY4" fmla="*/ 5536846 h 6138697"/>
              <a:gd name="connsiteX5" fmla="*/ 4402401 w 6477824"/>
              <a:gd name="connsiteY5" fmla="*/ 5544693 h 6138697"/>
              <a:gd name="connsiteX6" fmla="*/ 4394553 w 6477824"/>
              <a:gd name="connsiteY6" fmla="*/ 5073294 h 6138697"/>
              <a:gd name="connsiteX7" fmla="*/ 5714533 w 6477824"/>
              <a:gd name="connsiteY7" fmla="*/ 3708625 h 6138697"/>
              <a:gd name="connsiteX8" fmla="*/ 5932623 w 6477824"/>
              <a:gd name="connsiteY8" fmla="*/ 3607719 h 6138697"/>
              <a:gd name="connsiteX9" fmla="*/ 6044597 w 6477824"/>
              <a:gd name="connsiteY9" fmla="*/ 2394725 h 6138697"/>
              <a:gd name="connsiteX10" fmla="*/ 6124347 w 6477824"/>
              <a:gd name="connsiteY10" fmla="*/ 2399119 h 6138697"/>
              <a:gd name="connsiteX11" fmla="*/ 6297906 w 6477824"/>
              <a:gd name="connsiteY11" fmla="*/ 2487783 h 6138697"/>
              <a:gd name="connsiteX12" fmla="*/ 6305753 w 6477824"/>
              <a:gd name="connsiteY12" fmla="*/ 2959182 h 6138697"/>
              <a:gd name="connsiteX13" fmla="*/ 3328634 w 6477824"/>
              <a:gd name="connsiteY13" fmla="*/ 6037097 h 6138697"/>
              <a:gd name="connsiteX14" fmla="*/ 2857235 w 6477824"/>
              <a:gd name="connsiteY14" fmla="*/ 6044945 h 6138697"/>
              <a:gd name="connsiteX15" fmla="*/ 2849389 w 6477824"/>
              <a:gd name="connsiteY15" fmla="*/ 5573545 h 6138697"/>
              <a:gd name="connsiteX16" fmla="*/ 5826508 w 6477824"/>
              <a:gd name="connsiteY16" fmla="*/ 2495631 h 6138697"/>
              <a:gd name="connsiteX17" fmla="*/ 6044597 w 6477824"/>
              <a:gd name="connsiteY17" fmla="*/ 2394725 h 6138697"/>
              <a:gd name="connsiteX18" fmla="*/ 4383852 w 6477824"/>
              <a:gd name="connsiteY18" fmla="*/ 1911046 h 6138697"/>
              <a:gd name="connsiteX19" fmla="*/ 4463601 w 6477824"/>
              <a:gd name="connsiteY19" fmla="*/ 1915440 h 6138697"/>
              <a:gd name="connsiteX20" fmla="*/ 4637161 w 6477824"/>
              <a:gd name="connsiteY20" fmla="*/ 2004106 h 6138697"/>
              <a:gd name="connsiteX21" fmla="*/ 4645008 w 6477824"/>
              <a:gd name="connsiteY21" fmla="*/ 2475503 h 6138697"/>
              <a:gd name="connsiteX22" fmla="*/ 1631011 w 6477824"/>
              <a:gd name="connsiteY22" fmla="*/ 5591545 h 6138697"/>
              <a:gd name="connsiteX23" fmla="*/ 1159613 w 6477824"/>
              <a:gd name="connsiteY23" fmla="*/ 5599392 h 6138697"/>
              <a:gd name="connsiteX24" fmla="*/ 1151765 w 6477824"/>
              <a:gd name="connsiteY24" fmla="*/ 5127994 h 6138697"/>
              <a:gd name="connsiteX25" fmla="*/ 4165763 w 6477824"/>
              <a:gd name="connsiteY25" fmla="*/ 2011953 h 6138697"/>
              <a:gd name="connsiteX26" fmla="*/ 4383852 w 6477824"/>
              <a:gd name="connsiteY26" fmla="*/ 1911046 h 6138697"/>
              <a:gd name="connsiteX27" fmla="*/ 6122918 w 6477824"/>
              <a:gd name="connsiteY27" fmla="*/ 1219120 h 6138697"/>
              <a:gd name="connsiteX28" fmla="*/ 6202668 w 6477824"/>
              <a:gd name="connsiteY28" fmla="*/ 1223516 h 6138697"/>
              <a:gd name="connsiteX29" fmla="*/ 6376226 w 6477824"/>
              <a:gd name="connsiteY29" fmla="*/ 1312179 h 6138697"/>
              <a:gd name="connsiteX30" fmla="*/ 6384072 w 6477824"/>
              <a:gd name="connsiteY30" fmla="*/ 1783575 h 6138697"/>
              <a:gd name="connsiteX31" fmla="*/ 2905912 w 6477824"/>
              <a:gd name="connsiteY31" fmla="*/ 5379497 h 6138697"/>
              <a:gd name="connsiteX32" fmla="*/ 2434514 w 6477824"/>
              <a:gd name="connsiteY32" fmla="*/ 5387345 h 6138697"/>
              <a:gd name="connsiteX33" fmla="*/ 2426667 w 6477824"/>
              <a:gd name="connsiteY33" fmla="*/ 4915946 h 6138697"/>
              <a:gd name="connsiteX34" fmla="*/ 5904827 w 6477824"/>
              <a:gd name="connsiteY34" fmla="*/ 1320025 h 6138697"/>
              <a:gd name="connsiteX35" fmla="*/ 6122918 w 6477824"/>
              <a:gd name="connsiteY35" fmla="*/ 1219120 h 6138697"/>
              <a:gd name="connsiteX36" fmla="*/ 2630391 w 6477824"/>
              <a:gd name="connsiteY36" fmla="*/ 437382 h 6138697"/>
              <a:gd name="connsiteX37" fmla="*/ 2710140 w 6477824"/>
              <a:gd name="connsiteY37" fmla="*/ 441778 h 6138697"/>
              <a:gd name="connsiteX38" fmla="*/ 2883699 w 6477824"/>
              <a:gd name="connsiteY38" fmla="*/ 530441 h 6138697"/>
              <a:gd name="connsiteX39" fmla="*/ 2891546 w 6477824"/>
              <a:gd name="connsiteY39" fmla="*/ 1001840 h 6138697"/>
              <a:gd name="connsiteX40" fmla="*/ 572999 w 6477824"/>
              <a:gd name="connsiteY40" fmla="*/ 3398885 h 6138697"/>
              <a:gd name="connsiteX41" fmla="*/ 101600 w 6477824"/>
              <a:gd name="connsiteY41" fmla="*/ 3406733 h 6138697"/>
              <a:gd name="connsiteX42" fmla="*/ 93753 w 6477824"/>
              <a:gd name="connsiteY42" fmla="*/ 2935335 h 6138697"/>
              <a:gd name="connsiteX43" fmla="*/ 2412301 w 6477824"/>
              <a:gd name="connsiteY43" fmla="*/ 538287 h 6138697"/>
              <a:gd name="connsiteX44" fmla="*/ 2630391 w 6477824"/>
              <a:gd name="connsiteY44" fmla="*/ 437382 h 6138697"/>
              <a:gd name="connsiteX45" fmla="*/ 3711683 w 6477824"/>
              <a:gd name="connsiteY45" fmla="*/ 414113 h 6138697"/>
              <a:gd name="connsiteX46" fmla="*/ 3791432 w 6477824"/>
              <a:gd name="connsiteY46" fmla="*/ 418507 h 6138697"/>
              <a:gd name="connsiteX47" fmla="*/ 3964992 w 6477824"/>
              <a:gd name="connsiteY47" fmla="*/ 507172 h 6138697"/>
              <a:gd name="connsiteX48" fmla="*/ 3972839 w 6477824"/>
              <a:gd name="connsiteY48" fmla="*/ 978571 h 6138697"/>
              <a:gd name="connsiteX49" fmla="*/ 995720 w 6477824"/>
              <a:gd name="connsiteY49" fmla="*/ 4056485 h 6138697"/>
              <a:gd name="connsiteX50" fmla="*/ 524322 w 6477824"/>
              <a:gd name="connsiteY50" fmla="*/ 4064333 h 6138697"/>
              <a:gd name="connsiteX51" fmla="*/ 516475 w 6477824"/>
              <a:gd name="connsiteY51" fmla="*/ 3592934 h 6138697"/>
              <a:gd name="connsiteX52" fmla="*/ 3493594 w 6477824"/>
              <a:gd name="connsiteY52" fmla="*/ 515018 h 6138697"/>
              <a:gd name="connsiteX53" fmla="*/ 3711683 w 6477824"/>
              <a:gd name="connsiteY53" fmla="*/ 414113 h 6138697"/>
              <a:gd name="connsiteX54" fmla="*/ 5172859 w 6477824"/>
              <a:gd name="connsiteY54" fmla="*/ 694 h 6138697"/>
              <a:gd name="connsiteX55" fmla="*/ 5252608 w 6477824"/>
              <a:gd name="connsiteY55" fmla="*/ 5089 h 6138697"/>
              <a:gd name="connsiteX56" fmla="*/ 5426166 w 6477824"/>
              <a:gd name="connsiteY56" fmla="*/ 93754 h 6138697"/>
              <a:gd name="connsiteX57" fmla="*/ 5434014 w 6477824"/>
              <a:gd name="connsiteY57" fmla="*/ 565153 h 6138697"/>
              <a:gd name="connsiteX58" fmla="*/ 1151991 w 6477824"/>
              <a:gd name="connsiteY58" fmla="*/ 4992151 h 6138697"/>
              <a:gd name="connsiteX59" fmla="*/ 680593 w 6477824"/>
              <a:gd name="connsiteY59" fmla="*/ 4999999 h 6138697"/>
              <a:gd name="connsiteX60" fmla="*/ 672745 w 6477824"/>
              <a:gd name="connsiteY60" fmla="*/ 4528600 h 6138697"/>
              <a:gd name="connsiteX61" fmla="*/ 4954768 w 6477824"/>
              <a:gd name="connsiteY61" fmla="*/ 101601 h 6138697"/>
              <a:gd name="connsiteX62" fmla="*/ 5172859 w 6477824"/>
              <a:gd name="connsiteY62" fmla="*/ 694 h 613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477824" h="6138697">
                <a:moveTo>
                  <a:pt x="5932623" y="3607719"/>
                </a:moveTo>
                <a:cubicBezTo>
                  <a:pt x="5959235" y="3606004"/>
                  <a:pt x="5986024" y="3607466"/>
                  <a:pt x="6012372" y="3612113"/>
                </a:cubicBezTo>
                <a:cubicBezTo>
                  <a:pt x="6075607" y="3623268"/>
                  <a:pt x="6136303" y="3652776"/>
                  <a:pt x="6185932" y="3700778"/>
                </a:cubicBezTo>
                <a:cubicBezTo>
                  <a:pt x="6318271" y="3828785"/>
                  <a:pt x="6321784" y="4039836"/>
                  <a:pt x="6193779" y="4172177"/>
                </a:cubicBezTo>
                <a:lnTo>
                  <a:pt x="4873800" y="5536846"/>
                </a:lnTo>
                <a:cubicBezTo>
                  <a:pt x="4745794" y="5669186"/>
                  <a:pt x="4534741" y="5672699"/>
                  <a:pt x="4402401" y="5544693"/>
                </a:cubicBezTo>
                <a:cubicBezTo>
                  <a:pt x="4270061" y="5416686"/>
                  <a:pt x="4266548" y="5205635"/>
                  <a:pt x="4394553" y="5073294"/>
                </a:cubicBezTo>
                <a:lnTo>
                  <a:pt x="5714533" y="3708625"/>
                </a:lnTo>
                <a:cubicBezTo>
                  <a:pt x="5774535" y="3646590"/>
                  <a:pt x="5852786" y="3612863"/>
                  <a:pt x="5932623" y="3607719"/>
                </a:cubicBezTo>
                <a:close/>
                <a:moveTo>
                  <a:pt x="6044597" y="2394725"/>
                </a:moveTo>
                <a:cubicBezTo>
                  <a:pt x="6071210" y="2393010"/>
                  <a:pt x="6097999" y="2394472"/>
                  <a:pt x="6124347" y="2399119"/>
                </a:cubicBezTo>
                <a:cubicBezTo>
                  <a:pt x="6187581" y="2410275"/>
                  <a:pt x="6248277" y="2439781"/>
                  <a:pt x="6297906" y="2487783"/>
                </a:cubicBezTo>
                <a:cubicBezTo>
                  <a:pt x="6430246" y="2615790"/>
                  <a:pt x="6433758" y="2826841"/>
                  <a:pt x="6305753" y="2959182"/>
                </a:cubicBezTo>
                <a:lnTo>
                  <a:pt x="3328634" y="6037097"/>
                </a:lnTo>
                <a:cubicBezTo>
                  <a:pt x="3200628" y="6169437"/>
                  <a:pt x="2989577" y="6172951"/>
                  <a:pt x="2857235" y="6044945"/>
                </a:cubicBezTo>
                <a:cubicBezTo>
                  <a:pt x="2724896" y="5916938"/>
                  <a:pt x="2721383" y="5705886"/>
                  <a:pt x="2849389" y="5573545"/>
                </a:cubicBezTo>
                <a:lnTo>
                  <a:pt x="5826508" y="2495631"/>
                </a:lnTo>
                <a:cubicBezTo>
                  <a:pt x="5886509" y="2433596"/>
                  <a:pt x="5964760" y="2399869"/>
                  <a:pt x="6044597" y="2394725"/>
                </a:cubicBezTo>
                <a:close/>
                <a:moveTo>
                  <a:pt x="4383852" y="1911046"/>
                </a:moveTo>
                <a:cubicBezTo>
                  <a:pt x="4410464" y="1909332"/>
                  <a:pt x="4437253" y="1910793"/>
                  <a:pt x="4463601" y="1915440"/>
                </a:cubicBezTo>
                <a:cubicBezTo>
                  <a:pt x="4526835" y="1926595"/>
                  <a:pt x="4587532" y="1956102"/>
                  <a:pt x="4637161" y="2004106"/>
                </a:cubicBezTo>
                <a:cubicBezTo>
                  <a:pt x="4769501" y="2132111"/>
                  <a:pt x="4773013" y="2343163"/>
                  <a:pt x="4645008" y="2475503"/>
                </a:cubicBezTo>
                <a:lnTo>
                  <a:pt x="1631011" y="5591545"/>
                </a:lnTo>
                <a:cubicBezTo>
                  <a:pt x="1503004" y="5723885"/>
                  <a:pt x="1291952" y="5727398"/>
                  <a:pt x="1159613" y="5599392"/>
                </a:cubicBezTo>
                <a:cubicBezTo>
                  <a:pt x="1027273" y="5471386"/>
                  <a:pt x="1023759" y="5260334"/>
                  <a:pt x="1151765" y="5127994"/>
                </a:cubicBezTo>
                <a:lnTo>
                  <a:pt x="4165763" y="2011953"/>
                </a:lnTo>
                <a:cubicBezTo>
                  <a:pt x="4225765" y="1949918"/>
                  <a:pt x="4304015" y="1916191"/>
                  <a:pt x="4383852" y="1911046"/>
                </a:cubicBezTo>
                <a:close/>
                <a:moveTo>
                  <a:pt x="6122918" y="1219120"/>
                </a:moveTo>
                <a:cubicBezTo>
                  <a:pt x="6149531" y="1217406"/>
                  <a:pt x="6176319" y="1218868"/>
                  <a:pt x="6202668" y="1223516"/>
                </a:cubicBezTo>
                <a:cubicBezTo>
                  <a:pt x="6265901" y="1234669"/>
                  <a:pt x="6326597" y="1264176"/>
                  <a:pt x="6376226" y="1312179"/>
                </a:cubicBezTo>
                <a:cubicBezTo>
                  <a:pt x="6508565" y="1440185"/>
                  <a:pt x="6512078" y="1651236"/>
                  <a:pt x="6384072" y="1783575"/>
                </a:cubicBezTo>
                <a:lnTo>
                  <a:pt x="2905912" y="5379497"/>
                </a:lnTo>
                <a:cubicBezTo>
                  <a:pt x="2777906" y="5511837"/>
                  <a:pt x="2566854" y="5515350"/>
                  <a:pt x="2434514" y="5387345"/>
                </a:cubicBezTo>
                <a:cubicBezTo>
                  <a:pt x="2302174" y="5259339"/>
                  <a:pt x="2298660" y="5048287"/>
                  <a:pt x="2426667" y="4915946"/>
                </a:cubicBezTo>
                <a:lnTo>
                  <a:pt x="5904827" y="1320025"/>
                </a:lnTo>
                <a:cubicBezTo>
                  <a:pt x="5964831" y="1257990"/>
                  <a:pt x="6043080" y="1224263"/>
                  <a:pt x="6122918" y="1219120"/>
                </a:cubicBezTo>
                <a:close/>
                <a:moveTo>
                  <a:pt x="2630391" y="437382"/>
                </a:moveTo>
                <a:cubicBezTo>
                  <a:pt x="2657004" y="435667"/>
                  <a:pt x="2683792" y="437129"/>
                  <a:pt x="2710140" y="441778"/>
                </a:cubicBezTo>
                <a:cubicBezTo>
                  <a:pt x="2773374" y="452932"/>
                  <a:pt x="2834071" y="482439"/>
                  <a:pt x="2883699" y="530441"/>
                </a:cubicBezTo>
                <a:cubicBezTo>
                  <a:pt x="3016038" y="658447"/>
                  <a:pt x="3019551" y="869501"/>
                  <a:pt x="2891546" y="1001840"/>
                </a:cubicBezTo>
                <a:lnTo>
                  <a:pt x="572999" y="3398885"/>
                </a:lnTo>
                <a:cubicBezTo>
                  <a:pt x="444992" y="3531226"/>
                  <a:pt x="233940" y="3534739"/>
                  <a:pt x="101600" y="3406733"/>
                </a:cubicBezTo>
                <a:cubicBezTo>
                  <a:pt x="-30740" y="3278727"/>
                  <a:pt x="-34253" y="3067675"/>
                  <a:pt x="93753" y="2935335"/>
                </a:cubicBezTo>
                <a:lnTo>
                  <a:pt x="2412301" y="538287"/>
                </a:lnTo>
                <a:cubicBezTo>
                  <a:pt x="2472303" y="476254"/>
                  <a:pt x="2550554" y="442525"/>
                  <a:pt x="2630391" y="437382"/>
                </a:cubicBezTo>
                <a:close/>
                <a:moveTo>
                  <a:pt x="3711683" y="414113"/>
                </a:moveTo>
                <a:cubicBezTo>
                  <a:pt x="3738295" y="412399"/>
                  <a:pt x="3765084" y="413859"/>
                  <a:pt x="3791432" y="418507"/>
                </a:cubicBezTo>
                <a:cubicBezTo>
                  <a:pt x="3854667" y="429662"/>
                  <a:pt x="3915363" y="459171"/>
                  <a:pt x="3964992" y="507172"/>
                </a:cubicBezTo>
                <a:cubicBezTo>
                  <a:pt x="4097331" y="635177"/>
                  <a:pt x="4100845" y="846230"/>
                  <a:pt x="3972839" y="978571"/>
                </a:cubicBezTo>
                <a:lnTo>
                  <a:pt x="995720" y="4056485"/>
                </a:lnTo>
                <a:cubicBezTo>
                  <a:pt x="867714" y="4188825"/>
                  <a:pt x="656662" y="4192338"/>
                  <a:pt x="524322" y="4064333"/>
                </a:cubicBezTo>
                <a:cubicBezTo>
                  <a:pt x="391982" y="3936326"/>
                  <a:pt x="388469" y="3725274"/>
                  <a:pt x="516475" y="3592934"/>
                </a:cubicBezTo>
                <a:lnTo>
                  <a:pt x="3493594" y="515018"/>
                </a:lnTo>
                <a:cubicBezTo>
                  <a:pt x="3553596" y="452985"/>
                  <a:pt x="3631846" y="419258"/>
                  <a:pt x="3711683" y="414113"/>
                </a:cubicBezTo>
                <a:close/>
                <a:moveTo>
                  <a:pt x="5172859" y="694"/>
                </a:moveTo>
                <a:cubicBezTo>
                  <a:pt x="5199471" y="-1020"/>
                  <a:pt x="5226260" y="442"/>
                  <a:pt x="5252608" y="5089"/>
                </a:cubicBezTo>
                <a:cubicBezTo>
                  <a:pt x="5315842" y="16244"/>
                  <a:pt x="5376539" y="45750"/>
                  <a:pt x="5426166" y="93754"/>
                </a:cubicBezTo>
                <a:cubicBezTo>
                  <a:pt x="5558506" y="221760"/>
                  <a:pt x="5562019" y="432812"/>
                  <a:pt x="5434014" y="565153"/>
                </a:cubicBezTo>
                <a:lnTo>
                  <a:pt x="1151991" y="4992151"/>
                </a:lnTo>
                <a:cubicBezTo>
                  <a:pt x="1023985" y="5124491"/>
                  <a:pt x="812933" y="5128005"/>
                  <a:pt x="680593" y="4999999"/>
                </a:cubicBezTo>
                <a:cubicBezTo>
                  <a:pt x="548253" y="4871992"/>
                  <a:pt x="544740" y="4660940"/>
                  <a:pt x="672745" y="4528600"/>
                </a:cubicBezTo>
                <a:lnTo>
                  <a:pt x="4954768" y="101601"/>
                </a:lnTo>
                <a:cubicBezTo>
                  <a:pt x="5014770" y="39567"/>
                  <a:pt x="5093021" y="5839"/>
                  <a:pt x="5172859" y="694"/>
                </a:cubicBezTo>
                <a:close/>
              </a:path>
            </a:pathLst>
          </a:custGeom>
        </p:spPr>
      </p:pic>
      <p:sp>
        <p:nvSpPr>
          <p:cNvPr id="33" name="文本框 32"/>
          <p:cNvSpPr txBox="1"/>
          <p:nvPr/>
        </p:nvSpPr>
        <p:spPr>
          <a:xfrm>
            <a:off x="3428415" y="6203511"/>
            <a:ext cx="5335171" cy="3046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spc="600" dirty="0">
                <a:latin typeface="Lucida Calligraphy" panose="03010101010101010101" charset="0"/>
                <a:ea typeface="华文细黑" panose="02010600040101010101" charset="-122"/>
                <a:sym typeface="+mn-ea"/>
              </a:rPr>
              <a:t>B</a:t>
            </a:r>
            <a:r>
              <a:rPr lang="en-US" altLang="zh-CN" sz="1200" spc="600" baseline="0" dirty="0">
                <a:latin typeface="Lucida Calligraphy" panose="03010101010101010101" charset="0"/>
                <a:ea typeface="华文细黑" panose="02010600040101010101" charset="-122"/>
                <a:sym typeface="+mn-ea"/>
              </a:rPr>
              <a:t>    </a:t>
            </a:r>
            <a:r>
              <a:rPr lang="en-US" altLang="zh-CN" sz="1200" spc="600" dirty="0">
                <a:latin typeface="Lucida Calligraphy" panose="03010101010101010101" charset="0"/>
                <a:ea typeface="华文细黑" panose="02010600040101010101" charset="-122"/>
                <a:sym typeface="+mn-ea"/>
              </a:rPr>
              <a:t>U    S    I    N    E    S    </a:t>
            </a:r>
            <a:r>
              <a:rPr lang="en-US" altLang="zh-CN" sz="1200" spc="600" dirty="0" err="1">
                <a:latin typeface="Lucida Calligraphy" panose="03010101010101010101" charset="0"/>
                <a:ea typeface="华文细黑" panose="02010600040101010101" charset="-122"/>
                <a:sym typeface="+mn-ea"/>
              </a:rPr>
              <a:t>S</a:t>
            </a:r>
            <a:endParaRPr lang="en-US" altLang="zh-CN" sz="1200" spc="600" dirty="0">
              <a:latin typeface="Lucida Calligraphy" panose="03010101010101010101" charset="0"/>
              <a:ea typeface="华文细黑" panose="02010600040101010101" charset="-122"/>
              <a:sym typeface="+mn-ea"/>
            </a:endParaRPr>
          </a:p>
        </p:txBody>
      </p:sp>
      <p:sp>
        <p:nvSpPr>
          <p:cNvPr id="76" name="Arc 5"/>
          <p:cNvSpPr/>
          <p:nvPr/>
        </p:nvSpPr>
        <p:spPr>
          <a:xfrm>
            <a:off x="1033240" y="2714891"/>
            <a:ext cx="3440898" cy="3440898"/>
          </a:xfrm>
          <a:prstGeom prst="arc">
            <a:avLst>
              <a:gd name="adj1" fmla="val 20230496"/>
              <a:gd name="adj2" fmla="val 21370915"/>
            </a:avLst>
          </a:prstGeom>
          <a:noFill/>
          <a:ln w="28575" cap="rnd" cmpd="sng" algn="ctr">
            <a:solidFill>
              <a:srgbClr val="A1B6F0"/>
            </a:solidFill>
            <a:prstDash val="solid"/>
            <a:roun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7" name="Arc 6"/>
          <p:cNvSpPr/>
          <p:nvPr/>
        </p:nvSpPr>
        <p:spPr>
          <a:xfrm>
            <a:off x="1040560" y="2714891"/>
            <a:ext cx="3440898" cy="3440898"/>
          </a:xfrm>
          <a:prstGeom prst="arc">
            <a:avLst>
              <a:gd name="adj1" fmla="val 43325"/>
              <a:gd name="adj2" fmla="val 3696807"/>
            </a:avLst>
          </a:prstGeom>
          <a:noFill/>
          <a:ln w="28575" cap="rnd" cmpd="sng" algn="ctr">
            <a:solidFill>
              <a:srgbClr val="A1B6F0"/>
            </a:solidFill>
            <a:prstDash val="solid"/>
            <a:roun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8" name="任意多边形: 形状 77"/>
          <p:cNvSpPr/>
          <p:nvPr/>
        </p:nvSpPr>
        <p:spPr>
          <a:xfrm>
            <a:off x="1262756" y="2937089"/>
            <a:ext cx="2996502" cy="2996500"/>
          </a:xfrm>
          <a:custGeom>
            <a:avLst/>
            <a:gdLst>
              <a:gd name="connsiteX0" fmla="*/ 1498250 w 2996502"/>
              <a:gd name="connsiteY0" fmla="*/ 267054 h 2996500"/>
              <a:gd name="connsiteX1" fmla="*/ 267054 w 2996502"/>
              <a:gd name="connsiteY1" fmla="*/ 1498250 h 2996500"/>
              <a:gd name="connsiteX2" fmla="*/ 1498250 w 2996502"/>
              <a:gd name="connsiteY2" fmla="*/ 2729446 h 2996500"/>
              <a:gd name="connsiteX3" fmla="*/ 2729446 w 2996502"/>
              <a:gd name="connsiteY3" fmla="*/ 1498250 h 2996500"/>
              <a:gd name="connsiteX4" fmla="*/ 1498250 w 2996502"/>
              <a:gd name="connsiteY4" fmla="*/ 267054 h 2996500"/>
              <a:gd name="connsiteX5" fmla="*/ 1498251 w 2996502"/>
              <a:gd name="connsiteY5" fmla="*/ 0 h 2996500"/>
              <a:gd name="connsiteX6" fmla="*/ 2996502 w 2996502"/>
              <a:gd name="connsiteY6" fmla="*/ 1498250 h 2996500"/>
              <a:gd name="connsiteX7" fmla="*/ 1498251 w 2996502"/>
              <a:gd name="connsiteY7" fmla="*/ 2996500 h 2996500"/>
              <a:gd name="connsiteX8" fmla="*/ 0 w 2996502"/>
              <a:gd name="connsiteY8" fmla="*/ 1498250 h 2996500"/>
              <a:gd name="connsiteX9" fmla="*/ 1498251 w 2996502"/>
              <a:gd name="connsiteY9" fmla="*/ 0 h 299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96502" h="2996500">
                <a:moveTo>
                  <a:pt x="1498250" y="267054"/>
                </a:moveTo>
                <a:cubicBezTo>
                  <a:pt x="818279" y="267054"/>
                  <a:pt x="267054" y="818279"/>
                  <a:pt x="267054" y="1498250"/>
                </a:cubicBezTo>
                <a:cubicBezTo>
                  <a:pt x="267054" y="2178221"/>
                  <a:pt x="818279" y="2729446"/>
                  <a:pt x="1498250" y="2729446"/>
                </a:cubicBezTo>
                <a:cubicBezTo>
                  <a:pt x="2178221" y="2729446"/>
                  <a:pt x="2729446" y="2178221"/>
                  <a:pt x="2729446" y="1498250"/>
                </a:cubicBezTo>
                <a:cubicBezTo>
                  <a:pt x="2729446" y="818279"/>
                  <a:pt x="2178221" y="267054"/>
                  <a:pt x="1498250" y="267054"/>
                </a:cubicBezTo>
                <a:close/>
                <a:moveTo>
                  <a:pt x="1498251" y="0"/>
                </a:moveTo>
                <a:cubicBezTo>
                  <a:pt x="2325712" y="0"/>
                  <a:pt x="2996502" y="670789"/>
                  <a:pt x="2996502" y="1498250"/>
                </a:cubicBezTo>
                <a:cubicBezTo>
                  <a:pt x="2996502" y="2325711"/>
                  <a:pt x="2325712" y="2996500"/>
                  <a:pt x="1498251" y="2996500"/>
                </a:cubicBezTo>
                <a:cubicBezTo>
                  <a:pt x="670790" y="2996500"/>
                  <a:pt x="0" y="2325711"/>
                  <a:pt x="0" y="1498250"/>
                </a:cubicBezTo>
                <a:cubicBezTo>
                  <a:pt x="0" y="670789"/>
                  <a:pt x="670790" y="0"/>
                  <a:pt x="1498251" y="0"/>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w="25400" cap="flat" cmpd="sng" algn="ctr">
            <a:noFill/>
            <a:prstDash val="solid"/>
          </a:ln>
          <a:effectLst>
            <a:outerShdw blurRad="254000" dist="38100" dir="2700000" algn="tl" rotWithShape="0">
              <a:srgbClr val="848AE3">
                <a:alpha val="40000"/>
              </a:srgbClr>
            </a:outerShdw>
          </a:effectLst>
        </p:spPr>
        <p:txBody>
          <a:bodyPr wrap="square" anchor="ctr">
            <a:noAutofit/>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9" name="任意多边形: 形状 78"/>
          <p:cNvSpPr/>
          <p:nvPr/>
        </p:nvSpPr>
        <p:spPr>
          <a:xfrm>
            <a:off x="1799594" y="3473926"/>
            <a:ext cx="1922826" cy="1922826"/>
          </a:xfrm>
          <a:custGeom>
            <a:avLst/>
            <a:gdLst>
              <a:gd name="connsiteX0" fmla="*/ 951307 w 1922826"/>
              <a:gd name="connsiteY0" fmla="*/ 235841 h 1922826"/>
              <a:gd name="connsiteX1" fmla="*/ 225735 w 1922826"/>
              <a:gd name="connsiteY1" fmla="*/ 961413 h 1922826"/>
              <a:gd name="connsiteX2" fmla="*/ 951307 w 1922826"/>
              <a:gd name="connsiteY2" fmla="*/ 1686985 h 1922826"/>
              <a:gd name="connsiteX3" fmla="*/ 1676879 w 1922826"/>
              <a:gd name="connsiteY3" fmla="*/ 961413 h 1922826"/>
              <a:gd name="connsiteX4" fmla="*/ 951307 w 1922826"/>
              <a:gd name="connsiteY4" fmla="*/ 235841 h 1922826"/>
              <a:gd name="connsiteX5" fmla="*/ 961413 w 1922826"/>
              <a:gd name="connsiteY5" fmla="*/ 0 h 1922826"/>
              <a:gd name="connsiteX6" fmla="*/ 1922826 w 1922826"/>
              <a:gd name="connsiteY6" fmla="*/ 961413 h 1922826"/>
              <a:gd name="connsiteX7" fmla="*/ 961413 w 1922826"/>
              <a:gd name="connsiteY7" fmla="*/ 1922826 h 1922826"/>
              <a:gd name="connsiteX8" fmla="*/ 0 w 1922826"/>
              <a:gd name="connsiteY8" fmla="*/ 961413 h 1922826"/>
              <a:gd name="connsiteX9" fmla="*/ 961413 w 1922826"/>
              <a:gd name="connsiteY9" fmla="*/ 0 h 192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2826" h="1922826">
                <a:moveTo>
                  <a:pt x="951307" y="235841"/>
                </a:moveTo>
                <a:cubicBezTo>
                  <a:pt x="550585" y="235841"/>
                  <a:pt x="225735" y="560691"/>
                  <a:pt x="225735" y="961413"/>
                </a:cubicBezTo>
                <a:cubicBezTo>
                  <a:pt x="225735" y="1362135"/>
                  <a:pt x="550585" y="1686985"/>
                  <a:pt x="951307" y="1686985"/>
                </a:cubicBezTo>
                <a:cubicBezTo>
                  <a:pt x="1352029" y="1686985"/>
                  <a:pt x="1676879" y="1362135"/>
                  <a:pt x="1676879" y="961413"/>
                </a:cubicBezTo>
                <a:cubicBezTo>
                  <a:pt x="1676879" y="560691"/>
                  <a:pt x="1352029" y="235841"/>
                  <a:pt x="951307" y="235841"/>
                </a:cubicBezTo>
                <a:close/>
                <a:moveTo>
                  <a:pt x="961413" y="0"/>
                </a:moveTo>
                <a:cubicBezTo>
                  <a:pt x="1492387" y="0"/>
                  <a:pt x="1922826" y="430439"/>
                  <a:pt x="1922826" y="961413"/>
                </a:cubicBezTo>
                <a:cubicBezTo>
                  <a:pt x="1922826" y="1492387"/>
                  <a:pt x="1492387" y="1922826"/>
                  <a:pt x="961413" y="1922826"/>
                </a:cubicBezTo>
                <a:cubicBezTo>
                  <a:pt x="430439" y="1922826"/>
                  <a:pt x="0" y="1492387"/>
                  <a:pt x="0" y="961413"/>
                </a:cubicBezTo>
                <a:cubicBezTo>
                  <a:pt x="0" y="430439"/>
                  <a:pt x="430439" y="0"/>
                  <a:pt x="961413" y="0"/>
                </a:cubicBez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w="25400" cap="flat" cmpd="sng" algn="ctr">
            <a:noFill/>
            <a:prstDash val="solid"/>
          </a:ln>
          <a:effectLst>
            <a:outerShdw blurRad="254000" dist="38100" dir="2700000" algn="tl" rotWithShape="0">
              <a:srgbClr val="848AE3">
                <a:alpha val="40000"/>
              </a:srgbClr>
            </a:outerShdw>
          </a:effectLst>
        </p:spPr>
        <p:txBody>
          <a:bodyPr wrap="square" anchor="ctr">
            <a:noAutofit/>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80" name="任意多边形: 形状 79"/>
          <p:cNvSpPr/>
          <p:nvPr/>
        </p:nvSpPr>
        <p:spPr>
          <a:xfrm>
            <a:off x="2223810" y="3908247"/>
            <a:ext cx="1054184" cy="1054184"/>
          </a:xfrm>
          <a:custGeom>
            <a:avLst/>
            <a:gdLst>
              <a:gd name="connsiteX0" fmla="*/ 527092 w 1054184"/>
              <a:gd name="connsiteY0" fmla="*/ 171281 h 1054184"/>
              <a:gd name="connsiteX1" fmla="*/ 171282 w 1054184"/>
              <a:gd name="connsiteY1" fmla="*/ 527091 h 1054184"/>
              <a:gd name="connsiteX2" fmla="*/ 527092 w 1054184"/>
              <a:gd name="connsiteY2" fmla="*/ 882901 h 1054184"/>
              <a:gd name="connsiteX3" fmla="*/ 882902 w 1054184"/>
              <a:gd name="connsiteY3" fmla="*/ 527091 h 1054184"/>
              <a:gd name="connsiteX4" fmla="*/ 527092 w 1054184"/>
              <a:gd name="connsiteY4" fmla="*/ 171281 h 1054184"/>
              <a:gd name="connsiteX5" fmla="*/ 527092 w 1054184"/>
              <a:gd name="connsiteY5" fmla="*/ 0 h 1054184"/>
              <a:gd name="connsiteX6" fmla="*/ 1054184 w 1054184"/>
              <a:gd name="connsiteY6" fmla="*/ 527092 h 1054184"/>
              <a:gd name="connsiteX7" fmla="*/ 527092 w 1054184"/>
              <a:gd name="connsiteY7" fmla="*/ 1054184 h 1054184"/>
              <a:gd name="connsiteX8" fmla="*/ 0 w 1054184"/>
              <a:gd name="connsiteY8" fmla="*/ 527092 h 1054184"/>
              <a:gd name="connsiteX9" fmla="*/ 527092 w 1054184"/>
              <a:gd name="connsiteY9" fmla="*/ 0 h 105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4184" h="1054184">
                <a:moveTo>
                  <a:pt x="527092" y="171281"/>
                </a:moveTo>
                <a:cubicBezTo>
                  <a:pt x="330584" y="171281"/>
                  <a:pt x="171282" y="330583"/>
                  <a:pt x="171282" y="527091"/>
                </a:cubicBezTo>
                <a:cubicBezTo>
                  <a:pt x="171282" y="723599"/>
                  <a:pt x="330584" y="882901"/>
                  <a:pt x="527092" y="882901"/>
                </a:cubicBezTo>
                <a:cubicBezTo>
                  <a:pt x="723600" y="882901"/>
                  <a:pt x="882902" y="723599"/>
                  <a:pt x="882902" y="527091"/>
                </a:cubicBezTo>
                <a:cubicBezTo>
                  <a:pt x="882902" y="330583"/>
                  <a:pt x="723600" y="171281"/>
                  <a:pt x="527092" y="171281"/>
                </a:cubicBezTo>
                <a:close/>
                <a:moveTo>
                  <a:pt x="527092" y="0"/>
                </a:moveTo>
                <a:cubicBezTo>
                  <a:pt x="818197" y="0"/>
                  <a:pt x="1054184" y="235987"/>
                  <a:pt x="1054184" y="527092"/>
                </a:cubicBezTo>
                <a:cubicBezTo>
                  <a:pt x="1054184" y="818197"/>
                  <a:pt x="818197" y="1054184"/>
                  <a:pt x="527092" y="1054184"/>
                </a:cubicBezTo>
                <a:cubicBezTo>
                  <a:pt x="235987" y="1054184"/>
                  <a:pt x="0" y="818197"/>
                  <a:pt x="0" y="527092"/>
                </a:cubicBezTo>
                <a:cubicBezTo>
                  <a:pt x="0" y="235987"/>
                  <a:pt x="235987" y="0"/>
                  <a:pt x="527092" y="0"/>
                </a:cubicBezTo>
                <a:close/>
              </a:path>
            </a:pathLst>
          </a:custGeom>
          <a:blipFill dpi="0" rotWithShape="1">
            <a:blip r:embed="rId6" cstate="print">
              <a:extLst>
                <a:ext uri="{28A0092B-C50C-407E-A947-70E740481C1C}">
                  <a14:useLocalDpi xmlns:a14="http://schemas.microsoft.com/office/drawing/2010/main" val="0"/>
                </a:ext>
              </a:extLst>
            </a:blip>
            <a:srcRect/>
            <a:stretch>
              <a:fillRect/>
            </a:stretch>
          </a:blipFill>
          <a:ln w="25400" cap="flat" cmpd="sng" algn="ctr">
            <a:noFill/>
            <a:prstDash val="solid"/>
          </a:ln>
          <a:effectLst>
            <a:outerShdw blurRad="254000" dist="38100" dir="2700000" algn="tl" rotWithShape="0">
              <a:srgbClr val="848AE3">
                <a:alpha val="40000"/>
              </a:srgbClr>
            </a:outerShdw>
          </a:effectLst>
        </p:spPr>
        <p:txBody>
          <a:bodyPr wrap="square" anchor="ctr">
            <a:noAutofit/>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81" name="Oval 13"/>
          <p:cNvSpPr/>
          <p:nvPr/>
        </p:nvSpPr>
        <p:spPr>
          <a:xfrm>
            <a:off x="2570718" y="4255157"/>
            <a:ext cx="360366" cy="360366"/>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ln w="25400" cap="flat" cmpd="sng" algn="ctr">
            <a:noFill/>
            <a:prstDash val="solid"/>
          </a:ln>
          <a:effectLst>
            <a:outerShdw blurRad="254000" dist="38100" dir="2700000" algn="tl" rotWithShape="0">
              <a:srgbClr val="848AE3">
                <a:alpha val="40000"/>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82" name="Group 14"/>
          <p:cNvGrpSpPr/>
          <p:nvPr/>
        </p:nvGrpSpPr>
        <p:grpSpPr>
          <a:xfrm rot="18972328" flipH="1">
            <a:off x="1679154" y="2591959"/>
            <a:ext cx="680768" cy="2174442"/>
            <a:chOff x="943993" y="1899821"/>
            <a:chExt cx="584445" cy="1866782"/>
          </a:xfrm>
          <a:effectLst>
            <a:outerShdw blurRad="76200" dir="18900000" sy="23000" kx="-1200000" algn="bl" rotWithShape="0">
              <a:prstClr val="black">
                <a:alpha val="20000"/>
              </a:prstClr>
            </a:outerShdw>
          </a:effectLst>
        </p:grpSpPr>
        <p:sp>
          <p:nvSpPr>
            <p:cNvPr id="83" name="Freeform: Shape 15"/>
            <p:cNvSpPr/>
            <p:nvPr/>
          </p:nvSpPr>
          <p:spPr>
            <a:xfrm>
              <a:off x="1186649" y="1973314"/>
              <a:ext cx="44388" cy="1793289"/>
            </a:xfrm>
            <a:custGeom>
              <a:avLst/>
              <a:gdLst>
                <a:gd name="connsiteX0" fmla="*/ 44388 w 44388"/>
                <a:gd name="connsiteY0" fmla="*/ 0 h 1793289"/>
                <a:gd name="connsiteX1" fmla="*/ 44388 w 44388"/>
                <a:gd name="connsiteY1" fmla="*/ 1793289 h 1793289"/>
                <a:gd name="connsiteX2" fmla="*/ 0 w 44388"/>
                <a:gd name="connsiteY2" fmla="*/ 1748901 h 1793289"/>
                <a:gd name="connsiteX3" fmla="*/ 0 w 44388"/>
                <a:gd name="connsiteY3" fmla="*/ 44388 h 1793289"/>
                <a:gd name="connsiteX4" fmla="*/ 44388 w 44388"/>
                <a:gd name="connsiteY4" fmla="*/ 0 h 1793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8" h="1793289">
                  <a:moveTo>
                    <a:pt x="44388" y="0"/>
                  </a:moveTo>
                  <a:lnTo>
                    <a:pt x="44388" y="1793289"/>
                  </a:lnTo>
                  <a:cubicBezTo>
                    <a:pt x="19873" y="1793289"/>
                    <a:pt x="0" y="1773416"/>
                    <a:pt x="0" y="1748901"/>
                  </a:cubicBezTo>
                  <a:lnTo>
                    <a:pt x="0" y="44388"/>
                  </a:lnTo>
                  <a:cubicBezTo>
                    <a:pt x="0" y="19873"/>
                    <a:pt x="19873" y="0"/>
                    <a:pt x="44388" y="0"/>
                  </a:cubicBezTo>
                  <a:close/>
                </a:path>
              </a:pathLst>
            </a:custGeom>
            <a:solidFill>
              <a:srgbClr val="66CBE9">
                <a:lumMod val="60000"/>
                <a:lumOff val="4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84" name="Freeform: Shape 16"/>
            <p:cNvSpPr/>
            <p:nvPr/>
          </p:nvSpPr>
          <p:spPr>
            <a:xfrm flipH="1">
              <a:off x="1231038" y="1973313"/>
              <a:ext cx="44388" cy="1793289"/>
            </a:xfrm>
            <a:custGeom>
              <a:avLst/>
              <a:gdLst>
                <a:gd name="connsiteX0" fmla="*/ 44388 w 44388"/>
                <a:gd name="connsiteY0" fmla="*/ 0 h 1793289"/>
                <a:gd name="connsiteX1" fmla="*/ 44388 w 44388"/>
                <a:gd name="connsiteY1" fmla="*/ 1793289 h 1793289"/>
                <a:gd name="connsiteX2" fmla="*/ 0 w 44388"/>
                <a:gd name="connsiteY2" fmla="*/ 1748901 h 1793289"/>
                <a:gd name="connsiteX3" fmla="*/ 0 w 44388"/>
                <a:gd name="connsiteY3" fmla="*/ 44388 h 1793289"/>
                <a:gd name="connsiteX4" fmla="*/ 44388 w 44388"/>
                <a:gd name="connsiteY4" fmla="*/ 0 h 1793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8" h="1793289">
                  <a:moveTo>
                    <a:pt x="44388" y="0"/>
                  </a:moveTo>
                  <a:lnTo>
                    <a:pt x="44388" y="1793289"/>
                  </a:lnTo>
                  <a:cubicBezTo>
                    <a:pt x="19873" y="1793289"/>
                    <a:pt x="0" y="1773416"/>
                    <a:pt x="0" y="1748901"/>
                  </a:cubicBezTo>
                  <a:lnTo>
                    <a:pt x="0" y="44388"/>
                  </a:lnTo>
                  <a:cubicBezTo>
                    <a:pt x="0" y="19873"/>
                    <a:pt x="19873" y="0"/>
                    <a:pt x="44388" y="0"/>
                  </a:cubicBezTo>
                  <a:close/>
                </a:path>
              </a:pathLst>
            </a:custGeom>
            <a:solidFill>
              <a:srgbClr val="66CBE9"/>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85" name="Parallelogram 17"/>
            <p:cNvSpPr/>
            <p:nvPr/>
          </p:nvSpPr>
          <p:spPr>
            <a:xfrm rot="16200000" flipV="1">
              <a:off x="1159899" y="1993153"/>
              <a:ext cx="461872" cy="275207"/>
            </a:xfrm>
            <a:prstGeom prst="parallelogram">
              <a:avLst>
                <a:gd name="adj" fmla="val 57754"/>
              </a:avLst>
            </a:prstGeom>
            <a:solidFill>
              <a:srgbClr val="66CBE9">
                <a:lumMod val="75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86" name="Parallelogram 18"/>
            <p:cNvSpPr/>
            <p:nvPr/>
          </p:nvSpPr>
          <p:spPr>
            <a:xfrm rot="5400000" flipH="1" flipV="1">
              <a:off x="834385" y="2009429"/>
              <a:ext cx="461872" cy="242655"/>
            </a:xfrm>
            <a:prstGeom prst="parallelogram">
              <a:avLst>
                <a:gd name="adj" fmla="val 65071"/>
              </a:avLst>
            </a:prstGeom>
            <a:solidFill>
              <a:srgbClr val="66CBE9">
                <a:lumMod val="40000"/>
                <a:lumOff val="6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
        <p:nvSpPr>
          <p:cNvPr id="87" name="Arc 19"/>
          <p:cNvSpPr/>
          <p:nvPr/>
        </p:nvSpPr>
        <p:spPr>
          <a:xfrm>
            <a:off x="1033240" y="2714891"/>
            <a:ext cx="3440898" cy="3440898"/>
          </a:xfrm>
          <a:prstGeom prst="arc">
            <a:avLst>
              <a:gd name="adj1" fmla="val 19067119"/>
              <a:gd name="adj2" fmla="val 19881577"/>
            </a:avLst>
          </a:prstGeom>
          <a:noFill/>
          <a:ln w="28575" cap="rnd" cmpd="sng" algn="ctr">
            <a:solidFill>
              <a:srgbClr val="A1B6F0"/>
            </a:solidFill>
            <a:prstDash val="solid"/>
            <a:roun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88" name="TextBox 23"/>
          <p:cNvSpPr txBox="1"/>
          <p:nvPr/>
        </p:nvSpPr>
        <p:spPr>
          <a:xfrm>
            <a:off x="8479625" y="1503888"/>
            <a:ext cx="3152081" cy="441229"/>
          </a:xfrm>
          <a:prstGeom prst="rect">
            <a:avLst/>
          </a:prstGeom>
          <a:noFill/>
        </p:spPr>
        <p:txBody>
          <a:bodyPr wrap="square" lIns="86697" tIns="43348" rIns="86697" bIns="43348" rtlCol="0">
            <a:spAutoFit/>
          </a:bodyPr>
          <a:lstStyle/>
          <a:p>
            <a:pPr defTabSz="1219200">
              <a:lnSpc>
                <a:spcPct val="120000"/>
              </a:lnSpc>
            </a:pPr>
            <a:r>
              <a:rPr lang="da-DK" altLang="zh-CN" sz="10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Lorem ipsum dolor sit amet, contur adipiscing elit. Nulla volutpat dui at fermentum.</a:t>
            </a:r>
          </a:p>
        </p:txBody>
      </p:sp>
      <p:sp>
        <p:nvSpPr>
          <p:cNvPr id="89" name="TextBox 24"/>
          <p:cNvSpPr txBox="1"/>
          <p:nvPr/>
        </p:nvSpPr>
        <p:spPr>
          <a:xfrm>
            <a:off x="8479626" y="1152763"/>
            <a:ext cx="1431842" cy="324146"/>
          </a:xfrm>
          <a:prstGeom prst="rect">
            <a:avLst/>
          </a:prstGeom>
          <a:noFill/>
        </p:spPr>
        <p:txBody>
          <a:bodyPr wrap="none" lIns="86697" tIns="43348" rIns="86697" bIns="43348" rtlCol="0">
            <a:spAutoFit/>
          </a:bodyPr>
          <a:lstStyle/>
          <a:p>
            <a:pPr defTabSz="1219200">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p>
        </p:txBody>
      </p:sp>
      <p:grpSp>
        <p:nvGrpSpPr>
          <p:cNvPr id="90" name="组合 89"/>
          <p:cNvGrpSpPr/>
          <p:nvPr/>
        </p:nvGrpSpPr>
        <p:grpSpPr>
          <a:xfrm>
            <a:off x="7147213" y="1012544"/>
            <a:ext cx="1080655" cy="1080655"/>
            <a:chOff x="5256504" y="1083475"/>
            <a:chExt cx="1511591" cy="1511591"/>
          </a:xfrm>
          <a:effectLst/>
        </p:grpSpPr>
        <p:grpSp>
          <p:nvGrpSpPr>
            <p:cNvPr id="91" name="组合 90"/>
            <p:cNvGrpSpPr/>
            <p:nvPr/>
          </p:nvGrpSpPr>
          <p:grpSpPr>
            <a:xfrm>
              <a:off x="5256504" y="1083475"/>
              <a:ext cx="1511591" cy="1511591"/>
              <a:chOff x="680486" y="1662224"/>
              <a:chExt cx="1133693" cy="1133693"/>
            </a:xfrm>
          </p:grpSpPr>
          <p:sp>
            <p:nvSpPr>
              <p:cNvPr id="94" name="Oval 1"/>
              <p:cNvSpPr/>
              <p:nvPr/>
            </p:nvSpPr>
            <p:spPr>
              <a:xfrm>
                <a:off x="752918" y="1734657"/>
                <a:ext cx="988828" cy="988828"/>
              </a:xfrm>
              <a:prstGeom prst="ellipse">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95" name="Oval 2"/>
              <p:cNvSpPr/>
              <p:nvPr/>
            </p:nvSpPr>
            <p:spPr>
              <a:xfrm>
                <a:off x="680486" y="1662224"/>
                <a:ext cx="1133693" cy="1133693"/>
              </a:xfrm>
              <a:prstGeom prst="ellipse">
                <a:avLst/>
              </a:prstGeom>
              <a:noFill/>
              <a:ln w="12700">
                <a:solidFill>
                  <a:srgbClr val="A1B6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grpSp>
        <p:sp>
          <p:nvSpPr>
            <p:cNvPr id="92" name="TextBox 91"/>
            <p:cNvSpPr txBox="1"/>
            <p:nvPr/>
          </p:nvSpPr>
          <p:spPr>
            <a:xfrm>
              <a:off x="5463259" y="1410784"/>
              <a:ext cx="1118913" cy="645765"/>
            </a:xfrm>
            <a:prstGeom prst="rect">
              <a:avLst/>
            </a:prstGeom>
            <a:noFill/>
          </p:spPr>
          <p:txBody>
            <a:bodyPr wrap="square" rtlCol="0">
              <a:spAutoFit/>
            </a:bodyPr>
            <a:lstStyle/>
            <a:p>
              <a:pPr algn="ctr"/>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亿</a:t>
              </a:r>
            </a:p>
          </p:txBody>
        </p:sp>
        <p:sp>
          <p:nvSpPr>
            <p:cNvPr id="93" name="TextBox 98"/>
            <p:cNvSpPr txBox="1"/>
            <p:nvPr/>
          </p:nvSpPr>
          <p:spPr>
            <a:xfrm>
              <a:off x="5589685" y="1899662"/>
              <a:ext cx="1016677" cy="430510"/>
            </a:xfrm>
            <a:prstGeom prst="rect">
              <a:avLst/>
            </a:prstGeom>
            <a:noFill/>
          </p:spPr>
          <p:txBody>
            <a:bodyPr wrap="square" rtlCol="0">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营业额</a:t>
              </a:r>
            </a:p>
          </p:txBody>
        </p:sp>
      </p:grpSp>
      <p:sp>
        <p:nvSpPr>
          <p:cNvPr id="96" name="TextBox 23"/>
          <p:cNvSpPr txBox="1"/>
          <p:nvPr/>
        </p:nvSpPr>
        <p:spPr>
          <a:xfrm>
            <a:off x="7606080" y="3344592"/>
            <a:ext cx="3152081" cy="441229"/>
          </a:xfrm>
          <a:prstGeom prst="rect">
            <a:avLst/>
          </a:prstGeom>
          <a:noFill/>
        </p:spPr>
        <p:txBody>
          <a:bodyPr wrap="square" lIns="86697" tIns="43348" rIns="86697" bIns="43348" rtlCol="0">
            <a:spAutoFit/>
          </a:bodyPr>
          <a:lstStyle/>
          <a:p>
            <a:pPr defTabSz="1219200">
              <a:lnSpc>
                <a:spcPct val="120000"/>
              </a:lnSpc>
            </a:pPr>
            <a:r>
              <a:rPr lang="da-DK" altLang="zh-CN" sz="10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Lorem ipsum dolor sit amet, contur adipiscing elit. Nulla volutpat dui at fermentum.</a:t>
            </a:r>
          </a:p>
        </p:txBody>
      </p:sp>
      <p:sp>
        <p:nvSpPr>
          <p:cNvPr id="97" name="TextBox 24"/>
          <p:cNvSpPr txBox="1"/>
          <p:nvPr/>
        </p:nvSpPr>
        <p:spPr>
          <a:xfrm>
            <a:off x="7606081" y="2993467"/>
            <a:ext cx="1431842" cy="324146"/>
          </a:xfrm>
          <a:prstGeom prst="rect">
            <a:avLst/>
          </a:prstGeom>
          <a:noFill/>
        </p:spPr>
        <p:txBody>
          <a:bodyPr wrap="none" lIns="86697" tIns="43348" rIns="86697" bIns="43348" rtlCol="0">
            <a:spAutoFit/>
          </a:bodyPr>
          <a:lstStyle/>
          <a:p>
            <a:pPr defTabSz="1219200">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p>
        </p:txBody>
      </p:sp>
      <p:grpSp>
        <p:nvGrpSpPr>
          <p:cNvPr id="98" name="组合 97"/>
          <p:cNvGrpSpPr/>
          <p:nvPr/>
        </p:nvGrpSpPr>
        <p:grpSpPr>
          <a:xfrm>
            <a:off x="6281417" y="2898365"/>
            <a:ext cx="1080655" cy="1080655"/>
            <a:chOff x="5817744" y="2763095"/>
            <a:chExt cx="1511591" cy="1511591"/>
          </a:xfrm>
          <a:effectLst/>
        </p:grpSpPr>
        <p:grpSp>
          <p:nvGrpSpPr>
            <p:cNvPr id="99" name="组合 98"/>
            <p:cNvGrpSpPr/>
            <p:nvPr/>
          </p:nvGrpSpPr>
          <p:grpSpPr>
            <a:xfrm>
              <a:off x="5817744" y="2763095"/>
              <a:ext cx="1511591" cy="1511591"/>
              <a:chOff x="680486" y="1662224"/>
              <a:chExt cx="1133693" cy="1133693"/>
            </a:xfrm>
          </p:grpSpPr>
          <p:sp>
            <p:nvSpPr>
              <p:cNvPr id="102" name="Oval 1"/>
              <p:cNvSpPr/>
              <p:nvPr/>
            </p:nvSpPr>
            <p:spPr>
              <a:xfrm>
                <a:off x="752918" y="1734657"/>
                <a:ext cx="988828" cy="988828"/>
              </a:xfrm>
              <a:prstGeom prst="ellipse">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03" name="Oval 2"/>
              <p:cNvSpPr/>
              <p:nvPr/>
            </p:nvSpPr>
            <p:spPr>
              <a:xfrm>
                <a:off x="680486" y="1662224"/>
                <a:ext cx="1133693" cy="1133693"/>
              </a:xfrm>
              <a:prstGeom prst="ellipse">
                <a:avLst/>
              </a:prstGeom>
              <a:noFill/>
              <a:ln w="12700">
                <a:solidFill>
                  <a:srgbClr val="A1B6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grpSp>
        <p:sp>
          <p:nvSpPr>
            <p:cNvPr id="100" name="TextBox 91"/>
            <p:cNvSpPr txBox="1"/>
            <p:nvPr/>
          </p:nvSpPr>
          <p:spPr>
            <a:xfrm>
              <a:off x="5923549" y="3083845"/>
              <a:ext cx="1309208" cy="645765"/>
            </a:xfrm>
            <a:prstGeom prst="rect">
              <a:avLst/>
            </a:prstGeom>
            <a:noFill/>
          </p:spPr>
          <p:txBody>
            <a:bodyPr wrap="square" rtlCol="0">
              <a:spAutoFit/>
            </a:bodyPr>
            <a:lstStyle/>
            <a:p>
              <a:pPr algn="ctr"/>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100</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1" name="TextBox 98"/>
            <p:cNvSpPr txBox="1"/>
            <p:nvPr/>
          </p:nvSpPr>
          <p:spPr>
            <a:xfrm>
              <a:off x="6150041" y="3504031"/>
              <a:ext cx="1016677" cy="430510"/>
            </a:xfrm>
            <a:prstGeom prst="rect">
              <a:avLst/>
            </a:prstGeom>
            <a:noFill/>
          </p:spPr>
          <p:txBody>
            <a:bodyPr wrap="square" rtlCol="0">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家分店</a:t>
              </a:r>
            </a:p>
          </p:txBody>
        </p:sp>
      </p:grpSp>
      <p:sp>
        <p:nvSpPr>
          <p:cNvPr id="104" name="TextBox 23"/>
          <p:cNvSpPr txBox="1"/>
          <p:nvPr/>
        </p:nvSpPr>
        <p:spPr>
          <a:xfrm>
            <a:off x="6796165" y="5223438"/>
            <a:ext cx="3152081" cy="441229"/>
          </a:xfrm>
          <a:prstGeom prst="rect">
            <a:avLst/>
          </a:prstGeom>
          <a:noFill/>
        </p:spPr>
        <p:txBody>
          <a:bodyPr wrap="square" lIns="86697" tIns="43348" rIns="86697" bIns="43348" rtlCol="0">
            <a:spAutoFit/>
          </a:bodyPr>
          <a:lstStyle/>
          <a:p>
            <a:pPr defTabSz="1219200">
              <a:lnSpc>
                <a:spcPct val="120000"/>
              </a:lnSpc>
            </a:pPr>
            <a:r>
              <a:rPr lang="da-DK" altLang="zh-CN" sz="10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Lorem ipsum dolor sit amet, contur adipiscing elit. Nulla volutpat dui at fermentum.</a:t>
            </a:r>
          </a:p>
        </p:txBody>
      </p:sp>
      <p:sp>
        <p:nvSpPr>
          <p:cNvPr id="105" name="TextBox 24"/>
          <p:cNvSpPr txBox="1"/>
          <p:nvPr/>
        </p:nvSpPr>
        <p:spPr>
          <a:xfrm>
            <a:off x="6796166" y="4872313"/>
            <a:ext cx="1431842" cy="324146"/>
          </a:xfrm>
          <a:prstGeom prst="rect">
            <a:avLst/>
          </a:prstGeom>
          <a:noFill/>
        </p:spPr>
        <p:txBody>
          <a:bodyPr wrap="none" lIns="86697" tIns="43348" rIns="86697" bIns="43348" rtlCol="0">
            <a:spAutoFit/>
          </a:bodyPr>
          <a:lstStyle/>
          <a:p>
            <a:pPr defTabSz="1219200">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p>
        </p:txBody>
      </p:sp>
      <p:grpSp>
        <p:nvGrpSpPr>
          <p:cNvPr id="106" name="组合 105"/>
          <p:cNvGrpSpPr/>
          <p:nvPr/>
        </p:nvGrpSpPr>
        <p:grpSpPr>
          <a:xfrm>
            <a:off x="5465603" y="4701309"/>
            <a:ext cx="1080655" cy="1080655"/>
            <a:chOff x="5256504" y="4576451"/>
            <a:chExt cx="1511591" cy="1511591"/>
          </a:xfrm>
          <a:effectLst/>
        </p:grpSpPr>
        <p:grpSp>
          <p:nvGrpSpPr>
            <p:cNvPr id="107" name="组合 106"/>
            <p:cNvGrpSpPr/>
            <p:nvPr/>
          </p:nvGrpSpPr>
          <p:grpSpPr>
            <a:xfrm>
              <a:off x="5256504" y="4576451"/>
              <a:ext cx="1511591" cy="1511591"/>
              <a:chOff x="680486" y="1662224"/>
              <a:chExt cx="1133693" cy="1133693"/>
            </a:xfrm>
          </p:grpSpPr>
          <p:sp>
            <p:nvSpPr>
              <p:cNvPr id="110" name="Oval 1"/>
              <p:cNvSpPr/>
              <p:nvPr/>
            </p:nvSpPr>
            <p:spPr>
              <a:xfrm>
                <a:off x="752918" y="1734657"/>
                <a:ext cx="988828" cy="988828"/>
              </a:xfrm>
              <a:prstGeom prst="ellipse">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75000"/>
                      <a:lumOff val="25000"/>
                    </a:schemeClr>
                  </a:solidFill>
                </a:endParaRPr>
              </a:p>
            </p:txBody>
          </p:sp>
          <p:sp>
            <p:nvSpPr>
              <p:cNvPr id="111" name="Oval 2"/>
              <p:cNvSpPr/>
              <p:nvPr/>
            </p:nvSpPr>
            <p:spPr>
              <a:xfrm>
                <a:off x="680486" y="1662224"/>
                <a:ext cx="1133693" cy="1133693"/>
              </a:xfrm>
              <a:prstGeom prst="ellipse">
                <a:avLst/>
              </a:prstGeom>
              <a:noFill/>
              <a:ln w="12700">
                <a:solidFill>
                  <a:srgbClr val="A1B6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grpSp>
        <p:sp>
          <p:nvSpPr>
            <p:cNvPr id="108" name="TextBox 91"/>
            <p:cNvSpPr txBox="1"/>
            <p:nvPr/>
          </p:nvSpPr>
          <p:spPr>
            <a:xfrm>
              <a:off x="5514378" y="4905647"/>
              <a:ext cx="1020935" cy="645765"/>
            </a:xfrm>
            <a:prstGeom prst="rect">
              <a:avLst/>
            </a:prstGeom>
            <a:noFill/>
          </p:spPr>
          <p:txBody>
            <a:bodyPr wrap="square" rtlCol="0">
              <a:spAutoFit/>
            </a:bodyPr>
            <a:lstStyle/>
            <a:p>
              <a:pPr algn="ctr"/>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10</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9" name="TextBox 98"/>
            <p:cNvSpPr txBox="1"/>
            <p:nvPr/>
          </p:nvSpPr>
          <p:spPr>
            <a:xfrm>
              <a:off x="5514378" y="5334278"/>
              <a:ext cx="1016677" cy="430510"/>
            </a:xfrm>
            <a:prstGeom prst="rect">
              <a:avLst/>
            </a:prstGeom>
            <a:noFill/>
          </p:spPr>
          <p:txBody>
            <a:bodyPr wrap="square" rtlCol="0">
              <a:spAutoFit/>
            </a:bodyPr>
            <a:lstStyle/>
            <a:p>
              <a:pPr algn="ct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个工厂</a:t>
              </a:r>
            </a:p>
          </p:txBody>
        </p:sp>
      </p:grpSp>
      <p:pic>
        <p:nvPicPr>
          <p:cNvPr id="112" name="图片 1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53164" y="0"/>
            <a:ext cx="1842836" cy="6858000"/>
          </a:xfrm>
          <a:prstGeom prst="rect">
            <a:avLst/>
          </a:prstGeom>
        </p:spPr>
      </p:pic>
      <p:pic>
        <p:nvPicPr>
          <p:cNvPr id="118" name="图片 117"/>
          <p:cNvPicPr>
            <a:picLocks noChangeAspect="1"/>
          </p:cNvPicPr>
          <p:nvPr/>
        </p:nvPicPr>
        <p:blipFill rotWithShape="1">
          <a:blip r:embed="rId10" cstate="email"/>
          <a:srcRect/>
          <a:stretch>
            <a:fillRect/>
          </a:stretch>
        </p:blipFill>
        <p:spPr>
          <a:xfrm flipH="1">
            <a:off x="8006297" y="4139931"/>
            <a:ext cx="4185702" cy="705403"/>
          </a:xfrm>
          <a:prstGeom prst="rect">
            <a:avLst/>
          </a:prstGeom>
        </p:spPr>
      </p:pic>
      <p:pic>
        <p:nvPicPr>
          <p:cNvPr id="119" name="图片 118"/>
          <p:cNvPicPr>
            <a:picLocks noChangeAspect="1"/>
          </p:cNvPicPr>
          <p:nvPr/>
        </p:nvPicPr>
        <p:blipFill rotWithShape="1">
          <a:blip r:embed="rId10" cstate="email"/>
          <a:srcRect/>
          <a:stretch>
            <a:fillRect/>
          </a:stretch>
        </p:blipFill>
        <p:spPr>
          <a:xfrm>
            <a:off x="0" y="1708416"/>
            <a:ext cx="4185702" cy="70540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 presetClass="entr" presetSubtype="8" fill="hold" grpId="0" nodeType="afterEffect" p14:presetBounceEnd="67000">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14:bounceEnd="67000">
                                          <p:cBhvr additive="base">
                                            <p:cTn id="13" dur="2000" fill="hold"/>
                                            <p:tgtEl>
                                              <p:spTgt spid="7"/>
                                            </p:tgtEl>
                                            <p:attrNameLst>
                                              <p:attrName>ppt_x</p:attrName>
                                            </p:attrNameLst>
                                          </p:cBhvr>
                                          <p:tavLst>
                                            <p:tav tm="0">
                                              <p:val>
                                                <p:strVal val="0-#ppt_w/2"/>
                                              </p:val>
                                            </p:tav>
                                            <p:tav tm="100000">
                                              <p:val>
                                                <p:strVal val="#ppt_x"/>
                                              </p:val>
                                            </p:tav>
                                          </p:tavLst>
                                        </p:anim>
                                        <p:anim calcmode="lin" valueType="num" p14:bounceEnd="67000">
                                          <p:cBhvr additive="base">
                                            <p:cTn id="14" dur="20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3000"/>
                                </p:stCondLst>
                                <p:childTnLst>
                                  <p:par>
                                    <p:cTn id="16" presetID="53" presetClass="entr" presetSubtype="16" fill="hold" grpId="0" nodeType="afterEffect">
                                      <p:stCondLst>
                                        <p:cond delay="0"/>
                                      </p:stCondLst>
                                      <p:childTnLst>
                                        <p:set>
                                          <p:cBhvr>
                                            <p:cTn id="17" dur="1" fill="hold">
                                              <p:stCondLst>
                                                <p:cond delay="0"/>
                                              </p:stCondLst>
                                            </p:cTn>
                                            <p:tgtEl>
                                              <p:spTgt spid="81"/>
                                            </p:tgtEl>
                                            <p:attrNameLst>
                                              <p:attrName>style.visibility</p:attrName>
                                            </p:attrNameLst>
                                          </p:cBhvr>
                                          <p:to>
                                            <p:strVal val="visible"/>
                                          </p:to>
                                        </p:set>
                                        <p:anim calcmode="lin" valueType="num">
                                          <p:cBhvr>
                                            <p:cTn id="18" dur="500" fill="hold"/>
                                            <p:tgtEl>
                                              <p:spTgt spid="81"/>
                                            </p:tgtEl>
                                            <p:attrNameLst>
                                              <p:attrName>ppt_w</p:attrName>
                                            </p:attrNameLst>
                                          </p:cBhvr>
                                          <p:tavLst>
                                            <p:tav tm="0">
                                              <p:val>
                                                <p:fltVal val="0"/>
                                              </p:val>
                                            </p:tav>
                                            <p:tav tm="100000">
                                              <p:val>
                                                <p:strVal val="#ppt_w"/>
                                              </p:val>
                                            </p:tav>
                                          </p:tavLst>
                                        </p:anim>
                                        <p:anim calcmode="lin" valueType="num">
                                          <p:cBhvr>
                                            <p:cTn id="19" dur="500" fill="hold"/>
                                            <p:tgtEl>
                                              <p:spTgt spid="81"/>
                                            </p:tgtEl>
                                            <p:attrNameLst>
                                              <p:attrName>ppt_h</p:attrName>
                                            </p:attrNameLst>
                                          </p:cBhvr>
                                          <p:tavLst>
                                            <p:tav tm="0">
                                              <p:val>
                                                <p:fltVal val="0"/>
                                              </p:val>
                                            </p:tav>
                                            <p:tav tm="100000">
                                              <p:val>
                                                <p:strVal val="#ppt_h"/>
                                              </p:val>
                                            </p:tav>
                                          </p:tavLst>
                                        </p:anim>
                                        <p:animEffect transition="in" filter="fade">
                                          <p:cBhvr>
                                            <p:cTn id="20" dur="500"/>
                                            <p:tgtEl>
                                              <p:spTgt spid="81"/>
                                            </p:tgtEl>
                                          </p:cBhvr>
                                        </p:animEffect>
                                      </p:childTnLst>
                                    </p:cTn>
                                  </p:par>
                                  <p:par>
                                    <p:cTn id="21" presetID="2" presetClass="entr" presetSubtype="9" fill="hold" nodeType="withEffect">
                                      <p:stCondLst>
                                        <p:cond delay="0"/>
                                      </p:stCondLst>
                                      <p:childTnLst>
                                        <p:set>
                                          <p:cBhvr>
                                            <p:cTn id="22" dur="1" fill="hold">
                                              <p:stCondLst>
                                                <p:cond delay="0"/>
                                              </p:stCondLst>
                                            </p:cTn>
                                            <p:tgtEl>
                                              <p:spTgt spid="82"/>
                                            </p:tgtEl>
                                            <p:attrNameLst>
                                              <p:attrName>style.visibility</p:attrName>
                                            </p:attrNameLst>
                                          </p:cBhvr>
                                          <p:to>
                                            <p:strVal val="visible"/>
                                          </p:to>
                                        </p:set>
                                        <p:anim calcmode="lin" valueType="num">
                                          <p:cBhvr additive="base">
                                            <p:cTn id="23" dur="500" fill="hold"/>
                                            <p:tgtEl>
                                              <p:spTgt spid="82"/>
                                            </p:tgtEl>
                                            <p:attrNameLst>
                                              <p:attrName>ppt_x</p:attrName>
                                            </p:attrNameLst>
                                          </p:cBhvr>
                                          <p:tavLst>
                                            <p:tav tm="0">
                                              <p:val>
                                                <p:strVal val="0-#ppt_w/2"/>
                                              </p:val>
                                            </p:tav>
                                            <p:tav tm="100000">
                                              <p:val>
                                                <p:strVal val="#ppt_x"/>
                                              </p:val>
                                            </p:tav>
                                          </p:tavLst>
                                        </p:anim>
                                        <p:anim calcmode="lin" valueType="num">
                                          <p:cBhvr additive="base">
                                            <p:cTn id="24" dur="500" fill="hold"/>
                                            <p:tgtEl>
                                              <p:spTgt spid="82"/>
                                            </p:tgtEl>
                                            <p:attrNameLst>
                                              <p:attrName>ppt_y</p:attrName>
                                            </p:attrNameLst>
                                          </p:cBhvr>
                                          <p:tavLst>
                                            <p:tav tm="0">
                                              <p:val>
                                                <p:strVal val="0-#ppt_h/2"/>
                                              </p:val>
                                            </p:tav>
                                            <p:tav tm="100000">
                                              <p:val>
                                                <p:strVal val="#ppt_y"/>
                                              </p:val>
                                            </p:tav>
                                          </p:tavLst>
                                        </p:anim>
                                      </p:childTnLst>
                                    </p:cTn>
                                  </p:par>
                                  <p:par>
                                    <p:cTn id="25" presetID="53" presetClass="entr" presetSubtype="16" fill="hold" grpId="0" nodeType="withEffect">
                                      <p:stCondLst>
                                        <p:cond delay="200"/>
                                      </p:stCondLst>
                                      <p:childTnLst>
                                        <p:set>
                                          <p:cBhvr>
                                            <p:cTn id="26" dur="1" fill="hold">
                                              <p:stCondLst>
                                                <p:cond delay="0"/>
                                              </p:stCondLst>
                                            </p:cTn>
                                            <p:tgtEl>
                                              <p:spTgt spid="80"/>
                                            </p:tgtEl>
                                            <p:attrNameLst>
                                              <p:attrName>style.visibility</p:attrName>
                                            </p:attrNameLst>
                                          </p:cBhvr>
                                          <p:to>
                                            <p:strVal val="visible"/>
                                          </p:to>
                                        </p:set>
                                        <p:anim calcmode="lin" valueType="num">
                                          <p:cBhvr>
                                            <p:cTn id="27" dur="500" fill="hold"/>
                                            <p:tgtEl>
                                              <p:spTgt spid="80"/>
                                            </p:tgtEl>
                                            <p:attrNameLst>
                                              <p:attrName>ppt_w</p:attrName>
                                            </p:attrNameLst>
                                          </p:cBhvr>
                                          <p:tavLst>
                                            <p:tav tm="0">
                                              <p:val>
                                                <p:fltVal val="0"/>
                                              </p:val>
                                            </p:tav>
                                            <p:tav tm="100000">
                                              <p:val>
                                                <p:strVal val="#ppt_w"/>
                                              </p:val>
                                            </p:tav>
                                          </p:tavLst>
                                        </p:anim>
                                        <p:anim calcmode="lin" valueType="num">
                                          <p:cBhvr>
                                            <p:cTn id="28" dur="500" fill="hold"/>
                                            <p:tgtEl>
                                              <p:spTgt spid="80"/>
                                            </p:tgtEl>
                                            <p:attrNameLst>
                                              <p:attrName>ppt_h</p:attrName>
                                            </p:attrNameLst>
                                          </p:cBhvr>
                                          <p:tavLst>
                                            <p:tav tm="0">
                                              <p:val>
                                                <p:fltVal val="0"/>
                                              </p:val>
                                            </p:tav>
                                            <p:tav tm="100000">
                                              <p:val>
                                                <p:strVal val="#ppt_h"/>
                                              </p:val>
                                            </p:tav>
                                          </p:tavLst>
                                        </p:anim>
                                        <p:animEffect transition="in" filter="fade">
                                          <p:cBhvr>
                                            <p:cTn id="29" dur="500"/>
                                            <p:tgtEl>
                                              <p:spTgt spid="80"/>
                                            </p:tgtEl>
                                          </p:cBhvr>
                                        </p:animEffect>
                                      </p:childTnLst>
                                    </p:cTn>
                                  </p:par>
                                  <p:par>
                                    <p:cTn id="30" presetID="53" presetClass="entr" presetSubtype="16" fill="hold" grpId="0" nodeType="withEffect">
                                      <p:stCondLst>
                                        <p:cond delay="400"/>
                                      </p:stCondLst>
                                      <p:childTnLst>
                                        <p:set>
                                          <p:cBhvr>
                                            <p:cTn id="31" dur="1" fill="hold">
                                              <p:stCondLst>
                                                <p:cond delay="0"/>
                                              </p:stCondLst>
                                            </p:cTn>
                                            <p:tgtEl>
                                              <p:spTgt spid="79"/>
                                            </p:tgtEl>
                                            <p:attrNameLst>
                                              <p:attrName>style.visibility</p:attrName>
                                            </p:attrNameLst>
                                          </p:cBhvr>
                                          <p:to>
                                            <p:strVal val="visible"/>
                                          </p:to>
                                        </p:set>
                                        <p:anim calcmode="lin" valueType="num">
                                          <p:cBhvr>
                                            <p:cTn id="32" dur="500" fill="hold"/>
                                            <p:tgtEl>
                                              <p:spTgt spid="79"/>
                                            </p:tgtEl>
                                            <p:attrNameLst>
                                              <p:attrName>ppt_w</p:attrName>
                                            </p:attrNameLst>
                                          </p:cBhvr>
                                          <p:tavLst>
                                            <p:tav tm="0">
                                              <p:val>
                                                <p:fltVal val="0"/>
                                              </p:val>
                                            </p:tav>
                                            <p:tav tm="100000">
                                              <p:val>
                                                <p:strVal val="#ppt_w"/>
                                              </p:val>
                                            </p:tav>
                                          </p:tavLst>
                                        </p:anim>
                                        <p:anim calcmode="lin" valueType="num">
                                          <p:cBhvr>
                                            <p:cTn id="33" dur="500" fill="hold"/>
                                            <p:tgtEl>
                                              <p:spTgt spid="79"/>
                                            </p:tgtEl>
                                            <p:attrNameLst>
                                              <p:attrName>ppt_h</p:attrName>
                                            </p:attrNameLst>
                                          </p:cBhvr>
                                          <p:tavLst>
                                            <p:tav tm="0">
                                              <p:val>
                                                <p:fltVal val="0"/>
                                              </p:val>
                                            </p:tav>
                                            <p:tav tm="100000">
                                              <p:val>
                                                <p:strVal val="#ppt_h"/>
                                              </p:val>
                                            </p:tav>
                                          </p:tavLst>
                                        </p:anim>
                                        <p:animEffect transition="in" filter="fade">
                                          <p:cBhvr>
                                            <p:cTn id="34" dur="500"/>
                                            <p:tgtEl>
                                              <p:spTgt spid="79"/>
                                            </p:tgtEl>
                                          </p:cBhvr>
                                        </p:animEffect>
                                      </p:childTnLst>
                                    </p:cTn>
                                  </p:par>
                                  <p:par>
                                    <p:cTn id="35" presetID="53" presetClass="entr" presetSubtype="16" fill="hold" grpId="0" nodeType="withEffect">
                                      <p:stCondLst>
                                        <p:cond delay="600"/>
                                      </p:stCondLst>
                                      <p:childTnLst>
                                        <p:set>
                                          <p:cBhvr>
                                            <p:cTn id="36" dur="1" fill="hold">
                                              <p:stCondLst>
                                                <p:cond delay="0"/>
                                              </p:stCondLst>
                                            </p:cTn>
                                            <p:tgtEl>
                                              <p:spTgt spid="78"/>
                                            </p:tgtEl>
                                            <p:attrNameLst>
                                              <p:attrName>style.visibility</p:attrName>
                                            </p:attrNameLst>
                                          </p:cBhvr>
                                          <p:to>
                                            <p:strVal val="visible"/>
                                          </p:to>
                                        </p:set>
                                        <p:anim calcmode="lin" valueType="num">
                                          <p:cBhvr>
                                            <p:cTn id="37" dur="500" fill="hold"/>
                                            <p:tgtEl>
                                              <p:spTgt spid="78"/>
                                            </p:tgtEl>
                                            <p:attrNameLst>
                                              <p:attrName>ppt_w</p:attrName>
                                            </p:attrNameLst>
                                          </p:cBhvr>
                                          <p:tavLst>
                                            <p:tav tm="0">
                                              <p:val>
                                                <p:fltVal val="0"/>
                                              </p:val>
                                            </p:tav>
                                            <p:tav tm="100000">
                                              <p:val>
                                                <p:strVal val="#ppt_w"/>
                                              </p:val>
                                            </p:tav>
                                          </p:tavLst>
                                        </p:anim>
                                        <p:anim calcmode="lin" valueType="num">
                                          <p:cBhvr>
                                            <p:cTn id="38" dur="500" fill="hold"/>
                                            <p:tgtEl>
                                              <p:spTgt spid="78"/>
                                            </p:tgtEl>
                                            <p:attrNameLst>
                                              <p:attrName>ppt_h</p:attrName>
                                            </p:attrNameLst>
                                          </p:cBhvr>
                                          <p:tavLst>
                                            <p:tav tm="0">
                                              <p:val>
                                                <p:fltVal val="0"/>
                                              </p:val>
                                            </p:tav>
                                            <p:tav tm="100000">
                                              <p:val>
                                                <p:strVal val="#ppt_h"/>
                                              </p:val>
                                            </p:tav>
                                          </p:tavLst>
                                        </p:anim>
                                        <p:animEffect transition="in" filter="fade">
                                          <p:cBhvr>
                                            <p:cTn id="39" dur="500"/>
                                            <p:tgtEl>
                                              <p:spTgt spid="78"/>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76"/>
                                            </p:tgtEl>
                                            <p:attrNameLst>
                                              <p:attrName>style.visibility</p:attrName>
                                            </p:attrNameLst>
                                          </p:cBhvr>
                                          <p:to>
                                            <p:strVal val="visible"/>
                                          </p:to>
                                        </p:set>
                                        <p:anim calcmode="lin" valueType="num">
                                          <p:cBhvr>
                                            <p:cTn id="43" dur="500" fill="hold"/>
                                            <p:tgtEl>
                                              <p:spTgt spid="76"/>
                                            </p:tgtEl>
                                            <p:attrNameLst>
                                              <p:attrName>ppt_w</p:attrName>
                                            </p:attrNameLst>
                                          </p:cBhvr>
                                          <p:tavLst>
                                            <p:tav tm="0">
                                              <p:val>
                                                <p:fltVal val="0"/>
                                              </p:val>
                                            </p:tav>
                                            <p:tav tm="100000">
                                              <p:val>
                                                <p:strVal val="#ppt_w"/>
                                              </p:val>
                                            </p:tav>
                                          </p:tavLst>
                                        </p:anim>
                                        <p:anim calcmode="lin" valueType="num">
                                          <p:cBhvr>
                                            <p:cTn id="44" dur="500" fill="hold"/>
                                            <p:tgtEl>
                                              <p:spTgt spid="76"/>
                                            </p:tgtEl>
                                            <p:attrNameLst>
                                              <p:attrName>ppt_h</p:attrName>
                                            </p:attrNameLst>
                                          </p:cBhvr>
                                          <p:tavLst>
                                            <p:tav tm="0">
                                              <p:val>
                                                <p:fltVal val="0"/>
                                              </p:val>
                                            </p:tav>
                                            <p:tav tm="100000">
                                              <p:val>
                                                <p:strVal val="#ppt_h"/>
                                              </p:val>
                                            </p:tav>
                                          </p:tavLst>
                                        </p:anim>
                                        <p:animEffect transition="in" filter="fade">
                                          <p:cBhvr>
                                            <p:cTn id="45" dur="500"/>
                                            <p:tgtEl>
                                              <p:spTgt spid="76"/>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77"/>
                                            </p:tgtEl>
                                            <p:attrNameLst>
                                              <p:attrName>style.visibility</p:attrName>
                                            </p:attrNameLst>
                                          </p:cBhvr>
                                          <p:to>
                                            <p:strVal val="visible"/>
                                          </p:to>
                                        </p:set>
                                        <p:anim calcmode="lin" valueType="num">
                                          <p:cBhvr>
                                            <p:cTn id="48" dur="500" fill="hold"/>
                                            <p:tgtEl>
                                              <p:spTgt spid="77"/>
                                            </p:tgtEl>
                                            <p:attrNameLst>
                                              <p:attrName>ppt_w</p:attrName>
                                            </p:attrNameLst>
                                          </p:cBhvr>
                                          <p:tavLst>
                                            <p:tav tm="0">
                                              <p:val>
                                                <p:fltVal val="0"/>
                                              </p:val>
                                            </p:tav>
                                            <p:tav tm="100000">
                                              <p:val>
                                                <p:strVal val="#ppt_w"/>
                                              </p:val>
                                            </p:tav>
                                          </p:tavLst>
                                        </p:anim>
                                        <p:anim calcmode="lin" valueType="num">
                                          <p:cBhvr>
                                            <p:cTn id="49" dur="500" fill="hold"/>
                                            <p:tgtEl>
                                              <p:spTgt spid="77"/>
                                            </p:tgtEl>
                                            <p:attrNameLst>
                                              <p:attrName>ppt_h</p:attrName>
                                            </p:attrNameLst>
                                          </p:cBhvr>
                                          <p:tavLst>
                                            <p:tav tm="0">
                                              <p:val>
                                                <p:fltVal val="0"/>
                                              </p:val>
                                            </p:tav>
                                            <p:tav tm="100000">
                                              <p:val>
                                                <p:strVal val="#ppt_h"/>
                                              </p:val>
                                            </p:tav>
                                          </p:tavLst>
                                        </p:anim>
                                        <p:animEffect transition="in" filter="fade">
                                          <p:cBhvr>
                                            <p:cTn id="50" dur="500"/>
                                            <p:tgtEl>
                                              <p:spTgt spid="77"/>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87"/>
                                            </p:tgtEl>
                                            <p:attrNameLst>
                                              <p:attrName>style.visibility</p:attrName>
                                            </p:attrNameLst>
                                          </p:cBhvr>
                                          <p:to>
                                            <p:strVal val="visible"/>
                                          </p:to>
                                        </p:set>
                                        <p:anim calcmode="lin" valueType="num">
                                          <p:cBhvr>
                                            <p:cTn id="53" dur="500" fill="hold"/>
                                            <p:tgtEl>
                                              <p:spTgt spid="87"/>
                                            </p:tgtEl>
                                            <p:attrNameLst>
                                              <p:attrName>ppt_w</p:attrName>
                                            </p:attrNameLst>
                                          </p:cBhvr>
                                          <p:tavLst>
                                            <p:tav tm="0">
                                              <p:val>
                                                <p:fltVal val="0"/>
                                              </p:val>
                                            </p:tav>
                                            <p:tav tm="100000">
                                              <p:val>
                                                <p:strVal val="#ppt_w"/>
                                              </p:val>
                                            </p:tav>
                                          </p:tavLst>
                                        </p:anim>
                                        <p:anim calcmode="lin" valueType="num">
                                          <p:cBhvr>
                                            <p:cTn id="54" dur="500" fill="hold"/>
                                            <p:tgtEl>
                                              <p:spTgt spid="87"/>
                                            </p:tgtEl>
                                            <p:attrNameLst>
                                              <p:attrName>ppt_h</p:attrName>
                                            </p:attrNameLst>
                                          </p:cBhvr>
                                          <p:tavLst>
                                            <p:tav tm="0">
                                              <p:val>
                                                <p:fltVal val="0"/>
                                              </p:val>
                                            </p:tav>
                                            <p:tav tm="100000">
                                              <p:val>
                                                <p:strVal val="#ppt_h"/>
                                              </p:val>
                                            </p:tav>
                                          </p:tavLst>
                                        </p:anim>
                                        <p:animEffect transition="in" filter="fade">
                                          <p:cBhvr>
                                            <p:cTn id="55" dur="500"/>
                                            <p:tgtEl>
                                              <p:spTgt spid="87"/>
                                            </p:tgtEl>
                                          </p:cBhvr>
                                        </p:animEffect>
                                      </p:childTnLst>
                                    </p:cTn>
                                  </p:par>
                                </p:childTnLst>
                              </p:cTn>
                            </p:par>
                            <p:par>
                              <p:cTn id="56" fill="hold">
                                <p:stCondLst>
                                  <p:cond delay="4000"/>
                                </p:stCondLst>
                                <p:childTnLst>
                                  <p:par>
                                    <p:cTn id="57" presetID="55" presetClass="entr" presetSubtype="0" fill="hold" nodeType="afterEffect">
                                      <p:stCondLst>
                                        <p:cond delay="0"/>
                                      </p:stCondLst>
                                      <p:childTnLst>
                                        <p:set>
                                          <p:cBhvr>
                                            <p:cTn id="58" dur="1" fill="hold">
                                              <p:stCondLst>
                                                <p:cond delay="0"/>
                                              </p:stCondLst>
                                            </p:cTn>
                                            <p:tgtEl>
                                              <p:spTgt spid="90"/>
                                            </p:tgtEl>
                                            <p:attrNameLst>
                                              <p:attrName>style.visibility</p:attrName>
                                            </p:attrNameLst>
                                          </p:cBhvr>
                                          <p:to>
                                            <p:strVal val="visible"/>
                                          </p:to>
                                        </p:set>
                                        <p:anim calcmode="lin" valueType="num">
                                          <p:cBhvr>
                                            <p:cTn id="59" dur="750" fill="hold"/>
                                            <p:tgtEl>
                                              <p:spTgt spid="90"/>
                                            </p:tgtEl>
                                            <p:attrNameLst>
                                              <p:attrName>ppt_w</p:attrName>
                                            </p:attrNameLst>
                                          </p:cBhvr>
                                          <p:tavLst>
                                            <p:tav tm="0">
                                              <p:val>
                                                <p:strVal val="#ppt_w*0.70"/>
                                              </p:val>
                                            </p:tav>
                                            <p:tav tm="100000">
                                              <p:val>
                                                <p:strVal val="#ppt_w"/>
                                              </p:val>
                                            </p:tav>
                                          </p:tavLst>
                                        </p:anim>
                                        <p:anim calcmode="lin" valueType="num">
                                          <p:cBhvr>
                                            <p:cTn id="60" dur="750" fill="hold"/>
                                            <p:tgtEl>
                                              <p:spTgt spid="90"/>
                                            </p:tgtEl>
                                            <p:attrNameLst>
                                              <p:attrName>ppt_h</p:attrName>
                                            </p:attrNameLst>
                                          </p:cBhvr>
                                          <p:tavLst>
                                            <p:tav tm="0">
                                              <p:val>
                                                <p:strVal val="#ppt_h"/>
                                              </p:val>
                                            </p:tav>
                                            <p:tav tm="100000">
                                              <p:val>
                                                <p:strVal val="#ppt_h"/>
                                              </p:val>
                                            </p:tav>
                                          </p:tavLst>
                                        </p:anim>
                                        <p:animEffect transition="in" filter="fade">
                                          <p:cBhvr>
                                            <p:cTn id="61" dur="750"/>
                                            <p:tgtEl>
                                              <p:spTgt spid="90"/>
                                            </p:tgtEl>
                                          </p:cBhvr>
                                        </p:animEffect>
                                      </p:childTnLst>
                                    </p:cTn>
                                  </p:par>
                                  <p:par>
                                    <p:cTn id="62" presetID="12" presetClass="entr" presetSubtype="1" fill="hold" grpId="0" nodeType="with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additive="base">
                                            <p:cTn id="64" dur="500"/>
                                            <p:tgtEl>
                                              <p:spTgt spid="89"/>
                                            </p:tgtEl>
                                            <p:attrNameLst>
                                              <p:attrName>ppt_y</p:attrName>
                                            </p:attrNameLst>
                                          </p:cBhvr>
                                          <p:tavLst>
                                            <p:tav tm="0">
                                              <p:val>
                                                <p:strVal val="#ppt_y-#ppt_h*1.125000"/>
                                              </p:val>
                                            </p:tav>
                                            <p:tav tm="100000">
                                              <p:val>
                                                <p:strVal val="#ppt_y"/>
                                              </p:val>
                                            </p:tav>
                                          </p:tavLst>
                                        </p:anim>
                                        <p:animEffect transition="in" filter="wipe(down)">
                                          <p:cBhvr>
                                            <p:cTn id="65" dur="500"/>
                                            <p:tgtEl>
                                              <p:spTgt spid="89"/>
                                            </p:tgtEl>
                                          </p:cBhvr>
                                        </p:animEffect>
                                      </p:childTnLst>
                                    </p:cTn>
                                  </p:par>
                                </p:childTnLst>
                              </p:cTn>
                            </p:par>
                            <p:par>
                              <p:cTn id="66" fill="hold">
                                <p:stCondLst>
                                  <p:cond delay="5000"/>
                                </p:stCondLst>
                                <p:childTnLst>
                                  <p:par>
                                    <p:cTn id="67" presetID="12" presetClass="entr" presetSubtype="4" fill="hold" grpId="0" nodeType="afterEffect">
                                      <p:stCondLst>
                                        <p:cond delay="0"/>
                                      </p:stCondLst>
                                      <p:childTnLst>
                                        <p:set>
                                          <p:cBhvr>
                                            <p:cTn id="68" dur="1" fill="hold">
                                              <p:stCondLst>
                                                <p:cond delay="0"/>
                                              </p:stCondLst>
                                            </p:cTn>
                                            <p:tgtEl>
                                              <p:spTgt spid="88"/>
                                            </p:tgtEl>
                                            <p:attrNameLst>
                                              <p:attrName>style.visibility</p:attrName>
                                            </p:attrNameLst>
                                          </p:cBhvr>
                                          <p:to>
                                            <p:strVal val="visible"/>
                                          </p:to>
                                        </p:set>
                                        <p:anim calcmode="lin" valueType="num">
                                          <p:cBhvr additive="base">
                                            <p:cTn id="69" dur="500"/>
                                            <p:tgtEl>
                                              <p:spTgt spid="88"/>
                                            </p:tgtEl>
                                            <p:attrNameLst>
                                              <p:attrName>ppt_y</p:attrName>
                                            </p:attrNameLst>
                                          </p:cBhvr>
                                          <p:tavLst>
                                            <p:tav tm="0">
                                              <p:val>
                                                <p:strVal val="#ppt_y+#ppt_h*1.125000"/>
                                              </p:val>
                                            </p:tav>
                                            <p:tav tm="100000">
                                              <p:val>
                                                <p:strVal val="#ppt_y"/>
                                              </p:val>
                                            </p:tav>
                                          </p:tavLst>
                                        </p:anim>
                                        <p:animEffect transition="in" filter="wipe(up)">
                                          <p:cBhvr>
                                            <p:cTn id="70" dur="500"/>
                                            <p:tgtEl>
                                              <p:spTgt spid="88"/>
                                            </p:tgtEl>
                                          </p:cBhvr>
                                        </p:animEffect>
                                      </p:childTnLst>
                                    </p:cTn>
                                  </p:par>
                                </p:childTnLst>
                              </p:cTn>
                            </p:par>
                            <p:par>
                              <p:cTn id="71" fill="hold">
                                <p:stCondLst>
                                  <p:cond delay="5500"/>
                                </p:stCondLst>
                                <p:childTnLst>
                                  <p:par>
                                    <p:cTn id="72" presetID="55" presetClass="entr" presetSubtype="0" fill="hold" nodeType="afterEffect">
                                      <p:stCondLst>
                                        <p:cond delay="0"/>
                                      </p:stCondLst>
                                      <p:childTnLst>
                                        <p:set>
                                          <p:cBhvr>
                                            <p:cTn id="73" dur="1" fill="hold">
                                              <p:stCondLst>
                                                <p:cond delay="0"/>
                                              </p:stCondLst>
                                            </p:cTn>
                                            <p:tgtEl>
                                              <p:spTgt spid="98"/>
                                            </p:tgtEl>
                                            <p:attrNameLst>
                                              <p:attrName>style.visibility</p:attrName>
                                            </p:attrNameLst>
                                          </p:cBhvr>
                                          <p:to>
                                            <p:strVal val="visible"/>
                                          </p:to>
                                        </p:set>
                                        <p:anim calcmode="lin" valueType="num">
                                          <p:cBhvr>
                                            <p:cTn id="74" dur="750" fill="hold"/>
                                            <p:tgtEl>
                                              <p:spTgt spid="98"/>
                                            </p:tgtEl>
                                            <p:attrNameLst>
                                              <p:attrName>ppt_w</p:attrName>
                                            </p:attrNameLst>
                                          </p:cBhvr>
                                          <p:tavLst>
                                            <p:tav tm="0">
                                              <p:val>
                                                <p:strVal val="#ppt_w*0.70"/>
                                              </p:val>
                                            </p:tav>
                                            <p:tav tm="100000">
                                              <p:val>
                                                <p:strVal val="#ppt_w"/>
                                              </p:val>
                                            </p:tav>
                                          </p:tavLst>
                                        </p:anim>
                                        <p:anim calcmode="lin" valueType="num">
                                          <p:cBhvr>
                                            <p:cTn id="75" dur="750" fill="hold"/>
                                            <p:tgtEl>
                                              <p:spTgt spid="98"/>
                                            </p:tgtEl>
                                            <p:attrNameLst>
                                              <p:attrName>ppt_h</p:attrName>
                                            </p:attrNameLst>
                                          </p:cBhvr>
                                          <p:tavLst>
                                            <p:tav tm="0">
                                              <p:val>
                                                <p:strVal val="#ppt_h"/>
                                              </p:val>
                                            </p:tav>
                                            <p:tav tm="100000">
                                              <p:val>
                                                <p:strVal val="#ppt_h"/>
                                              </p:val>
                                            </p:tav>
                                          </p:tavLst>
                                        </p:anim>
                                        <p:animEffect transition="in" filter="fade">
                                          <p:cBhvr>
                                            <p:cTn id="76" dur="750"/>
                                            <p:tgtEl>
                                              <p:spTgt spid="98"/>
                                            </p:tgtEl>
                                          </p:cBhvr>
                                        </p:animEffect>
                                      </p:childTnLst>
                                    </p:cTn>
                                  </p:par>
                                  <p:par>
                                    <p:cTn id="77" presetID="12" presetClass="entr" presetSubtype="1" fill="hold" grpId="0" nodeType="withEffect">
                                      <p:stCondLst>
                                        <p:cond delay="0"/>
                                      </p:stCondLst>
                                      <p:childTnLst>
                                        <p:set>
                                          <p:cBhvr>
                                            <p:cTn id="78" dur="1" fill="hold">
                                              <p:stCondLst>
                                                <p:cond delay="0"/>
                                              </p:stCondLst>
                                            </p:cTn>
                                            <p:tgtEl>
                                              <p:spTgt spid="97"/>
                                            </p:tgtEl>
                                            <p:attrNameLst>
                                              <p:attrName>style.visibility</p:attrName>
                                            </p:attrNameLst>
                                          </p:cBhvr>
                                          <p:to>
                                            <p:strVal val="visible"/>
                                          </p:to>
                                        </p:set>
                                        <p:anim calcmode="lin" valueType="num">
                                          <p:cBhvr additive="base">
                                            <p:cTn id="79" dur="500"/>
                                            <p:tgtEl>
                                              <p:spTgt spid="97"/>
                                            </p:tgtEl>
                                            <p:attrNameLst>
                                              <p:attrName>ppt_y</p:attrName>
                                            </p:attrNameLst>
                                          </p:cBhvr>
                                          <p:tavLst>
                                            <p:tav tm="0">
                                              <p:val>
                                                <p:strVal val="#ppt_y-#ppt_h*1.125000"/>
                                              </p:val>
                                            </p:tav>
                                            <p:tav tm="100000">
                                              <p:val>
                                                <p:strVal val="#ppt_y"/>
                                              </p:val>
                                            </p:tav>
                                          </p:tavLst>
                                        </p:anim>
                                        <p:animEffect transition="in" filter="wipe(down)">
                                          <p:cBhvr>
                                            <p:cTn id="80" dur="500"/>
                                            <p:tgtEl>
                                              <p:spTgt spid="97"/>
                                            </p:tgtEl>
                                          </p:cBhvr>
                                        </p:animEffect>
                                      </p:childTnLst>
                                    </p:cTn>
                                  </p:par>
                                </p:childTnLst>
                              </p:cTn>
                            </p:par>
                            <p:par>
                              <p:cTn id="81" fill="hold">
                                <p:stCondLst>
                                  <p:cond delay="6500"/>
                                </p:stCondLst>
                                <p:childTnLst>
                                  <p:par>
                                    <p:cTn id="82" presetID="12" presetClass="entr" presetSubtype="4" fill="hold" grpId="0" nodeType="afterEffect">
                                      <p:stCondLst>
                                        <p:cond delay="0"/>
                                      </p:stCondLst>
                                      <p:childTnLst>
                                        <p:set>
                                          <p:cBhvr>
                                            <p:cTn id="83" dur="1" fill="hold">
                                              <p:stCondLst>
                                                <p:cond delay="0"/>
                                              </p:stCondLst>
                                            </p:cTn>
                                            <p:tgtEl>
                                              <p:spTgt spid="96"/>
                                            </p:tgtEl>
                                            <p:attrNameLst>
                                              <p:attrName>style.visibility</p:attrName>
                                            </p:attrNameLst>
                                          </p:cBhvr>
                                          <p:to>
                                            <p:strVal val="visible"/>
                                          </p:to>
                                        </p:set>
                                        <p:anim calcmode="lin" valueType="num">
                                          <p:cBhvr additive="base">
                                            <p:cTn id="84" dur="500"/>
                                            <p:tgtEl>
                                              <p:spTgt spid="96"/>
                                            </p:tgtEl>
                                            <p:attrNameLst>
                                              <p:attrName>ppt_y</p:attrName>
                                            </p:attrNameLst>
                                          </p:cBhvr>
                                          <p:tavLst>
                                            <p:tav tm="0">
                                              <p:val>
                                                <p:strVal val="#ppt_y+#ppt_h*1.125000"/>
                                              </p:val>
                                            </p:tav>
                                            <p:tav tm="100000">
                                              <p:val>
                                                <p:strVal val="#ppt_y"/>
                                              </p:val>
                                            </p:tav>
                                          </p:tavLst>
                                        </p:anim>
                                        <p:animEffect transition="in" filter="wipe(up)">
                                          <p:cBhvr>
                                            <p:cTn id="85" dur="500"/>
                                            <p:tgtEl>
                                              <p:spTgt spid="96"/>
                                            </p:tgtEl>
                                          </p:cBhvr>
                                        </p:animEffect>
                                      </p:childTnLst>
                                    </p:cTn>
                                  </p:par>
                                </p:childTnLst>
                              </p:cTn>
                            </p:par>
                            <p:par>
                              <p:cTn id="86" fill="hold">
                                <p:stCondLst>
                                  <p:cond delay="7000"/>
                                </p:stCondLst>
                                <p:childTnLst>
                                  <p:par>
                                    <p:cTn id="87" presetID="55" presetClass="entr" presetSubtype="0" fill="hold" nodeType="afterEffect">
                                      <p:stCondLst>
                                        <p:cond delay="0"/>
                                      </p:stCondLst>
                                      <p:childTnLst>
                                        <p:set>
                                          <p:cBhvr>
                                            <p:cTn id="88" dur="1" fill="hold">
                                              <p:stCondLst>
                                                <p:cond delay="0"/>
                                              </p:stCondLst>
                                            </p:cTn>
                                            <p:tgtEl>
                                              <p:spTgt spid="106"/>
                                            </p:tgtEl>
                                            <p:attrNameLst>
                                              <p:attrName>style.visibility</p:attrName>
                                            </p:attrNameLst>
                                          </p:cBhvr>
                                          <p:to>
                                            <p:strVal val="visible"/>
                                          </p:to>
                                        </p:set>
                                        <p:anim calcmode="lin" valueType="num">
                                          <p:cBhvr>
                                            <p:cTn id="89" dur="750" fill="hold"/>
                                            <p:tgtEl>
                                              <p:spTgt spid="106"/>
                                            </p:tgtEl>
                                            <p:attrNameLst>
                                              <p:attrName>ppt_w</p:attrName>
                                            </p:attrNameLst>
                                          </p:cBhvr>
                                          <p:tavLst>
                                            <p:tav tm="0">
                                              <p:val>
                                                <p:strVal val="#ppt_w*0.70"/>
                                              </p:val>
                                            </p:tav>
                                            <p:tav tm="100000">
                                              <p:val>
                                                <p:strVal val="#ppt_w"/>
                                              </p:val>
                                            </p:tav>
                                          </p:tavLst>
                                        </p:anim>
                                        <p:anim calcmode="lin" valueType="num">
                                          <p:cBhvr>
                                            <p:cTn id="90" dur="750" fill="hold"/>
                                            <p:tgtEl>
                                              <p:spTgt spid="106"/>
                                            </p:tgtEl>
                                            <p:attrNameLst>
                                              <p:attrName>ppt_h</p:attrName>
                                            </p:attrNameLst>
                                          </p:cBhvr>
                                          <p:tavLst>
                                            <p:tav tm="0">
                                              <p:val>
                                                <p:strVal val="#ppt_h"/>
                                              </p:val>
                                            </p:tav>
                                            <p:tav tm="100000">
                                              <p:val>
                                                <p:strVal val="#ppt_h"/>
                                              </p:val>
                                            </p:tav>
                                          </p:tavLst>
                                        </p:anim>
                                        <p:animEffect transition="in" filter="fade">
                                          <p:cBhvr>
                                            <p:cTn id="91" dur="750"/>
                                            <p:tgtEl>
                                              <p:spTgt spid="106"/>
                                            </p:tgtEl>
                                          </p:cBhvr>
                                        </p:animEffect>
                                      </p:childTnLst>
                                    </p:cTn>
                                  </p:par>
                                  <p:par>
                                    <p:cTn id="92" presetID="12" presetClass="entr" presetSubtype="1" fill="hold" grpId="0" nodeType="withEffect">
                                      <p:stCondLst>
                                        <p:cond delay="0"/>
                                      </p:stCondLst>
                                      <p:childTnLst>
                                        <p:set>
                                          <p:cBhvr>
                                            <p:cTn id="93" dur="1" fill="hold">
                                              <p:stCondLst>
                                                <p:cond delay="0"/>
                                              </p:stCondLst>
                                            </p:cTn>
                                            <p:tgtEl>
                                              <p:spTgt spid="105"/>
                                            </p:tgtEl>
                                            <p:attrNameLst>
                                              <p:attrName>style.visibility</p:attrName>
                                            </p:attrNameLst>
                                          </p:cBhvr>
                                          <p:to>
                                            <p:strVal val="visible"/>
                                          </p:to>
                                        </p:set>
                                        <p:anim calcmode="lin" valueType="num">
                                          <p:cBhvr additive="base">
                                            <p:cTn id="94" dur="500"/>
                                            <p:tgtEl>
                                              <p:spTgt spid="105"/>
                                            </p:tgtEl>
                                            <p:attrNameLst>
                                              <p:attrName>ppt_y</p:attrName>
                                            </p:attrNameLst>
                                          </p:cBhvr>
                                          <p:tavLst>
                                            <p:tav tm="0">
                                              <p:val>
                                                <p:strVal val="#ppt_y-#ppt_h*1.125000"/>
                                              </p:val>
                                            </p:tav>
                                            <p:tav tm="100000">
                                              <p:val>
                                                <p:strVal val="#ppt_y"/>
                                              </p:val>
                                            </p:tav>
                                          </p:tavLst>
                                        </p:anim>
                                        <p:animEffect transition="in" filter="wipe(down)">
                                          <p:cBhvr>
                                            <p:cTn id="95" dur="500"/>
                                            <p:tgtEl>
                                              <p:spTgt spid="105"/>
                                            </p:tgtEl>
                                          </p:cBhvr>
                                        </p:animEffect>
                                      </p:childTnLst>
                                    </p:cTn>
                                  </p:par>
                                </p:childTnLst>
                              </p:cTn>
                            </p:par>
                            <p:par>
                              <p:cTn id="96" fill="hold">
                                <p:stCondLst>
                                  <p:cond delay="8000"/>
                                </p:stCondLst>
                                <p:childTnLst>
                                  <p:par>
                                    <p:cTn id="97" presetID="12" presetClass="entr" presetSubtype="4" fill="hold" grpId="0" nodeType="afterEffect">
                                      <p:stCondLst>
                                        <p:cond delay="0"/>
                                      </p:stCondLst>
                                      <p:childTnLst>
                                        <p:set>
                                          <p:cBhvr>
                                            <p:cTn id="98" dur="1" fill="hold">
                                              <p:stCondLst>
                                                <p:cond delay="0"/>
                                              </p:stCondLst>
                                            </p:cTn>
                                            <p:tgtEl>
                                              <p:spTgt spid="104"/>
                                            </p:tgtEl>
                                            <p:attrNameLst>
                                              <p:attrName>style.visibility</p:attrName>
                                            </p:attrNameLst>
                                          </p:cBhvr>
                                          <p:to>
                                            <p:strVal val="visible"/>
                                          </p:to>
                                        </p:set>
                                        <p:anim calcmode="lin" valueType="num">
                                          <p:cBhvr additive="base">
                                            <p:cTn id="99" dur="500"/>
                                            <p:tgtEl>
                                              <p:spTgt spid="104"/>
                                            </p:tgtEl>
                                            <p:attrNameLst>
                                              <p:attrName>ppt_y</p:attrName>
                                            </p:attrNameLst>
                                          </p:cBhvr>
                                          <p:tavLst>
                                            <p:tav tm="0">
                                              <p:val>
                                                <p:strVal val="#ppt_y+#ppt_h*1.125000"/>
                                              </p:val>
                                            </p:tav>
                                            <p:tav tm="100000">
                                              <p:val>
                                                <p:strVal val="#ppt_y"/>
                                              </p:val>
                                            </p:tav>
                                          </p:tavLst>
                                        </p:anim>
                                        <p:animEffect transition="in" filter="wipe(up)">
                                          <p:cBhvr>
                                            <p:cTn id="100" dur="500"/>
                                            <p:tgtEl>
                                              <p:spTgt spid="104"/>
                                            </p:tgtEl>
                                          </p:cBhvr>
                                        </p:animEffect>
                                      </p:childTnLst>
                                    </p:cTn>
                                  </p:par>
                                </p:childTnLst>
                              </p:cTn>
                            </p:par>
                            <p:par>
                              <p:cTn id="101" fill="hold">
                                <p:stCondLst>
                                  <p:cond delay="8500"/>
                                </p:stCondLst>
                                <p:childTnLst>
                                  <p:par>
                                    <p:cTn id="102" presetID="2" presetClass="entr" presetSubtype="8" fill="hold" nodeType="afterEffect">
                                      <p:stCondLst>
                                        <p:cond delay="0"/>
                                      </p:stCondLst>
                                      <p:childTnLst>
                                        <p:set>
                                          <p:cBhvr>
                                            <p:cTn id="103" dur="1" fill="hold">
                                              <p:stCondLst>
                                                <p:cond delay="0"/>
                                              </p:stCondLst>
                                            </p:cTn>
                                            <p:tgtEl>
                                              <p:spTgt spid="119"/>
                                            </p:tgtEl>
                                            <p:attrNameLst>
                                              <p:attrName>style.visibility</p:attrName>
                                            </p:attrNameLst>
                                          </p:cBhvr>
                                          <p:to>
                                            <p:strVal val="visible"/>
                                          </p:to>
                                        </p:set>
                                        <p:anim calcmode="lin" valueType="num">
                                          <p:cBhvr additive="base">
                                            <p:cTn id="104" dur="1000" fill="hold"/>
                                            <p:tgtEl>
                                              <p:spTgt spid="119"/>
                                            </p:tgtEl>
                                            <p:attrNameLst>
                                              <p:attrName>ppt_x</p:attrName>
                                            </p:attrNameLst>
                                          </p:cBhvr>
                                          <p:tavLst>
                                            <p:tav tm="0">
                                              <p:val>
                                                <p:strVal val="0-#ppt_w/2"/>
                                              </p:val>
                                            </p:tav>
                                            <p:tav tm="100000">
                                              <p:val>
                                                <p:strVal val="#ppt_x"/>
                                              </p:val>
                                            </p:tav>
                                          </p:tavLst>
                                        </p:anim>
                                        <p:anim calcmode="lin" valueType="num">
                                          <p:cBhvr additive="base">
                                            <p:cTn id="105" dur="1000" fill="hold"/>
                                            <p:tgtEl>
                                              <p:spTgt spid="119"/>
                                            </p:tgtEl>
                                            <p:attrNameLst>
                                              <p:attrName>ppt_y</p:attrName>
                                            </p:attrNameLst>
                                          </p:cBhvr>
                                          <p:tavLst>
                                            <p:tav tm="0">
                                              <p:val>
                                                <p:strVal val="#ppt_y"/>
                                              </p:val>
                                            </p:tav>
                                            <p:tav tm="100000">
                                              <p:val>
                                                <p:strVal val="#ppt_y"/>
                                              </p:val>
                                            </p:tav>
                                          </p:tavLst>
                                        </p:anim>
                                      </p:childTnLst>
                                    </p:cTn>
                                  </p:par>
                                  <p:par>
                                    <p:cTn id="106" presetID="42" presetClass="entr" presetSubtype="0" fill="hold" nodeType="withEffect">
                                      <p:stCondLst>
                                        <p:cond delay="0"/>
                                      </p:stCondLst>
                                      <p:childTnLst>
                                        <p:set>
                                          <p:cBhvr>
                                            <p:cTn id="107" dur="1" fill="hold">
                                              <p:stCondLst>
                                                <p:cond delay="0"/>
                                              </p:stCondLst>
                                            </p:cTn>
                                            <p:tgtEl>
                                              <p:spTgt spid="118"/>
                                            </p:tgtEl>
                                            <p:attrNameLst>
                                              <p:attrName>style.visibility</p:attrName>
                                            </p:attrNameLst>
                                          </p:cBhvr>
                                          <p:to>
                                            <p:strVal val="visible"/>
                                          </p:to>
                                        </p:set>
                                        <p:animEffect transition="in" filter="fade">
                                          <p:cBhvr>
                                            <p:cTn id="108" dur="1000"/>
                                            <p:tgtEl>
                                              <p:spTgt spid="118"/>
                                            </p:tgtEl>
                                          </p:cBhvr>
                                        </p:animEffect>
                                        <p:anim calcmode="lin" valueType="num">
                                          <p:cBhvr>
                                            <p:cTn id="109" dur="1000" fill="hold"/>
                                            <p:tgtEl>
                                              <p:spTgt spid="118"/>
                                            </p:tgtEl>
                                            <p:attrNameLst>
                                              <p:attrName>ppt_x</p:attrName>
                                            </p:attrNameLst>
                                          </p:cBhvr>
                                          <p:tavLst>
                                            <p:tav tm="0">
                                              <p:val>
                                                <p:strVal val="#ppt_x"/>
                                              </p:val>
                                            </p:tav>
                                            <p:tav tm="100000">
                                              <p:val>
                                                <p:strVal val="#ppt_x"/>
                                              </p:val>
                                            </p:tav>
                                          </p:tavLst>
                                        </p:anim>
                                        <p:anim calcmode="lin" valueType="num">
                                          <p:cBhvr>
                                            <p:cTn id="110"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6" grpId="0" animBg="1"/>
          <p:bldP spid="77" grpId="0" animBg="1"/>
          <p:bldP spid="78" grpId="0" animBg="1"/>
          <p:bldP spid="79" grpId="0" animBg="1"/>
          <p:bldP spid="80" grpId="0" animBg="1"/>
          <p:bldP spid="81" grpId="0" animBg="1"/>
          <p:bldP spid="87" grpId="0" animBg="1"/>
          <p:bldP spid="88" grpId="0"/>
          <p:bldP spid="89" grpId="0"/>
          <p:bldP spid="96" grpId="0"/>
          <p:bldP spid="97" grpId="0"/>
          <p:bldP spid="104" grpId="0"/>
          <p:bldP spid="10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0-#ppt_w/2"/>
                                              </p:val>
                                            </p:tav>
                                            <p:tav tm="100000">
                                              <p:val>
                                                <p:strVal val="#ppt_x"/>
                                              </p:val>
                                            </p:tav>
                                          </p:tavLst>
                                        </p:anim>
                                        <p:anim calcmode="lin" valueType="num">
                                          <p:cBhvr additive="base">
                                            <p:cTn id="14" dur="20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3000"/>
                                </p:stCondLst>
                                <p:childTnLst>
                                  <p:par>
                                    <p:cTn id="16" presetID="53" presetClass="entr" presetSubtype="16" fill="hold" grpId="0" nodeType="afterEffect">
                                      <p:stCondLst>
                                        <p:cond delay="0"/>
                                      </p:stCondLst>
                                      <p:childTnLst>
                                        <p:set>
                                          <p:cBhvr>
                                            <p:cTn id="17" dur="1" fill="hold">
                                              <p:stCondLst>
                                                <p:cond delay="0"/>
                                              </p:stCondLst>
                                            </p:cTn>
                                            <p:tgtEl>
                                              <p:spTgt spid="81"/>
                                            </p:tgtEl>
                                            <p:attrNameLst>
                                              <p:attrName>style.visibility</p:attrName>
                                            </p:attrNameLst>
                                          </p:cBhvr>
                                          <p:to>
                                            <p:strVal val="visible"/>
                                          </p:to>
                                        </p:set>
                                        <p:anim calcmode="lin" valueType="num">
                                          <p:cBhvr>
                                            <p:cTn id="18" dur="500" fill="hold"/>
                                            <p:tgtEl>
                                              <p:spTgt spid="81"/>
                                            </p:tgtEl>
                                            <p:attrNameLst>
                                              <p:attrName>ppt_w</p:attrName>
                                            </p:attrNameLst>
                                          </p:cBhvr>
                                          <p:tavLst>
                                            <p:tav tm="0">
                                              <p:val>
                                                <p:fltVal val="0"/>
                                              </p:val>
                                            </p:tav>
                                            <p:tav tm="100000">
                                              <p:val>
                                                <p:strVal val="#ppt_w"/>
                                              </p:val>
                                            </p:tav>
                                          </p:tavLst>
                                        </p:anim>
                                        <p:anim calcmode="lin" valueType="num">
                                          <p:cBhvr>
                                            <p:cTn id="19" dur="500" fill="hold"/>
                                            <p:tgtEl>
                                              <p:spTgt spid="81"/>
                                            </p:tgtEl>
                                            <p:attrNameLst>
                                              <p:attrName>ppt_h</p:attrName>
                                            </p:attrNameLst>
                                          </p:cBhvr>
                                          <p:tavLst>
                                            <p:tav tm="0">
                                              <p:val>
                                                <p:fltVal val="0"/>
                                              </p:val>
                                            </p:tav>
                                            <p:tav tm="100000">
                                              <p:val>
                                                <p:strVal val="#ppt_h"/>
                                              </p:val>
                                            </p:tav>
                                          </p:tavLst>
                                        </p:anim>
                                        <p:animEffect transition="in" filter="fade">
                                          <p:cBhvr>
                                            <p:cTn id="20" dur="500"/>
                                            <p:tgtEl>
                                              <p:spTgt spid="81"/>
                                            </p:tgtEl>
                                          </p:cBhvr>
                                        </p:animEffect>
                                      </p:childTnLst>
                                    </p:cTn>
                                  </p:par>
                                  <p:par>
                                    <p:cTn id="21" presetID="2" presetClass="entr" presetSubtype="9" fill="hold" nodeType="withEffect">
                                      <p:stCondLst>
                                        <p:cond delay="0"/>
                                      </p:stCondLst>
                                      <p:childTnLst>
                                        <p:set>
                                          <p:cBhvr>
                                            <p:cTn id="22" dur="1" fill="hold">
                                              <p:stCondLst>
                                                <p:cond delay="0"/>
                                              </p:stCondLst>
                                            </p:cTn>
                                            <p:tgtEl>
                                              <p:spTgt spid="82"/>
                                            </p:tgtEl>
                                            <p:attrNameLst>
                                              <p:attrName>style.visibility</p:attrName>
                                            </p:attrNameLst>
                                          </p:cBhvr>
                                          <p:to>
                                            <p:strVal val="visible"/>
                                          </p:to>
                                        </p:set>
                                        <p:anim calcmode="lin" valueType="num">
                                          <p:cBhvr additive="base">
                                            <p:cTn id="23" dur="500" fill="hold"/>
                                            <p:tgtEl>
                                              <p:spTgt spid="82"/>
                                            </p:tgtEl>
                                            <p:attrNameLst>
                                              <p:attrName>ppt_x</p:attrName>
                                            </p:attrNameLst>
                                          </p:cBhvr>
                                          <p:tavLst>
                                            <p:tav tm="0">
                                              <p:val>
                                                <p:strVal val="0-#ppt_w/2"/>
                                              </p:val>
                                            </p:tav>
                                            <p:tav tm="100000">
                                              <p:val>
                                                <p:strVal val="#ppt_x"/>
                                              </p:val>
                                            </p:tav>
                                          </p:tavLst>
                                        </p:anim>
                                        <p:anim calcmode="lin" valueType="num">
                                          <p:cBhvr additive="base">
                                            <p:cTn id="24" dur="500" fill="hold"/>
                                            <p:tgtEl>
                                              <p:spTgt spid="82"/>
                                            </p:tgtEl>
                                            <p:attrNameLst>
                                              <p:attrName>ppt_y</p:attrName>
                                            </p:attrNameLst>
                                          </p:cBhvr>
                                          <p:tavLst>
                                            <p:tav tm="0">
                                              <p:val>
                                                <p:strVal val="0-#ppt_h/2"/>
                                              </p:val>
                                            </p:tav>
                                            <p:tav tm="100000">
                                              <p:val>
                                                <p:strVal val="#ppt_y"/>
                                              </p:val>
                                            </p:tav>
                                          </p:tavLst>
                                        </p:anim>
                                      </p:childTnLst>
                                    </p:cTn>
                                  </p:par>
                                  <p:par>
                                    <p:cTn id="25" presetID="53" presetClass="entr" presetSubtype="16" fill="hold" grpId="0" nodeType="withEffect">
                                      <p:stCondLst>
                                        <p:cond delay="200"/>
                                      </p:stCondLst>
                                      <p:childTnLst>
                                        <p:set>
                                          <p:cBhvr>
                                            <p:cTn id="26" dur="1" fill="hold">
                                              <p:stCondLst>
                                                <p:cond delay="0"/>
                                              </p:stCondLst>
                                            </p:cTn>
                                            <p:tgtEl>
                                              <p:spTgt spid="80"/>
                                            </p:tgtEl>
                                            <p:attrNameLst>
                                              <p:attrName>style.visibility</p:attrName>
                                            </p:attrNameLst>
                                          </p:cBhvr>
                                          <p:to>
                                            <p:strVal val="visible"/>
                                          </p:to>
                                        </p:set>
                                        <p:anim calcmode="lin" valueType="num">
                                          <p:cBhvr>
                                            <p:cTn id="27" dur="500" fill="hold"/>
                                            <p:tgtEl>
                                              <p:spTgt spid="80"/>
                                            </p:tgtEl>
                                            <p:attrNameLst>
                                              <p:attrName>ppt_w</p:attrName>
                                            </p:attrNameLst>
                                          </p:cBhvr>
                                          <p:tavLst>
                                            <p:tav tm="0">
                                              <p:val>
                                                <p:fltVal val="0"/>
                                              </p:val>
                                            </p:tav>
                                            <p:tav tm="100000">
                                              <p:val>
                                                <p:strVal val="#ppt_w"/>
                                              </p:val>
                                            </p:tav>
                                          </p:tavLst>
                                        </p:anim>
                                        <p:anim calcmode="lin" valueType="num">
                                          <p:cBhvr>
                                            <p:cTn id="28" dur="500" fill="hold"/>
                                            <p:tgtEl>
                                              <p:spTgt spid="80"/>
                                            </p:tgtEl>
                                            <p:attrNameLst>
                                              <p:attrName>ppt_h</p:attrName>
                                            </p:attrNameLst>
                                          </p:cBhvr>
                                          <p:tavLst>
                                            <p:tav tm="0">
                                              <p:val>
                                                <p:fltVal val="0"/>
                                              </p:val>
                                            </p:tav>
                                            <p:tav tm="100000">
                                              <p:val>
                                                <p:strVal val="#ppt_h"/>
                                              </p:val>
                                            </p:tav>
                                          </p:tavLst>
                                        </p:anim>
                                        <p:animEffect transition="in" filter="fade">
                                          <p:cBhvr>
                                            <p:cTn id="29" dur="500"/>
                                            <p:tgtEl>
                                              <p:spTgt spid="80"/>
                                            </p:tgtEl>
                                          </p:cBhvr>
                                        </p:animEffect>
                                      </p:childTnLst>
                                    </p:cTn>
                                  </p:par>
                                  <p:par>
                                    <p:cTn id="30" presetID="53" presetClass="entr" presetSubtype="16" fill="hold" grpId="0" nodeType="withEffect">
                                      <p:stCondLst>
                                        <p:cond delay="400"/>
                                      </p:stCondLst>
                                      <p:childTnLst>
                                        <p:set>
                                          <p:cBhvr>
                                            <p:cTn id="31" dur="1" fill="hold">
                                              <p:stCondLst>
                                                <p:cond delay="0"/>
                                              </p:stCondLst>
                                            </p:cTn>
                                            <p:tgtEl>
                                              <p:spTgt spid="79"/>
                                            </p:tgtEl>
                                            <p:attrNameLst>
                                              <p:attrName>style.visibility</p:attrName>
                                            </p:attrNameLst>
                                          </p:cBhvr>
                                          <p:to>
                                            <p:strVal val="visible"/>
                                          </p:to>
                                        </p:set>
                                        <p:anim calcmode="lin" valueType="num">
                                          <p:cBhvr>
                                            <p:cTn id="32" dur="500" fill="hold"/>
                                            <p:tgtEl>
                                              <p:spTgt spid="79"/>
                                            </p:tgtEl>
                                            <p:attrNameLst>
                                              <p:attrName>ppt_w</p:attrName>
                                            </p:attrNameLst>
                                          </p:cBhvr>
                                          <p:tavLst>
                                            <p:tav tm="0">
                                              <p:val>
                                                <p:fltVal val="0"/>
                                              </p:val>
                                            </p:tav>
                                            <p:tav tm="100000">
                                              <p:val>
                                                <p:strVal val="#ppt_w"/>
                                              </p:val>
                                            </p:tav>
                                          </p:tavLst>
                                        </p:anim>
                                        <p:anim calcmode="lin" valueType="num">
                                          <p:cBhvr>
                                            <p:cTn id="33" dur="500" fill="hold"/>
                                            <p:tgtEl>
                                              <p:spTgt spid="79"/>
                                            </p:tgtEl>
                                            <p:attrNameLst>
                                              <p:attrName>ppt_h</p:attrName>
                                            </p:attrNameLst>
                                          </p:cBhvr>
                                          <p:tavLst>
                                            <p:tav tm="0">
                                              <p:val>
                                                <p:fltVal val="0"/>
                                              </p:val>
                                            </p:tav>
                                            <p:tav tm="100000">
                                              <p:val>
                                                <p:strVal val="#ppt_h"/>
                                              </p:val>
                                            </p:tav>
                                          </p:tavLst>
                                        </p:anim>
                                        <p:animEffect transition="in" filter="fade">
                                          <p:cBhvr>
                                            <p:cTn id="34" dur="500"/>
                                            <p:tgtEl>
                                              <p:spTgt spid="79"/>
                                            </p:tgtEl>
                                          </p:cBhvr>
                                        </p:animEffect>
                                      </p:childTnLst>
                                    </p:cTn>
                                  </p:par>
                                  <p:par>
                                    <p:cTn id="35" presetID="53" presetClass="entr" presetSubtype="16" fill="hold" grpId="0" nodeType="withEffect">
                                      <p:stCondLst>
                                        <p:cond delay="600"/>
                                      </p:stCondLst>
                                      <p:childTnLst>
                                        <p:set>
                                          <p:cBhvr>
                                            <p:cTn id="36" dur="1" fill="hold">
                                              <p:stCondLst>
                                                <p:cond delay="0"/>
                                              </p:stCondLst>
                                            </p:cTn>
                                            <p:tgtEl>
                                              <p:spTgt spid="78"/>
                                            </p:tgtEl>
                                            <p:attrNameLst>
                                              <p:attrName>style.visibility</p:attrName>
                                            </p:attrNameLst>
                                          </p:cBhvr>
                                          <p:to>
                                            <p:strVal val="visible"/>
                                          </p:to>
                                        </p:set>
                                        <p:anim calcmode="lin" valueType="num">
                                          <p:cBhvr>
                                            <p:cTn id="37" dur="500" fill="hold"/>
                                            <p:tgtEl>
                                              <p:spTgt spid="78"/>
                                            </p:tgtEl>
                                            <p:attrNameLst>
                                              <p:attrName>ppt_w</p:attrName>
                                            </p:attrNameLst>
                                          </p:cBhvr>
                                          <p:tavLst>
                                            <p:tav tm="0">
                                              <p:val>
                                                <p:fltVal val="0"/>
                                              </p:val>
                                            </p:tav>
                                            <p:tav tm="100000">
                                              <p:val>
                                                <p:strVal val="#ppt_w"/>
                                              </p:val>
                                            </p:tav>
                                          </p:tavLst>
                                        </p:anim>
                                        <p:anim calcmode="lin" valueType="num">
                                          <p:cBhvr>
                                            <p:cTn id="38" dur="500" fill="hold"/>
                                            <p:tgtEl>
                                              <p:spTgt spid="78"/>
                                            </p:tgtEl>
                                            <p:attrNameLst>
                                              <p:attrName>ppt_h</p:attrName>
                                            </p:attrNameLst>
                                          </p:cBhvr>
                                          <p:tavLst>
                                            <p:tav tm="0">
                                              <p:val>
                                                <p:fltVal val="0"/>
                                              </p:val>
                                            </p:tav>
                                            <p:tav tm="100000">
                                              <p:val>
                                                <p:strVal val="#ppt_h"/>
                                              </p:val>
                                            </p:tav>
                                          </p:tavLst>
                                        </p:anim>
                                        <p:animEffect transition="in" filter="fade">
                                          <p:cBhvr>
                                            <p:cTn id="39" dur="500"/>
                                            <p:tgtEl>
                                              <p:spTgt spid="78"/>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76"/>
                                            </p:tgtEl>
                                            <p:attrNameLst>
                                              <p:attrName>style.visibility</p:attrName>
                                            </p:attrNameLst>
                                          </p:cBhvr>
                                          <p:to>
                                            <p:strVal val="visible"/>
                                          </p:to>
                                        </p:set>
                                        <p:anim calcmode="lin" valueType="num">
                                          <p:cBhvr>
                                            <p:cTn id="43" dur="500" fill="hold"/>
                                            <p:tgtEl>
                                              <p:spTgt spid="76"/>
                                            </p:tgtEl>
                                            <p:attrNameLst>
                                              <p:attrName>ppt_w</p:attrName>
                                            </p:attrNameLst>
                                          </p:cBhvr>
                                          <p:tavLst>
                                            <p:tav tm="0">
                                              <p:val>
                                                <p:fltVal val="0"/>
                                              </p:val>
                                            </p:tav>
                                            <p:tav tm="100000">
                                              <p:val>
                                                <p:strVal val="#ppt_w"/>
                                              </p:val>
                                            </p:tav>
                                          </p:tavLst>
                                        </p:anim>
                                        <p:anim calcmode="lin" valueType="num">
                                          <p:cBhvr>
                                            <p:cTn id="44" dur="500" fill="hold"/>
                                            <p:tgtEl>
                                              <p:spTgt spid="76"/>
                                            </p:tgtEl>
                                            <p:attrNameLst>
                                              <p:attrName>ppt_h</p:attrName>
                                            </p:attrNameLst>
                                          </p:cBhvr>
                                          <p:tavLst>
                                            <p:tav tm="0">
                                              <p:val>
                                                <p:fltVal val="0"/>
                                              </p:val>
                                            </p:tav>
                                            <p:tav tm="100000">
                                              <p:val>
                                                <p:strVal val="#ppt_h"/>
                                              </p:val>
                                            </p:tav>
                                          </p:tavLst>
                                        </p:anim>
                                        <p:animEffect transition="in" filter="fade">
                                          <p:cBhvr>
                                            <p:cTn id="45" dur="500"/>
                                            <p:tgtEl>
                                              <p:spTgt spid="76"/>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77"/>
                                            </p:tgtEl>
                                            <p:attrNameLst>
                                              <p:attrName>style.visibility</p:attrName>
                                            </p:attrNameLst>
                                          </p:cBhvr>
                                          <p:to>
                                            <p:strVal val="visible"/>
                                          </p:to>
                                        </p:set>
                                        <p:anim calcmode="lin" valueType="num">
                                          <p:cBhvr>
                                            <p:cTn id="48" dur="500" fill="hold"/>
                                            <p:tgtEl>
                                              <p:spTgt spid="77"/>
                                            </p:tgtEl>
                                            <p:attrNameLst>
                                              <p:attrName>ppt_w</p:attrName>
                                            </p:attrNameLst>
                                          </p:cBhvr>
                                          <p:tavLst>
                                            <p:tav tm="0">
                                              <p:val>
                                                <p:fltVal val="0"/>
                                              </p:val>
                                            </p:tav>
                                            <p:tav tm="100000">
                                              <p:val>
                                                <p:strVal val="#ppt_w"/>
                                              </p:val>
                                            </p:tav>
                                          </p:tavLst>
                                        </p:anim>
                                        <p:anim calcmode="lin" valueType="num">
                                          <p:cBhvr>
                                            <p:cTn id="49" dur="500" fill="hold"/>
                                            <p:tgtEl>
                                              <p:spTgt spid="77"/>
                                            </p:tgtEl>
                                            <p:attrNameLst>
                                              <p:attrName>ppt_h</p:attrName>
                                            </p:attrNameLst>
                                          </p:cBhvr>
                                          <p:tavLst>
                                            <p:tav tm="0">
                                              <p:val>
                                                <p:fltVal val="0"/>
                                              </p:val>
                                            </p:tav>
                                            <p:tav tm="100000">
                                              <p:val>
                                                <p:strVal val="#ppt_h"/>
                                              </p:val>
                                            </p:tav>
                                          </p:tavLst>
                                        </p:anim>
                                        <p:animEffect transition="in" filter="fade">
                                          <p:cBhvr>
                                            <p:cTn id="50" dur="500"/>
                                            <p:tgtEl>
                                              <p:spTgt spid="77"/>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87"/>
                                            </p:tgtEl>
                                            <p:attrNameLst>
                                              <p:attrName>style.visibility</p:attrName>
                                            </p:attrNameLst>
                                          </p:cBhvr>
                                          <p:to>
                                            <p:strVal val="visible"/>
                                          </p:to>
                                        </p:set>
                                        <p:anim calcmode="lin" valueType="num">
                                          <p:cBhvr>
                                            <p:cTn id="53" dur="500" fill="hold"/>
                                            <p:tgtEl>
                                              <p:spTgt spid="87"/>
                                            </p:tgtEl>
                                            <p:attrNameLst>
                                              <p:attrName>ppt_w</p:attrName>
                                            </p:attrNameLst>
                                          </p:cBhvr>
                                          <p:tavLst>
                                            <p:tav tm="0">
                                              <p:val>
                                                <p:fltVal val="0"/>
                                              </p:val>
                                            </p:tav>
                                            <p:tav tm="100000">
                                              <p:val>
                                                <p:strVal val="#ppt_w"/>
                                              </p:val>
                                            </p:tav>
                                          </p:tavLst>
                                        </p:anim>
                                        <p:anim calcmode="lin" valueType="num">
                                          <p:cBhvr>
                                            <p:cTn id="54" dur="500" fill="hold"/>
                                            <p:tgtEl>
                                              <p:spTgt spid="87"/>
                                            </p:tgtEl>
                                            <p:attrNameLst>
                                              <p:attrName>ppt_h</p:attrName>
                                            </p:attrNameLst>
                                          </p:cBhvr>
                                          <p:tavLst>
                                            <p:tav tm="0">
                                              <p:val>
                                                <p:fltVal val="0"/>
                                              </p:val>
                                            </p:tav>
                                            <p:tav tm="100000">
                                              <p:val>
                                                <p:strVal val="#ppt_h"/>
                                              </p:val>
                                            </p:tav>
                                          </p:tavLst>
                                        </p:anim>
                                        <p:animEffect transition="in" filter="fade">
                                          <p:cBhvr>
                                            <p:cTn id="55" dur="500"/>
                                            <p:tgtEl>
                                              <p:spTgt spid="87"/>
                                            </p:tgtEl>
                                          </p:cBhvr>
                                        </p:animEffect>
                                      </p:childTnLst>
                                    </p:cTn>
                                  </p:par>
                                </p:childTnLst>
                              </p:cTn>
                            </p:par>
                            <p:par>
                              <p:cTn id="56" fill="hold">
                                <p:stCondLst>
                                  <p:cond delay="4000"/>
                                </p:stCondLst>
                                <p:childTnLst>
                                  <p:par>
                                    <p:cTn id="57" presetID="55" presetClass="entr" presetSubtype="0" fill="hold" nodeType="afterEffect">
                                      <p:stCondLst>
                                        <p:cond delay="0"/>
                                      </p:stCondLst>
                                      <p:childTnLst>
                                        <p:set>
                                          <p:cBhvr>
                                            <p:cTn id="58" dur="1" fill="hold">
                                              <p:stCondLst>
                                                <p:cond delay="0"/>
                                              </p:stCondLst>
                                            </p:cTn>
                                            <p:tgtEl>
                                              <p:spTgt spid="90"/>
                                            </p:tgtEl>
                                            <p:attrNameLst>
                                              <p:attrName>style.visibility</p:attrName>
                                            </p:attrNameLst>
                                          </p:cBhvr>
                                          <p:to>
                                            <p:strVal val="visible"/>
                                          </p:to>
                                        </p:set>
                                        <p:anim calcmode="lin" valueType="num">
                                          <p:cBhvr>
                                            <p:cTn id="59" dur="750" fill="hold"/>
                                            <p:tgtEl>
                                              <p:spTgt spid="90"/>
                                            </p:tgtEl>
                                            <p:attrNameLst>
                                              <p:attrName>ppt_w</p:attrName>
                                            </p:attrNameLst>
                                          </p:cBhvr>
                                          <p:tavLst>
                                            <p:tav tm="0">
                                              <p:val>
                                                <p:strVal val="#ppt_w*0.70"/>
                                              </p:val>
                                            </p:tav>
                                            <p:tav tm="100000">
                                              <p:val>
                                                <p:strVal val="#ppt_w"/>
                                              </p:val>
                                            </p:tav>
                                          </p:tavLst>
                                        </p:anim>
                                        <p:anim calcmode="lin" valueType="num">
                                          <p:cBhvr>
                                            <p:cTn id="60" dur="750" fill="hold"/>
                                            <p:tgtEl>
                                              <p:spTgt spid="90"/>
                                            </p:tgtEl>
                                            <p:attrNameLst>
                                              <p:attrName>ppt_h</p:attrName>
                                            </p:attrNameLst>
                                          </p:cBhvr>
                                          <p:tavLst>
                                            <p:tav tm="0">
                                              <p:val>
                                                <p:strVal val="#ppt_h"/>
                                              </p:val>
                                            </p:tav>
                                            <p:tav tm="100000">
                                              <p:val>
                                                <p:strVal val="#ppt_h"/>
                                              </p:val>
                                            </p:tav>
                                          </p:tavLst>
                                        </p:anim>
                                        <p:animEffect transition="in" filter="fade">
                                          <p:cBhvr>
                                            <p:cTn id="61" dur="750"/>
                                            <p:tgtEl>
                                              <p:spTgt spid="90"/>
                                            </p:tgtEl>
                                          </p:cBhvr>
                                        </p:animEffect>
                                      </p:childTnLst>
                                    </p:cTn>
                                  </p:par>
                                  <p:par>
                                    <p:cTn id="62" presetID="12" presetClass="entr" presetSubtype="1" fill="hold" grpId="0" nodeType="with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additive="base">
                                            <p:cTn id="64" dur="500"/>
                                            <p:tgtEl>
                                              <p:spTgt spid="89"/>
                                            </p:tgtEl>
                                            <p:attrNameLst>
                                              <p:attrName>ppt_y</p:attrName>
                                            </p:attrNameLst>
                                          </p:cBhvr>
                                          <p:tavLst>
                                            <p:tav tm="0">
                                              <p:val>
                                                <p:strVal val="#ppt_y-#ppt_h*1.125000"/>
                                              </p:val>
                                            </p:tav>
                                            <p:tav tm="100000">
                                              <p:val>
                                                <p:strVal val="#ppt_y"/>
                                              </p:val>
                                            </p:tav>
                                          </p:tavLst>
                                        </p:anim>
                                        <p:animEffect transition="in" filter="wipe(down)">
                                          <p:cBhvr>
                                            <p:cTn id="65" dur="500"/>
                                            <p:tgtEl>
                                              <p:spTgt spid="89"/>
                                            </p:tgtEl>
                                          </p:cBhvr>
                                        </p:animEffect>
                                      </p:childTnLst>
                                    </p:cTn>
                                  </p:par>
                                </p:childTnLst>
                              </p:cTn>
                            </p:par>
                            <p:par>
                              <p:cTn id="66" fill="hold">
                                <p:stCondLst>
                                  <p:cond delay="5000"/>
                                </p:stCondLst>
                                <p:childTnLst>
                                  <p:par>
                                    <p:cTn id="67" presetID="12" presetClass="entr" presetSubtype="4" fill="hold" grpId="0" nodeType="afterEffect">
                                      <p:stCondLst>
                                        <p:cond delay="0"/>
                                      </p:stCondLst>
                                      <p:childTnLst>
                                        <p:set>
                                          <p:cBhvr>
                                            <p:cTn id="68" dur="1" fill="hold">
                                              <p:stCondLst>
                                                <p:cond delay="0"/>
                                              </p:stCondLst>
                                            </p:cTn>
                                            <p:tgtEl>
                                              <p:spTgt spid="88"/>
                                            </p:tgtEl>
                                            <p:attrNameLst>
                                              <p:attrName>style.visibility</p:attrName>
                                            </p:attrNameLst>
                                          </p:cBhvr>
                                          <p:to>
                                            <p:strVal val="visible"/>
                                          </p:to>
                                        </p:set>
                                        <p:anim calcmode="lin" valueType="num">
                                          <p:cBhvr additive="base">
                                            <p:cTn id="69" dur="500"/>
                                            <p:tgtEl>
                                              <p:spTgt spid="88"/>
                                            </p:tgtEl>
                                            <p:attrNameLst>
                                              <p:attrName>ppt_y</p:attrName>
                                            </p:attrNameLst>
                                          </p:cBhvr>
                                          <p:tavLst>
                                            <p:tav tm="0">
                                              <p:val>
                                                <p:strVal val="#ppt_y+#ppt_h*1.125000"/>
                                              </p:val>
                                            </p:tav>
                                            <p:tav tm="100000">
                                              <p:val>
                                                <p:strVal val="#ppt_y"/>
                                              </p:val>
                                            </p:tav>
                                          </p:tavLst>
                                        </p:anim>
                                        <p:animEffect transition="in" filter="wipe(up)">
                                          <p:cBhvr>
                                            <p:cTn id="70" dur="500"/>
                                            <p:tgtEl>
                                              <p:spTgt spid="88"/>
                                            </p:tgtEl>
                                          </p:cBhvr>
                                        </p:animEffect>
                                      </p:childTnLst>
                                    </p:cTn>
                                  </p:par>
                                </p:childTnLst>
                              </p:cTn>
                            </p:par>
                            <p:par>
                              <p:cTn id="71" fill="hold">
                                <p:stCondLst>
                                  <p:cond delay="5500"/>
                                </p:stCondLst>
                                <p:childTnLst>
                                  <p:par>
                                    <p:cTn id="72" presetID="55" presetClass="entr" presetSubtype="0" fill="hold" nodeType="afterEffect">
                                      <p:stCondLst>
                                        <p:cond delay="0"/>
                                      </p:stCondLst>
                                      <p:childTnLst>
                                        <p:set>
                                          <p:cBhvr>
                                            <p:cTn id="73" dur="1" fill="hold">
                                              <p:stCondLst>
                                                <p:cond delay="0"/>
                                              </p:stCondLst>
                                            </p:cTn>
                                            <p:tgtEl>
                                              <p:spTgt spid="98"/>
                                            </p:tgtEl>
                                            <p:attrNameLst>
                                              <p:attrName>style.visibility</p:attrName>
                                            </p:attrNameLst>
                                          </p:cBhvr>
                                          <p:to>
                                            <p:strVal val="visible"/>
                                          </p:to>
                                        </p:set>
                                        <p:anim calcmode="lin" valueType="num">
                                          <p:cBhvr>
                                            <p:cTn id="74" dur="750" fill="hold"/>
                                            <p:tgtEl>
                                              <p:spTgt spid="98"/>
                                            </p:tgtEl>
                                            <p:attrNameLst>
                                              <p:attrName>ppt_w</p:attrName>
                                            </p:attrNameLst>
                                          </p:cBhvr>
                                          <p:tavLst>
                                            <p:tav tm="0">
                                              <p:val>
                                                <p:strVal val="#ppt_w*0.70"/>
                                              </p:val>
                                            </p:tav>
                                            <p:tav tm="100000">
                                              <p:val>
                                                <p:strVal val="#ppt_w"/>
                                              </p:val>
                                            </p:tav>
                                          </p:tavLst>
                                        </p:anim>
                                        <p:anim calcmode="lin" valueType="num">
                                          <p:cBhvr>
                                            <p:cTn id="75" dur="750" fill="hold"/>
                                            <p:tgtEl>
                                              <p:spTgt spid="98"/>
                                            </p:tgtEl>
                                            <p:attrNameLst>
                                              <p:attrName>ppt_h</p:attrName>
                                            </p:attrNameLst>
                                          </p:cBhvr>
                                          <p:tavLst>
                                            <p:tav tm="0">
                                              <p:val>
                                                <p:strVal val="#ppt_h"/>
                                              </p:val>
                                            </p:tav>
                                            <p:tav tm="100000">
                                              <p:val>
                                                <p:strVal val="#ppt_h"/>
                                              </p:val>
                                            </p:tav>
                                          </p:tavLst>
                                        </p:anim>
                                        <p:animEffect transition="in" filter="fade">
                                          <p:cBhvr>
                                            <p:cTn id="76" dur="750"/>
                                            <p:tgtEl>
                                              <p:spTgt spid="98"/>
                                            </p:tgtEl>
                                          </p:cBhvr>
                                        </p:animEffect>
                                      </p:childTnLst>
                                    </p:cTn>
                                  </p:par>
                                  <p:par>
                                    <p:cTn id="77" presetID="12" presetClass="entr" presetSubtype="1" fill="hold" grpId="0" nodeType="withEffect">
                                      <p:stCondLst>
                                        <p:cond delay="0"/>
                                      </p:stCondLst>
                                      <p:childTnLst>
                                        <p:set>
                                          <p:cBhvr>
                                            <p:cTn id="78" dur="1" fill="hold">
                                              <p:stCondLst>
                                                <p:cond delay="0"/>
                                              </p:stCondLst>
                                            </p:cTn>
                                            <p:tgtEl>
                                              <p:spTgt spid="97"/>
                                            </p:tgtEl>
                                            <p:attrNameLst>
                                              <p:attrName>style.visibility</p:attrName>
                                            </p:attrNameLst>
                                          </p:cBhvr>
                                          <p:to>
                                            <p:strVal val="visible"/>
                                          </p:to>
                                        </p:set>
                                        <p:anim calcmode="lin" valueType="num">
                                          <p:cBhvr additive="base">
                                            <p:cTn id="79" dur="500"/>
                                            <p:tgtEl>
                                              <p:spTgt spid="97"/>
                                            </p:tgtEl>
                                            <p:attrNameLst>
                                              <p:attrName>ppt_y</p:attrName>
                                            </p:attrNameLst>
                                          </p:cBhvr>
                                          <p:tavLst>
                                            <p:tav tm="0">
                                              <p:val>
                                                <p:strVal val="#ppt_y-#ppt_h*1.125000"/>
                                              </p:val>
                                            </p:tav>
                                            <p:tav tm="100000">
                                              <p:val>
                                                <p:strVal val="#ppt_y"/>
                                              </p:val>
                                            </p:tav>
                                          </p:tavLst>
                                        </p:anim>
                                        <p:animEffect transition="in" filter="wipe(down)">
                                          <p:cBhvr>
                                            <p:cTn id="80" dur="500"/>
                                            <p:tgtEl>
                                              <p:spTgt spid="97"/>
                                            </p:tgtEl>
                                          </p:cBhvr>
                                        </p:animEffect>
                                      </p:childTnLst>
                                    </p:cTn>
                                  </p:par>
                                </p:childTnLst>
                              </p:cTn>
                            </p:par>
                            <p:par>
                              <p:cTn id="81" fill="hold">
                                <p:stCondLst>
                                  <p:cond delay="6500"/>
                                </p:stCondLst>
                                <p:childTnLst>
                                  <p:par>
                                    <p:cTn id="82" presetID="12" presetClass="entr" presetSubtype="4" fill="hold" grpId="0" nodeType="afterEffect">
                                      <p:stCondLst>
                                        <p:cond delay="0"/>
                                      </p:stCondLst>
                                      <p:childTnLst>
                                        <p:set>
                                          <p:cBhvr>
                                            <p:cTn id="83" dur="1" fill="hold">
                                              <p:stCondLst>
                                                <p:cond delay="0"/>
                                              </p:stCondLst>
                                            </p:cTn>
                                            <p:tgtEl>
                                              <p:spTgt spid="96"/>
                                            </p:tgtEl>
                                            <p:attrNameLst>
                                              <p:attrName>style.visibility</p:attrName>
                                            </p:attrNameLst>
                                          </p:cBhvr>
                                          <p:to>
                                            <p:strVal val="visible"/>
                                          </p:to>
                                        </p:set>
                                        <p:anim calcmode="lin" valueType="num">
                                          <p:cBhvr additive="base">
                                            <p:cTn id="84" dur="500"/>
                                            <p:tgtEl>
                                              <p:spTgt spid="96"/>
                                            </p:tgtEl>
                                            <p:attrNameLst>
                                              <p:attrName>ppt_y</p:attrName>
                                            </p:attrNameLst>
                                          </p:cBhvr>
                                          <p:tavLst>
                                            <p:tav tm="0">
                                              <p:val>
                                                <p:strVal val="#ppt_y+#ppt_h*1.125000"/>
                                              </p:val>
                                            </p:tav>
                                            <p:tav tm="100000">
                                              <p:val>
                                                <p:strVal val="#ppt_y"/>
                                              </p:val>
                                            </p:tav>
                                          </p:tavLst>
                                        </p:anim>
                                        <p:animEffect transition="in" filter="wipe(up)">
                                          <p:cBhvr>
                                            <p:cTn id="85" dur="500"/>
                                            <p:tgtEl>
                                              <p:spTgt spid="96"/>
                                            </p:tgtEl>
                                          </p:cBhvr>
                                        </p:animEffect>
                                      </p:childTnLst>
                                    </p:cTn>
                                  </p:par>
                                </p:childTnLst>
                              </p:cTn>
                            </p:par>
                            <p:par>
                              <p:cTn id="86" fill="hold">
                                <p:stCondLst>
                                  <p:cond delay="7000"/>
                                </p:stCondLst>
                                <p:childTnLst>
                                  <p:par>
                                    <p:cTn id="87" presetID="55" presetClass="entr" presetSubtype="0" fill="hold" nodeType="afterEffect">
                                      <p:stCondLst>
                                        <p:cond delay="0"/>
                                      </p:stCondLst>
                                      <p:childTnLst>
                                        <p:set>
                                          <p:cBhvr>
                                            <p:cTn id="88" dur="1" fill="hold">
                                              <p:stCondLst>
                                                <p:cond delay="0"/>
                                              </p:stCondLst>
                                            </p:cTn>
                                            <p:tgtEl>
                                              <p:spTgt spid="106"/>
                                            </p:tgtEl>
                                            <p:attrNameLst>
                                              <p:attrName>style.visibility</p:attrName>
                                            </p:attrNameLst>
                                          </p:cBhvr>
                                          <p:to>
                                            <p:strVal val="visible"/>
                                          </p:to>
                                        </p:set>
                                        <p:anim calcmode="lin" valueType="num">
                                          <p:cBhvr>
                                            <p:cTn id="89" dur="750" fill="hold"/>
                                            <p:tgtEl>
                                              <p:spTgt spid="106"/>
                                            </p:tgtEl>
                                            <p:attrNameLst>
                                              <p:attrName>ppt_w</p:attrName>
                                            </p:attrNameLst>
                                          </p:cBhvr>
                                          <p:tavLst>
                                            <p:tav tm="0">
                                              <p:val>
                                                <p:strVal val="#ppt_w*0.70"/>
                                              </p:val>
                                            </p:tav>
                                            <p:tav tm="100000">
                                              <p:val>
                                                <p:strVal val="#ppt_w"/>
                                              </p:val>
                                            </p:tav>
                                          </p:tavLst>
                                        </p:anim>
                                        <p:anim calcmode="lin" valueType="num">
                                          <p:cBhvr>
                                            <p:cTn id="90" dur="750" fill="hold"/>
                                            <p:tgtEl>
                                              <p:spTgt spid="106"/>
                                            </p:tgtEl>
                                            <p:attrNameLst>
                                              <p:attrName>ppt_h</p:attrName>
                                            </p:attrNameLst>
                                          </p:cBhvr>
                                          <p:tavLst>
                                            <p:tav tm="0">
                                              <p:val>
                                                <p:strVal val="#ppt_h"/>
                                              </p:val>
                                            </p:tav>
                                            <p:tav tm="100000">
                                              <p:val>
                                                <p:strVal val="#ppt_h"/>
                                              </p:val>
                                            </p:tav>
                                          </p:tavLst>
                                        </p:anim>
                                        <p:animEffect transition="in" filter="fade">
                                          <p:cBhvr>
                                            <p:cTn id="91" dur="750"/>
                                            <p:tgtEl>
                                              <p:spTgt spid="106"/>
                                            </p:tgtEl>
                                          </p:cBhvr>
                                        </p:animEffect>
                                      </p:childTnLst>
                                    </p:cTn>
                                  </p:par>
                                  <p:par>
                                    <p:cTn id="92" presetID="12" presetClass="entr" presetSubtype="1" fill="hold" grpId="0" nodeType="withEffect">
                                      <p:stCondLst>
                                        <p:cond delay="0"/>
                                      </p:stCondLst>
                                      <p:childTnLst>
                                        <p:set>
                                          <p:cBhvr>
                                            <p:cTn id="93" dur="1" fill="hold">
                                              <p:stCondLst>
                                                <p:cond delay="0"/>
                                              </p:stCondLst>
                                            </p:cTn>
                                            <p:tgtEl>
                                              <p:spTgt spid="105"/>
                                            </p:tgtEl>
                                            <p:attrNameLst>
                                              <p:attrName>style.visibility</p:attrName>
                                            </p:attrNameLst>
                                          </p:cBhvr>
                                          <p:to>
                                            <p:strVal val="visible"/>
                                          </p:to>
                                        </p:set>
                                        <p:anim calcmode="lin" valueType="num">
                                          <p:cBhvr additive="base">
                                            <p:cTn id="94" dur="500"/>
                                            <p:tgtEl>
                                              <p:spTgt spid="105"/>
                                            </p:tgtEl>
                                            <p:attrNameLst>
                                              <p:attrName>ppt_y</p:attrName>
                                            </p:attrNameLst>
                                          </p:cBhvr>
                                          <p:tavLst>
                                            <p:tav tm="0">
                                              <p:val>
                                                <p:strVal val="#ppt_y-#ppt_h*1.125000"/>
                                              </p:val>
                                            </p:tav>
                                            <p:tav tm="100000">
                                              <p:val>
                                                <p:strVal val="#ppt_y"/>
                                              </p:val>
                                            </p:tav>
                                          </p:tavLst>
                                        </p:anim>
                                        <p:animEffect transition="in" filter="wipe(down)">
                                          <p:cBhvr>
                                            <p:cTn id="95" dur="500"/>
                                            <p:tgtEl>
                                              <p:spTgt spid="105"/>
                                            </p:tgtEl>
                                          </p:cBhvr>
                                        </p:animEffect>
                                      </p:childTnLst>
                                    </p:cTn>
                                  </p:par>
                                </p:childTnLst>
                              </p:cTn>
                            </p:par>
                            <p:par>
                              <p:cTn id="96" fill="hold">
                                <p:stCondLst>
                                  <p:cond delay="8000"/>
                                </p:stCondLst>
                                <p:childTnLst>
                                  <p:par>
                                    <p:cTn id="97" presetID="12" presetClass="entr" presetSubtype="4" fill="hold" grpId="0" nodeType="afterEffect">
                                      <p:stCondLst>
                                        <p:cond delay="0"/>
                                      </p:stCondLst>
                                      <p:childTnLst>
                                        <p:set>
                                          <p:cBhvr>
                                            <p:cTn id="98" dur="1" fill="hold">
                                              <p:stCondLst>
                                                <p:cond delay="0"/>
                                              </p:stCondLst>
                                            </p:cTn>
                                            <p:tgtEl>
                                              <p:spTgt spid="104"/>
                                            </p:tgtEl>
                                            <p:attrNameLst>
                                              <p:attrName>style.visibility</p:attrName>
                                            </p:attrNameLst>
                                          </p:cBhvr>
                                          <p:to>
                                            <p:strVal val="visible"/>
                                          </p:to>
                                        </p:set>
                                        <p:anim calcmode="lin" valueType="num">
                                          <p:cBhvr additive="base">
                                            <p:cTn id="99" dur="500"/>
                                            <p:tgtEl>
                                              <p:spTgt spid="104"/>
                                            </p:tgtEl>
                                            <p:attrNameLst>
                                              <p:attrName>ppt_y</p:attrName>
                                            </p:attrNameLst>
                                          </p:cBhvr>
                                          <p:tavLst>
                                            <p:tav tm="0">
                                              <p:val>
                                                <p:strVal val="#ppt_y+#ppt_h*1.125000"/>
                                              </p:val>
                                            </p:tav>
                                            <p:tav tm="100000">
                                              <p:val>
                                                <p:strVal val="#ppt_y"/>
                                              </p:val>
                                            </p:tav>
                                          </p:tavLst>
                                        </p:anim>
                                        <p:animEffect transition="in" filter="wipe(up)">
                                          <p:cBhvr>
                                            <p:cTn id="100" dur="500"/>
                                            <p:tgtEl>
                                              <p:spTgt spid="104"/>
                                            </p:tgtEl>
                                          </p:cBhvr>
                                        </p:animEffect>
                                      </p:childTnLst>
                                    </p:cTn>
                                  </p:par>
                                </p:childTnLst>
                              </p:cTn>
                            </p:par>
                            <p:par>
                              <p:cTn id="101" fill="hold">
                                <p:stCondLst>
                                  <p:cond delay="8500"/>
                                </p:stCondLst>
                                <p:childTnLst>
                                  <p:par>
                                    <p:cTn id="102" presetID="2" presetClass="entr" presetSubtype="8" fill="hold" nodeType="afterEffect">
                                      <p:stCondLst>
                                        <p:cond delay="0"/>
                                      </p:stCondLst>
                                      <p:childTnLst>
                                        <p:set>
                                          <p:cBhvr>
                                            <p:cTn id="103" dur="1" fill="hold">
                                              <p:stCondLst>
                                                <p:cond delay="0"/>
                                              </p:stCondLst>
                                            </p:cTn>
                                            <p:tgtEl>
                                              <p:spTgt spid="119"/>
                                            </p:tgtEl>
                                            <p:attrNameLst>
                                              <p:attrName>style.visibility</p:attrName>
                                            </p:attrNameLst>
                                          </p:cBhvr>
                                          <p:to>
                                            <p:strVal val="visible"/>
                                          </p:to>
                                        </p:set>
                                        <p:anim calcmode="lin" valueType="num">
                                          <p:cBhvr additive="base">
                                            <p:cTn id="104" dur="1000" fill="hold"/>
                                            <p:tgtEl>
                                              <p:spTgt spid="119"/>
                                            </p:tgtEl>
                                            <p:attrNameLst>
                                              <p:attrName>ppt_x</p:attrName>
                                            </p:attrNameLst>
                                          </p:cBhvr>
                                          <p:tavLst>
                                            <p:tav tm="0">
                                              <p:val>
                                                <p:strVal val="0-#ppt_w/2"/>
                                              </p:val>
                                            </p:tav>
                                            <p:tav tm="100000">
                                              <p:val>
                                                <p:strVal val="#ppt_x"/>
                                              </p:val>
                                            </p:tav>
                                          </p:tavLst>
                                        </p:anim>
                                        <p:anim calcmode="lin" valueType="num">
                                          <p:cBhvr additive="base">
                                            <p:cTn id="105" dur="1000" fill="hold"/>
                                            <p:tgtEl>
                                              <p:spTgt spid="119"/>
                                            </p:tgtEl>
                                            <p:attrNameLst>
                                              <p:attrName>ppt_y</p:attrName>
                                            </p:attrNameLst>
                                          </p:cBhvr>
                                          <p:tavLst>
                                            <p:tav tm="0">
                                              <p:val>
                                                <p:strVal val="#ppt_y"/>
                                              </p:val>
                                            </p:tav>
                                            <p:tav tm="100000">
                                              <p:val>
                                                <p:strVal val="#ppt_y"/>
                                              </p:val>
                                            </p:tav>
                                          </p:tavLst>
                                        </p:anim>
                                      </p:childTnLst>
                                    </p:cTn>
                                  </p:par>
                                  <p:par>
                                    <p:cTn id="106" presetID="42" presetClass="entr" presetSubtype="0" fill="hold" nodeType="withEffect">
                                      <p:stCondLst>
                                        <p:cond delay="0"/>
                                      </p:stCondLst>
                                      <p:childTnLst>
                                        <p:set>
                                          <p:cBhvr>
                                            <p:cTn id="107" dur="1" fill="hold">
                                              <p:stCondLst>
                                                <p:cond delay="0"/>
                                              </p:stCondLst>
                                            </p:cTn>
                                            <p:tgtEl>
                                              <p:spTgt spid="118"/>
                                            </p:tgtEl>
                                            <p:attrNameLst>
                                              <p:attrName>style.visibility</p:attrName>
                                            </p:attrNameLst>
                                          </p:cBhvr>
                                          <p:to>
                                            <p:strVal val="visible"/>
                                          </p:to>
                                        </p:set>
                                        <p:animEffect transition="in" filter="fade">
                                          <p:cBhvr>
                                            <p:cTn id="108" dur="1000"/>
                                            <p:tgtEl>
                                              <p:spTgt spid="118"/>
                                            </p:tgtEl>
                                          </p:cBhvr>
                                        </p:animEffect>
                                        <p:anim calcmode="lin" valueType="num">
                                          <p:cBhvr>
                                            <p:cTn id="109" dur="1000" fill="hold"/>
                                            <p:tgtEl>
                                              <p:spTgt spid="118"/>
                                            </p:tgtEl>
                                            <p:attrNameLst>
                                              <p:attrName>ppt_x</p:attrName>
                                            </p:attrNameLst>
                                          </p:cBhvr>
                                          <p:tavLst>
                                            <p:tav tm="0">
                                              <p:val>
                                                <p:strVal val="#ppt_x"/>
                                              </p:val>
                                            </p:tav>
                                            <p:tav tm="100000">
                                              <p:val>
                                                <p:strVal val="#ppt_x"/>
                                              </p:val>
                                            </p:tav>
                                          </p:tavLst>
                                        </p:anim>
                                        <p:anim calcmode="lin" valueType="num">
                                          <p:cBhvr>
                                            <p:cTn id="110"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6" grpId="0" animBg="1"/>
          <p:bldP spid="77" grpId="0" animBg="1"/>
          <p:bldP spid="78" grpId="0" animBg="1"/>
          <p:bldP spid="79" grpId="0" animBg="1"/>
          <p:bldP spid="80" grpId="0" animBg="1"/>
          <p:bldP spid="81" grpId="0" animBg="1"/>
          <p:bldP spid="87" grpId="0" animBg="1"/>
          <p:bldP spid="88" grpId="0"/>
          <p:bldP spid="89" grpId="0"/>
          <p:bldP spid="96" grpId="0"/>
          <p:bldP spid="97" grpId="0"/>
          <p:bldP spid="104" grpId="0"/>
          <p:bldP spid="105"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图片 1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7909" y="2636412"/>
            <a:ext cx="1295400" cy="1295400"/>
          </a:xfrm>
          <a:prstGeom prst="rect">
            <a:avLst/>
          </a:prstGeom>
        </p:spPr>
      </p:pic>
      <p:sp>
        <p:nvSpPr>
          <p:cNvPr id="103" name="任意多边形: 形状 102"/>
          <p:cNvSpPr/>
          <p:nvPr/>
        </p:nvSpPr>
        <p:spPr>
          <a:xfrm flipV="1">
            <a:off x="3283527" y="1235364"/>
            <a:ext cx="5624946" cy="4849091"/>
          </a:xfrm>
          <a:custGeom>
            <a:avLst/>
            <a:gdLst>
              <a:gd name="connsiteX0" fmla="*/ 721869 w 5624946"/>
              <a:gd name="connsiteY0" fmla="*/ 3604490 h 4849091"/>
              <a:gd name="connsiteX1" fmla="*/ 1020224 w 5624946"/>
              <a:gd name="connsiteY1" fmla="*/ 3604490 h 4849091"/>
              <a:gd name="connsiteX2" fmla="*/ 425283 w 5624946"/>
              <a:gd name="connsiteY2" fmla="*/ 4630249 h 4849091"/>
              <a:gd name="connsiteX3" fmla="*/ 5199662 w 5624946"/>
              <a:gd name="connsiteY3" fmla="*/ 4630249 h 4849091"/>
              <a:gd name="connsiteX4" fmla="*/ 4604722 w 5624946"/>
              <a:gd name="connsiteY4" fmla="*/ 3604490 h 4849091"/>
              <a:gd name="connsiteX5" fmla="*/ 4903077 w 5624946"/>
              <a:gd name="connsiteY5" fmla="*/ 3604490 h 4849091"/>
              <a:gd name="connsiteX6" fmla="*/ 5624946 w 5624946"/>
              <a:gd name="connsiteY6" fmla="*/ 4849091 h 4849091"/>
              <a:gd name="connsiteX7" fmla="*/ 0 w 5624946"/>
              <a:gd name="connsiteY7" fmla="*/ 4849091 h 4849091"/>
              <a:gd name="connsiteX8" fmla="*/ 2812473 w 5624946"/>
              <a:gd name="connsiteY8" fmla="*/ 0 h 4849091"/>
              <a:gd name="connsiteX9" fmla="*/ 3895945 w 5624946"/>
              <a:gd name="connsiteY9" fmla="*/ 1868054 h 4849091"/>
              <a:gd name="connsiteX10" fmla="*/ 3597590 w 5624946"/>
              <a:gd name="connsiteY10" fmla="*/ 1868054 h 4849091"/>
              <a:gd name="connsiteX11" fmla="*/ 2812473 w 5624946"/>
              <a:gd name="connsiteY11" fmla="*/ 514405 h 4849091"/>
              <a:gd name="connsiteX12" fmla="*/ 2027357 w 5624946"/>
              <a:gd name="connsiteY12" fmla="*/ 1868054 h 4849091"/>
              <a:gd name="connsiteX13" fmla="*/ 1729002 w 5624946"/>
              <a:gd name="connsiteY13" fmla="*/ 1868054 h 484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24946" h="4849091">
                <a:moveTo>
                  <a:pt x="721869" y="3604490"/>
                </a:moveTo>
                <a:lnTo>
                  <a:pt x="1020224" y="3604490"/>
                </a:lnTo>
                <a:lnTo>
                  <a:pt x="425283" y="4630249"/>
                </a:lnTo>
                <a:lnTo>
                  <a:pt x="5199662" y="4630249"/>
                </a:lnTo>
                <a:lnTo>
                  <a:pt x="4604722" y="3604490"/>
                </a:lnTo>
                <a:lnTo>
                  <a:pt x="4903077" y="3604490"/>
                </a:lnTo>
                <a:lnTo>
                  <a:pt x="5624946" y="4849091"/>
                </a:lnTo>
                <a:lnTo>
                  <a:pt x="0" y="4849091"/>
                </a:lnTo>
                <a:close/>
                <a:moveTo>
                  <a:pt x="2812473" y="0"/>
                </a:moveTo>
                <a:lnTo>
                  <a:pt x="3895945" y="1868054"/>
                </a:lnTo>
                <a:lnTo>
                  <a:pt x="3597590" y="1868054"/>
                </a:lnTo>
                <a:lnTo>
                  <a:pt x="2812473" y="514405"/>
                </a:lnTo>
                <a:lnTo>
                  <a:pt x="2027357" y="1868054"/>
                </a:lnTo>
                <a:lnTo>
                  <a:pt x="1729002" y="1868054"/>
                </a:lnTo>
                <a:close/>
              </a:path>
            </a:pathLst>
          </a:custGeom>
          <a:gradFill>
            <a:gsLst>
              <a:gs pos="0">
                <a:srgbClr val="B8B5F7"/>
              </a:gs>
              <a:gs pos="100000">
                <a:srgbClr val="00B0FF"/>
              </a:gs>
            </a:gsLst>
            <a:lin ang="2700000" scaled="1"/>
          </a:gradFill>
          <a:ln w="254000">
            <a:noFill/>
          </a:ln>
          <a:effectLst>
            <a:outerShdw blurRad="254000" sx="102000" sy="102000" algn="ctr" rotWithShape="0">
              <a:srgbClr val="9D9DB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文本框 103"/>
          <p:cNvSpPr txBox="1"/>
          <p:nvPr/>
        </p:nvSpPr>
        <p:spPr>
          <a:xfrm>
            <a:off x="3737345" y="1779386"/>
            <a:ext cx="4717311" cy="830997"/>
          </a:xfrm>
          <a:prstGeom prst="rect">
            <a:avLst/>
          </a:prstGeom>
          <a:noFill/>
        </p:spPr>
        <p:txBody>
          <a:bodyPr wrap="square" rtlCol="0">
            <a:spAutoFit/>
          </a:bodyPr>
          <a:lstStyle/>
          <a:p>
            <a:pPr algn="ctr"/>
            <a:r>
              <a:rPr lang="en-US" altLang="zh-CN" sz="4800" b="1" spc="300" dirty="0">
                <a:gradFill>
                  <a:gsLst>
                    <a:gs pos="0">
                      <a:srgbClr val="B8B5F7"/>
                    </a:gs>
                    <a:gs pos="100000">
                      <a:srgbClr val="00B0FF"/>
                    </a:gs>
                  </a:gsLst>
                  <a:lin ang="2700000" scaled="1"/>
                </a:gradFill>
                <a:effectLst>
                  <a:outerShdw blurRad="254000" dist="38100" dir="8100000" algn="tr" rotWithShape="0">
                    <a:srgbClr val="C1C0F8">
                      <a:alpha val="40000"/>
                    </a:srgbClr>
                  </a:outerShdw>
                </a:effectLst>
                <a:latin typeface="Arial Black" panose="020B0A04020102020204" pitchFamily="34" charset="0"/>
                <a:ea typeface="微软雅黑" panose="020B0503020204020204" pitchFamily="34" charset="-122"/>
                <a:cs typeface="Aharoni" panose="02010803020104030203" pitchFamily="2" charset="-79"/>
              </a:rPr>
              <a:t>THANKS</a:t>
            </a:r>
          </a:p>
        </p:txBody>
      </p:sp>
      <p:sp>
        <p:nvSpPr>
          <p:cNvPr id="105" name="文本框 104"/>
          <p:cNvSpPr txBox="1">
            <a:spLocks noChangeArrowheads="1"/>
          </p:cNvSpPr>
          <p:nvPr/>
        </p:nvSpPr>
        <p:spPr bwMode="auto">
          <a:xfrm>
            <a:off x="5347909" y="4041586"/>
            <a:ext cx="147919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000" dirty="0">
                <a:gradFill flip="none" rotWithShape="1">
                  <a:gsLst>
                    <a:gs pos="0">
                      <a:srgbClr val="B8B5F7"/>
                    </a:gs>
                    <a:gs pos="100000">
                      <a:srgbClr val="00B0FF"/>
                    </a:gs>
                  </a:gsLst>
                  <a:lin ang="2700000" scaled="1"/>
                  <a:tileRect/>
                </a:gradFill>
                <a:effectLst>
                  <a:outerShdw blurRad="254000" dist="38100" dir="8100000" algn="tr" rotWithShape="0">
                    <a:srgbClr val="C1C0F8">
                      <a:alpha val="40000"/>
                    </a:srgbClr>
                  </a:outerShdw>
                </a:effectLst>
                <a:ea typeface="微软雅黑" panose="020B0503020204020204" pitchFamily="34" charset="-122"/>
              </a:rPr>
              <a:t>Electrical and</a:t>
            </a:r>
          </a:p>
          <a:p>
            <a:pPr algn="ctr"/>
            <a:r>
              <a:rPr lang="en-US" altLang="zh-CN" sz="1000" dirty="0">
                <a:gradFill flip="none" rotWithShape="1">
                  <a:gsLst>
                    <a:gs pos="0">
                      <a:srgbClr val="B8B5F7"/>
                    </a:gs>
                    <a:gs pos="100000">
                      <a:srgbClr val="00B0FF"/>
                    </a:gs>
                  </a:gsLst>
                  <a:lin ang="2700000" scaled="1"/>
                  <a:tileRect/>
                </a:gradFill>
                <a:effectLst>
                  <a:outerShdw blurRad="254000" dist="38100" dir="8100000" algn="tr" rotWithShape="0">
                    <a:srgbClr val="C1C0F8">
                      <a:alpha val="40000"/>
                    </a:srgbClr>
                  </a:outerShdw>
                </a:effectLst>
                <a:ea typeface="微软雅黑" panose="020B0503020204020204" pitchFamily="34" charset="-122"/>
              </a:rPr>
              <a:t> Mechanical Equipment Co., Ltd</a:t>
            </a:r>
            <a:endParaRPr lang="zh-CN" altLang="en-US" sz="1000" dirty="0">
              <a:gradFill flip="none" rotWithShape="1">
                <a:gsLst>
                  <a:gs pos="0">
                    <a:srgbClr val="B8B5F7"/>
                  </a:gs>
                  <a:gs pos="100000">
                    <a:srgbClr val="00B0FF"/>
                  </a:gs>
                </a:gsLst>
                <a:lin ang="2700000" scaled="1"/>
                <a:tileRect/>
              </a:gradFill>
              <a:effectLst>
                <a:outerShdw blurRad="254000" dist="38100" dir="8100000" algn="tr" rotWithShape="0">
                  <a:srgbClr val="C1C0F8">
                    <a:alpha val="40000"/>
                  </a:srgbClr>
                </a:outerShdw>
              </a:effectLst>
              <a:ea typeface="微软雅黑" panose="020B0503020204020204" pitchFamily="34" charset="-122"/>
            </a:endParaRPr>
          </a:p>
        </p:txBody>
      </p:sp>
      <p:sp>
        <p:nvSpPr>
          <p:cNvPr id="3" name="文本框 2"/>
          <p:cNvSpPr txBox="1"/>
          <p:nvPr/>
        </p:nvSpPr>
        <p:spPr>
          <a:xfrm>
            <a:off x="2824016" y="2522308"/>
            <a:ext cx="6543962" cy="1323439"/>
          </a:xfrm>
          <a:prstGeom prst="rect">
            <a:avLst/>
          </a:prstGeom>
          <a:noFill/>
        </p:spPr>
        <p:txBody>
          <a:bodyPr wrap="square" rtlCol="0">
            <a:spAutoFit/>
          </a:bodyPr>
          <a:lstStyle/>
          <a:p>
            <a:pPr algn="ctr"/>
            <a:r>
              <a:rPr lang="zh-CN" altLang="en-US" sz="8000" b="1" dirty="0">
                <a:solidFill>
                  <a:schemeClr val="bg1"/>
                </a:solidFill>
                <a:effectLst>
                  <a:outerShdw blurRad="254000" dist="254000" dir="8100000" algn="tr" rotWithShape="0">
                    <a:srgbClr val="7030A0">
                      <a:alpha val="40000"/>
                    </a:srgbClr>
                  </a:outerShdw>
                </a:effectLst>
                <a:latin typeface="汉仪菱心体简" panose="02010609000101010101" pitchFamily="49" charset="-122"/>
                <a:ea typeface="汉仪菱心体简" panose="02010609000101010101" pitchFamily="49" charset="-122"/>
              </a:rPr>
              <a:t>谢谢您的聆听</a:t>
            </a:r>
          </a:p>
        </p:txBody>
      </p:sp>
      <p:sp>
        <p:nvSpPr>
          <p:cNvPr id="132" name="文本框 131"/>
          <p:cNvSpPr txBox="1"/>
          <p:nvPr/>
        </p:nvSpPr>
        <p:spPr>
          <a:xfrm>
            <a:off x="9814561" y="6221650"/>
            <a:ext cx="1769040" cy="25273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202X.12.04</a:t>
            </a:r>
            <a:endParaRPr kumimoji="0" lang="zh-CN" altLang="en-US"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35" name="矩形 134"/>
          <p:cNvSpPr/>
          <p:nvPr/>
        </p:nvSpPr>
        <p:spPr>
          <a:xfrm>
            <a:off x="699840" y="6318547"/>
            <a:ext cx="436880" cy="58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Light 8"/>
              <a:ea typeface="微软雅黑 Light" panose="020B0502040204020203" charset="-122"/>
              <a:cs typeface="+mn-cs"/>
            </a:endParaRPr>
          </a:p>
        </p:txBody>
      </p:sp>
      <p:sp>
        <p:nvSpPr>
          <p:cNvPr id="136" name="文本框 135"/>
          <p:cNvSpPr txBox="1"/>
          <p:nvPr/>
        </p:nvSpPr>
        <p:spPr>
          <a:xfrm>
            <a:off x="598240" y="5604405"/>
            <a:ext cx="1645194" cy="707886"/>
          </a:xfrm>
          <a:prstGeom prst="rect">
            <a:avLst/>
          </a:prstGeom>
          <a:noFill/>
        </p:spPr>
        <p:txBody>
          <a:bodyPr wrap="none" rtlCol="0">
            <a:spAutoFit/>
          </a:bodyPr>
          <a:lstStyle/>
          <a:p>
            <a:pPr lvl="0">
              <a:defRPr/>
            </a:pPr>
            <a:r>
              <a:rPr lang="en-US" altLang="zh-CN" sz="2000" b="1" dirty="0">
                <a:solidFill>
                  <a:prstClr val="white"/>
                </a:solidFill>
                <a:latin typeface="思源黑体 CN Heavy" panose="020B0A00000000000000" pitchFamily="34" charset="-122"/>
                <a:ea typeface="思源黑体 CN Heavy" panose="020B0A00000000000000" pitchFamily="34" charset="-122"/>
              </a:rPr>
              <a:t>WORK</a:t>
            </a:r>
          </a:p>
          <a:p>
            <a:pPr lvl="0">
              <a:defRPr/>
            </a:pPr>
            <a:r>
              <a:rPr lang="en-US" altLang="zh-CN" sz="2000" b="1" dirty="0">
                <a:solidFill>
                  <a:prstClr val="white"/>
                </a:solidFill>
                <a:latin typeface="思源黑体 CN Heavy" panose="020B0A00000000000000" pitchFamily="34" charset="-122"/>
                <a:ea typeface="思源黑体 CN Heavy" panose="020B0A00000000000000" pitchFamily="34" charset="-122"/>
              </a:rPr>
              <a:t>SUMMARY</a:t>
            </a:r>
            <a:r>
              <a:rPr kumimoji="0" lang="en-US" altLang="zh-CN" sz="2000" b="1" i="0" u="none" strike="noStrike" kern="1200" cap="none" spc="0" normalizeH="0" baseline="0" noProof="0" dirty="0">
                <a:ln>
                  <a:noFill/>
                </a:ln>
                <a:solidFill>
                  <a:prstClr val="white"/>
                </a:solidFill>
                <a:effectLst/>
                <a:uLnTx/>
                <a:uFillTx/>
                <a:latin typeface="思源黑体 CN Heavy" panose="020B0A00000000000000" pitchFamily="34" charset="-122"/>
                <a:ea typeface="思源黑体 CN Heavy" panose="020B0A00000000000000" pitchFamily="34" charset="-122"/>
                <a:cs typeface="+mn-cs"/>
              </a:rPr>
              <a:t>.</a:t>
            </a:r>
            <a:endParaRPr kumimoji="0" lang="zh-CN" altLang="en-US" sz="2000" b="1" i="0" u="none" strike="noStrike" kern="1200" cap="none" spc="0" normalizeH="0" baseline="0" noProof="0" dirty="0">
              <a:ln>
                <a:noFill/>
              </a:ln>
              <a:solidFill>
                <a:prstClr val="white"/>
              </a:solidFill>
              <a:effectLst/>
              <a:uLnTx/>
              <a:uFillTx/>
              <a:latin typeface="思源黑体 CN Heavy" panose="020B0A00000000000000" pitchFamily="34" charset="-122"/>
              <a:ea typeface="思源黑体 CN Heavy" panose="020B0A00000000000000" pitchFamily="34" charset="-122"/>
              <a:cs typeface="+mn-cs"/>
            </a:endParaRPr>
          </a:p>
        </p:txBody>
      </p:sp>
      <p:sp>
        <p:nvSpPr>
          <p:cNvPr id="137" name="文本框 136"/>
          <p:cNvSpPr txBox="1"/>
          <p:nvPr/>
        </p:nvSpPr>
        <p:spPr>
          <a:xfrm rot="5400000">
            <a:off x="9739579" y="3612530"/>
            <a:ext cx="329097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6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B  U  S  I  N  E  S  </a:t>
            </a:r>
            <a:r>
              <a:rPr kumimoji="0" lang="en-US" altLang="zh-CN" sz="1200" b="0" i="0" u="none" strike="noStrike" kern="1200" cap="none" spc="600" normalizeH="0" baseline="0" noProof="0" dirty="0" err="1">
                <a:ln>
                  <a:noFill/>
                </a:ln>
                <a:solidFill>
                  <a:prstClr val="white"/>
                </a:solidFill>
                <a:effectLst/>
                <a:uLnTx/>
                <a:uFillTx/>
                <a:latin typeface="微软雅黑" panose="020B0503020204020204" pitchFamily="34" charset="-122"/>
                <a:ea typeface="微软雅黑" panose="020B0503020204020204" pitchFamily="34" charset="-122"/>
              </a:rPr>
              <a:t>S</a:t>
            </a:r>
            <a:endParaRPr kumimoji="0" lang="zh-CN" altLang="en-US" sz="1200" b="0" i="0" u="none" strike="noStrike" kern="1200" cap="none" spc="6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pic>
        <p:nvPicPr>
          <p:cNvPr id="162" name="图片 161"/>
          <p:cNvPicPr>
            <a:picLocks noChangeAspect="1"/>
          </p:cNvPicPr>
          <p:nvPr/>
        </p:nvPicPr>
        <p:blipFill rotWithShape="1">
          <a:blip r:embed="rId4">
            <a:extLst>
              <a:ext uri="{28A0092B-C50C-407E-A947-70E740481C1C}">
                <a14:useLocalDpi xmlns:a14="http://schemas.microsoft.com/office/drawing/2010/main" val="0"/>
              </a:ext>
            </a:extLst>
          </a:blip>
          <a:srcRect l="71640" t="16551" r="3808" b="58161"/>
          <a:stretch>
            <a:fillRect/>
          </a:stretch>
        </p:blipFill>
        <p:spPr>
          <a:xfrm>
            <a:off x="9523288" y="1365164"/>
            <a:ext cx="1387106" cy="1428667"/>
          </a:xfrm>
          <a:prstGeom prst="rect">
            <a:avLst/>
          </a:prstGeom>
        </p:spPr>
      </p:pic>
      <p:pic>
        <p:nvPicPr>
          <p:cNvPr id="163" name="图片 162"/>
          <p:cNvPicPr>
            <a:picLocks noChangeAspect="1"/>
          </p:cNvPicPr>
          <p:nvPr/>
        </p:nvPicPr>
        <p:blipFill rotWithShape="1">
          <a:blip r:embed="rId4">
            <a:extLst>
              <a:ext uri="{28A0092B-C50C-407E-A947-70E740481C1C}">
                <a14:useLocalDpi xmlns:a14="http://schemas.microsoft.com/office/drawing/2010/main" val="0"/>
              </a:ext>
            </a:extLst>
          </a:blip>
          <a:srcRect l="10123" t="37609" r="68912" b="42535"/>
          <a:stretch>
            <a:fillRect/>
          </a:stretch>
        </p:blipFill>
        <p:spPr>
          <a:xfrm>
            <a:off x="8160224" y="5396517"/>
            <a:ext cx="1028769" cy="974324"/>
          </a:xfrm>
          <a:prstGeom prst="rect">
            <a:avLst/>
          </a:prstGeom>
        </p:spPr>
      </p:pic>
      <p:pic>
        <p:nvPicPr>
          <p:cNvPr id="164" name="图片 163"/>
          <p:cNvPicPr>
            <a:picLocks noChangeAspect="1"/>
          </p:cNvPicPr>
          <p:nvPr/>
        </p:nvPicPr>
        <p:blipFill rotWithShape="1">
          <a:blip r:embed="rId4">
            <a:extLst>
              <a:ext uri="{28A0092B-C50C-407E-A947-70E740481C1C}">
                <a14:useLocalDpi xmlns:a14="http://schemas.microsoft.com/office/drawing/2010/main" val="0"/>
              </a:ext>
            </a:extLst>
          </a:blip>
          <a:srcRect l="71640" t="16551" r="3808" b="58161"/>
          <a:stretch>
            <a:fillRect/>
          </a:stretch>
        </p:blipFill>
        <p:spPr>
          <a:xfrm>
            <a:off x="1491017" y="4478774"/>
            <a:ext cx="1051937" cy="1083455"/>
          </a:xfrm>
          <a:prstGeom prst="rect">
            <a:avLst/>
          </a:prstGeom>
        </p:spPr>
      </p:pic>
      <p:sp>
        <p:nvSpPr>
          <p:cNvPr id="134" name="文本框 133"/>
          <p:cNvSpPr txBox="1"/>
          <p:nvPr/>
        </p:nvSpPr>
        <p:spPr>
          <a:xfrm>
            <a:off x="1038839" y="572415"/>
            <a:ext cx="934166" cy="400110"/>
          </a:xfrm>
          <a:prstGeom prst="rect">
            <a:avLst/>
          </a:prstGeom>
          <a:noFill/>
        </p:spPr>
        <p:txBody>
          <a:bodyPr wrap="none" rtlCol="0">
            <a:spAutoFit/>
          </a:bodyPr>
          <a:lstStyle/>
          <a:p>
            <a:pPr lvl="0">
              <a:defRPr/>
            </a:pPr>
            <a:r>
              <a:rPr lang="en-US" altLang="zh-CN" sz="2000" b="1" dirty="0">
                <a:blipFill dpi="0" rotWithShape="1">
                  <a:blip r:embed="rId5">
                    <a:extLst>
                      <a:ext uri="{28A0092B-C50C-407E-A947-70E740481C1C}">
                        <a14:useLocalDpi xmlns:a14="http://schemas.microsoft.com/office/drawing/2010/main" val="0"/>
                      </a:ext>
                    </a:extLst>
                  </a:blip>
                  <a:srcRect/>
                  <a:stretch>
                    <a:fillRect/>
                  </a:stretch>
                </a:blipFill>
                <a:latin typeface="思源黑体 CN Heavy" panose="020B0A00000000000000" pitchFamily="34" charset="-122"/>
                <a:ea typeface="思源黑体 CN Heavy" panose="020B0A00000000000000" pitchFamily="34" charset="-122"/>
              </a:rPr>
              <a:t>LOGO</a:t>
            </a:r>
          </a:p>
        </p:txBody>
      </p:sp>
      <p:pic>
        <p:nvPicPr>
          <p:cNvPr id="22" name="图片占位符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3504" y="405876"/>
            <a:ext cx="708413" cy="689655"/>
          </a:xfrm>
          <a:custGeom>
            <a:avLst/>
            <a:gdLst>
              <a:gd name="connsiteX0" fmla="*/ 5932623 w 6477824"/>
              <a:gd name="connsiteY0" fmla="*/ 3607719 h 6138697"/>
              <a:gd name="connsiteX1" fmla="*/ 6012372 w 6477824"/>
              <a:gd name="connsiteY1" fmla="*/ 3612113 h 6138697"/>
              <a:gd name="connsiteX2" fmla="*/ 6185932 w 6477824"/>
              <a:gd name="connsiteY2" fmla="*/ 3700778 h 6138697"/>
              <a:gd name="connsiteX3" fmla="*/ 6193779 w 6477824"/>
              <a:gd name="connsiteY3" fmla="*/ 4172177 h 6138697"/>
              <a:gd name="connsiteX4" fmla="*/ 4873800 w 6477824"/>
              <a:gd name="connsiteY4" fmla="*/ 5536846 h 6138697"/>
              <a:gd name="connsiteX5" fmla="*/ 4402401 w 6477824"/>
              <a:gd name="connsiteY5" fmla="*/ 5544693 h 6138697"/>
              <a:gd name="connsiteX6" fmla="*/ 4394553 w 6477824"/>
              <a:gd name="connsiteY6" fmla="*/ 5073294 h 6138697"/>
              <a:gd name="connsiteX7" fmla="*/ 5714533 w 6477824"/>
              <a:gd name="connsiteY7" fmla="*/ 3708625 h 6138697"/>
              <a:gd name="connsiteX8" fmla="*/ 5932623 w 6477824"/>
              <a:gd name="connsiteY8" fmla="*/ 3607719 h 6138697"/>
              <a:gd name="connsiteX9" fmla="*/ 6044597 w 6477824"/>
              <a:gd name="connsiteY9" fmla="*/ 2394725 h 6138697"/>
              <a:gd name="connsiteX10" fmla="*/ 6124347 w 6477824"/>
              <a:gd name="connsiteY10" fmla="*/ 2399119 h 6138697"/>
              <a:gd name="connsiteX11" fmla="*/ 6297906 w 6477824"/>
              <a:gd name="connsiteY11" fmla="*/ 2487783 h 6138697"/>
              <a:gd name="connsiteX12" fmla="*/ 6305753 w 6477824"/>
              <a:gd name="connsiteY12" fmla="*/ 2959182 h 6138697"/>
              <a:gd name="connsiteX13" fmla="*/ 3328634 w 6477824"/>
              <a:gd name="connsiteY13" fmla="*/ 6037097 h 6138697"/>
              <a:gd name="connsiteX14" fmla="*/ 2857235 w 6477824"/>
              <a:gd name="connsiteY14" fmla="*/ 6044945 h 6138697"/>
              <a:gd name="connsiteX15" fmla="*/ 2849389 w 6477824"/>
              <a:gd name="connsiteY15" fmla="*/ 5573545 h 6138697"/>
              <a:gd name="connsiteX16" fmla="*/ 5826508 w 6477824"/>
              <a:gd name="connsiteY16" fmla="*/ 2495631 h 6138697"/>
              <a:gd name="connsiteX17" fmla="*/ 6044597 w 6477824"/>
              <a:gd name="connsiteY17" fmla="*/ 2394725 h 6138697"/>
              <a:gd name="connsiteX18" fmla="*/ 4383852 w 6477824"/>
              <a:gd name="connsiteY18" fmla="*/ 1911046 h 6138697"/>
              <a:gd name="connsiteX19" fmla="*/ 4463601 w 6477824"/>
              <a:gd name="connsiteY19" fmla="*/ 1915440 h 6138697"/>
              <a:gd name="connsiteX20" fmla="*/ 4637161 w 6477824"/>
              <a:gd name="connsiteY20" fmla="*/ 2004106 h 6138697"/>
              <a:gd name="connsiteX21" fmla="*/ 4645008 w 6477824"/>
              <a:gd name="connsiteY21" fmla="*/ 2475503 h 6138697"/>
              <a:gd name="connsiteX22" fmla="*/ 1631011 w 6477824"/>
              <a:gd name="connsiteY22" fmla="*/ 5591545 h 6138697"/>
              <a:gd name="connsiteX23" fmla="*/ 1159613 w 6477824"/>
              <a:gd name="connsiteY23" fmla="*/ 5599392 h 6138697"/>
              <a:gd name="connsiteX24" fmla="*/ 1151765 w 6477824"/>
              <a:gd name="connsiteY24" fmla="*/ 5127994 h 6138697"/>
              <a:gd name="connsiteX25" fmla="*/ 4165763 w 6477824"/>
              <a:gd name="connsiteY25" fmla="*/ 2011953 h 6138697"/>
              <a:gd name="connsiteX26" fmla="*/ 4383852 w 6477824"/>
              <a:gd name="connsiteY26" fmla="*/ 1911046 h 6138697"/>
              <a:gd name="connsiteX27" fmla="*/ 6122918 w 6477824"/>
              <a:gd name="connsiteY27" fmla="*/ 1219120 h 6138697"/>
              <a:gd name="connsiteX28" fmla="*/ 6202668 w 6477824"/>
              <a:gd name="connsiteY28" fmla="*/ 1223516 h 6138697"/>
              <a:gd name="connsiteX29" fmla="*/ 6376226 w 6477824"/>
              <a:gd name="connsiteY29" fmla="*/ 1312179 h 6138697"/>
              <a:gd name="connsiteX30" fmla="*/ 6384072 w 6477824"/>
              <a:gd name="connsiteY30" fmla="*/ 1783575 h 6138697"/>
              <a:gd name="connsiteX31" fmla="*/ 2905912 w 6477824"/>
              <a:gd name="connsiteY31" fmla="*/ 5379497 h 6138697"/>
              <a:gd name="connsiteX32" fmla="*/ 2434514 w 6477824"/>
              <a:gd name="connsiteY32" fmla="*/ 5387345 h 6138697"/>
              <a:gd name="connsiteX33" fmla="*/ 2426667 w 6477824"/>
              <a:gd name="connsiteY33" fmla="*/ 4915946 h 6138697"/>
              <a:gd name="connsiteX34" fmla="*/ 5904827 w 6477824"/>
              <a:gd name="connsiteY34" fmla="*/ 1320025 h 6138697"/>
              <a:gd name="connsiteX35" fmla="*/ 6122918 w 6477824"/>
              <a:gd name="connsiteY35" fmla="*/ 1219120 h 6138697"/>
              <a:gd name="connsiteX36" fmla="*/ 2630391 w 6477824"/>
              <a:gd name="connsiteY36" fmla="*/ 437382 h 6138697"/>
              <a:gd name="connsiteX37" fmla="*/ 2710140 w 6477824"/>
              <a:gd name="connsiteY37" fmla="*/ 441778 h 6138697"/>
              <a:gd name="connsiteX38" fmla="*/ 2883699 w 6477824"/>
              <a:gd name="connsiteY38" fmla="*/ 530441 h 6138697"/>
              <a:gd name="connsiteX39" fmla="*/ 2891546 w 6477824"/>
              <a:gd name="connsiteY39" fmla="*/ 1001840 h 6138697"/>
              <a:gd name="connsiteX40" fmla="*/ 572999 w 6477824"/>
              <a:gd name="connsiteY40" fmla="*/ 3398885 h 6138697"/>
              <a:gd name="connsiteX41" fmla="*/ 101600 w 6477824"/>
              <a:gd name="connsiteY41" fmla="*/ 3406733 h 6138697"/>
              <a:gd name="connsiteX42" fmla="*/ 93753 w 6477824"/>
              <a:gd name="connsiteY42" fmla="*/ 2935335 h 6138697"/>
              <a:gd name="connsiteX43" fmla="*/ 2412301 w 6477824"/>
              <a:gd name="connsiteY43" fmla="*/ 538287 h 6138697"/>
              <a:gd name="connsiteX44" fmla="*/ 2630391 w 6477824"/>
              <a:gd name="connsiteY44" fmla="*/ 437382 h 6138697"/>
              <a:gd name="connsiteX45" fmla="*/ 3711683 w 6477824"/>
              <a:gd name="connsiteY45" fmla="*/ 414113 h 6138697"/>
              <a:gd name="connsiteX46" fmla="*/ 3791432 w 6477824"/>
              <a:gd name="connsiteY46" fmla="*/ 418507 h 6138697"/>
              <a:gd name="connsiteX47" fmla="*/ 3964992 w 6477824"/>
              <a:gd name="connsiteY47" fmla="*/ 507172 h 6138697"/>
              <a:gd name="connsiteX48" fmla="*/ 3972839 w 6477824"/>
              <a:gd name="connsiteY48" fmla="*/ 978571 h 6138697"/>
              <a:gd name="connsiteX49" fmla="*/ 995720 w 6477824"/>
              <a:gd name="connsiteY49" fmla="*/ 4056485 h 6138697"/>
              <a:gd name="connsiteX50" fmla="*/ 524322 w 6477824"/>
              <a:gd name="connsiteY50" fmla="*/ 4064333 h 6138697"/>
              <a:gd name="connsiteX51" fmla="*/ 516475 w 6477824"/>
              <a:gd name="connsiteY51" fmla="*/ 3592934 h 6138697"/>
              <a:gd name="connsiteX52" fmla="*/ 3493594 w 6477824"/>
              <a:gd name="connsiteY52" fmla="*/ 515018 h 6138697"/>
              <a:gd name="connsiteX53" fmla="*/ 3711683 w 6477824"/>
              <a:gd name="connsiteY53" fmla="*/ 414113 h 6138697"/>
              <a:gd name="connsiteX54" fmla="*/ 5172859 w 6477824"/>
              <a:gd name="connsiteY54" fmla="*/ 694 h 6138697"/>
              <a:gd name="connsiteX55" fmla="*/ 5252608 w 6477824"/>
              <a:gd name="connsiteY55" fmla="*/ 5089 h 6138697"/>
              <a:gd name="connsiteX56" fmla="*/ 5426166 w 6477824"/>
              <a:gd name="connsiteY56" fmla="*/ 93754 h 6138697"/>
              <a:gd name="connsiteX57" fmla="*/ 5434014 w 6477824"/>
              <a:gd name="connsiteY57" fmla="*/ 565153 h 6138697"/>
              <a:gd name="connsiteX58" fmla="*/ 1151991 w 6477824"/>
              <a:gd name="connsiteY58" fmla="*/ 4992151 h 6138697"/>
              <a:gd name="connsiteX59" fmla="*/ 680593 w 6477824"/>
              <a:gd name="connsiteY59" fmla="*/ 4999999 h 6138697"/>
              <a:gd name="connsiteX60" fmla="*/ 672745 w 6477824"/>
              <a:gd name="connsiteY60" fmla="*/ 4528600 h 6138697"/>
              <a:gd name="connsiteX61" fmla="*/ 4954768 w 6477824"/>
              <a:gd name="connsiteY61" fmla="*/ 101601 h 6138697"/>
              <a:gd name="connsiteX62" fmla="*/ 5172859 w 6477824"/>
              <a:gd name="connsiteY62" fmla="*/ 694 h 613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477824" h="6138697">
                <a:moveTo>
                  <a:pt x="5932623" y="3607719"/>
                </a:moveTo>
                <a:cubicBezTo>
                  <a:pt x="5959235" y="3606004"/>
                  <a:pt x="5986024" y="3607466"/>
                  <a:pt x="6012372" y="3612113"/>
                </a:cubicBezTo>
                <a:cubicBezTo>
                  <a:pt x="6075607" y="3623268"/>
                  <a:pt x="6136303" y="3652776"/>
                  <a:pt x="6185932" y="3700778"/>
                </a:cubicBezTo>
                <a:cubicBezTo>
                  <a:pt x="6318271" y="3828785"/>
                  <a:pt x="6321784" y="4039836"/>
                  <a:pt x="6193779" y="4172177"/>
                </a:cubicBezTo>
                <a:lnTo>
                  <a:pt x="4873800" y="5536846"/>
                </a:lnTo>
                <a:cubicBezTo>
                  <a:pt x="4745794" y="5669186"/>
                  <a:pt x="4534741" y="5672699"/>
                  <a:pt x="4402401" y="5544693"/>
                </a:cubicBezTo>
                <a:cubicBezTo>
                  <a:pt x="4270061" y="5416686"/>
                  <a:pt x="4266548" y="5205635"/>
                  <a:pt x="4394553" y="5073294"/>
                </a:cubicBezTo>
                <a:lnTo>
                  <a:pt x="5714533" y="3708625"/>
                </a:lnTo>
                <a:cubicBezTo>
                  <a:pt x="5774535" y="3646590"/>
                  <a:pt x="5852786" y="3612863"/>
                  <a:pt x="5932623" y="3607719"/>
                </a:cubicBezTo>
                <a:close/>
                <a:moveTo>
                  <a:pt x="6044597" y="2394725"/>
                </a:moveTo>
                <a:cubicBezTo>
                  <a:pt x="6071210" y="2393010"/>
                  <a:pt x="6097999" y="2394472"/>
                  <a:pt x="6124347" y="2399119"/>
                </a:cubicBezTo>
                <a:cubicBezTo>
                  <a:pt x="6187581" y="2410275"/>
                  <a:pt x="6248277" y="2439781"/>
                  <a:pt x="6297906" y="2487783"/>
                </a:cubicBezTo>
                <a:cubicBezTo>
                  <a:pt x="6430246" y="2615790"/>
                  <a:pt x="6433758" y="2826841"/>
                  <a:pt x="6305753" y="2959182"/>
                </a:cubicBezTo>
                <a:lnTo>
                  <a:pt x="3328634" y="6037097"/>
                </a:lnTo>
                <a:cubicBezTo>
                  <a:pt x="3200628" y="6169437"/>
                  <a:pt x="2989577" y="6172951"/>
                  <a:pt x="2857235" y="6044945"/>
                </a:cubicBezTo>
                <a:cubicBezTo>
                  <a:pt x="2724896" y="5916938"/>
                  <a:pt x="2721383" y="5705886"/>
                  <a:pt x="2849389" y="5573545"/>
                </a:cubicBezTo>
                <a:lnTo>
                  <a:pt x="5826508" y="2495631"/>
                </a:lnTo>
                <a:cubicBezTo>
                  <a:pt x="5886509" y="2433596"/>
                  <a:pt x="5964760" y="2399869"/>
                  <a:pt x="6044597" y="2394725"/>
                </a:cubicBezTo>
                <a:close/>
                <a:moveTo>
                  <a:pt x="4383852" y="1911046"/>
                </a:moveTo>
                <a:cubicBezTo>
                  <a:pt x="4410464" y="1909332"/>
                  <a:pt x="4437253" y="1910793"/>
                  <a:pt x="4463601" y="1915440"/>
                </a:cubicBezTo>
                <a:cubicBezTo>
                  <a:pt x="4526835" y="1926595"/>
                  <a:pt x="4587532" y="1956102"/>
                  <a:pt x="4637161" y="2004106"/>
                </a:cubicBezTo>
                <a:cubicBezTo>
                  <a:pt x="4769501" y="2132111"/>
                  <a:pt x="4773013" y="2343163"/>
                  <a:pt x="4645008" y="2475503"/>
                </a:cubicBezTo>
                <a:lnTo>
                  <a:pt x="1631011" y="5591545"/>
                </a:lnTo>
                <a:cubicBezTo>
                  <a:pt x="1503004" y="5723885"/>
                  <a:pt x="1291952" y="5727398"/>
                  <a:pt x="1159613" y="5599392"/>
                </a:cubicBezTo>
                <a:cubicBezTo>
                  <a:pt x="1027273" y="5471386"/>
                  <a:pt x="1023759" y="5260334"/>
                  <a:pt x="1151765" y="5127994"/>
                </a:cubicBezTo>
                <a:lnTo>
                  <a:pt x="4165763" y="2011953"/>
                </a:lnTo>
                <a:cubicBezTo>
                  <a:pt x="4225765" y="1949918"/>
                  <a:pt x="4304015" y="1916191"/>
                  <a:pt x="4383852" y="1911046"/>
                </a:cubicBezTo>
                <a:close/>
                <a:moveTo>
                  <a:pt x="6122918" y="1219120"/>
                </a:moveTo>
                <a:cubicBezTo>
                  <a:pt x="6149531" y="1217406"/>
                  <a:pt x="6176319" y="1218868"/>
                  <a:pt x="6202668" y="1223516"/>
                </a:cubicBezTo>
                <a:cubicBezTo>
                  <a:pt x="6265901" y="1234669"/>
                  <a:pt x="6326597" y="1264176"/>
                  <a:pt x="6376226" y="1312179"/>
                </a:cubicBezTo>
                <a:cubicBezTo>
                  <a:pt x="6508565" y="1440185"/>
                  <a:pt x="6512078" y="1651236"/>
                  <a:pt x="6384072" y="1783575"/>
                </a:cubicBezTo>
                <a:lnTo>
                  <a:pt x="2905912" y="5379497"/>
                </a:lnTo>
                <a:cubicBezTo>
                  <a:pt x="2777906" y="5511837"/>
                  <a:pt x="2566854" y="5515350"/>
                  <a:pt x="2434514" y="5387345"/>
                </a:cubicBezTo>
                <a:cubicBezTo>
                  <a:pt x="2302174" y="5259339"/>
                  <a:pt x="2298660" y="5048287"/>
                  <a:pt x="2426667" y="4915946"/>
                </a:cubicBezTo>
                <a:lnTo>
                  <a:pt x="5904827" y="1320025"/>
                </a:lnTo>
                <a:cubicBezTo>
                  <a:pt x="5964831" y="1257990"/>
                  <a:pt x="6043080" y="1224263"/>
                  <a:pt x="6122918" y="1219120"/>
                </a:cubicBezTo>
                <a:close/>
                <a:moveTo>
                  <a:pt x="2630391" y="437382"/>
                </a:moveTo>
                <a:cubicBezTo>
                  <a:pt x="2657004" y="435667"/>
                  <a:pt x="2683792" y="437129"/>
                  <a:pt x="2710140" y="441778"/>
                </a:cubicBezTo>
                <a:cubicBezTo>
                  <a:pt x="2773374" y="452932"/>
                  <a:pt x="2834071" y="482439"/>
                  <a:pt x="2883699" y="530441"/>
                </a:cubicBezTo>
                <a:cubicBezTo>
                  <a:pt x="3016038" y="658447"/>
                  <a:pt x="3019551" y="869501"/>
                  <a:pt x="2891546" y="1001840"/>
                </a:cubicBezTo>
                <a:lnTo>
                  <a:pt x="572999" y="3398885"/>
                </a:lnTo>
                <a:cubicBezTo>
                  <a:pt x="444992" y="3531226"/>
                  <a:pt x="233940" y="3534739"/>
                  <a:pt x="101600" y="3406733"/>
                </a:cubicBezTo>
                <a:cubicBezTo>
                  <a:pt x="-30740" y="3278727"/>
                  <a:pt x="-34253" y="3067675"/>
                  <a:pt x="93753" y="2935335"/>
                </a:cubicBezTo>
                <a:lnTo>
                  <a:pt x="2412301" y="538287"/>
                </a:lnTo>
                <a:cubicBezTo>
                  <a:pt x="2472303" y="476254"/>
                  <a:pt x="2550554" y="442525"/>
                  <a:pt x="2630391" y="437382"/>
                </a:cubicBezTo>
                <a:close/>
                <a:moveTo>
                  <a:pt x="3711683" y="414113"/>
                </a:moveTo>
                <a:cubicBezTo>
                  <a:pt x="3738295" y="412399"/>
                  <a:pt x="3765084" y="413859"/>
                  <a:pt x="3791432" y="418507"/>
                </a:cubicBezTo>
                <a:cubicBezTo>
                  <a:pt x="3854667" y="429662"/>
                  <a:pt x="3915363" y="459171"/>
                  <a:pt x="3964992" y="507172"/>
                </a:cubicBezTo>
                <a:cubicBezTo>
                  <a:pt x="4097331" y="635177"/>
                  <a:pt x="4100845" y="846230"/>
                  <a:pt x="3972839" y="978571"/>
                </a:cubicBezTo>
                <a:lnTo>
                  <a:pt x="995720" y="4056485"/>
                </a:lnTo>
                <a:cubicBezTo>
                  <a:pt x="867714" y="4188825"/>
                  <a:pt x="656662" y="4192338"/>
                  <a:pt x="524322" y="4064333"/>
                </a:cubicBezTo>
                <a:cubicBezTo>
                  <a:pt x="391982" y="3936326"/>
                  <a:pt x="388469" y="3725274"/>
                  <a:pt x="516475" y="3592934"/>
                </a:cubicBezTo>
                <a:lnTo>
                  <a:pt x="3493594" y="515018"/>
                </a:lnTo>
                <a:cubicBezTo>
                  <a:pt x="3553596" y="452985"/>
                  <a:pt x="3631846" y="419258"/>
                  <a:pt x="3711683" y="414113"/>
                </a:cubicBezTo>
                <a:close/>
                <a:moveTo>
                  <a:pt x="5172859" y="694"/>
                </a:moveTo>
                <a:cubicBezTo>
                  <a:pt x="5199471" y="-1020"/>
                  <a:pt x="5226260" y="442"/>
                  <a:pt x="5252608" y="5089"/>
                </a:cubicBezTo>
                <a:cubicBezTo>
                  <a:pt x="5315842" y="16244"/>
                  <a:pt x="5376539" y="45750"/>
                  <a:pt x="5426166" y="93754"/>
                </a:cubicBezTo>
                <a:cubicBezTo>
                  <a:pt x="5558506" y="221760"/>
                  <a:pt x="5562019" y="432812"/>
                  <a:pt x="5434014" y="565153"/>
                </a:cubicBezTo>
                <a:lnTo>
                  <a:pt x="1151991" y="4992151"/>
                </a:lnTo>
                <a:cubicBezTo>
                  <a:pt x="1023985" y="5124491"/>
                  <a:pt x="812933" y="5128005"/>
                  <a:pt x="680593" y="4999999"/>
                </a:cubicBezTo>
                <a:cubicBezTo>
                  <a:pt x="548253" y="4871992"/>
                  <a:pt x="544740" y="4660940"/>
                  <a:pt x="672745" y="4528600"/>
                </a:cubicBezTo>
                <a:lnTo>
                  <a:pt x="4954768" y="101601"/>
                </a:lnTo>
                <a:cubicBezTo>
                  <a:pt x="5014770" y="39567"/>
                  <a:pt x="5093021" y="5839"/>
                  <a:pt x="5172859" y="694"/>
                </a:cubicBezTo>
                <a:close/>
              </a:path>
            </a:pathLst>
          </a:custGeom>
        </p:spPr>
      </p:pic>
      <p:pic>
        <p:nvPicPr>
          <p:cNvPr id="21" name="图片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53164" y="0"/>
            <a:ext cx="1842836" cy="6858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heel(2)">
                                          <p:cBhvr>
                                            <p:cTn id="7" dur="500"/>
                                            <p:tgtEl>
                                              <p:spTgt spid="103"/>
                                            </p:tgtEl>
                                          </p:cBhvr>
                                        </p:animEffect>
                                      </p:childTnLst>
                                    </p:cTn>
                                  </p:par>
                                  <p:par>
                                    <p:cTn id="8" presetID="45" presetClass="entr" presetSubtype="0" fill="hold" nodeType="withEffect">
                                      <p:stCondLst>
                                        <p:cond delay="0"/>
                                      </p:stCondLst>
                                      <p:childTnLst>
                                        <p:set>
                                          <p:cBhvr>
                                            <p:cTn id="9" dur="1" fill="hold">
                                              <p:stCondLst>
                                                <p:cond delay="0"/>
                                              </p:stCondLst>
                                            </p:cTn>
                                            <p:tgtEl>
                                              <p:spTgt spid="151"/>
                                            </p:tgtEl>
                                            <p:attrNameLst>
                                              <p:attrName>style.visibility</p:attrName>
                                            </p:attrNameLst>
                                          </p:cBhvr>
                                          <p:to>
                                            <p:strVal val="visible"/>
                                          </p:to>
                                        </p:set>
                                        <p:animEffect transition="in" filter="fade">
                                          <p:cBhvr>
                                            <p:cTn id="10" dur="2000"/>
                                            <p:tgtEl>
                                              <p:spTgt spid="151"/>
                                            </p:tgtEl>
                                          </p:cBhvr>
                                        </p:animEffect>
                                        <p:anim calcmode="lin" valueType="num">
                                          <p:cBhvr>
                                            <p:cTn id="11" dur="2000" fill="hold"/>
                                            <p:tgtEl>
                                              <p:spTgt spid="151"/>
                                            </p:tgtEl>
                                            <p:attrNameLst>
                                              <p:attrName>ppt_w</p:attrName>
                                            </p:attrNameLst>
                                          </p:cBhvr>
                                          <p:tavLst>
                                            <p:tav tm="0" fmla="#ppt_w*sin(2.5*pi*$)">
                                              <p:val>
                                                <p:fltVal val="0"/>
                                              </p:val>
                                            </p:tav>
                                            <p:tav tm="100000">
                                              <p:val>
                                                <p:fltVal val="1"/>
                                              </p:val>
                                            </p:tav>
                                          </p:tavLst>
                                        </p:anim>
                                        <p:anim calcmode="lin" valueType="num">
                                          <p:cBhvr>
                                            <p:cTn id="12" dur="2000" fill="hold"/>
                                            <p:tgtEl>
                                              <p:spTgt spid="151"/>
                                            </p:tgtEl>
                                            <p:attrNameLst>
                                              <p:attrName>ppt_h</p:attrName>
                                            </p:attrNameLst>
                                          </p:cBhvr>
                                          <p:tavLst>
                                            <p:tav tm="0">
                                              <p:val>
                                                <p:strVal val="#ppt_h"/>
                                              </p:val>
                                            </p:tav>
                                            <p:tav tm="100000">
                                              <p:val>
                                                <p:strVal val="#ppt_h"/>
                                              </p:val>
                                            </p:tav>
                                          </p:tavLst>
                                        </p:anim>
                                      </p:childTnLst>
                                    </p:cTn>
                                  </p:par>
                                </p:childTnLst>
                              </p:cTn>
                            </p:par>
                            <p:par>
                              <p:cTn id="13" fill="hold">
                                <p:stCondLst>
                                  <p:cond delay="500"/>
                                </p:stCondLst>
                                <p:childTnLst>
                                  <p:par>
                                    <p:cTn id="14" presetID="2" presetClass="entr" presetSubtype="4" fill="hold" grpId="0" nodeType="afterEffect">
                                      <p:stCondLst>
                                        <p:cond delay="0"/>
                                      </p:stCondLst>
                                      <p:iterate type="lt">
                                        <p:tmPct val="10000"/>
                                      </p:iterate>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ppt_x</p:attrName>
                                            </p:attrNameLst>
                                          </p:cBhvr>
                                          <p:tavLst>
                                            <p:tav tm="0">
                                              <p:val>
                                                <p:strVal val="#ppt_x"/>
                                              </p:val>
                                            </p:tav>
                                            <p:tav tm="100000">
                                              <p:val>
                                                <p:strVal val="#ppt_x"/>
                                              </p:val>
                                            </p:tav>
                                          </p:tavLst>
                                        </p:anim>
                                        <p:anim calcmode="lin" valueType="num">
                                          <p:cBhvr>
                                            <p:cTn id="17" dur="500" fill="hold"/>
                                            <p:tgtEl>
                                              <p:spTgt spid="104"/>
                                            </p:tgtEl>
                                            <p:attrNameLst>
                                              <p:attrName>ppt_y</p:attrName>
                                            </p:attrNameLst>
                                          </p:cBhvr>
                                          <p:tavLst>
                                            <p:tav tm="0">
                                              <p:val>
                                                <p:strVal val="1+#ppt_h/2"/>
                                              </p:val>
                                            </p:tav>
                                            <p:tav tm="100000">
                                              <p:val>
                                                <p:strVal val="#ppt_y"/>
                                              </p:val>
                                            </p:tav>
                                          </p:tavLst>
                                        </p:anim>
                                      </p:childTnLst>
                                    </p:cTn>
                                  </p:par>
                                </p:childTnLst>
                              </p:cTn>
                            </p:par>
                            <p:par>
                              <p:cTn id="18" fill="hold">
                                <p:stCondLst>
                                  <p:cond delay="750"/>
                                </p:stCondLst>
                                <p:childTnLst>
                                  <p:par>
                                    <p:cTn id="19" presetID="2" presetClass="entr" presetSubtype="8" fill="hold" grpId="0" nodeType="afterEffect">
                                      <p:stCondLst>
                                        <p:cond delay="0"/>
                                      </p:stCondLst>
                                      <p:iterate type="lt">
                                        <p:tmPct val="10000"/>
                                      </p:iterate>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ppt_x</p:attrName>
                                            </p:attrNameLst>
                                          </p:cBhvr>
                                          <p:tavLst>
                                            <p:tav tm="0">
                                              <p:val>
                                                <p:strVal val="0-#ppt_w/2"/>
                                              </p:val>
                                            </p:tav>
                                            <p:tav tm="100000">
                                              <p:val>
                                                <p:strVal val="#ppt_x"/>
                                              </p:val>
                                            </p:tav>
                                          </p:tavLst>
                                        </p:anim>
                                        <p:anim calcmode="lin" valueType="num">
                                          <p:cBhvr>
                                            <p:cTn id="22" dur="500" fill="hold"/>
                                            <p:tgtEl>
                                              <p:spTgt spid="3"/>
                                            </p:tgtEl>
                                            <p:attrNameLst>
                                              <p:attrName>ppt_y</p:attrName>
                                            </p:attrNameLst>
                                          </p:cBhvr>
                                          <p:tavLst>
                                            <p:tav tm="0">
                                              <p:val>
                                                <p:strVal val="#ppt_y"/>
                                              </p:val>
                                            </p:tav>
                                            <p:tav tm="100000">
                                              <p:val>
                                                <p:strVal val="#ppt_y"/>
                                              </p:val>
                                            </p:tav>
                                          </p:tavLst>
                                        </p:anim>
                                      </p:childTnLst>
                                    </p:cTn>
                                  </p:par>
                                  <p:par>
                                    <p:cTn id="23" presetID="26" presetClass="emph" presetSubtype="0" fill="hold" grpId="1" nodeType="withEffect">
                                      <p:stCondLst>
                                        <p:cond delay="500"/>
                                      </p:stCondLst>
                                      <p:iterate type="lt">
                                        <p:tmPct val="10000"/>
                                      </p:iterate>
                                      <p:childTnLst>
                                        <p:animEffect transition="out" filter="fade">
                                          <p:cBhvr>
                                            <p:cTn id="24" dur="500" tmFilter="0, 0; .2, .5; .8, .5; 1, 0"/>
                                            <p:tgtEl>
                                              <p:spTgt spid="3"/>
                                            </p:tgtEl>
                                          </p:cBhvr>
                                        </p:animEffect>
                                        <p:animScale>
                                          <p:cBhvr>
                                            <p:cTn id="25" dur="250" autoRev="1" fill="hold"/>
                                            <p:tgtEl>
                                              <p:spTgt spid="3"/>
                                            </p:tgtEl>
                                          </p:cBhvr>
                                          <p:by x="105000" y="105000"/>
                                        </p:animScale>
                                      </p:childTnLst>
                                    </p:cTn>
                                  </p:par>
                                </p:childTnLst>
                              </p:cTn>
                            </p:par>
                            <p:par>
                              <p:cTn id="26" fill="hold">
                                <p:stCondLst>
                                  <p:cond delay="2000"/>
                                </p:stCondLst>
                                <p:childTnLst>
                                  <p:par>
                                    <p:cTn id="27" presetID="2" presetClass="entr" presetSubtype="8" fill="hold" grpId="0" nodeType="afterEffect" p14:presetBounceEnd="67000">
                                      <p:stCondLst>
                                        <p:cond delay="0"/>
                                      </p:stCondLst>
                                      <p:childTnLst>
                                        <p:set>
                                          <p:cBhvr>
                                            <p:cTn id="28" dur="1" fill="hold">
                                              <p:stCondLst>
                                                <p:cond delay="0"/>
                                              </p:stCondLst>
                                            </p:cTn>
                                            <p:tgtEl>
                                              <p:spTgt spid="105"/>
                                            </p:tgtEl>
                                            <p:attrNameLst>
                                              <p:attrName>style.visibility</p:attrName>
                                            </p:attrNameLst>
                                          </p:cBhvr>
                                          <p:to>
                                            <p:strVal val="visible"/>
                                          </p:to>
                                        </p:set>
                                        <p:anim calcmode="lin" valueType="num" p14:bounceEnd="67000">
                                          <p:cBhvr additive="base">
                                            <p:cTn id="29" dur="2000" fill="hold"/>
                                            <p:tgtEl>
                                              <p:spTgt spid="105"/>
                                            </p:tgtEl>
                                            <p:attrNameLst>
                                              <p:attrName>ppt_x</p:attrName>
                                            </p:attrNameLst>
                                          </p:cBhvr>
                                          <p:tavLst>
                                            <p:tav tm="0">
                                              <p:val>
                                                <p:strVal val="0-#ppt_w/2"/>
                                              </p:val>
                                            </p:tav>
                                            <p:tav tm="100000">
                                              <p:val>
                                                <p:strVal val="#ppt_x"/>
                                              </p:val>
                                            </p:tav>
                                          </p:tavLst>
                                        </p:anim>
                                        <p:anim calcmode="lin" valueType="num" p14:bounceEnd="67000">
                                          <p:cBhvr additive="base">
                                            <p:cTn id="30" dur="2000" fill="hold"/>
                                            <p:tgtEl>
                                              <p:spTgt spid="10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2" presetClass="entr" presetSubtype="4" fill="hold" nodeType="afterEffect" p14:presetBounceEnd="67000">
                                      <p:stCondLst>
                                        <p:cond delay="0"/>
                                      </p:stCondLst>
                                      <p:childTnLst>
                                        <p:set>
                                          <p:cBhvr>
                                            <p:cTn id="33" dur="1" fill="hold">
                                              <p:stCondLst>
                                                <p:cond delay="0"/>
                                              </p:stCondLst>
                                            </p:cTn>
                                            <p:tgtEl>
                                              <p:spTgt spid="162"/>
                                            </p:tgtEl>
                                            <p:attrNameLst>
                                              <p:attrName>style.visibility</p:attrName>
                                            </p:attrNameLst>
                                          </p:cBhvr>
                                          <p:to>
                                            <p:strVal val="visible"/>
                                          </p:to>
                                        </p:set>
                                        <p:anim calcmode="lin" valueType="num" p14:bounceEnd="67000">
                                          <p:cBhvr additive="base">
                                            <p:cTn id="34" dur="2000" fill="hold"/>
                                            <p:tgtEl>
                                              <p:spTgt spid="162"/>
                                            </p:tgtEl>
                                            <p:attrNameLst>
                                              <p:attrName>ppt_x</p:attrName>
                                            </p:attrNameLst>
                                          </p:cBhvr>
                                          <p:tavLst>
                                            <p:tav tm="0">
                                              <p:val>
                                                <p:strVal val="#ppt_x"/>
                                              </p:val>
                                            </p:tav>
                                            <p:tav tm="100000">
                                              <p:val>
                                                <p:strVal val="#ppt_x"/>
                                              </p:val>
                                            </p:tav>
                                          </p:tavLst>
                                        </p:anim>
                                        <p:anim calcmode="lin" valueType="num" p14:bounceEnd="67000">
                                          <p:cBhvr additive="base">
                                            <p:cTn id="35" dur="2000" fill="hold"/>
                                            <p:tgtEl>
                                              <p:spTgt spid="162"/>
                                            </p:tgtEl>
                                            <p:attrNameLst>
                                              <p:attrName>ppt_y</p:attrName>
                                            </p:attrNameLst>
                                          </p:cBhvr>
                                          <p:tavLst>
                                            <p:tav tm="0">
                                              <p:val>
                                                <p:strVal val="1+#ppt_h/2"/>
                                              </p:val>
                                            </p:tav>
                                            <p:tav tm="100000">
                                              <p:val>
                                                <p:strVal val="#ppt_y"/>
                                              </p:val>
                                            </p:tav>
                                          </p:tavLst>
                                        </p:anim>
                                      </p:childTnLst>
                                    </p:cTn>
                                  </p:par>
                                  <p:par>
                                    <p:cTn id="36" presetID="8" presetClass="emph" presetSubtype="0" repeatCount="indefinite" fill="hold" nodeType="withEffect">
                                      <p:stCondLst>
                                        <p:cond delay="0"/>
                                      </p:stCondLst>
                                      <p:childTnLst>
                                        <p:animRot by="21600000">
                                          <p:cBhvr>
                                            <p:cTn id="37" dur="2000" fill="hold"/>
                                            <p:tgtEl>
                                              <p:spTgt spid="162"/>
                                            </p:tgtEl>
                                            <p:attrNameLst>
                                              <p:attrName>r</p:attrName>
                                            </p:attrNameLst>
                                          </p:cBhvr>
                                        </p:animRot>
                                      </p:childTnLst>
                                    </p:cTn>
                                  </p:par>
                                  <p:par>
                                    <p:cTn id="38" presetID="2" presetClass="entr" presetSubtype="4" fill="hold" nodeType="withEffect" p14:presetBounceEnd="67000">
                                      <p:stCondLst>
                                        <p:cond delay="200"/>
                                      </p:stCondLst>
                                      <p:childTnLst>
                                        <p:set>
                                          <p:cBhvr>
                                            <p:cTn id="39" dur="1" fill="hold">
                                              <p:stCondLst>
                                                <p:cond delay="0"/>
                                              </p:stCondLst>
                                            </p:cTn>
                                            <p:tgtEl>
                                              <p:spTgt spid="163"/>
                                            </p:tgtEl>
                                            <p:attrNameLst>
                                              <p:attrName>style.visibility</p:attrName>
                                            </p:attrNameLst>
                                          </p:cBhvr>
                                          <p:to>
                                            <p:strVal val="visible"/>
                                          </p:to>
                                        </p:set>
                                        <p:anim calcmode="lin" valueType="num" p14:bounceEnd="67000">
                                          <p:cBhvr additive="base">
                                            <p:cTn id="40" dur="2000" fill="hold"/>
                                            <p:tgtEl>
                                              <p:spTgt spid="163"/>
                                            </p:tgtEl>
                                            <p:attrNameLst>
                                              <p:attrName>ppt_x</p:attrName>
                                            </p:attrNameLst>
                                          </p:cBhvr>
                                          <p:tavLst>
                                            <p:tav tm="0">
                                              <p:val>
                                                <p:strVal val="#ppt_x"/>
                                              </p:val>
                                            </p:tav>
                                            <p:tav tm="100000">
                                              <p:val>
                                                <p:strVal val="#ppt_x"/>
                                              </p:val>
                                            </p:tav>
                                          </p:tavLst>
                                        </p:anim>
                                        <p:anim calcmode="lin" valueType="num" p14:bounceEnd="67000">
                                          <p:cBhvr additive="base">
                                            <p:cTn id="41" dur="2000" fill="hold"/>
                                            <p:tgtEl>
                                              <p:spTgt spid="163"/>
                                            </p:tgtEl>
                                            <p:attrNameLst>
                                              <p:attrName>ppt_y</p:attrName>
                                            </p:attrNameLst>
                                          </p:cBhvr>
                                          <p:tavLst>
                                            <p:tav tm="0">
                                              <p:val>
                                                <p:strVal val="1+#ppt_h/2"/>
                                              </p:val>
                                            </p:tav>
                                            <p:tav tm="100000">
                                              <p:val>
                                                <p:strVal val="#ppt_y"/>
                                              </p:val>
                                            </p:tav>
                                          </p:tavLst>
                                        </p:anim>
                                      </p:childTnLst>
                                    </p:cTn>
                                  </p:par>
                                  <p:par>
                                    <p:cTn id="42" presetID="8" presetClass="emph" presetSubtype="0" repeatCount="indefinite" fill="hold" nodeType="withEffect">
                                      <p:stCondLst>
                                        <p:cond delay="200"/>
                                      </p:stCondLst>
                                      <p:childTnLst>
                                        <p:animRot by="21600000">
                                          <p:cBhvr>
                                            <p:cTn id="43" dur="2000" fill="hold"/>
                                            <p:tgtEl>
                                              <p:spTgt spid="163"/>
                                            </p:tgtEl>
                                            <p:attrNameLst>
                                              <p:attrName>r</p:attrName>
                                            </p:attrNameLst>
                                          </p:cBhvr>
                                        </p:animRot>
                                      </p:childTnLst>
                                    </p:cTn>
                                  </p:par>
                                  <p:par>
                                    <p:cTn id="44" presetID="2" presetClass="entr" presetSubtype="4" fill="hold" nodeType="withEffect" p14:presetBounceEnd="67000">
                                      <p:stCondLst>
                                        <p:cond delay="500"/>
                                      </p:stCondLst>
                                      <p:childTnLst>
                                        <p:set>
                                          <p:cBhvr>
                                            <p:cTn id="45" dur="1" fill="hold">
                                              <p:stCondLst>
                                                <p:cond delay="0"/>
                                              </p:stCondLst>
                                            </p:cTn>
                                            <p:tgtEl>
                                              <p:spTgt spid="164"/>
                                            </p:tgtEl>
                                            <p:attrNameLst>
                                              <p:attrName>style.visibility</p:attrName>
                                            </p:attrNameLst>
                                          </p:cBhvr>
                                          <p:to>
                                            <p:strVal val="visible"/>
                                          </p:to>
                                        </p:set>
                                        <p:anim calcmode="lin" valueType="num" p14:bounceEnd="67000">
                                          <p:cBhvr additive="base">
                                            <p:cTn id="46" dur="2000" fill="hold"/>
                                            <p:tgtEl>
                                              <p:spTgt spid="164"/>
                                            </p:tgtEl>
                                            <p:attrNameLst>
                                              <p:attrName>ppt_x</p:attrName>
                                            </p:attrNameLst>
                                          </p:cBhvr>
                                          <p:tavLst>
                                            <p:tav tm="0">
                                              <p:val>
                                                <p:strVal val="#ppt_x"/>
                                              </p:val>
                                            </p:tav>
                                            <p:tav tm="100000">
                                              <p:val>
                                                <p:strVal val="#ppt_x"/>
                                              </p:val>
                                            </p:tav>
                                          </p:tavLst>
                                        </p:anim>
                                        <p:anim calcmode="lin" valueType="num" p14:bounceEnd="67000">
                                          <p:cBhvr additive="base">
                                            <p:cTn id="47" dur="2000" fill="hold"/>
                                            <p:tgtEl>
                                              <p:spTgt spid="164"/>
                                            </p:tgtEl>
                                            <p:attrNameLst>
                                              <p:attrName>ppt_y</p:attrName>
                                            </p:attrNameLst>
                                          </p:cBhvr>
                                          <p:tavLst>
                                            <p:tav tm="0">
                                              <p:val>
                                                <p:strVal val="1+#ppt_h/2"/>
                                              </p:val>
                                            </p:tav>
                                            <p:tav tm="100000">
                                              <p:val>
                                                <p:strVal val="#ppt_y"/>
                                              </p:val>
                                            </p:tav>
                                          </p:tavLst>
                                        </p:anim>
                                      </p:childTnLst>
                                    </p:cTn>
                                  </p:par>
                                  <p:par>
                                    <p:cTn id="48" presetID="8" presetClass="emph" presetSubtype="0" repeatCount="indefinite" fill="hold" nodeType="withEffect">
                                      <p:stCondLst>
                                        <p:cond delay="500"/>
                                      </p:stCondLst>
                                      <p:childTnLst>
                                        <p:animRot by="21600000">
                                          <p:cBhvr>
                                            <p:cTn id="49" dur="2000" fill="hold"/>
                                            <p:tgtEl>
                                              <p:spTgt spid="164"/>
                                            </p:tgtEl>
                                            <p:attrNameLst>
                                              <p:attrName>r</p:attrName>
                                            </p:attrNameLst>
                                          </p:cBhvr>
                                        </p:animRo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par>
                                    <p:cTn id="56" presetID="2" presetClass="entr" presetSubtype="8" fill="hold" grpId="0" nodeType="withEffect" p14:presetBounceEnd="67000">
                                      <p:stCondLst>
                                        <p:cond delay="0"/>
                                      </p:stCondLst>
                                      <p:childTnLst>
                                        <p:set>
                                          <p:cBhvr>
                                            <p:cTn id="57" dur="1" fill="hold">
                                              <p:stCondLst>
                                                <p:cond delay="0"/>
                                              </p:stCondLst>
                                            </p:cTn>
                                            <p:tgtEl>
                                              <p:spTgt spid="134"/>
                                            </p:tgtEl>
                                            <p:attrNameLst>
                                              <p:attrName>style.visibility</p:attrName>
                                            </p:attrNameLst>
                                          </p:cBhvr>
                                          <p:to>
                                            <p:strVal val="visible"/>
                                          </p:to>
                                        </p:set>
                                        <p:anim calcmode="lin" valueType="num" p14:bounceEnd="67000">
                                          <p:cBhvr additive="base">
                                            <p:cTn id="58" dur="2000" fill="hold"/>
                                            <p:tgtEl>
                                              <p:spTgt spid="134"/>
                                            </p:tgtEl>
                                            <p:attrNameLst>
                                              <p:attrName>ppt_x</p:attrName>
                                            </p:attrNameLst>
                                          </p:cBhvr>
                                          <p:tavLst>
                                            <p:tav tm="0">
                                              <p:val>
                                                <p:strVal val="0-#ppt_w/2"/>
                                              </p:val>
                                            </p:tav>
                                            <p:tav tm="100000">
                                              <p:val>
                                                <p:strVal val="#ppt_x"/>
                                              </p:val>
                                            </p:tav>
                                          </p:tavLst>
                                        </p:anim>
                                        <p:anim calcmode="lin" valueType="num" p14:bounceEnd="67000">
                                          <p:cBhvr additive="base">
                                            <p:cTn id="59" dur="2000" fill="hold"/>
                                            <p:tgtEl>
                                              <p:spTgt spid="134"/>
                                            </p:tgtEl>
                                            <p:attrNameLst>
                                              <p:attrName>ppt_y</p:attrName>
                                            </p:attrNameLst>
                                          </p:cBhvr>
                                          <p:tavLst>
                                            <p:tav tm="0">
                                              <p:val>
                                                <p:strVal val="#ppt_y"/>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137"/>
                                            </p:tgtEl>
                                            <p:attrNameLst>
                                              <p:attrName>style.visibility</p:attrName>
                                            </p:attrNameLst>
                                          </p:cBhvr>
                                          <p:to>
                                            <p:strVal val="visible"/>
                                          </p:to>
                                        </p:set>
                                        <p:animEffect transition="in" filter="fade">
                                          <p:cBhvr>
                                            <p:cTn id="63" dur="1000"/>
                                            <p:tgtEl>
                                              <p:spTgt spid="137"/>
                                            </p:tgtEl>
                                          </p:cBhvr>
                                        </p:animEffect>
                                        <p:anim calcmode="lin" valueType="num">
                                          <p:cBhvr>
                                            <p:cTn id="64" dur="1000" fill="hold"/>
                                            <p:tgtEl>
                                              <p:spTgt spid="137"/>
                                            </p:tgtEl>
                                            <p:attrNameLst>
                                              <p:attrName>ppt_x</p:attrName>
                                            </p:attrNameLst>
                                          </p:cBhvr>
                                          <p:tavLst>
                                            <p:tav tm="0">
                                              <p:val>
                                                <p:strVal val="#ppt_x"/>
                                              </p:val>
                                            </p:tav>
                                            <p:tav tm="100000">
                                              <p:val>
                                                <p:strVal val="#ppt_x"/>
                                              </p:val>
                                            </p:tav>
                                          </p:tavLst>
                                        </p:anim>
                                        <p:anim calcmode="lin" valueType="num">
                                          <p:cBhvr>
                                            <p:cTn id="65" dur="1000" fill="hold"/>
                                            <p:tgtEl>
                                              <p:spTgt spid="137"/>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55" presetClass="entr" presetSubtype="0" fill="hold" grpId="0"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1000" fill="hold"/>
                                            <p:tgtEl>
                                              <p:spTgt spid="136"/>
                                            </p:tgtEl>
                                            <p:attrNameLst>
                                              <p:attrName>ppt_w</p:attrName>
                                            </p:attrNameLst>
                                          </p:cBhvr>
                                          <p:tavLst>
                                            <p:tav tm="0">
                                              <p:val>
                                                <p:strVal val="#ppt_w*0.70"/>
                                              </p:val>
                                            </p:tav>
                                            <p:tav tm="100000">
                                              <p:val>
                                                <p:strVal val="#ppt_w"/>
                                              </p:val>
                                            </p:tav>
                                          </p:tavLst>
                                        </p:anim>
                                        <p:anim calcmode="lin" valueType="num">
                                          <p:cBhvr>
                                            <p:cTn id="70" dur="1000" fill="hold"/>
                                            <p:tgtEl>
                                              <p:spTgt spid="136"/>
                                            </p:tgtEl>
                                            <p:attrNameLst>
                                              <p:attrName>ppt_h</p:attrName>
                                            </p:attrNameLst>
                                          </p:cBhvr>
                                          <p:tavLst>
                                            <p:tav tm="0">
                                              <p:val>
                                                <p:strVal val="#ppt_h"/>
                                              </p:val>
                                            </p:tav>
                                            <p:tav tm="100000">
                                              <p:val>
                                                <p:strVal val="#ppt_h"/>
                                              </p:val>
                                            </p:tav>
                                          </p:tavLst>
                                        </p:anim>
                                        <p:animEffect transition="in" filter="fade">
                                          <p:cBhvr>
                                            <p:cTn id="71" dur="1000"/>
                                            <p:tgtEl>
                                              <p:spTgt spid="136"/>
                                            </p:tgtEl>
                                          </p:cBhvr>
                                        </p:animEffect>
                                      </p:childTnLst>
                                    </p:cTn>
                                  </p:par>
                                  <p:par>
                                    <p:cTn id="72" presetID="55" presetClass="entr" presetSubtype="0" fill="hold" grpId="0" nodeType="withEffect">
                                      <p:stCondLst>
                                        <p:cond delay="0"/>
                                      </p:stCondLst>
                                      <p:childTnLst>
                                        <p:set>
                                          <p:cBhvr>
                                            <p:cTn id="73" dur="1" fill="hold">
                                              <p:stCondLst>
                                                <p:cond delay="0"/>
                                              </p:stCondLst>
                                            </p:cTn>
                                            <p:tgtEl>
                                              <p:spTgt spid="135"/>
                                            </p:tgtEl>
                                            <p:attrNameLst>
                                              <p:attrName>style.visibility</p:attrName>
                                            </p:attrNameLst>
                                          </p:cBhvr>
                                          <p:to>
                                            <p:strVal val="visible"/>
                                          </p:to>
                                        </p:set>
                                        <p:anim calcmode="lin" valueType="num">
                                          <p:cBhvr>
                                            <p:cTn id="74" dur="1000" fill="hold"/>
                                            <p:tgtEl>
                                              <p:spTgt spid="135"/>
                                            </p:tgtEl>
                                            <p:attrNameLst>
                                              <p:attrName>ppt_w</p:attrName>
                                            </p:attrNameLst>
                                          </p:cBhvr>
                                          <p:tavLst>
                                            <p:tav tm="0">
                                              <p:val>
                                                <p:strVal val="#ppt_w*0.70"/>
                                              </p:val>
                                            </p:tav>
                                            <p:tav tm="100000">
                                              <p:val>
                                                <p:strVal val="#ppt_w"/>
                                              </p:val>
                                            </p:tav>
                                          </p:tavLst>
                                        </p:anim>
                                        <p:anim calcmode="lin" valueType="num">
                                          <p:cBhvr>
                                            <p:cTn id="75" dur="1000" fill="hold"/>
                                            <p:tgtEl>
                                              <p:spTgt spid="135"/>
                                            </p:tgtEl>
                                            <p:attrNameLst>
                                              <p:attrName>ppt_h</p:attrName>
                                            </p:attrNameLst>
                                          </p:cBhvr>
                                          <p:tavLst>
                                            <p:tav tm="0">
                                              <p:val>
                                                <p:strVal val="#ppt_h"/>
                                              </p:val>
                                            </p:tav>
                                            <p:tav tm="100000">
                                              <p:val>
                                                <p:strVal val="#ppt_h"/>
                                              </p:val>
                                            </p:tav>
                                          </p:tavLst>
                                        </p:anim>
                                        <p:animEffect transition="in" filter="fade">
                                          <p:cBhvr>
                                            <p:cTn id="76" dur="1000"/>
                                            <p:tgtEl>
                                              <p:spTgt spid="135"/>
                                            </p:tgtEl>
                                          </p:cBhvr>
                                        </p:animEffect>
                                      </p:childTnLst>
                                    </p:cTn>
                                  </p:par>
                                </p:childTnLst>
                              </p:cTn>
                            </p:par>
                            <p:par>
                              <p:cTn id="77" fill="hold">
                                <p:stCondLst>
                                  <p:cond delay="9000"/>
                                </p:stCondLst>
                                <p:childTnLst>
                                  <p:par>
                                    <p:cTn id="78" presetID="2" presetClass="entr" presetSubtype="2" fill="hold" grpId="0" nodeType="afterEffect" p14:presetBounceEnd="67000">
                                      <p:stCondLst>
                                        <p:cond delay="0"/>
                                      </p:stCondLst>
                                      <p:childTnLst>
                                        <p:set>
                                          <p:cBhvr>
                                            <p:cTn id="79" dur="1" fill="hold">
                                              <p:stCondLst>
                                                <p:cond delay="0"/>
                                              </p:stCondLst>
                                            </p:cTn>
                                            <p:tgtEl>
                                              <p:spTgt spid="132"/>
                                            </p:tgtEl>
                                            <p:attrNameLst>
                                              <p:attrName>style.visibility</p:attrName>
                                            </p:attrNameLst>
                                          </p:cBhvr>
                                          <p:to>
                                            <p:strVal val="visible"/>
                                          </p:to>
                                        </p:set>
                                        <p:anim calcmode="lin" valueType="num" p14:bounceEnd="67000">
                                          <p:cBhvr additive="base">
                                            <p:cTn id="80" dur="2000" fill="hold"/>
                                            <p:tgtEl>
                                              <p:spTgt spid="132"/>
                                            </p:tgtEl>
                                            <p:attrNameLst>
                                              <p:attrName>ppt_x</p:attrName>
                                            </p:attrNameLst>
                                          </p:cBhvr>
                                          <p:tavLst>
                                            <p:tav tm="0">
                                              <p:val>
                                                <p:strVal val="1+#ppt_w/2"/>
                                              </p:val>
                                            </p:tav>
                                            <p:tav tm="100000">
                                              <p:val>
                                                <p:strVal val="#ppt_x"/>
                                              </p:val>
                                            </p:tav>
                                          </p:tavLst>
                                        </p:anim>
                                        <p:anim calcmode="lin" valueType="num" p14:bounceEnd="67000">
                                          <p:cBhvr additive="base">
                                            <p:cTn id="81" dur="2000" fill="hold"/>
                                            <p:tgtEl>
                                              <p:spTgt spid="1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4" grpId="0"/>
          <p:bldP spid="105" grpId="0"/>
          <p:bldP spid="3" grpId="0"/>
          <p:bldP spid="3" grpId="1"/>
          <p:bldP spid="132" grpId="0"/>
          <p:bldP spid="135" grpId="0" animBg="1"/>
          <p:bldP spid="136" grpId="0"/>
          <p:bldP spid="137" grpId="0"/>
          <p:bldP spid="1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heel(2)">
                                          <p:cBhvr>
                                            <p:cTn id="7" dur="500"/>
                                            <p:tgtEl>
                                              <p:spTgt spid="103"/>
                                            </p:tgtEl>
                                          </p:cBhvr>
                                        </p:animEffect>
                                      </p:childTnLst>
                                    </p:cTn>
                                  </p:par>
                                  <p:par>
                                    <p:cTn id="8" presetID="45" presetClass="entr" presetSubtype="0" fill="hold" nodeType="withEffect">
                                      <p:stCondLst>
                                        <p:cond delay="0"/>
                                      </p:stCondLst>
                                      <p:childTnLst>
                                        <p:set>
                                          <p:cBhvr>
                                            <p:cTn id="9" dur="1" fill="hold">
                                              <p:stCondLst>
                                                <p:cond delay="0"/>
                                              </p:stCondLst>
                                            </p:cTn>
                                            <p:tgtEl>
                                              <p:spTgt spid="151"/>
                                            </p:tgtEl>
                                            <p:attrNameLst>
                                              <p:attrName>style.visibility</p:attrName>
                                            </p:attrNameLst>
                                          </p:cBhvr>
                                          <p:to>
                                            <p:strVal val="visible"/>
                                          </p:to>
                                        </p:set>
                                        <p:animEffect transition="in" filter="fade">
                                          <p:cBhvr>
                                            <p:cTn id="10" dur="2000"/>
                                            <p:tgtEl>
                                              <p:spTgt spid="151"/>
                                            </p:tgtEl>
                                          </p:cBhvr>
                                        </p:animEffect>
                                        <p:anim calcmode="lin" valueType="num">
                                          <p:cBhvr>
                                            <p:cTn id="11" dur="2000" fill="hold"/>
                                            <p:tgtEl>
                                              <p:spTgt spid="151"/>
                                            </p:tgtEl>
                                            <p:attrNameLst>
                                              <p:attrName>ppt_w</p:attrName>
                                            </p:attrNameLst>
                                          </p:cBhvr>
                                          <p:tavLst>
                                            <p:tav tm="0" fmla="#ppt_w*sin(2.5*pi*$)">
                                              <p:val>
                                                <p:fltVal val="0"/>
                                              </p:val>
                                            </p:tav>
                                            <p:tav tm="100000">
                                              <p:val>
                                                <p:fltVal val="1"/>
                                              </p:val>
                                            </p:tav>
                                          </p:tavLst>
                                        </p:anim>
                                        <p:anim calcmode="lin" valueType="num">
                                          <p:cBhvr>
                                            <p:cTn id="12" dur="2000" fill="hold"/>
                                            <p:tgtEl>
                                              <p:spTgt spid="151"/>
                                            </p:tgtEl>
                                            <p:attrNameLst>
                                              <p:attrName>ppt_h</p:attrName>
                                            </p:attrNameLst>
                                          </p:cBhvr>
                                          <p:tavLst>
                                            <p:tav tm="0">
                                              <p:val>
                                                <p:strVal val="#ppt_h"/>
                                              </p:val>
                                            </p:tav>
                                            <p:tav tm="100000">
                                              <p:val>
                                                <p:strVal val="#ppt_h"/>
                                              </p:val>
                                            </p:tav>
                                          </p:tavLst>
                                        </p:anim>
                                      </p:childTnLst>
                                    </p:cTn>
                                  </p:par>
                                </p:childTnLst>
                              </p:cTn>
                            </p:par>
                            <p:par>
                              <p:cTn id="13" fill="hold">
                                <p:stCondLst>
                                  <p:cond delay="500"/>
                                </p:stCondLst>
                                <p:childTnLst>
                                  <p:par>
                                    <p:cTn id="14" presetID="2" presetClass="entr" presetSubtype="4" fill="hold" grpId="0" nodeType="afterEffect">
                                      <p:stCondLst>
                                        <p:cond delay="0"/>
                                      </p:stCondLst>
                                      <p:iterate type="lt">
                                        <p:tmPct val="10000"/>
                                      </p:iterate>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ppt_x</p:attrName>
                                            </p:attrNameLst>
                                          </p:cBhvr>
                                          <p:tavLst>
                                            <p:tav tm="0">
                                              <p:val>
                                                <p:strVal val="#ppt_x"/>
                                              </p:val>
                                            </p:tav>
                                            <p:tav tm="100000">
                                              <p:val>
                                                <p:strVal val="#ppt_x"/>
                                              </p:val>
                                            </p:tav>
                                          </p:tavLst>
                                        </p:anim>
                                        <p:anim calcmode="lin" valueType="num">
                                          <p:cBhvr>
                                            <p:cTn id="17" dur="500" fill="hold"/>
                                            <p:tgtEl>
                                              <p:spTgt spid="104"/>
                                            </p:tgtEl>
                                            <p:attrNameLst>
                                              <p:attrName>ppt_y</p:attrName>
                                            </p:attrNameLst>
                                          </p:cBhvr>
                                          <p:tavLst>
                                            <p:tav tm="0">
                                              <p:val>
                                                <p:strVal val="1+#ppt_h/2"/>
                                              </p:val>
                                            </p:tav>
                                            <p:tav tm="100000">
                                              <p:val>
                                                <p:strVal val="#ppt_y"/>
                                              </p:val>
                                            </p:tav>
                                          </p:tavLst>
                                        </p:anim>
                                      </p:childTnLst>
                                    </p:cTn>
                                  </p:par>
                                </p:childTnLst>
                              </p:cTn>
                            </p:par>
                            <p:par>
                              <p:cTn id="18" fill="hold">
                                <p:stCondLst>
                                  <p:cond delay="750"/>
                                </p:stCondLst>
                                <p:childTnLst>
                                  <p:par>
                                    <p:cTn id="19" presetID="2" presetClass="entr" presetSubtype="8" fill="hold" grpId="0" nodeType="afterEffect">
                                      <p:stCondLst>
                                        <p:cond delay="0"/>
                                      </p:stCondLst>
                                      <p:iterate type="lt">
                                        <p:tmPct val="10000"/>
                                      </p:iterate>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ppt_x</p:attrName>
                                            </p:attrNameLst>
                                          </p:cBhvr>
                                          <p:tavLst>
                                            <p:tav tm="0">
                                              <p:val>
                                                <p:strVal val="0-#ppt_w/2"/>
                                              </p:val>
                                            </p:tav>
                                            <p:tav tm="100000">
                                              <p:val>
                                                <p:strVal val="#ppt_x"/>
                                              </p:val>
                                            </p:tav>
                                          </p:tavLst>
                                        </p:anim>
                                        <p:anim calcmode="lin" valueType="num">
                                          <p:cBhvr>
                                            <p:cTn id="22" dur="500" fill="hold"/>
                                            <p:tgtEl>
                                              <p:spTgt spid="3"/>
                                            </p:tgtEl>
                                            <p:attrNameLst>
                                              <p:attrName>ppt_y</p:attrName>
                                            </p:attrNameLst>
                                          </p:cBhvr>
                                          <p:tavLst>
                                            <p:tav tm="0">
                                              <p:val>
                                                <p:strVal val="#ppt_y"/>
                                              </p:val>
                                            </p:tav>
                                            <p:tav tm="100000">
                                              <p:val>
                                                <p:strVal val="#ppt_y"/>
                                              </p:val>
                                            </p:tav>
                                          </p:tavLst>
                                        </p:anim>
                                      </p:childTnLst>
                                    </p:cTn>
                                  </p:par>
                                  <p:par>
                                    <p:cTn id="23" presetID="26" presetClass="emph" presetSubtype="0" fill="hold" grpId="1" nodeType="withEffect">
                                      <p:stCondLst>
                                        <p:cond delay="500"/>
                                      </p:stCondLst>
                                      <p:iterate type="lt">
                                        <p:tmPct val="10000"/>
                                      </p:iterate>
                                      <p:childTnLst>
                                        <p:animEffect transition="out" filter="fade">
                                          <p:cBhvr>
                                            <p:cTn id="24" dur="500" tmFilter="0, 0; .2, .5; .8, .5; 1, 0"/>
                                            <p:tgtEl>
                                              <p:spTgt spid="3"/>
                                            </p:tgtEl>
                                          </p:cBhvr>
                                        </p:animEffect>
                                        <p:animScale>
                                          <p:cBhvr>
                                            <p:cTn id="25" dur="250" autoRev="1" fill="hold"/>
                                            <p:tgtEl>
                                              <p:spTgt spid="3"/>
                                            </p:tgtEl>
                                          </p:cBhvr>
                                          <p:by x="105000" y="105000"/>
                                        </p:animScale>
                                      </p:childTnLst>
                                    </p:cTn>
                                  </p:par>
                                </p:childTnLst>
                              </p:cTn>
                            </p:par>
                            <p:par>
                              <p:cTn id="26" fill="hold">
                                <p:stCondLst>
                                  <p:cond delay="2000"/>
                                </p:stCondLst>
                                <p:childTnLst>
                                  <p:par>
                                    <p:cTn id="27" presetID="2" presetClass="entr" presetSubtype="8" fill="hold" grpId="0" nodeType="afterEffect">
                                      <p:stCondLst>
                                        <p:cond delay="0"/>
                                      </p:stCondLst>
                                      <p:childTnLst>
                                        <p:set>
                                          <p:cBhvr>
                                            <p:cTn id="28" dur="1" fill="hold">
                                              <p:stCondLst>
                                                <p:cond delay="0"/>
                                              </p:stCondLst>
                                            </p:cTn>
                                            <p:tgtEl>
                                              <p:spTgt spid="105"/>
                                            </p:tgtEl>
                                            <p:attrNameLst>
                                              <p:attrName>style.visibility</p:attrName>
                                            </p:attrNameLst>
                                          </p:cBhvr>
                                          <p:to>
                                            <p:strVal val="visible"/>
                                          </p:to>
                                        </p:set>
                                        <p:anim calcmode="lin" valueType="num">
                                          <p:cBhvr additive="base">
                                            <p:cTn id="29" dur="2000" fill="hold"/>
                                            <p:tgtEl>
                                              <p:spTgt spid="105"/>
                                            </p:tgtEl>
                                            <p:attrNameLst>
                                              <p:attrName>ppt_x</p:attrName>
                                            </p:attrNameLst>
                                          </p:cBhvr>
                                          <p:tavLst>
                                            <p:tav tm="0">
                                              <p:val>
                                                <p:strVal val="0-#ppt_w/2"/>
                                              </p:val>
                                            </p:tav>
                                            <p:tav tm="100000">
                                              <p:val>
                                                <p:strVal val="#ppt_x"/>
                                              </p:val>
                                            </p:tav>
                                          </p:tavLst>
                                        </p:anim>
                                        <p:anim calcmode="lin" valueType="num">
                                          <p:cBhvr additive="base">
                                            <p:cTn id="30" dur="2000" fill="hold"/>
                                            <p:tgtEl>
                                              <p:spTgt spid="10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2" presetClass="entr" presetSubtype="4" fill="hold" nodeType="afterEffect">
                                      <p:stCondLst>
                                        <p:cond delay="0"/>
                                      </p:stCondLst>
                                      <p:childTnLst>
                                        <p:set>
                                          <p:cBhvr>
                                            <p:cTn id="33" dur="1" fill="hold">
                                              <p:stCondLst>
                                                <p:cond delay="0"/>
                                              </p:stCondLst>
                                            </p:cTn>
                                            <p:tgtEl>
                                              <p:spTgt spid="162"/>
                                            </p:tgtEl>
                                            <p:attrNameLst>
                                              <p:attrName>style.visibility</p:attrName>
                                            </p:attrNameLst>
                                          </p:cBhvr>
                                          <p:to>
                                            <p:strVal val="visible"/>
                                          </p:to>
                                        </p:set>
                                        <p:anim calcmode="lin" valueType="num">
                                          <p:cBhvr additive="base">
                                            <p:cTn id="34" dur="2000" fill="hold"/>
                                            <p:tgtEl>
                                              <p:spTgt spid="162"/>
                                            </p:tgtEl>
                                            <p:attrNameLst>
                                              <p:attrName>ppt_x</p:attrName>
                                            </p:attrNameLst>
                                          </p:cBhvr>
                                          <p:tavLst>
                                            <p:tav tm="0">
                                              <p:val>
                                                <p:strVal val="#ppt_x"/>
                                              </p:val>
                                            </p:tav>
                                            <p:tav tm="100000">
                                              <p:val>
                                                <p:strVal val="#ppt_x"/>
                                              </p:val>
                                            </p:tav>
                                          </p:tavLst>
                                        </p:anim>
                                        <p:anim calcmode="lin" valueType="num">
                                          <p:cBhvr additive="base">
                                            <p:cTn id="35" dur="2000" fill="hold"/>
                                            <p:tgtEl>
                                              <p:spTgt spid="162"/>
                                            </p:tgtEl>
                                            <p:attrNameLst>
                                              <p:attrName>ppt_y</p:attrName>
                                            </p:attrNameLst>
                                          </p:cBhvr>
                                          <p:tavLst>
                                            <p:tav tm="0">
                                              <p:val>
                                                <p:strVal val="1+#ppt_h/2"/>
                                              </p:val>
                                            </p:tav>
                                            <p:tav tm="100000">
                                              <p:val>
                                                <p:strVal val="#ppt_y"/>
                                              </p:val>
                                            </p:tav>
                                          </p:tavLst>
                                        </p:anim>
                                      </p:childTnLst>
                                    </p:cTn>
                                  </p:par>
                                  <p:par>
                                    <p:cTn id="36" presetID="8" presetClass="emph" presetSubtype="0" repeatCount="indefinite" fill="hold" nodeType="withEffect">
                                      <p:stCondLst>
                                        <p:cond delay="0"/>
                                      </p:stCondLst>
                                      <p:childTnLst>
                                        <p:animRot by="21600000">
                                          <p:cBhvr>
                                            <p:cTn id="37" dur="2000" fill="hold"/>
                                            <p:tgtEl>
                                              <p:spTgt spid="162"/>
                                            </p:tgtEl>
                                            <p:attrNameLst>
                                              <p:attrName>r</p:attrName>
                                            </p:attrNameLst>
                                          </p:cBhvr>
                                        </p:animRot>
                                      </p:childTnLst>
                                    </p:cTn>
                                  </p:par>
                                  <p:par>
                                    <p:cTn id="38" presetID="2" presetClass="entr" presetSubtype="4" fill="hold" nodeType="withEffect">
                                      <p:stCondLst>
                                        <p:cond delay="200"/>
                                      </p:stCondLst>
                                      <p:childTnLst>
                                        <p:set>
                                          <p:cBhvr>
                                            <p:cTn id="39" dur="1" fill="hold">
                                              <p:stCondLst>
                                                <p:cond delay="0"/>
                                              </p:stCondLst>
                                            </p:cTn>
                                            <p:tgtEl>
                                              <p:spTgt spid="163"/>
                                            </p:tgtEl>
                                            <p:attrNameLst>
                                              <p:attrName>style.visibility</p:attrName>
                                            </p:attrNameLst>
                                          </p:cBhvr>
                                          <p:to>
                                            <p:strVal val="visible"/>
                                          </p:to>
                                        </p:set>
                                        <p:anim calcmode="lin" valueType="num">
                                          <p:cBhvr additive="base">
                                            <p:cTn id="40" dur="2000" fill="hold"/>
                                            <p:tgtEl>
                                              <p:spTgt spid="163"/>
                                            </p:tgtEl>
                                            <p:attrNameLst>
                                              <p:attrName>ppt_x</p:attrName>
                                            </p:attrNameLst>
                                          </p:cBhvr>
                                          <p:tavLst>
                                            <p:tav tm="0">
                                              <p:val>
                                                <p:strVal val="#ppt_x"/>
                                              </p:val>
                                            </p:tav>
                                            <p:tav tm="100000">
                                              <p:val>
                                                <p:strVal val="#ppt_x"/>
                                              </p:val>
                                            </p:tav>
                                          </p:tavLst>
                                        </p:anim>
                                        <p:anim calcmode="lin" valueType="num">
                                          <p:cBhvr additive="base">
                                            <p:cTn id="41" dur="2000" fill="hold"/>
                                            <p:tgtEl>
                                              <p:spTgt spid="163"/>
                                            </p:tgtEl>
                                            <p:attrNameLst>
                                              <p:attrName>ppt_y</p:attrName>
                                            </p:attrNameLst>
                                          </p:cBhvr>
                                          <p:tavLst>
                                            <p:tav tm="0">
                                              <p:val>
                                                <p:strVal val="1+#ppt_h/2"/>
                                              </p:val>
                                            </p:tav>
                                            <p:tav tm="100000">
                                              <p:val>
                                                <p:strVal val="#ppt_y"/>
                                              </p:val>
                                            </p:tav>
                                          </p:tavLst>
                                        </p:anim>
                                      </p:childTnLst>
                                    </p:cTn>
                                  </p:par>
                                  <p:par>
                                    <p:cTn id="42" presetID="8" presetClass="emph" presetSubtype="0" repeatCount="indefinite" fill="hold" nodeType="withEffect">
                                      <p:stCondLst>
                                        <p:cond delay="200"/>
                                      </p:stCondLst>
                                      <p:childTnLst>
                                        <p:animRot by="21600000">
                                          <p:cBhvr>
                                            <p:cTn id="43" dur="2000" fill="hold"/>
                                            <p:tgtEl>
                                              <p:spTgt spid="163"/>
                                            </p:tgtEl>
                                            <p:attrNameLst>
                                              <p:attrName>r</p:attrName>
                                            </p:attrNameLst>
                                          </p:cBhvr>
                                        </p:animRot>
                                      </p:childTnLst>
                                    </p:cTn>
                                  </p:par>
                                  <p:par>
                                    <p:cTn id="44" presetID="2" presetClass="entr" presetSubtype="4" fill="hold" nodeType="withEffect">
                                      <p:stCondLst>
                                        <p:cond delay="500"/>
                                      </p:stCondLst>
                                      <p:childTnLst>
                                        <p:set>
                                          <p:cBhvr>
                                            <p:cTn id="45" dur="1" fill="hold">
                                              <p:stCondLst>
                                                <p:cond delay="0"/>
                                              </p:stCondLst>
                                            </p:cTn>
                                            <p:tgtEl>
                                              <p:spTgt spid="164"/>
                                            </p:tgtEl>
                                            <p:attrNameLst>
                                              <p:attrName>style.visibility</p:attrName>
                                            </p:attrNameLst>
                                          </p:cBhvr>
                                          <p:to>
                                            <p:strVal val="visible"/>
                                          </p:to>
                                        </p:set>
                                        <p:anim calcmode="lin" valueType="num">
                                          <p:cBhvr additive="base">
                                            <p:cTn id="46" dur="2000" fill="hold"/>
                                            <p:tgtEl>
                                              <p:spTgt spid="164"/>
                                            </p:tgtEl>
                                            <p:attrNameLst>
                                              <p:attrName>ppt_x</p:attrName>
                                            </p:attrNameLst>
                                          </p:cBhvr>
                                          <p:tavLst>
                                            <p:tav tm="0">
                                              <p:val>
                                                <p:strVal val="#ppt_x"/>
                                              </p:val>
                                            </p:tav>
                                            <p:tav tm="100000">
                                              <p:val>
                                                <p:strVal val="#ppt_x"/>
                                              </p:val>
                                            </p:tav>
                                          </p:tavLst>
                                        </p:anim>
                                        <p:anim calcmode="lin" valueType="num">
                                          <p:cBhvr additive="base">
                                            <p:cTn id="47" dur="2000" fill="hold"/>
                                            <p:tgtEl>
                                              <p:spTgt spid="164"/>
                                            </p:tgtEl>
                                            <p:attrNameLst>
                                              <p:attrName>ppt_y</p:attrName>
                                            </p:attrNameLst>
                                          </p:cBhvr>
                                          <p:tavLst>
                                            <p:tav tm="0">
                                              <p:val>
                                                <p:strVal val="1+#ppt_h/2"/>
                                              </p:val>
                                            </p:tav>
                                            <p:tav tm="100000">
                                              <p:val>
                                                <p:strVal val="#ppt_y"/>
                                              </p:val>
                                            </p:tav>
                                          </p:tavLst>
                                        </p:anim>
                                      </p:childTnLst>
                                    </p:cTn>
                                  </p:par>
                                  <p:par>
                                    <p:cTn id="48" presetID="8" presetClass="emph" presetSubtype="0" repeatCount="indefinite" fill="hold" nodeType="withEffect">
                                      <p:stCondLst>
                                        <p:cond delay="500"/>
                                      </p:stCondLst>
                                      <p:childTnLst>
                                        <p:animRot by="21600000">
                                          <p:cBhvr>
                                            <p:cTn id="49" dur="2000" fill="hold"/>
                                            <p:tgtEl>
                                              <p:spTgt spid="164"/>
                                            </p:tgtEl>
                                            <p:attrNameLst>
                                              <p:attrName>r</p:attrName>
                                            </p:attrNameLst>
                                          </p:cBhvr>
                                        </p:animRo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134"/>
                                            </p:tgtEl>
                                            <p:attrNameLst>
                                              <p:attrName>style.visibility</p:attrName>
                                            </p:attrNameLst>
                                          </p:cBhvr>
                                          <p:to>
                                            <p:strVal val="visible"/>
                                          </p:to>
                                        </p:set>
                                        <p:anim calcmode="lin" valueType="num">
                                          <p:cBhvr additive="base">
                                            <p:cTn id="58" dur="2000" fill="hold"/>
                                            <p:tgtEl>
                                              <p:spTgt spid="134"/>
                                            </p:tgtEl>
                                            <p:attrNameLst>
                                              <p:attrName>ppt_x</p:attrName>
                                            </p:attrNameLst>
                                          </p:cBhvr>
                                          <p:tavLst>
                                            <p:tav tm="0">
                                              <p:val>
                                                <p:strVal val="0-#ppt_w/2"/>
                                              </p:val>
                                            </p:tav>
                                            <p:tav tm="100000">
                                              <p:val>
                                                <p:strVal val="#ppt_x"/>
                                              </p:val>
                                            </p:tav>
                                          </p:tavLst>
                                        </p:anim>
                                        <p:anim calcmode="lin" valueType="num">
                                          <p:cBhvr additive="base">
                                            <p:cTn id="59" dur="2000" fill="hold"/>
                                            <p:tgtEl>
                                              <p:spTgt spid="134"/>
                                            </p:tgtEl>
                                            <p:attrNameLst>
                                              <p:attrName>ppt_y</p:attrName>
                                            </p:attrNameLst>
                                          </p:cBhvr>
                                          <p:tavLst>
                                            <p:tav tm="0">
                                              <p:val>
                                                <p:strVal val="#ppt_y"/>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137"/>
                                            </p:tgtEl>
                                            <p:attrNameLst>
                                              <p:attrName>style.visibility</p:attrName>
                                            </p:attrNameLst>
                                          </p:cBhvr>
                                          <p:to>
                                            <p:strVal val="visible"/>
                                          </p:to>
                                        </p:set>
                                        <p:animEffect transition="in" filter="fade">
                                          <p:cBhvr>
                                            <p:cTn id="63" dur="1000"/>
                                            <p:tgtEl>
                                              <p:spTgt spid="137"/>
                                            </p:tgtEl>
                                          </p:cBhvr>
                                        </p:animEffect>
                                        <p:anim calcmode="lin" valueType="num">
                                          <p:cBhvr>
                                            <p:cTn id="64" dur="1000" fill="hold"/>
                                            <p:tgtEl>
                                              <p:spTgt spid="137"/>
                                            </p:tgtEl>
                                            <p:attrNameLst>
                                              <p:attrName>ppt_x</p:attrName>
                                            </p:attrNameLst>
                                          </p:cBhvr>
                                          <p:tavLst>
                                            <p:tav tm="0">
                                              <p:val>
                                                <p:strVal val="#ppt_x"/>
                                              </p:val>
                                            </p:tav>
                                            <p:tav tm="100000">
                                              <p:val>
                                                <p:strVal val="#ppt_x"/>
                                              </p:val>
                                            </p:tav>
                                          </p:tavLst>
                                        </p:anim>
                                        <p:anim calcmode="lin" valueType="num">
                                          <p:cBhvr>
                                            <p:cTn id="65" dur="1000" fill="hold"/>
                                            <p:tgtEl>
                                              <p:spTgt spid="137"/>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55" presetClass="entr" presetSubtype="0" fill="hold" grpId="0"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1000" fill="hold"/>
                                            <p:tgtEl>
                                              <p:spTgt spid="136"/>
                                            </p:tgtEl>
                                            <p:attrNameLst>
                                              <p:attrName>ppt_w</p:attrName>
                                            </p:attrNameLst>
                                          </p:cBhvr>
                                          <p:tavLst>
                                            <p:tav tm="0">
                                              <p:val>
                                                <p:strVal val="#ppt_w*0.70"/>
                                              </p:val>
                                            </p:tav>
                                            <p:tav tm="100000">
                                              <p:val>
                                                <p:strVal val="#ppt_w"/>
                                              </p:val>
                                            </p:tav>
                                          </p:tavLst>
                                        </p:anim>
                                        <p:anim calcmode="lin" valueType="num">
                                          <p:cBhvr>
                                            <p:cTn id="70" dur="1000" fill="hold"/>
                                            <p:tgtEl>
                                              <p:spTgt spid="136"/>
                                            </p:tgtEl>
                                            <p:attrNameLst>
                                              <p:attrName>ppt_h</p:attrName>
                                            </p:attrNameLst>
                                          </p:cBhvr>
                                          <p:tavLst>
                                            <p:tav tm="0">
                                              <p:val>
                                                <p:strVal val="#ppt_h"/>
                                              </p:val>
                                            </p:tav>
                                            <p:tav tm="100000">
                                              <p:val>
                                                <p:strVal val="#ppt_h"/>
                                              </p:val>
                                            </p:tav>
                                          </p:tavLst>
                                        </p:anim>
                                        <p:animEffect transition="in" filter="fade">
                                          <p:cBhvr>
                                            <p:cTn id="71" dur="1000"/>
                                            <p:tgtEl>
                                              <p:spTgt spid="136"/>
                                            </p:tgtEl>
                                          </p:cBhvr>
                                        </p:animEffect>
                                      </p:childTnLst>
                                    </p:cTn>
                                  </p:par>
                                  <p:par>
                                    <p:cTn id="72" presetID="55" presetClass="entr" presetSubtype="0" fill="hold" grpId="0" nodeType="withEffect">
                                      <p:stCondLst>
                                        <p:cond delay="0"/>
                                      </p:stCondLst>
                                      <p:childTnLst>
                                        <p:set>
                                          <p:cBhvr>
                                            <p:cTn id="73" dur="1" fill="hold">
                                              <p:stCondLst>
                                                <p:cond delay="0"/>
                                              </p:stCondLst>
                                            </p:cTn>
                                            <p:tgtEl>
                                              <p:spTgt spid="135"/>
                                            </p:tgtEl>
                                            <p:attrNameLst>
                                              <p:attrName>style.visibility</p:attrName>
                                            </p:attrNameLst>
                                          </p:cBhvr>
                                          <p:to>
                                            <p:strVal val="visible"/>
                                          </p:to>
                                        </p:set>
                                        <p:anim calcmode="lin" valueType="num">
                                          <p:cBhvr>
                                            <p:cTn id="74" dur="1000" fill="hold"/>
                                            <p:tgtEl>
                                              <p:spTgt spid="135"/>
                                            </p:tgtEl>
                                            <p:attrNameLst>
                                              <p:attrName>ppt_w</p:attrName>
                                            </p:attrNameLst>
                                          </p:cBhvr>
                                          <p:tavLst>
                                            <p:tav tm="0">
                                              <p:val>
                                                <p:strVal val="#ppt_w*0.70"/>
                                              </p:val>
                                            </p:tav>
                                            <p:tav tm="100000">
                                              <p:val>
                                                <p:strVal val="#ppt_w"/>
                                              </p:val>
                                            </p:tav>
                                          </p:tavLst>
                                        </p:anim>
                                        <p:anim calcmode="lin" valueType="num">
                                          <p:cBhvr>
                                            <p:cTn id="75" dur="1000" fill="hold"/>
                                            <p:tgtEl>
                                              <p:spTgt spid="135"/>
                                            </p:tgtEl>
                                            <p:attrNameLst>
                                              <p:attrName>ppt_h</p:attrName>
                                            </p:attrNameLst>
                                          </p:cBhvr>
                                          <p:tavLst>
                                            <p:tav tm="0">
                                              <p:val>
                                                <p:strVal val="#ppt_h"/>
                                              </p:val>
                                            </p:tav>
                                            <p:tav tm="100000">
                                              <p:val>
                                                <p:strVal val="#ppt_h"/>
                                              </p:val>
                                            </p:tav>
                                          </p:tavLst>
                                        </p:anim>
                                        <p:animEffect transition="in" filter="fade">
                                          <p:cBhvr>
                                            <p:cTn id="76" dur="1000"/>
                                            <p:tgtEl>
                                              <p:spTgt spid="135"/>
                                            </p:tgtEl>
                                          </p:cBhvr>
                                        </p:animEffect>
                                      </p:childTnLst>
                                    </p:cTn>
                                  </p:par>
                                </p:childTnLst>
                              </p:cTn>
                            </p:par>
                            <p:par>
                              <p:cTn id="77" fill="hold">
                                <p:stCondLst>
                                  <p:cond delay="9000"/>
                                </p:stCondLst>
                                <p:childTnLst>
                                  <p:par>
                                    <p:cTn id="78" presetID="2" presetClass="entr" presetSubtype="2" fill="hold" grpId="0" nodeType="afterEffect">
                                      <p:stCondLst>
                                        <p:cond delay="0"/>
                                      </p:stCondLst>
                                      <p:childTnLst>
                                        <p:set>
                                          <p:cBhvr>
                                            <p:cTn id="79" dur="1" fill="hold">
                                              <p:stCondLst>
                                                <p:cond delay="0"/>
                                              </p:stCondLst>
                                            </p:cTn>
                                            <p:tgtEl>
                                              <p:spTgt spid="132"/>
                                            </p:tgtEl>
                                            <p:attrNameLst>
                                              <p:attrName>style.visibility</p:attrName>
                                            </p:attrNameLst>
                                          </p:cBhvr>
                                          <p:to>
                                            <p:strVal val="visible"/>
                                          </p:to>
                                        </p:set>
                                        <p:anim calcmode="lin" valueType="num">
                                          <p:cBhvr additive="base">
                                            <p:cTn id="80" dur="2000" fill="hold"/>
                                            <p:tgtEl>
                                              <p:spTgt spid="132"/>
                                            </p:tgtEl>
                                            <p:attrNameLst>
                                              <p:attrName>ppt_x</p:attrName>
                                            </p:attrNameLst>
                                          </p:cBhvr>
                                          <p:tavLst>
                                            <p:tav tm="0">
                                              <p:val>
                                                <p:strVal val="1+#ppt_w/2"/>
                                              </p:val>
                                            </p:tav>
                                            <p:tav tm="100000">
                                              <p:val>
                                                <p:strVal val="#ppt_x"/>
                                              </p:val>
                                            </p:tav>
                                          </p:tavLst>
                                        </p:anim>
                                        <p:anim calcmode="lin" valueType="num">
                                          <p:cBhvr additive="base">
                                            <p:cTn id="81" dur="2000" fill="hold"/>
                                            <p:tgtEl>
                                              <p:spTgt spid="1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4" grpId="0"/>
          <p:bldP spid="105" grpId="0"/>
          <p:bldP spid="3" grpId="0"/>
          <p:bldP spid="3" grpId="1"/>
          <p:bldP spid="132" grpId="0"/>
          <p:bldP spid="135" grpId="0" animBg="1"/>
          <p:bldP spid="136" grpId="0"/>
          <p:bldP spid="137" grpId="0"/>
          <p:bldP spid="134"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_库_PicturePlaceholder 2"/>
          <p:cNvPicPr>
            <a:picLocks noGrp="1" noChangeAspect="1"/>
          </p:cNvPicPr>
          <p:nvPr>
            <p:ph type="pic" sz="quarter" idx="4294967295"/>
            <p:custDataLst>
              <p:tags r:id="rId1"/>
            </p:custDataLst>
          </p:nvPr>
        </p:nvPicPr>
        <p:blipFill>
          <a:blip r:embed="rId5">
            <a:extLst>
              <a:ext uri="{28A0092B-C50C-407E-A947-70E740481C1C}">
                <a14:useLocalDpi xmlns:a14="http://schemas.microsoft.com/office/drawing/2010/main" val="0"/>
              </a:ext>
            </a:extLst>
          </a:blip>
          <a:stretch>
            <a:fillRect/>
          </a:stretch>
        </p:blipFill>
        <p:spPr bwMode="auto">
          <a:xfrm>
            <a:off x="5764213" y="0"/>
            <a:ext cx="6427787" cy="6858000"/>
          </a:xfrm>
          <a:custGeom>
            <a:avLst/>
            <a:gdLst>
              <a:gd name="T0" fmla="*/ 1983584 w 12858750"/>
              <a:gd name="T1" fmla="*/ 0 h 13716000"/>
              <a:gd name="T2" fmla="*/ 12858750 w 12858750"/>
              <a:gd name="T3" fmla="*/ 0 h 13716000"/>
              <a:gd name="T4" fmla="*/ 12858750 w 12858750"/>
              <a:gd name="T5" fmla="*/ 428627 h 13716000"/>
              <a:gd name="T6" fmla="*/ 6429374 w 12858750"/>
              <a:gd name="T7" fmla="*/ 6858000 h 13716000"/>
              <a:gd name="T8" fmla="*/ 12858750 w 12858750"/>
              <a:gd name="T9" fmla="*/ 13287375 h 13716000"/>
              <a:gd name="T10" fmla="*/ 12858750 w 12858750"/>
              <a:gd name="T11" fmla="*/ 13716000 h 13716000"/>
              <a:gd name="T12" fmla="*/ 1983585 w 12858750"/>
              <a:gd name="T13" fmla="*/ 13716000 h 13716000"/>
              <a:gd name="T14" fmla="*/ 1861605 w 12858750"/>
              <a:gd name="T15" fmla="*/ 13525730 h 13716000"/>
              <a:gd name="T16" fmla="*/ 0 w 12858750"/>
              <a:gd name="T17" fmla="*/ 6858000 h 13716000"/>
              <a:gd name="T18" fmla="*/ 1861604 w 12858750"/>
              <a:gd name="T19" fmla="*/ 190271 h 13716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858750" h="13716000">
                <a:moveTo>
                  <a:pt x="1983584" y="0"/>
                </a:moveTo>
                <a:lnTo>
                  <a:pt x="12858750" y="0"/>
                </a:lnTo>
                <a:lnTo>
                  <a:pt x="12858750" y="428627"/>
                </a:lnTo>
                <a:cubicBezTo>
                  <a:pt x="9307902" y="428627"/>
                  <a:pt x="6429374" y="3307155"/>
                  <a:pt x="6429374" y="6858000"/>
                </a:cubicBezTo>
                <a:cubicBezTo>
                  <a:pt x="6429374" y="10408846"/>
                  <a:pt x="9307902" y="13287375"/>
                  <a:pt x="12858750" y="13287375"/>
                </a:cubicBezTo>
                <a:lnTo>
                  <a:pt x="12858750" y="13716000"/>
                </a:lnTo>
                <a:lnTo>
                  <a:pt x="1983585" y="13716000"/>
                </a:lnTo>
                <a:lnTo>
                  <a:pt x="1861605" y="13525730"/>
                </a:lnTo>
                <a:cubicBezTo>
                  <a:pt x="680278" y="11581526"/>
                  <a:pt x="0" y="9299207"/>
                  <a:pt x="0" y="6858000"/>
                </a:cubicBezTo>
                <a:cubicBezTo>
                  <a:pt x="0" y="4416794"/>
                  <a:pt x="680277" y="2134475"/>
                  <a:pt x="1861604" y="190271"/>
                </a:cubicBezTo>
                <a:lnTo>
                  <a:pt x="1983584" y="0"/>
                </a:lnTo>
                <a:close/>
              </a:path>
            </a:pathLst>
          </a:custGeom>
          <a:blipFill dpi="0" rotWithShape="1">
            <a:blip r:embed="rId6">
              <a:extLst>
                <a:ext uri="{28A0092B-C50C-407E-A947-70E740481C1C}">
                  <a14:useLocalDpi xmlns:a14="http://schemas.microsoft.com/office/drawing/2010/main" val="0"/>
                </a:ext>
              </a:extLst>
            </a:blip>
            <a:srcRect/>
            <a:stretch>
              <a:fillRect/>
            </a:stretch>
          </a:blipFill>
        </p:spPr>
      </p:pic>
      <p:pic>
        <p:nvPicPr>
          <p:cNvPr id="2" name="PA_库_PicturePlaceholder 1"/>
          <p:cNvPicPr>
            <a:picLocks noGrp="1" noChangeAspect="1"/>
          </p:cNvPicPr>
          <p:nvPr>
            <p:ph type="pic" sz="quarter" idx="4294967295"/>
            <p:custDataLst>
              <p:tags r:id="rId2"/>
            </p:custDataLst>
          </p:nvPr>
        </p:nvPicPr>
        <p:blipFill>
          <a:blip r:embed="rId5">
            <a:extLst>
              <a:ext uri="{28A0092B-C50C-407E-A947-70E740481C1C}">
                <a14:useLocalDpi xmlns:a14="http://schemas.microsoft.com/office/drawing/2010/main" val="0"/>
              </a:ext>
            </a:extLst>
          </a:blip>
          <a:stretch>
            <a:fillRect/>
          </a:stretch>
        </p:blipFill>
        <p:spPr bwMode="auto">
          <a:xfrm>
            <a:off x="9380538" y="544513"/>
            <a:ext cx="2811462" cy="5727700"/>
          </a:xfrm>
          <a:custGeom>
            <a:avLst/>
            <a:gdLst>
              <a:gd name="T0" fmla="*/ 5622925 w 5623260"/>
              <a:gd name="T1" fmla="*/ 0 h 11246516"/>
              <a:gd name="T2" fmla="*/ 5622925 w 5623260"/>
              <a:gd name="T3" fmla="*/ 11245850 h 11246516"/>
              <a:gd name="T4" fmla="*/ 0 w 5623260"/>
              <a:gd name="T5" fmla="*/ 5622925 h 11246516"/>
              <a:gd name="T6" fmla="*/ 5622925 w 5623260"/>
              <a:gd name="T7" fmla="*/ 0 h 112465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23260" h="11246516">
                <a:moveTo>
                  <a:pt x="5623260" y="0"/>
                </a:moveTo>
                <a:lnTo>
                  <a:pt x="5623260" y="11246516"/>
                </a:lnTo>
                <a:cubicBezTo>
                  <a:pt x="2517620" y="11246516"/>
                  <a:pt x="0" y="8728898"/>
                  <a:pt x="0" y="5623258"/>
                </a:cubicBezTo>
                <a:cubicBezTo>
                  <a:pt x="0" y="2517618"/>
                  <a:pt x="2517620" y="0"/>
                  <a:pt x="5623260"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sp>
        <p:nvSpPr>
          <p:cNvPr id="22" name="Oval 21"/>
          <p:cNvSpPr/>
          <p:nvPr/>
        </p:nvSpPr>
        <p:spPr>
          <a:xfrm>
            <a:off x="11139625" y="2406783"/>
            <a:ext cx="2104751" cy="2104751"/>
          </a:xfrm>
          <a:prstGeom prst="ellipse">
            <a:avLst/>
          </a:prstGeom>
          <a:solidFill>
            <a:schemeClr val="bg1"/>
          </a:solidFill>
          <a:ln>
            <a:noFill/>
          </a:ln>
          <a:effectLst>
            <a:outerShdw blurRad="254000" dist="254000" dir="8100000" algn="tr" rotWithShape="0">
              <a:srgbClr val="00206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900">
              <a:solidFill>
                <a:schemeClr val="bg1"/>
              </a:solidFill>
              <a:latin typeface="郑庆科智雅体" panose="02000603000000000000" pitchFamily="2" charset="-122"/>
              <a:ea typeface="郑庆科智雅体" panose="02000603000000000000" pitchFamily="2" charset="-122"/>
            </a:endParaRPr>
          </a:p>
        </p:txBody>
      </p:sp>
      <p:pic>
        <p:nvPicPr>
          <p:cNvPr id="23" name="图片 22"/>
          <p:cNvPicPr>
            <a:picLocks noChangeAspect="1"/>
          </p:cNvPicPr>
          <p:nvPr/>
        </p:nvPicPr>
        <p:blipFill rotWithShape="1">
          <a:blip r:embed="rId7">
            <a:extLst>
              <a:ext uri="{28A0092B-C50C-407E-A947-70E740481C1C}">
                <a14:useLocalDpi xmlns:a14="http://schemas.microsoft.com/office/drawing/2010/main" val="0"/>
              </a:ext>
            </a:extLst>
          </a:blip>
          <a:srcRect l="71640" t="16551" r="3808" b="58161"/>
          <a:stretch>
            <a:fillRect/>
          </a:stretch>
        </p:blipFill>
        <p:spPr>
          <a:xfrm>
            <a:off x="8570150" y="710590"/>
            <a:ext cx="1387106" cy="1428667"/>
          </a:xfrm>
          <a:prstGeom prst="rect">
            <a:avLst/>
          </a:prstGeom>
        </p:spPr>
      </p:pic>
      <p:pic>
        <p:nvPicPr>
          <p:cNvPr id="24" name="图片 23"/>
          <p:cNvPicPr>
            <a:picLocks noChangeAspect="1"/>
          </p:cNvPicPr>
          <p:nvPr/>
        </p:nvPicPr>
        <p:blipFill rotWithShape="1">
          <a:blip r:embed="rId7">
            <a:extLst>
              <a:ext uri="{28A0092B-C50C-407E-A947-70E740481C1C}">
                <a14:useLocalDpi xmlns:a14="http://schemas.microsoft.com/office/drawing/2010/main" val="0"/>
              </a:ext>
            </a:extLst>
          </a:blip>
          <a:srcRect l="10123" t="37609" r="68912" b="42535"/>
          <a:stretch>
            <a:fillRect/>
          </a:stretch>
        </p:blipFill>
        <p:spPr>
          <a:xfrm>
            <a:off x="8160224" y="5396517"/>
            <a:ext cx="1028769" cy="974324"/>
          </a:xfrm>
          <a:prstGeom prst="rect">
            <a:avLst/>
          </a:prstGeom>
        </p:spPr>
      </p:pic>
      <p:pic>
        <p:nvPicPr>
          <p:cNvPr id="25" name="图片 24"/>
          <p:cNvPicPr>
            <a:picLocks noChangeAspect="1"/>
          </p:cNvPicPr>
          <p:nvPr/>
        </p:nvPicPr>
        <p:blipFill rotWithShape="1">
          <a:blip r:embed="rId7">
            <a:extLst>
              <a:ext uri="{28A0092B-C50C-407E-A947-70E740481C1C}">
                <a14:useLocalDpi xmlns:a14="http://schemas.microsoft.com/office/drawing/2010/main" val="0"/>
              </a:ext>
            </a:extLst>
          </a:blip>
          <a:srcRect l="71640" t="16551" r="3808" b="58161"/>
          <a:stretch>
            <a:fillRect/>
          </a:stretch>
        </p:blipFill>
        <p:spPr>
          <a:xfrm>
            <a:off x="566150" y="3830532"/>
            <a:ext cx="1051937" cy="1083455"/>
          </a:xfrm>
          <a:prstGeom prst="rect">
            <a:avLst/>
          </a:prstGeom>
        </p:spPr>
      </p:pic>
      <p:pic>
        <p:nvPicPr>
          <p:cNvPr id="19" name="图片占位符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3504" y="405876"/>
            <a:ext cx="708413" cy="689655"/>
          </a:xfrm>
          <a:custGeom>
            <a:avLst/>
            <a:gdLst>
              <a:gd name="connsiteX0" fmla="*/ 5932623 w 6477824"/>
              <a:gd name="connsiteY0" fmla="*/ 3607719 h 6138697"/>
              <a:gd name="connsiteX1" fmla="*/ 6012372 w 6477824"/>
              <a:gd name="connsiteY1" fmla="*/ 3612113 h 6138697"/>
              <a:gd name="connsiteX2" fmla="*/ 6185932 w 6477824"/>
              <a:gd name="connsiteY2" fmla="*/ 3700778 h 6138697"/>
              <a:gd name="connsiteX3" fmla="*/ 6193779 w 6477824"/>
              <a:gd name="connsiteY3" fmla="*/ 4172177 h 6138697"/>
              <a:gd name="connsiteX4" fmla="*/ 4873800 w 6477824"/>
              <a:gd name="connsiteY4" fmla="*/ 5536846 h 6138697"/>
              <a:gd name="connsiteX5" fmla="*/ 4402401 w 6477824"/>
              <a:gd name="connsiteY5" fmla="*/ 5544693 h 6138697"/>
              <a:gd name="connsiteX6" fmla="*/ 4394553 w 6477824"/>
              <a:gd name="connsiteY6" fmla="*/ 5073294 h 6138697"/>
              <a:gd name="connsiteX7" fmla="*/ 5714533 w 6477824"/>
              <a:gd name="connsiteY7" fmla="*/ 3708625 h 6138697"/>
              <a:gd name="connsiteX8" fmla="*/ 5932623 w 6477824"/>
              <a:gd name="connsiteY8" fmla="*/ 3607719 h 6138697"/>
              <a:gd name="connsiteX9" fmla="*/ 6044597 w 6477824"/>
              <a:gd name="connsiteY9" fmla="*/ 2394725 h 6138697"/>
              <a:gd name="connsiteX10" fmla="*/ 6124347 w 6477824"/>
              <a:gd name="connsiteY10" fmla="*/ 2399119 h 6138697"/>
              <a:gd name="connsiteX11" fmla="*/ 6297906 w 6477824"/>
              <a:gd name="connsiteY11" fmla="*/ 2487783 h 6138697"/>
              <a:gd name="connsiteX12" fmla="*/ 6305753 w 6477824"/>
              <a:gd name="connsiteY12" fmla="*/ 2959182 h 6138697"/>
              <a:gd name="connsiteX13" fmla="*/ 3328634 w 6477824"/>
              <a:gd name="connsiteY13" fmla="*/ 6037097 h 6138697"/>
              <a:gd name="connsiteX14" fmla="*/ 2857235 w 6477824"/>
              <a:gd name="connsiteY14" fmla="*/ 6044945 h 6138697"/>
              <a:gd name="connsiteX15" fmla="*/ 2849389 w 6477824"/>
              <a:gd name="connsiteY15" fmla="*/ 5573545 h 6138697"/>
              <a:gd name="connsiteX16" fmla="*/ 5826508 w 6477824"/>
              <a:gd name="connsiteY16" fmla="*/ 2495631 h 6138697"/>
              <a:gd name="connsiteX17" fmla="*/ 6044597 w 6477824"/>
              <a:gd name="connsiteY17" fmla="*/ 2394725 h 6138697"/>
              <a:gd name="connsiteX18" fmla="*/ 4383852 w 6477824"/>
              <a:gd name="connsiteY18" fmla="*/ 1911046 h 6138697"/>
              <a:gd name="connsiteX19" fmla="*/ 4463601 w 6477824"/>
              <a:gd name="connsiteY19" fmla="*/ 1915440 h 6138697"/>
              <a:gd name="connsiteX20" fmla="*/ 4637161 w 6477824"/>
              <a:gd name="connsiteY20" fmla="*/ 2004106 h 6138697"/>
              <a:gd name="connsiteX21" fmla="*/ 4645008 w 6477824"/>
              <a:gd name="connsiteY21" fmla="*/ 2475503 h 6138697"/>
              <a:gd name="connsiteX22" fmla="*/ 1631011 w 6477824"/>
              <a:gd name="connsiteY22" fmla="*/ 5591545 h 6138697"/>
              <a:gd name="connsiteX23" fmla="*/ 1159613 w 6477824"/>
              <a:gd name="connsiteY23" fmla="*/ 5599392 h 6138697"/>
              <a:gd name="connsiteX24" fmla="*/ 1151765 w 6477824"/>
              <a:gd name="connsiteY24" fmla="*/ 5127994 h 6138697"/>
              <a:gd name="connsiteX25" fmla="*/ 4165763 w 6477824"/>
              <a:gd name="connsiteY25" fmla="*/ 2011953 h 6138697"/>
              <a:gd name="connsiteX26" fmla="*/ 4383852 w 6477824"/>
              <a:gd name="connsiteY26" fmla="*/ 1911046 h 6138697"/>
              <a:gd name="connsiteX27" fmla="*/ 6122918 w 6477824"/>
              <a:gd name="connsiteY27" fmla="*/ 1219120 h 6138697"/>
              <a:gd name="connsiteX28" fmla="*/ 6202668 w 6477824"/>
              <a:gd name="connsiteY28" fmla="*/ 1223516 h 6138697"/>
              <a:gd name="connsiteX29" fmla="*/ 6376226 w 6477824"/>
              <a:gd name="connsiteY29" fmla="*/ 1312179 h 6138697"/>
              <a:gd name="connsiteX30" fmla="*/ 6384072 w 6477824"/>
              <a:gd name="connsiteY30" fmla="*/ 1783575 h 6138697"/>
              <a:gd name="connsiteX31" fmla="*/ 2905912 w 6477824"/>
              <a:gd name="connsiteY31" fmla="*/ 5379497 h 6138697"/>
              <a:gd name="connsiteX32" fmla="*/ 2434514 w 6477824"/>
              <a:gd name="connsiteY32" fmla="*/ 5387345 h 6138697"/>
              <a:gd name="connsiteX33" fmla="*/ 2426667 w 6477824"/>
              <a:gd name="connsiteY33" fmla="*/ 4915946 h 6138697"/>
              <a:gd name="connsiteX34" fmla="*/ 5904827 w 6477824"/>
              <a:gd name="connsiteY34" fmla="*/ 1320025 h 6138697"/>
              <a:gd name="connsiteX35" fmla="*/ 6122918 w 6477824"/>
              <a:gd name="connsiteY35" fmla="*/ 1219120 h 6138697"/>
              <a:gd name="connsiteX36" fmla="*/ 2630391 w 6477824"/>
              <a:gd name="connsiteY36" fmla="*/ 437382 h 6138697"/>
              <a:gd name="connsiteX37" fmla="*/ 2710140 w 6477824"/>
              <a:gd name="connsiteY37" fmla="*/ 441778 h 6138697"/>
              <a:gd name="connsiteX38" fmla="*/ 2883699 w 6477824"/>
              <a:gd name="connsiteY38" fmla="*/ 530441 h 6138697"/>
              <a:gd name="connsiteX39" fmla="*/ 2891546 w 6477824"/>
              <a:gd name="connsiteY39" fmla="*/ 1001840 h 6138697"/>
              <a:gd name="connsiteX40" fmla="*/ 572999 w 6477824"/>
              <a:gd name="connsiteY40" fmla="*/ 3398885 h 6138697"/>
              <a:gd name="connsiteX41" fmla="*/ 101600 w 6477824"/>
              <a:gd name="connsiteY41" fmla="*/ 3406733 h 6138697"/>
              <a:gd name="connsiteX42" fmla="*/ 93753 w 6477824"/>
              <a:gd name="connsiteY42" fmla="*/ 2935335 h 6138697"/>
              <a:gd name="connsiteX43" fmla="*/ 2412301 w 6477824"/>
              <a:gd name="connsiteY43" fmla="*/ 538287 h 6138697"/>
              <a:gd name="connsiteX44" fmla="*/ 2630391 w 6477824"/>
              <a:gd name="connsiteY44" fmla="*/ 437382 h 6138697"/>
              <a:gd name="connsiteX45" fmla="*/ 3711683 w 6477824"/>
              <a:gd name="connsiteY45" fmla="*/ 414113 h 6138697"/>
              <a:gd name="connsiteX46" fmla="*/ 3791432 w 6477824"/>
              <a:gd name="connsiteY46" fmla="*/ 418507 h 6138697"/>
              <a:gd name="connsiteX47" fmla="*/ 3964992 w 6477824"/>
              <a:gd name="connsiteY47" fmla="*/ 507172 h 6138697"/>
              <a:gd name="connsiteX48" fmla="*/ 3972839 w 6477824"/>
              <a:gd name="connsiteY48" fmla="*/ 978571 h 6138697"/>
              <a:gd name="connsiteX49" fmla="*/ 995720 w 6477824"/>
              <a:gd name="connsiteY49" fmla="*/ 4056485 h 6138697"/>
              <a:gd name="connsiteX50" fmla="*/ 524322 w 6477824"/>
              <a:gd name="connsiteY50" fmla="*/ 4064333 h 6138697"/>
              <a:gd name="connsiteX51" fmla="*/ 516475 w 6477824"/>
              <a:gd name="connsiteY51" fmla="*/ 3592934 h 6138697"/>
              <a:gd name="connsiteX52" fmla="*/ 3493594 w 6477824"/>
              <a:gd name="connsiteY52" fmla="*/ 515018 h 6138697"/>
              <a:gd name="connsiteX53" fmla="*/ 3711683 w 6477824"/>
              <a:gd name="connsiteY53" fmla="*/ 414113 h 6138697"/>
              <a:gd name="connsiteX54" fmla="*/ 5172859 w 6477824"/>
              <a:gd name="connsiteY54" fmla="*/ 694 h 6138697"/>
              <a:gd name="connsiteX55" fmla="*/ 5252608 w 6477824"/>
              <a:gd name="connsiteY55" fmla="*/ 5089 h 6138697"/>
              <a:gd name="connsiteX56" fmla="*/ 5426166 w 6477824"/>
              <a:gd name="connsiteY56" fmla="*/ 93754 h 6138697"/>
              <a:gd name="connsiteX57" fmla="*/ 5434014 w 6477824"/>
              <a:gd name="connsiteY57" fmla="*/ 565153 h 6138697"/>
              <a:gd name="connsiteX58" fmla="*/ 1151991 w 6477824"/>
              <a:gd name="connsiteY58" fmla="*/ 4992151 h 6138697"/>
              <a:gd name="connsiteX59" fmla="*/ 680593 w 6477824"/>
              <a:gd name="connsiteY59" fmla="*/ 4999999 h 6138697"/>
              <a:gd name="connsiteX60" fmla="*/ 672745 w 6477824"/>
              <a:gd name="connsiteY60" fmla="*/ 4528600 h 6138697"/>
              <a:gd name="connsiteX61" fmla="*/ 4954768 w 6477824"/>
              <a:gd name="connsiteY61" fmla="*/ 101601 h 6138697"/>
              <a:gd name="connsiteX62" fmla="*/ 5172859 w 6477824"/>
              <a:gd name="connsiteY62" fmla="*/ 694 h 613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477824" h="6138697">
                <a:moveTo>
                  <a:pt x="5932623" y="3607719"/>
                </a:moveTo>
                <a:cubicBezTo>
                  <a:pt x="5959235" y="3606004"/>
                  <a:pt x="5986024" y="3607466"/>
                  <a:pt x="6012372" y="3612113"/>
                </a:cubicBezTo>
                <a:cubicBezTo>
                  <a:pt x="6075607" y="3623268"/>
                  <a:pt x="6136303" y="3652776"/>
                  <a:pt x="6185932" y="3700778"/>
                </a:cubicBezTo>
                <a:cubicBezTo>
                  <a:pt x="6318271" y="3828785"/>
                  <a:pt x="6321784" y="4039836"/>
                  <a:pt x="6193779" y="4172177"/>
                </a:cubicBezTo>
                <a:lnTo>
                  <a:pt x="4873800" y="5536846"/>
                </a:lnTo>
                <a:cubicBezTo>
                  <a:pt x="4745794" y="5669186"/>
                  <a:pt x="4534741" y="5672699"/>
                  <a:pt x="4402401" y="5544693"/>
                </a:cubicBezTo>
                <a:cubicBezTo>
                  <a:pt x="4270061" y="5416686"/>
                  <a:pt x="4266548" y="5205635"/>
                  <a:pt x="4394553" y="5073294"/>
                </a:cubicBezTo>
                <a:lnTo>
                  <a:pt x="5714533" y="3708625"/>
                </a:lnTo>
                <a:cubicBezTo>
                  <a:pt x="5774535" y="3646590"/>
                  <a:pt x="5852786" y="3612863"/>
                  <a:pt x="5932623" y="3607719"/>
                </a:cubicBezTo>
                <a:close/>
                <a:moveTo>
                  <a:pt x="6044597" y="2394725"/>
                </a:moveTo>
                <a:cubicBezTo>
                  <a:pt x="6071210" y="2393010"/>
                  <a:pt x="6097999" y="2394472"/>
                  <a:pt x="6124347" y="2399119"/>
                </a:cubicBezTo>
                <a:cubicBezTo>
                  <a:pt x="6187581" y="2410275"/>
                  <a:pt x="6248277" y="2439781"/>
                  <a:pt x="6297906" y="2487783"/>
                </a:cubicBezTo>
                <a:cubicBezTo>
                  <a:pt x="6430246" y="2615790"/>
                  <a:pt x="6433758" y="2826841"/>
                  <a:pt x="6305753" y="2959182"/>
                </a:cubicBezTo>
                <a:lnTo>
                  <a:pt x="3328634" y="6037097"/>
                </a:lnTo>
                <a:cubicBezTo>
                  <a:pt x="3200628" y="6169437"/>
                  <a:pt x="2989577" y="6172951"/>
                  <a:pt x="2857235" y="6044945"/>
                </a:cubicBezTo>
                <a:cubicBezTo>
                  <a:pt x="2724896" y="5916938"/>
                  <a:pt x="2721383" y="5705886"/>
                  <a:pt x="2849389" y="5573545"/>
                </a:cubicBezTo>
                <a:lnTo>
                  <a:pt x="5826508" y="2495631"/>
                </a:lnTo>
                <a:cubicBezTo>
                  <a:pt x="5886509" y="2433596"/>
                  <a:pt x="5964760" y="2399869"/>
                  <a:pt x="6044597" y="2394725"/>
                </a:cubicBezTo>
                <a:close/>
                <a:moveTo>
                  <a:pt x="4383852" y="1911046"/>
                </a:moveTo>
                <a:cubicBezTo>
                  <a:pt x="4410464" y="1909332"/>
                  <a:pt x="4437253" y="1910793"/>
                  <a:pt x="4463601" y="1915440"/>
                </a:cubicBezTo>
                <a:cubicBezTo>
                  <a:pt x="4526835" y="1926595"/>
                  <a:pt x="4587532" y="1956102"/>
                  <a:pt x="4637161" y="2004106"/>
                </a:cubicBezTo>
                <a:cubicBezTo>
                  <a:pt x="4769501" y="2132111"/>
                  <a:pt x="4773013" y="2343163"/>
                  <a:pt x="4645008" y="2475503"/>
                </a:cubicBezTo>
                <a:lnTo>
                  <a:pt x="1631011" y="5591545"/>
                </a:lnTo>
                <a:cubicBezTo>
                  <a:pt x="1503004" y="5723885"/>
                  <a:pt x="1291952" y="5727398"/>
                  <a:pt x="1159613" y="5599392"/>
                </a:cubicBezTo>
                <a:cubicBezTo>
                  <a:pt x="1027273" y="5471386"/>
                  <a:pt x="1023759" y="5260334"/>
                  <a:pt x="1151765" y="5127994"/>
                </a:cubicBezTo>
                <a:lnTo>
                  <a:pt x="4165763" y="2011953"/>
                </a:lnTo>
                <a:cubicBezTo>
                  <a:pt x="4225765" y="1949918"/>
                  <a:pt x="4304015" y="1916191"/>
                  <a:pt x="4383852" y="1911046"/>
                </a:cubicBezTo>
                <a:close/>
                <a:moveTo>
                  <a:pt x="6122918" y="1219120"/>
                </a:moveTo>
                <a:cubicBezTo>
                  <a:pt x="6149531" y="1217406"/>
                  <a:pt x="6176319" y="1218868"/>
                  <a:pt x="6202668" y="1223516"/>
                </a:cubicBezTo>
                <a:cubicBezTo>
                  <a:pt x="6265901" y="1234669"/>
                  <a:pt x="6326597" y="1264176"/>
                  <a:pt x="6376226" y="1312179"/>
                </a:cubicBezTo>
                <a:cubicBezTo>
                  <a:pt x="6508565" y="1440185"/>
                  <a:pt x="6512078" y="1651236"/>
                  <a:pt x="6384072" y="1783575"/>
                </a:cubicBezTo>
                <a:lnTo>
                  <a:pt x="2905912" y="5379497"/>
                </a:lnTo>
                <a:cubicBezTo>
                  <a:pt x="2777906" y="5511837"/>
                  <a:pt x="2566854" y="5515350"/>
                  <a:pt x="2434514" y="5387345"/>
                </a:cubicBezTo>
                <a:cubicBezTo>
                  <a:pt x="2302174" y="5259339"/>
                  <a:pt x="2298660" y="5048287"/>
                  <a:pt x="2426667" y="4915946"/>
                </a:cubicBezTo>
                <a:lnTo>
                  <a:pt x="5904827" y="1320025"/>
                </a:lnTo>
                <a:cubicBezTo>
                  <a:pt x="5964831" y="1257990"/>
                  <a:pt x="6043080" y="1224263"/>
                  <a:pt x="6122918" y="1219120"/>
                </a:cubicBezTo>
                <a:close/>
                <a:moveTo>
                  <a:pt x="2630391" y="437382"/>
                </a:moveTo>
                <a:cubicBezTo>
                  <a:pt x="2657004" y="435667"/>
                  <a:pt x="2683792" y="437129"/>
                  <a:pt x="2710140" y="441778"/>
                </a:cubicBezTo>
                <a:cubicBezTo>
                  <a:pt x="2773374" y="452932"/>
                  <a:pt x="2834071" y="482439"/>
                  <a:pt x="2883699" y="530441"/>
                </a:cubicBezTo>
                <a:cubicBezTo>
                  <a:pt x="3016038" y="658447"/>
                  <a:pt x="3019551" y="869501"/>
                  <a:pt x="2891546" y="1001840"/>
                </a:cubicBezTo>
                <a:lnTo>
                  <a:pt x="572999" y="3398885"/>
                </a:lnTo>
                <a:cubicBezTo>
                  <a:pt x="444992" y="3531226"/>
                  <a:pt x="233940" y="3534739"/>
                  <a:pt x="101600" y="3406733"/>
                </a:cubicBezTo>
                <a:cubicBezTo>
                  <a:pt x="-30740" y="3278727"/>
                  <a:pt x="-34253" y="3067675"/>
                  <a:pt x="93753" y="2935335"/>
                </a:cubicBezTo>
                <a:lnTo>
                  <a:pt x="2412301" y="538287"/>
                </a:lnTo>
                <a:cubicBezTo>
                  <a:pt x="2472303" y="476254"/>
                  <a:pt x="2550554" y="442525"/>
                  <a:pt x="2630391" y="437382"/>
                </a:cubicBezTo>
                <a:close/>
                <a:moveTo>
                  <a:pt x="3711683" y="414113"/>
                </a:moveTo>
                <a:cubicBezTo>
                  <a:pt x="3738295" y="412399"/>
                  <a:pt x="3765084" y="413859"/>
                  <a:pt x="3791432" y="418507"/>
                </a:cubicBezTo>
                <a:cubicBezTo>
                  <a:pt x="3854667" y="429662"/>
                  <a:pt x="3915363" y="459171"/>
                  <a:pt x="3964992" y="507172"/>
                </a:cubicBezTo>
                <a:cubicBezTo>
                  <a:pt x="4097331" y="635177"/>
                  <a:pt x="4100845" y="846230"/>
                  <a:pt x="3972839" y="978571"/>
                </a:cubicBezTo>
                <a:lnTo>
                  <a:pt x="995720" y="4056485"/>
                </a:lnTo>
                <a:cubicBezTo>
                  <a:pt x="867714" y="4188825"/>
                  <a:pt x="656662" y="4192338"/>
                  <a:pt x="524322" y="4064333"/>
                </a:cubicBezTo>
                <a:cubicBezTo>
                  <a:pt x="391982" y="3936326"/>
                  <a:pt x="388469" y="3725274"/>
                  <a:pt x="516475" y="3592934"/>
                </a:cubicBezTo>
                <a:lnTo>
                  <a:pt x="3493594" y="515018"/>
                </a:lnTo>
                <a:cubicBezTo>
                  <a:pt x="3553596" y="452985"/>
                  <a:pt x="3631846" y="419258"/>
                  <a:pt x="3711683" y="414113"/>
                </a:cubicBezTo>
                <a:close/>
                <a:moveTo>
                  <a:pt x="5172859" y="694"/>
                </a:moveTo>
                <a:cubicBezTo>
                  <a:pt x="5199471" y="-1020"/>
                  <a:pt x="5226260" y="442"/>
                  <a:pt x="5252608" y="5089"/>
                </a:cubicBezTo>
                <a:cubicBezTo>
                  <a:pt x="5315842" y="16244"/>
                  <a:pt x="5376539" y="45750"/>
                  <a:pt x="5426166" y="93754"/>
                </a:cubicBezTo>
                <a:cubicBezTo>
                  <a:pt x="5558506" y="221760"/>
                  <a:pt x="5562019" y="432812"/>
                  <a:pt x="5434014" y="565153"/>
                </a:cubicBezTo>
                <a:lnTo>
                  <a:pt x="1151991" y="4992151"/>
                </a:lnTo>
                <a:cubicBezTo>
                  <a:pt x="1023985" y="5124491"/>
                  <a:pt x="812933" y="5128005"/>
                  <a:pt x="680593" y="4999999"/>
                </a:cubicBezTo>
                <a:cubicBezTo>
                  <a:pt x="548253" y="4871992"/>
                  <a:pt x="544740" y="4660940"/>
                  <a:pt x="672745" y="4528600"/>
                </a:cubicBezTo>
                <a:lnTo>
                  <a:pt x="4954768" y="101601"/>
                </a:lnTo>
                <a:cubicBezTo>
                  <a:pt x="5014770" y="39567"/>
                  <a:pt x="5093021" y="5839"/>
                  <a:pt x="5172859" y="694"/>
                </a:cubicBezTo>
                <a:close/>
              </a:path>
            </a:pathLst>
          </a:custGeom>
        </p:spPr>
      </p:pic>
      <p:pic>
        <p:nvPicPr>
          <p:cNvPr id="16" name="图片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57637" y="3004081"/>
            <a:ext cx="1295400" cy="1295400"/>
          </a:xfrm>
          <a:prstGeom prst="rect">
            <a:avLst/>
          </a:prstGeom>
        </p:spPr>
      </p:pic>
      <p:sp>
        <p:nvSpPr>
          <p:cNvPr id="18" name="任意多边形: 形状 17"/>
          <p:cNvSpPr/>
          <p:nvPr/>
        </p:nvSpPr>
        <p:spPr>
          <a:xfrm flipV="1">
            <a:off x="894113" y="1776916"/>
            <a:ext cx="4222449" cy="3640042"/>
          </a:xfrm>
          <a:custGeom>
            <a:avLst/>
            <a:gdLst>
              <a:gd name="connsiteX0" fmla="*/ 721869 w 5624946"/>
              <a:gd name="connsiteY0" fmla="*/ 3604490 h 4849091"/>
              <a:gd name="connsiteX1" fmla="*/ 1020224 w 5624946"/>
              <a:gd name="connsiteY1" fmla="*/ 3604490 h 4849091"/>
              <a:gd name="connsiteX2" fmla="*/ 425283 w 5624946"/>
              <a:gd name="connsiteY2" fmla="*/ 4630249 h 4849091"/>
              <a:gd name="connsiteX3" fmla="*/ 5199662 w 5624946"/>
              <a:gd name="connsiteY3" fmla="*/ 4630249 h 4849091"/>
              <a:gd name="connsiteX4" fmla="*/ 4604722 w 5624946"/>
              <a:gd name="connsiteY4" fmla="*/ 3604490 h 4849091"/>
              <a:gd name="connsiteX5" fmla="*/ 4903077 w 5624946"/>
              <a:gd name="connsiteY5" fmla="*/ 3604490 h 4849091"/>
              <a:gd name="connsiteX6" fmla="*/ 5624946 w 5624946"/>
              <a:gd name="connsiteY6" fmla="*/ 4849091 h 4849091"/>
              <a:gd name="connsiteX7" fmla="*/ 0 w 5624946"/>
              <a:gd name="connsiteY7" fmla="*/ 4849091 h 4849091"/>
              <a:gd name="connsiteX8" fmla="*/ 2812473 w 5624946"/>
              <a:gd name="connsiteY8" fmla="*/ 0 h 4849091"/>
              <a:gd name="connsiteX9" fmla="*/ 3895945 w 5624946"/>
              <a:gd name="connsiteY9" fmla="*/ 1868054 h 4849091"/>
              <a:gd name="connsiteX10" fmla="*/ 3597590 w 5624946"/>
              <a:gd name="connsiteY10" fmla="*/ 1868054 h 4849091"/>
              <a:gd name="connsiteX11" fmla="*/ 2812473 w 5624946"/>
              <a:gd name="connsiteY11" fmla="*/ 514405 h 4849091"/>
              <a:gd name="connsiteX12" fmla="*/ 2027357 w 5624946"/>
              <a:gd name="connsiteY12" fmla="*/ 1868054 h 4849091"/>
              <a:gd name="connsiteX13" fmla="*/ 1729002 w 5624946"/>
              <a:gd name="connsiteY13" fmla="*/ 1868054 h 484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24946" h="4849091">
                <a:moveTo>
                  <a:pt x="721869" y="3604490"/>
                </a:moveTo>
                <a:lnTo>
                  <a:pt x="1020224" y="3604490"/>
                </a:lnTo>
                <a:lnTo>
                  <a:pt x="425283" y="4630249"/>
                </a:lnTo>
                <a:lnTo>
                  <a:pt x="5199662" y="4630249"/>
                </a:lnTo>
                <a:lnTo>
                  <a:pt x="4604722" y="3604490"/>
                </a:lnTo>
                <a:lnTo>
                  <a:pt x="4903077" y="3604490"/>
                </a:lnTo>
                <a:lnTo>
                  <a:pt x="5624946" y="4849091"/>
                </a:lnTo>
                <a:lnTo>
                  <a:pt x="0" y="4849091"/>
                </a:lnTo>
                <a:close/>
                <a:moveTo>
                  <a:pt x="2812473" y="0"/>
                </a:moveTo>
                <a:lnTo>
                  <a:pt x="3895945" y="1868054"/>
                </a:lnTo>
                <a:lnTo>
                  <a:pt x="3597590" y="1868054"/>
                </a:lnTo>
                <a:lnTo>
                  <a:pt x="2812473" y="514405"/>
                </a:lnTo>
                <a:lnTo>
                  <a:pt x="2027357" y="1868054"/>
                </a:lnTo>
                <a:lnTo>
                  <a:pt x="1729002" y="1868054"/>
                </a:lnTo>
                <a:close/>
              </a:path>
            </a:pathLst>
          </a:custGeom>
          <a:gradFill>
            <a:gsLst>
              <a:gs pos="0">
                <a:srgbClr val="B8B5F7"/>
              </a:gs>
              <a:gs pos="100000">
                <a:srgbClr val="00B0FF"/>
              </a:gs>
            </a:gsLst>
            <a:lin ang="2700000" scaled="1"/>
          </a:gradFill>
          <a:ln w="254000">
            <a:noFill/>
          </a:ln>
          <a:effectLst>
            <a:outerShdw blurRad="254000" sx="102000" sy="102000" algn="ctr" rotWithShape="0">
              <a:srgbClr val="9D9DB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045346" y="2272813"/>
            <a:ext cx="3919980" cy="584775"/>
          </a:xfrm>
          <a:prstGeom prst="rect">
            <a:avLst/>
          </a:prstGeom>
          <a:noFill/>
        </p:spPr>
        <p:txBody>
          <a:bodyPr wrap="square" rtlCol="0">
            <a:spAutoFit/>
          </a:bodyPr>
          <a:lstStyle/>
          <a:p>
            <a:pPr algn="ctr"/>
            <a:r>
              <a:rPr lang="en-US" altLang="zh-CN" sz="3200" b="1" spc="300" dirty="0">
                <a:gradFill>
                  <a:gsLst>
                    <a:gs pos="0">
                      <a:srgbClr val="B8B5F7"/>
                    </a:gs>
                    <a:gs pos="100000">
                      <a:srgbClr val="00B0FF"/>
                    </a:gs>
                  </a:gsLst>
                  <a:lin ang="2700000" scaled="1"/>
                </a:gradFill>
                <a:effectLst>
                  <a:outerShdw blurRad="254000" dist="38100" dir="8100000" algn="tr" rotWithShape="0">
                    <a:srgbClr val="C1C0F8">
                      <a:alpha val="40000"/>
                    </a:srgbClr>
                  </a:outerShdw>
                </a:effectLst>
                <a:latin typeface="Arial Black" panose="020B0A04020102020204" pitchFamily="34" charset="0"/>
                <a:ea typeface="微软雅黑" panose="020B0503020204020204" pitchFamily="34" charset="-122"/>
                <a:cs typeface="Aharoni" panose="02010803020104030203" pitchFamily="2" charset="-79"/>
              </a:rPr>
              <a:t>Part 01</a:t>
            </a:r>
          </a:p>
        </p:txBody>
      </p:sp>
      <p:sp>
        <p:nvSpPr>
          <p:cNvPr id="26" name="文本框 25"/>
          <p:cNvSpPr txBox="1">
            <a:spLocks noChangeArrowheads="1"/>
          </p:cNvSpPr>
          <p:nvPr/>
        </p:nvSpPr>
        <p:spPr bwMode="auto">
          <a:xfrm>
            <a:off x="2265738" y="3837816"/>
            <a:ext cx="14791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800" dirty="0">
                <a:gradFill flip="none" rotWithShape="1">
                  <a:gsLst>
                    <a:gs pos="0">
                      <a:srgbClr val="B8B5F7"/>
                    </a:gs>
                    <a:gs pos="100000">
                      <a:srgbClr val="00B0FF"/>
                    </a:gs>
                  </a:gsLst>
                  <a:lin ang="2700000" scaled="1"/>
                  <a:tileRect/>
                </a:gradFill>
                <a:effectLst>
                  <a:outerShdw blurRad="254000" dist="38100" dir="8100000" algn="tr" rotWithShape="0">
                    <a:srgbClr val="C1C0F8">
                      <a:alpha val="40000"/>
                    </a:srgbClr>
                  </a:outerShdw>
                </a:effectLst>
                <a:ea typeface="微软雅黑" panose="020B0503020204020204" pitchFamily="34" charset="-122"/>
              </a:rPr>
              <a:t>Electrical and</a:t>
            </a:r>
          </a:p>
          <a:p>
            <a:pPr algn="ctr"/>
            <a:r>
              <a:rPr lang="en-US" altLang="zh-CN" sz="800" dirty="0">
                <a:gradFill flip="none" rotWithShape="1">
                  <a:gsLst>
                    <a:gs pos="0">
                      <a:srgbClr val="B8B5F7"/>
                    </a:gs>
                    <a:gs pos="100000">
                      <a:srgbClr val="00B0FF"/>
                    </a:gs>
                  </a:gsLst>
                  <a:lin ang="2700000" scaled="1"/>
                  <a:tileRect/>
                </a:gradFill>
                <a:effectLst>
                  <a:outerShdw blurRad="254000" dist="38100" dir="8100000" algn="tr" rotWithShape="0">
                    <a:srgbClr val="C1C0F8">
                      <a:alpha val="40000"/>
                    </a:srgbClr>
                  </a:outerShdw>
                </a:effectLst>
                <a:ea typeface="微软雅黑" panose="020B0503020204020204" pitchFamily="34" charset="-122"/>
              </a:rPr>
              <a:t> Mechanical Equipment </a:t>
            </a:r>
          </a:p>
          <a:p>
            <a:pPr algn="ctr"/>
            <a:r>
              <a:rPr lang="en-US" altLang="zh-CN" sz="800" dirty="0">
                <a:gradFill flip="none" rotWithShape="1">
                  <a:gsLst>
                    <a:gs pos="0">
                      <a:srgbClr val="B8B5F7"/>
                    </a:gs>
                    <a:gs pos="100000">
                      <a:srgbClr val="00B0FF"/>
                    </a:gs>
                  </a:gsLst>
                  <a:lin ang="2700000" scaled="1"/>
                  <a:tileRect/>
                </a:gradFill>
                <a:effectLst>
                  <a:outerShdw blurRad="254000" dist="38100" dir="8100000" algn="tr" rotWithShape="0">
                    <a:srgbClr val="C1C0F8">
                      <a:alpha val="40000"/>
                    </a:srgbClr>
                  </a:outerShdw>
                </a:effectLst>
                <a:ea typeface="微软雅黑" panose="020B0503020204020204" pitchFamily="34" charset="-122"/>
              </a:rPr>
              <a:t>Co., Ltd</a:t>
            </a:r>
            <a:endParaRPr lang="zh-CN" altLang="en-US" sz="800" dirty="0">
              <a:gradFill flip="none" rotWithShape="1">
                <a:gsLst>
                  <a:gs pos="0">
                    <a:srgbClr val="B8B5F7"/>
                  </a:gs>
                  <a:gs pos="100000">
                    <a:srgbClr val="00B0FF"/>
                  </a:gs>
                </a:gsLst>
                <a:lin ang="2700000" scaled="1"/>
                <a:tileRect/>
              </a:gradFill>
              <a:effectLst>
                <a:outerShdw blurRad="254000" dist="38100" dir="8100000" algn="tr" rotWithShape="0">
                  <a:srgbClr val="C1C0F8">
                    <a:alpha val="40000"/>
                  </a:srgbClr>
                </a:outerShdw>
              </a:effectLst>
              <a:ea typeface="微软雅黑" panose="020B0503020204020204" pitchFamily="34" charset="-122"/>
            </a:endParaRPr>
          </a:p>
        </p:txBody>
      </p:sp>
      <p:sp>
        <p:nvSpPr>
          <p:cNvPr id="29" name="文本框 28"/>
          <p:cNvSpPr txBox="1"/>
          <p:nvPr/>
        </p:nvSpPr>
        <p:spPr>
          <a:xfrm>
            <a:off x="687255" y="2914046"/>
            <a:ext cx="4636163" cy="830997"/>
          </a:xfrm>
          <a:prstGeom prst="rect">
            <a:avLst/>
          </a:prstGeom>
          <a:noFill/>
        </p:spPr>
        <p:txBody>
          <a:bodyPr wrap="square" rtlCol="0">
            <a:spAutoFit/>
          </a:bodyPr>
          <a:lstStyle/>
          <a:p>
            <a:pPr algn="ctr"/>
            <a:r>
              <a:rPr lang="zh-CN" altLang="en-US" sz="4800" b="1" dirty="0">
                <a:gradFill>
                  <a:gsLst>
                    <a:gs pos="0">
                      <a:srgbClr val="B8B5F7"/>
                    </a:gs>
                    <a:gs pos="100000">
                      <a:srgbClr val="00B0FF">
                        <a:alpha val="70000"/>
                      </a:srgbClr>
                    </a:gs>
                  </a:gsLst>
                  <a:lin ang="2700000" scaled="1"/>
                </a:gradFill>
                <a:effectLst>
                  <a:outerShdw blurRad="254000" dist="38100" dir="8100000" algn="tr" rotWithShape="0">
                    <a:srgbClr val="B8B5F7">
                      <a:alpha val="40000"/>
                    </a:srgbClr>
                  </a:outerShdw>
                </a:effectLst>
                <a:latin typeface="微软雅黑" panose="020B0503020204020204" pitchFamily="34" charset="-122"/>
                <a:ea typeface="微软雅黑" panose="020B0503020204020204" pitchFamily="34" charset="-122"/>
              </a:rPr>
              <a:t>基本工作概述</a:t>
            </a:r>
          </a:p>
        </p:txBody>
      </p:sp>
      <p:pic>
        <p:nvPicPr>
          <p:cNvPr id="30" name="图片 2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53164" y="0"/>
            <a:ext cx="1842836" cy="6858000"/>
          </a:xfrm>
          <a:prstGeom prst="rect">
            <a:avLst/>
          </a:prstGeom>
        </p:spPr>
      </p:pic>
      <p:sp>
        <p:nvSpPr>
          <p:cNvPr id="31" name="文本框 30"/>
          <p:cNvSpPr txBox="1"/>
          <p:nvPr/>
        </p:nvSpPr>
        <p:spPr>
          <a:xfrm>
            <a:off x="591304" y="6192356"/>
            <a:ext cx="5259497" cy="3046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spc="600" dirty="0">
                <a:latin typeface="Lucida Calligraphy" panose="03010101010101010101" charset="0"/>
                <a:ea typeface="华文细黑" panose="02010600040101010101" charset="-122"/>
                <a:sym typeface="+mn-ea"/>
              </a:rPr>
              <a:t>B    U    S    I    N    E    S    </a:t>
            </a:r>
            <a:r>
              <a:rPr lang="en-US" altLang="zh-CN" sz="1200" spc="600" dirty="0" err="1">
                <a:latin typeface="Lucida Calligraphy" panose="03010101010101010101" charset="0"/>
                <a:ea typeface="华文细黑" panose="02010600040101010101" charset="-122"/>
                <a:sym typeface="+mn-ea"/>
              </a:rPr>
              <a:t>S</a:t>
            </a:r>
            <a:endParaRPr lang="en-US" altLang="zh-CN" sz="1200" spc="600" dirty="0">
              <a:latin typeface="Lucida Calligraphy" panose="03010101010101010101" charset="0"/>
              <a:ea typeface="华文细黑" panose="02010600040101010101" charset="-122"/>
              <a:sym typeface="+mn-ea"/>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par>
                                    <p:cTn id="10" presetID="21" presetClass="entr" presetSubtype="2"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heel(2)">
                                          <p:cBhvr>
                                            <p:cTn id="12" dur="500"/>
                                            <p:tgtEl>
                                              <p:spTgt spid="18"/>
                                            </p:tgtEl>
                                          </p:cBhvr>
                                        </p:animEffect>
                                      </p:childTnLst>
                                    </p:cTn>
                                  </p:par>
                                </p:childTnLst>
                              </p:cTn>
                            </p:par>
                            <p:par>
                              <p:cTn id="13" fill="hold">
                                <p:stCondLst>
                                  <p:cond delay="1000"/>
                                </p:stCondLst>
                                <p:childTnLst>
                                  <p:par>
                                    <p:cTn id="14" presetID="2" presetClass="entr" presetSubtype="4" fill="hold" grpId="0" nodeType="afterEffect">
                                      <p:stCondLst>
                                        <p:cond delay="0"/>
                                      </p:stCondLst>
                                      <p:iterate type="lt">
                                        <p:tmPct val="10000"/>
                                      </p:iterate>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ppt_x</p:attrName>
                                            </p:attrNameLst>
                                          </p:cBhvr>
                                          <p:tavLst>
                                            <p:tav tm="0">
                                              <p:val>
                                                <p:strVal val="#ppt_x"/>
                                              </p:val>
                                            </p:tav>
                                            <p:tav tm="100000">
                                              <p:val>
                                                <p:strVal val="#ppt_x"/>
                                              </p:val>
                                            </p:tav>
                                          </p:tavLst>
                                        </p:anim>
                                        <p:anim calcmode="lin" valueType="num">
                                          <p:cBhvr>
                                            <p:cTn id="17" dur="500" fill="hold"/>
                                            <p:tgtEl>
                                              <p:spTgt spid="20"/>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8" fill="hold" grpId="0" nodeType="afterEffect">
                                      <p:stCondLst>
                                        <p:cond delay="0"/>
                                      </p:stCondLst>
                                      <p:iterate type="lt">
                                        <p:tmPct val="10000"/>
                                      </p:iterate>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ppt_x</p:attrName>
                                            </p:attrNameLst>
                                          </p:cBhvr>
                                          <p:tavLst>
                                            <p:tav tm="0">
                                              <p:val>
                                                <p:strVal val="0-#ppt_w/2"/>
                                              </p:val>
                                            </p:tav>
                                            <p:tav tm="100000">
                                              <p:val>
                                                <p:strVal val="#ppt_x"/>
                                              </p:val>
                                            </p:tav>
                                          </p:tavLst>
                                        </p:anim>
                                        <p:anim calcmode="lin" valueType="num">
                                          <p:cBhvr>
                                            <p:cTn id="22" dur="500" fill="hold"/>
                                            <p:tgtEl>
                                              <p:spTgt spid="29"/>
                                            </p:tgtEl>
                                            <p:attrNameLst>
                                              <p:attrName>ppt_y</p:attrName>
                                            </p:attrNameLst>
                                          </p:cBhvr>
                                          <p:tavLst>
                                            <p:tav tm="0">
                                              <p:val>
                                                <p:strVal val="#ppt_y"/>
                                              </p:val>
                                            </p:tav>
                                            <p:tav tm="100000">
                                              <p:val>
                                                <p:strVal val="#ppt_y"/>
                                              </p:val>
                                            </p:tav>
                                          </p:tavLst>
                                        </p:anim>
                                      </p:childTnLst>
                                    </p:cTn>
                                  </p:par>
                                  <p:par>
                                    <p:cTn id="23" presetID="26" presetClass="emph" presetSubtype="0" fill="hold" grpId="1" nodeType="withEffect">
                                      <p:stCondLst>
                                        <p:cond delay="500"/>
                                      </p:stCondLst>
                                      <p:iterate type="lt">
                                        <p:tmPct val="10000"/>
                                      </p:iterate>
                                      <p:childTnLst>
                                        <p:animEffect transition="out" filter="fade">
                                          <p:cBhvr>
                                            <p:cTn id="24" dur="500" tmFilter="0, 0; .2, .5; .8, .5; 1, 0"/>
                                            <p:tgtEl>
                                              <p:spTgt spid="29"/>
                                            </p:tgtEl>
                                          </p:cBhvr>
                                        </p:animEffect>
                                        <p:animScale>
                                          <p:cBhvr>
                                            <p:cTn id="25" dur="250" autoRev="1" fill="hold"/>
                                            <p:tgtEl>
                                              <p:spTgt spid="29"/>
                                            </p:tgtEl>
                                          </p:cBhvr>
                                          <p:by x="105000" y="105000"/>
                                        </p:animScale>
                                      </p:childTnLst>
                                    </p:cTn>
                                  </p:par>
                                </p:childTnLst>
                              </p:cTn>
                            </p:par>
                            <p:par>
                              <p:cTn id="26" fill="hold">
                                <p:stCondLst>
                                  <p:cond delay="2049"/>
                                </p:stCondLst>
                                <p:childTnLst>
                                  <p:par>
                                    <p:cTn id="27" presetID="2" presetClass="entr" presetSubtype="8" fill="hold" grpId="0" nodeType="afterEffect" p14:presetBounceEnd="67000">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14:bounceEnd="67000">
                                          <p:cBhvr additive="base">
                                            <p:cTn id="29" dur="2000" fill="hold"/>
                                            <p:tgtEl>
                                              <p:spTgt spid="26"/>
                                            </p:tgtEl>
                                            <p:attrNameLst>
                                              <p:attrName>ppt_x</p:attrName>
                                            </p:attrNameLst>
                                          </p:cBhvr>
                                          <p:tavLst>
                                            <p:tav tm="0">
                                              <p:val>
                                                <p:strVal val="0-#ppt_w/2"/>
                                              </p:val>
                                            </p:tav>
                                            <p:tav tm="100000">
                                              <p:val>
                                                <p:strVal val="#ppt_x"/>
                                              </p:val>
                                            </p:tav>
                                          </p:tavLst>
                                        </p:anim>
                                        <p:anim calcmode="lin" valueType="num" p14:bounceEnd="67000">
                                          <p:cBhvr additive="base">
                                            <p:cTn id="30" dur="2000" fill="hold"/>
                                            <p:tgtEl>
                                              <p:spTgt spid="26"/>
                                            </p:tgtEl>
                                            <p:attrNameLst>
                                              <p:attrName>ppt_y</p:attrName>
                                            </p:attrNameLst>
                                          </p:cBhvr>
                                          <p:tavLst>
                                            <p:tav tm="0">
                                              <p:val>
                                                <p:strVal val="#ppt_y"/>
                                              </p:val>
                                            </p:tav>
                                            <p:tav tm="100000">
                                              <p:val>
                                                <p:strVal val="#ppt_y"/>
                                              </p:val>
                                            </p:tav>
                                          </p:tavLst>
                                        </p:anim>
                                      </p:childTnLst>
                                    </p:cTn>
                                  </p:par>
                                </p:childTnLst>
                              </p:cTn>
                            </p:par>
                            <p:par>
                              <p:cTn id="31" fill="hold">
                                <p:stCondLst>
                                  <p:cond delay="4049"/>
                                </p:stCondLst>
                                <p:childTnLst>
                                  <p:par>
                                    <p:cTn id="32" presetID="2" presetClass="entr" presetSubtype="4" fill="hold" nodeType="afterEffect" p14:presetBounceEnd="67000">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14:bounceEnd="67000">
                                          <p:cBhvr additive="base">
                                            <p:cTn id="34" dur="2000" fill="hold"/>
                                            <p:tgtEl>
                                              <p:spTgt spid="23"/>
                                            </p:tgtEl>
                                            <p:attrNameLst>
                                              <p:attrName>ppt_x</p:attrName>
                                            </p:attrNameLst>
                                          </p:cBhvr>
                                          <p:tavLst>
                                            <p:tav tm="0">
                                              <p:val>
                                                <p:strVal val="#ppt_x"/>
                                              </p:val>
                                            </p:tav>
                                            <p:tav tm="100000">
                                              <p:val>
                                                <p:strVal val="#ppt_x"/>
                                              </p:val>
                                            </p:tav>
                                          </p:tavLst>
                                        </p:anim>
                                        <p:anim calcmode="lin" valueType="num" p14:bounceEnd="67000">
                                          <p:cBhvr additive="base">
                                            <p:cTn id="35" dur="2000" fill="hold"/>
                                            <p:tgtEl>
                                              <p:spTgt spid="23"/>
                                            </p:tgtEl>
                                            <p:attrNameLst>
                                              <p:attrName>ppt_y</p:attrName>
                                            </p:attrNameLst>
                                          </p:cBhvr>
                                          <p:tavLst>
                                            <p:tav tm="0">
                                              <p:val>
                                                <p:strVal val="1+#ppt_h/2"/>
                                              </p:val>
                                            </p:tav>
                                            <p:tav tm="100000">
                                              <p:val>
                                                <p:strVal val="#ppt_y"/>
                                              </p:val>
                                            </p:tav>
                                          </p:tavLst>
                                        </p:anim>
                                      </p:childTnLst>
                                    </p:cTn>
                                  </p:par>
                                  <p:par>
                                    <p:cTn id="36" presetID="8" presetClass="emph" presetSubtype="0" repeatCount="indefinite" fill="hold" nodeType="withEffect">
                                      <p:stCondLst>
                                        <p:cond delay="0"/>
                                      </p:stCondLst>
                                      <p:childTnLst>
                                        <p:animRot by="21600000">
                                          <p:cBhvr>
                                            <p:cTn id="37" dur="2000" fill="hold"/>
                                            <p:tgtEl>
                                              <p:spTgt spid="23"/>
                                            </p:tgtEl>
                                            <p:attrNameLst>
                                              <p:attrName>r</p:attrName>
                                            </p:attrNameLst>
                                          </p:cBhvr>
                                        </p:animRot>
                                      </p:childTnLst>
                                    </p:cTn>
                                  </p:par>
                                  <p:par>
                                    <p:cTn id="38" presetID="2" presetClass="entr" presetSubtype="4" fill="hold" nodeType="withEffect" p14:presetBounceEnd="67000">
                                      <p:stCondLst>
                                        <p:cond delay="200"/>
                                      </p:stCondLst>
                                      <p:childTnLst>
                                        <p:set>
                                          <p:cBhvr>
                                            <p:cTn id="39" dur="1" fill="hold">
                                              <p:stCondLst>
                                                <p:cond delay="0"/>
                                              </p:stCondLst>
                                            </p:cTn>
                                            <p:tgtEl>
                                              <p:spTgt spid="24"/>
                                            </p:tgtEl>
                                            <p:attrNameLst>
                                              <p:attrName>style.visibility</p:attrName>
                                            </p:attrNameLst>
                                          </p:cBhvr>
                                          <p:to>
                                            <p:strVal val="visible"/>
                                          </p:to>
                                        </p:set>
                                        <p:anim calcmode="lin" valueType="num" p14:bounceEnd="67000">
                                          <p:cBhvr additive="base">
                                            <p:cTn id="40" dur="2000" fill="hold"/>
                                            <p:tgtEl>
                                              <p:spTgt spid="24"/>
                                            </p:tgtEl>
                                            <p:attrNameLst>
                                              <p:attrName>ppt_x</p:attrName>
                                            </p:attrNameLst>
                                          </p:cBhvr>
                                          <p:tavLst>
                                            <p:tav tm="0">
                                              <p:val>
                                                <p:strVal val="#ppt_x"/>
                                              </p:val>
                                            </p:tav>
                                            <p:tav tm="100000">
                                              <p:val>
                                                <p:strVal val="#ppt_x"/>
                                              </p:val>
                                            </p:tav>
                                          </p:tavLst>
                                        </p:anim>
                                        <p:anim calcmode="lin" valueType="num" p14:bounceEnd="67000">
                                          <p:cBhvr additive="base">
                                            <p:cTn id="41" dur="2000" fill="hold"/>
                                            <p:tgtEl>
                                              <p:spTgt spid="24"/>
                                            </p:tgtEl>
                                            <p:attrNameLst>
                                              <p:attrName>ppt_y</p:attrName>
                                            </p:attrNameLst>
                                          </p:cBhvr>
                                          <p:tavLst>
                                            <p:tav tm="0">
                                              <p:val>
                                                <p:strVal val="1+#ppt_h/2"/>
                                              </p:val>
                                            </p:tav>
                                            <p:tav tm="100000">
                                              <p:val>
                                                <p:strVal val="#ppt_y"/>
                                              </p:val>
                                            </p:tav>
                                          </p:tavLst>
                                        </p:anim>
                                      </p:childTnLst>
                                    </p:cTn>
                                  </p:par>
                                  <p:par>
                                    <p:cTn id="42" presetID="8" presetClass="emph" presetSubtype="0" repeatCount="indefinite" fill="hold" nodeType="withEffect">
                                      <p:stCondLst>
                                        <p:cond delay="200"/>
                                      </p:stCondLst>
                                      <p:childTnLst>
                                        <p:animRot by="21600000">
                                          <p:cBhvr>
                                            <p:cTn id="43" dur="2000" fill="hold"/>
                                            <p:tgtEl>
                                              <p:spTgt spid="24"/>
                                            </p:tgtEl>
                                            <p:attrNameLst>
                                              <p:attrName>r</p:attrName>
                                            </p:attrNameLst>
                                          </p:cBhvr>
                                        </p:animRot>
                                      </p:childTnLst>
                                    </p:cTn>
                                  </p:par>
                                  <p:par>
                                    <p:cTn id="44" presetID="2" presetClass="entr" presetSubtype="4" fill="hold" nodeType="withEffect" p14:presetBounceEnd="67000">
                                      <p:stCondLst>
                                        <p:cond delay="500"/>
                                      </p:stCondLst>
                                      <p:childTnLst>
                                        <p:set>
                                          <p:cBhvr>
                                            <p:cTn id="45" dur="1" fill="hold">
                                              <p:stCondLst>
                                                <p:cond delay="0"/>
                                              </p:stCondLst>
                                            </p:cTn>
                                            <p:tgtEl>
                                              <p:spTgt spid="25"/>
                                            </p:tgtEl>
                                            <p:attrNameLst>
                                              <p:attrName>style.visibility</p:attrName>
                                            </p:attrNameLst>
                                          </p:cBhvr>
                                          <p:to>
                                            <p:strVal val="visible"/>
                                          </p:to>
                                        </p:set>
                                        <p:anim calcmode="lin" valueType="num" p14:bounceEnd="67000">
                                          <p:cBhvr additive="base">
                                            <p:cTn id="46" dur="2000" fill="hold"/>
                                            <p:tgtEl>
                                              <p:spTgt spid="25"/>
                                            </p:tgtEl>
                                            <p:attrNameLst>
                                              <p:attrName>ppt_x</p:attrName>
                                            </p:attrNameLst>
                                          </p:cBhvr>
                                          <p:tavLst>
                                            <p:tav tm="0">
                                              <p:val>
                                                <p:strVal val="#ppt_x"/>
                                              </p:val>
                                            </p:tav>
                                            <p:tav tm="100000">
                                              <p:val>
                                                <p:strVal val="#ppt_x"/>
                                              </p:val>
                                            </p:tav>
                                          </p:tavLst>
                                        </p:anim>
                                        <p:anim calcmode="lin" valueType="num" p14:bounceEnd="67000">
                                          <p:cBhvr additive="base">
                                            <p:cTn id="47" dur="2000" fill="hold"/>
                                            <p:tgtEl>
                                              <p:spTgt spid="25"/>
                                            </p:tgtEl>
                                            <p:attrNameLst>
                                              <p:attrName>ppt_y</p:attrName>
                                            </p:attrNameLst>
                                          </p:cBhvr>
                                          <p:tavLst>
                                            <p:tav tm="0">
                                              <p:val>
                                                <p:strVal val="1+#ppt_h/2"/>
                                              </p:val>
                                            </p:tav>
                                            <p:tav tm="100000">
                                              <p:val>
                                                <p:strVal val="#ppt_y"/>
                                              </p:val>
                                            </p:tav>
                                          </p:tavLst>
                                        </p:anim>
                                      </p:childTnLst>
                                    </p:cTn>
                                  </p:par>
                                  <p:par>
                                    <p:cTn id="48" presetID="8" presetClass="emph" presetSubtype="0" repeatCount="indefinite" fill="hold" nodeType="withEffect">
                                      <p:stCondLst>
                                        <p:cond delay="500"/>
                                      </p:stCondLst>
                                      <p:childTnLst>
                                        <p:animRot by="21600000">
                                          <p:cBhvr>
                                            <p:cTn id="49" dur="2000" fill="hold"/>
                                            <p:tgtEl>
                                              <p:spTgt spid="25"/>
                                            </p:tgtEl>
                                            <p:attrNameLst>
                                              <p:attrName>r</p:attrName>
                                            </p:attrNameLst>
                                          </p:cBhvr>
                                        </p:animRot>
                                      </p:childTnLst>
                                    </p:cTn>
                                  </p:par>
                                  <p:par>
                                    <p:cTn id="50" presetID="45" presetClass="entr" presetSubtype="0" fill="hold" nodeType="withEffect">
                                      <p:stCondLst>
                                        <p:cond delay="50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2000"/>
                                            <p:tgtEl>
                                              <p:spTgt spid="16"/>
                                            </p:tgtEl>
                                          </p:cBhvr>
                                        </p:animEffect>
                                        <p:anim calcmode="lin" valueType="num">
                                          <p:cBhvr>
                                            <p:cTn id="53" dur="2000" fill="hold"/>
                                            <p:tgtEl>
                                              <p:spTgt spid="16"/>
                                            </p:tgtEl>
                                            <p:attrNameLst>
                                              <p:attrName>ppt_w</p:attrName>
                                            </p:attrNameLst>
                                          </p:cBhvr>
                                          <p:tavLst>
                                            <p:tav tm="0" fmla="#ppt_w*sin(2.5*pi*$)">
                                              <p:val>
                                                <p:fltVal val="0"/>
                                              </p:val>
                                            </p:tav>
                                            <p:tav tm="100000">
                                              <p:val>
                                                <p:fltVal val="1"/>
                                              </p:val>
                                            </p:tav>
                                          </p:tavLst>
                                        </p:anim>
                                        <p:anim calcmode="lin" valueType="num">
                                          <p:cBhvr>
                                            <p:cTn id="54" dur="2000" fill="hold"/>
                                            <p:tgtEl>
                                              <p:spTgt spid="16"/>
                                            </p:tgtEl>
                                            <p:attrNameLst>
                                              <p:attrName>ppt_h</p:attrName>
                                            </p:attrNameLst>
                                          </p:cBhvr>
                                          <p:tavLst>
                                            <p:tav tm="0">
                                              <p:val>
                                                <p:strVal val="#ppt_h"/>
                                              </p:val>
                                            </p:tav>
                                            <p:tav tm="100000">
                                              <p:val>
                                                <p:strVal val="#ppt_h"/>
                                              </p:val>
                                            </p:tav>
                                          </p:tavLst>
                                        </p:anim>
                                      </p:childTnLst>
                                    </p:cTn>
                                  </p:par>
                                  <p:par>
                                    <p:cTn id="55" presetID="29"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ppt_x</p:attrName>
                                            </p:attrNameLst>
                                          </p:cBhvr>
                                          <p:tavLst>
                                            <p:tav tm="0">
                                              <p:val>
                                                <p:strVal val="#ppt_x-.2"/>
                                              </p:val>
                                            </p:tav>
                                            <p:tav tm="100000">
                                              <p:val>
                                                <p:strVal val="#ppt_x"/>
                                              </p:val>
                                            </p:tav>
                                          </p:tavLst>
                                        </p:anim>
                                        <p:anim calcmode="lin" valueType="num">
                                          <p:cBhvr>
                                            <p:cTn id="58" dur="5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5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26" grpId="0"/>
          <p:bldP spid="29" grpId="0"/>
          <p:bldP spid="29" grpId="1"/>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par>
                                    <p:cTn id="10" presetID="21" presetClass="entr" presetSubtype="2"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heel(2)">
                                          <p:cBhvr>
                                            <p:cTn id="12" dur="500"/>
                                            <p:tgtEl>
                                              <p:spTgt spid="18"/>
                                            </p:tgtEl>
                                          </p:cBhvr>
                                        </p:animEffect>
                                      </p:childTnLst>
                                    </p:cTn>
                                  </p:par>
                                </p:childTnLst>
                              </p:cTn>
                            </p:par>
                            <p:par>
                              <p:cTn id="13" fill="hold">
                                <p:stCondLst>
                                  <p:cond delay="1000"/>
                                </p:stCondLst>
                                <p:childTnLst>
                                  <p:par>
                                    <p:cTn id="14" presetID="2" presetClass="entr" presetSubtype="4" fill="hold" grpId="0" nodeType="afterEffect">
                                      <p:stCondLst>
                                        <p:cond delay="0"/>
                                      </p:stCondLst>
                                      <p:iterate type="lt">
                                        <p:tmPct val="10000"/>
                                      </p:iterate>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ppt_x</p:attrName>
                                            </p:attrNameLst>
                                          </p:cBhvr>
                                          <p:tavLst>
                                            <p:tav tm="0">
                                              <p:val>
                                                <p:strVal val="#ppt_x"/>
                                              </p:val>
                                            </p:tav>
                                            <p:tav tm="100000">
                                              <p:val>
                                                <p:strVal val="#ppt_x"/>
                                              </p:val>
                                            </p:tav>
                                          </p:tavLst>
                                        </p:anim>
                                        <p:anim calcmode="lin" valueType="num">
                                          <p:cBhvr>
                                            <p:cTn id="17" dur="500" fill="hold"/>
                                            <p:tgtEl>
                                              <p:spTgt spid="20"/>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8" fill="hold" grpId="0" nodeType="afterEffect">
                                      <p:stCondLst>
                                        <p:cond delay="0"/>
                                      </p:stCondLst>
                                      <p:iterate type="lt">
                                        <p:tmPct val="10000"/>
                                      </p:iterate>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ppt_x</p:attrName>
                                            </p:attrNameLst>
                                          </p:cBhvr>
                                          <p:tavLst>
                                            <p:tav tm="0">
                                              <p:val>
                                                <p:strVal val="0-#ppt_w/2"/>
                                              </p:val>
                                            </p:tav>
                                            <p:tav tm="100000">
                                              <p:val>
                                                <p:strVal val="#ppt_x"/>
                                              </p:val>
                                            </p:tav>
                                          </p:tavLst>
                                        </p:anim>
                                        <p:anim calcmode="lin" valueType="num">
                                          <p:cBhvr>
                                            <p:cTn id="22" dur="500" fill="hold"/>
                                            <p:tgtEl>
                                              <p:spTgt spid="29"/>
                                            </p:tgtEl>
                                            <p:attrNameLst>
                                              <p:attrName>ppt_y</p:attrName>
                                            </p:attrNameLst>
                                          </p:cBhvr>
                                          <p:tavLst>
                                            <p:tav tm="0">
                                              <p:val>
                                                <p:strVal val="#ppt_y"/>
                                              </p:val>
                                            </p:tav>
                                            <p:tav tm="100000">
                                              <p:val>
                                                <p:strVal val="#ppt_y"/>
                                              </p:val>
                                            </p:tav>
                                          </p:tavLst>
                                        </p:anim>
                                      </p:childTnLst>
                                    </p:cTn>
                                  </p:par>
                                  <p:par>
                                    <p:cTn id="23" presetID="26" presetClass="emph" presetSubtype="0" fill="hold" grpId="1" nodeType="withEffect">
                                      <p:stCondLst>
                                        <p:cond delay="500"/>
                                      </p:stCondLst>
                                      <p:iterate type="lt">
                                        <p:tmPct val="10000"/>
                                      </p:iterate>
                                      <p:childTnLst>
                                        <p:animEffect transition="out" filter="fade">
                                          <p:cBhvr>
                                            <p:cTn id="24" dur="500" tmFilter="0, 0; .2, .5; .8, .5; 1, 0"/>
                                            <p:tgtEl>
                                              <p:spTgt spid="29"/>
                                            </p:tgtEl>
                                          </p:cBhvr>
                                        </p:animEffect>
                                        <p:animScale>
                                          <p:cBhvr>
                                            <p:cTn id="25" dur="250" autoRev="1" fill="hold"/>
                                            <p:tgtEl>
                                              <p:spTgt spid="29"/>
                                            </p:tgtEl>
                                          </p:cBhvr>
                                          <p:by x="105000" y="105000"/>
                                        </p:animScale>
                                      </p:childTnLst>
                                    </p:cTn>
                                  </p:par>
                                </p:childTnLst>
                              </p:cTn>
                            </p:par>
                            <p:par>
                              <p:cTn id="26" fill="hold">
                                <p:stCondLst>
                                  <p:cond delay="2049"/>
                                </p:stCondLst>
                                <p:childTnLst>
                                  <p:par>
                                    <p:cTn id="27" presetID="2" presetClass="entr" presetSubtype="8"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2000" fill="hold"/>
                                            <p:tgtEl>
                                              <p:spTgt spid="26"/>
                                            </p:tgtEl>
                                            <p:attrNameLst>
                                              <p:attrName>ppt_x</p:attrName>
                                            </p:attrNameLst>
                                          </p:cBhvr>
                                          <p:tavLst>
                                            <p:tav tm="0">
                                              <p:val>
                                                <p:strVal val="0-#ppt_w/2"/>
                                              </p:val>
                                            </p:tav>
                                            <p:tav tm="100000">
                                              <p:val>
                                                <p:strVal val="#ppt_x"/>
                                              </p:val>
                                            </p:tav>
                                          </p:tavLst>
                                        </p:anim>
                                        <p:anim calcmode="lin" valueType="num">
                                          <p:cBhvr additive="base">
                                            <p:cTn id="30" dur="2000" fill="hold"/>
                                            <p:tgtEl>
                                              <p:spTgt spid="26"/>
                                            </p:tgtEl>
                                            <p:attrNameLst>
                                              <p:attrName>ppt_y</p:attrName>
                                            </p:attrNameLst>
                                          </p:cBhvr>
                                          <p:tavLst>
                                            <p:tav tm="0">
                                              <p:val>
                                                <p:strVal val="#ppt_y"/>
                                              </p:val>
                                            </p:tav>
                                            <p:tav tm="100000">
                                              <p:val>
                                                <p:strVal val="#ppt_y"/>
                                              </p:val>
                                            </p:tav>
                                          </p:tavLst>
                                        </p:anim>
                                      </p:childTnLst>
                                    </p:cTn>
                                  </p:par>
                                </p:childTnLst>
                              </p:cTn>
                            </p:par>
                            <p:par>
                              <p:cTn id="31" fill="hold">
                                <p:stCondLst>
                                  <p:cond delay="4049"/>
                                </p:stCondLst>
                                <p:childTnLst>
                                  <p:par>
                                    <p:cTn id="32" presetID="2" presetClass="entr" presetSubtype="4"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2000" fill="hold"/>
                                            <p:tgtEl>
                                              <p:spTgt spid="23"/>
                                            </p:tgtEl>
                                            <p:attrNameLst>
                                              <p:attrName>ppt_x</p:attrName>
                                            </p:attrNameLst>
                                          </p:cBhvr>
                                          <p:tavLst>
                                            <p:tav tm="0">
                                              <p:val>
                                                <p:strVal val="#ppt_x"/>
                                              </p:val>
                                            </p:tav>
                                            <p:tav tm="100000">
                                              <p:val>
                                                <p:strVal val="#ppt_x"/>
                                              </p:val>
                                            </p:tav>
                                          </p:tavLst>
                                        </p:anim>
                                        <p:anim calcmode="lin" valueType="num">
                                          <p:cBhvr additive="base">
                                            <p:cTn id="35" dur="2000" fill="hold"/>
                                            <p:tgtEl>
                                              <p:spTgt spid="23"/>
                                            </p:tgtEl>
                                            <p:attrNameLst>
                                              <p:attrName>ppt_y</p:attrName>
                                            </p:attrNameLst>
                                          </p:cBhvr>
                                          <p:tavLst>
                                            <p:tav tm="0">
                                              <p:val>
                                                <p:strVal val="1+#ppt_h/2"/>
                                              </p:val>
                                            </p:tav>
                                            <p:tav tm="100000">
                                              <p:val>
                                                <p:strVal val="#ppt_y"/>
                                              </p:val>
                                            </p:tav>
                                          </p:tavLst>
                                        </p:anim>
                                      </p:childTnLst>
                                    </p:cTn>
                                  </p:par>
                                  <p:par>
                                    <p:cTn id="36" presetID="8" presetClass="emph" presetSubtype="0" repeatCount="indefinite" fill="hold" nodeType="withEffect">
                                      <p:stCondLst>
                                        <p:cond delay="0"/>
                                      </p:stCondLst>
                                      <p:childTnLst>
                                        <p:animRot by="21600000">
                                          <p:cBhvr>
                                            <p:cTn id="37" dur="2000" fill="hold"/>
                                            <p:tgtEl>
                                              <p:spTgt spid="23"/>
                                            </p:tgtEl>
                                            <p:attrNameLst>
                                              <p:attrName>r</p:attrName>
                                            </p:attrNameLst>
                                          </p:cBhvr>
                                        </p:animRot>
                                      </p:childTnLst>
                                    </p:cTn>
                                  </p:par>
                                  <p:par>
                                    <p:cTn id="38" presetID="2" presetClass="entr" presetSubtype="4" fill="hold" nodeType="withEffect">
                                      <p:stCondLst>
                                        <p:cond delay="20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2000" fill="hold"/>
                                            <p:tgtEl>
                                              <p:spTgt spid="24"/>
                                            </p:tgtEl>
                                            <p:attrNameLst>
                                              <p:attrName>ppt_x</p:attrName>
                                            </p:attrNameLst>
                                          </p:cBhvr>
                                          <p:tavLst>
                                            <p:tav tm="0">
                                              <p:val>
                                                <p:strVal val="#ppt_x"/>
                                              </p:val>
                                            </p:tav>
                                            <p:tav tm="100000">
                                              <p:val>
                                                <p:strVal val="#ppt_x"/>
                                              </p:val>
                                            </p:tav>
                                          </p:tavLst>
                                        </p:anim>
                                        <p:anim calcmode="lin" valueType="num">
                                          <p:cBhvr additive="base">
                                            <p:cTn id="41" dur="2000" fill="hold"/>
                                            <p:tgtEl>
                                              <p:spTgt spid="24"/>
                                            </p:tgtEl>
                                            <p:attrNameLst>
                                              <p:attrName>ppt_y</p:attrName>
                                            </p:attrNameLst>
                                          </p:cBhvr>
                                          <p:tavLst>
                                            <p:tav tm="0">
                                              <p:val>
                                                <p:strVal val="1+#ppt_h/2"/>
                                              </p:val>
                                            </p:tav>
                                            <p:tav tm="100000">
                                              <p:val>
                                                <p:strVal val="#ppt_y"/>
                                              </p:val>
                                            </p:tav>
                                          </p:tavLst>
                                        </p:anim>
                                      </p:childTnLst>
                                    </p:cTn>
                                  </p:par>
                                  <p:par>
                                    <p:cTn id="42" presetID="8" presetClass="emph" presetSubtype="0" repeatCount="indefinite" fill="hold" nodeType="withEffect">
                                      <p:stCondLst>
                                        <p:cond delay="200"/>
                                      </p:stCondLst>
                                      <p:childTnLst>
                                        <p:animRot by="21600000">
                                          <p:cBhvr>
                                            <p:cTn id="43" dur="2000" fill="hold"/>
                                            <p:tgtEl>
                                              <p:spTgt spid="24"/>
                                            </p:tgtEl>
                                            <p:attrNameLst>
                                              <p:attrName>r</p:attrName>
                                            </p:attrNameLst>
                                          </p:cBhvr>
                                        </p:animRot>
                                      </p:childTnLst>
                                    </p:cTn>
                                  </p:par>
                                  <p:par>
                                    <p:cTn id="44" presetID="2" presetClass="entr" presetSubtype="4" fill="hold" nodeType="withEffect">
                                      <p:stCondLst>
                                        <p:cond delay="50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2000" fill="hold"/>
                                            <p:tgtEl>
                                              <p:spTgt spid="25"/>
                                            </p:tgtEl>
                                            <p:attrNameLst>
                                              <p:attrName>ppt_x</p:attrName>
                                            </p:attrNameLst>
                                          </p:cBhvr>
                                          <p:tavLst>
                                            <p:tav tm="0">
                                              <p:val>
                                                <p:strVal val="#ppt_x"/>
                                              </p:val>
                                            </p:tav>
                                            <p:tav tm="100000">
                                              <p:val>
                                                <p:strVal val="#ppt_x"/>
                                              </p:val>
                                            </p:tav>
                                          </p:tavLst>
                                        </p:anim>
                                        <p:anim calcmode="lin" valueType="num">
                                          <p:cBhvr additive="base">
                                            <p:cTn id="47" dur="2000" fill="hold"/>
                                            <p:tgtEl>
                                              <p:spTgt spid="25"/>
                                            </p:tgtEl>
                                            <p:attrNameLst>
                                              <p:attrName>ppt_y</p:attrName>
                                            </p:attrNameLst>
                                          </p:cBhvr>
                                          <p:tavLst>
                                            <p:tav tm="0">
                                              <p:val>
                                                <p:strVal val="1+#ppt_h/2"/>
                                              </p:val>
                                            </p:tav>
                                            <p:tav tm="100000">
                                              <p:val>
                                                <p:strVal val="#ppt_y"/>
                                              </p:val>
                                            </p:tav>
                                          </p:tavLst>
                                        </p:anim>
                                      </p:childTnLst>
                                    </p:cTn>
                                  </p:par>
                                  <p:par>
                                    <p:cTn id="48" presetID="8" presetClass="emph" presetSubtype="0" repeatCount="indefinite" fill="hold" nodeType="withEffect">
                                      <p:stCondLst>
                                        <p:cond delay="500"/>
                                      </p:stCondLst>
                                      <p:childTnLst>
                                        <p:animRot by="21600000">
                                          <p:cBhvr>
                                            <p:cTn id="49" dur="2000" fill="hold"/>
                                            <p:tgtEl>
                                              <p:spTgt spid="25"/>
                                            </p:tgtEl>
                                            <p:attrNameLst>
                                              <p:attrName>r</p:attrName>
                                            </p:attrNameLst>
                                          </p:cBhvr>
                                        </p:animRot>
                                      </p:childTnLst>
                                    </p:cTn>
                                  </p:par>
                                  <p:par>
                                    <p:cTn id="50" presetID="45" presetClass="entr" presetSubtype="0" fill="hold" nodeType="withEffect">
                                      <p:stCondLst>
                                        <p:cond delay="50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2000"/>
                                            <p:tgtEl>
                                              <p:spTgt spid="16"/>
                                            </p:tgtEl>
                                          </p:cBhvr>
                                        </p:animEffect>
                                        <p:anim calcmode="lin" valueType="num">
                                          <p:cBhvr>
                                            <p:cTn id="53" dur="2000" fill="hold"/>
                                            <p:tgtEl>
                                              <p:spTgt spid="16"/>
                                            </p:tgtEl>
                                            <p:attrNameLst>
                                              <p:attrName>ppt_w</p:attrName>
                                            </p:attrNameLst>
                                          </p:cBhvr>
                                          <p:tavLst>
                                            <p:tav tm="0" fmla="#ppt_w*sin(2.5*pi*$)">
                                              <p:val>
                                                <p:fltVal val="0"/>
                                              </p:val>
                                            </p:tav>
                                            <p:tav tm="100000">
                                              <p:val>
                                                <p:fltVal val="1"/>
                                              </p:val>
                                            </p:tav>
                                          </p:tavLst>
                                        </p:anim>
                                        <p:anim calcmode="lin" valueType="num">
                                          <p:cBhvr>
                                            <p:cTn id="54" dur="2000" fill="hold"/>
                                            <p:tgtEl>
                                              <p:spTgt spid="16"/>
                                            </p:tgtEl>
                                            <p:attrNameLst>
                                              <p:attrName>ppt_h</p:attrName>
                                            </p:attrNameLst>
                                          </p:cBhvr>
                                          <p:tavLst>
                                            <p:tav tm="0">
                                              <p:val>
                                                <p:strVal val="#ppt_h"/>
                                              </p:val>
                                            </p:tav>
                                            <p:tav tm="100000">
                                              <p:val>
                                                <p:strVal val="#ppt_h"/>
                                              </p:val>
                                            </p:tav>
                                          </p:tavLst>
                                        </p:anim>
                                      </p:childTnLst>
                                    </p:cTn>
                                  </p:par>
                                  <p:par>
                                    <p:cTn id="55" presetID="29"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ppt_x</p:attrName>
                                            </p:attrNameLst>
                                          </p:cBhvr>
                                          <p:tavLst>
                                            <p:tav tm="0">
                                              <p:val>
                                                <p:strVal val="#ppt_x-.2"/>
                                              </p:val>
                                            </p:tav>
                                            <p:tav tm="100000">
                                              <p:val>
                                                <p:strVal val="#ppt_x"/>
                                              </p:val>
                                            </p:tav>
                                          </p:tavLst>
                                        </p:anim>
                                        <p:anim calcmode="lin" valueType="num">
                                          <p:cBhvr>
                                            <p:cTn id="58" dur="5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5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26" grpId="0"/>
          <p:bldP spid="29" grpId="0"/>
          <p:bldP spid="29" grpId="1"/>
          <p:bldP spid="31"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 name="文本框 101"/>
          <p:cNvSpPr txBox="1"/>
          <p:nvPr/>
        </p:nvSpPr>
        <p:spPr>
          <a:xfrm>
            <a:off x="3497781" y="6203511"/>
            <a:ext cx="5335171" cy="3046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spc="600" dirty="0">
                <a:latin typeface="Lucida Calligraphy" panose="03010101010101010101" charset="0"/>
                <a:ea typeface="华文细黑" panose="02010600040101010101" charset="-122"/>
                <a:sym typeface="+mn-ea"/>
              </a:rPr>
              <a:t>B</a:t>
            </a:r>
            <a:r>
              <a:rPr lang="en-US" altLang="zh-CN" sz="1200" spc="600" baseline="0" dirty="0">
                <a:latin typeface="Lucida Calligraphy" panose="03010101010101010101" charset="0"/>
                <a:ea typeface="华文细黑" panose="02010600040101010101" charset="-122"/>
                <a:sym typeface="+mn-ea"/>
              </a:rPr>
              <a:t>    </a:t>
            </a:r>
            <a:r>
              <a:rPr lang="en-US" altLang="zh-CN" sz="1200" spc="600" dirty="0">
                <a:latin typeface="Lucida Calligraphy" panose="03010101010101010101" charset="0"/>
                <a:ea typeface="华文细黑" panose="02010600040101010101" charset="-122"/>
                <a:sym typeface="+mn-ea"/>
              </a:rPr>
              <a:t>U    S    I    N    E    S    </a:t>
            </a:r>
            <a:r>
              <a:rPr lang="en-US" altLang="zh-CN" sz="1200" spc="600" dirty="0" err="1">
                <a:latin typeface="Lucida Calligraphy" panose="03010101010101010101" charset="0"/>
                <a:ea typeface="华文细黑" panose="02010600040101010101" charset="-122"/>
                <a:sym typeface="+mn-ea"/>
              </a:rPr>
              <a:t>S</a:t>
            </a:r>
            <a:endParaRPr lang="en-US" altLang="zh-CN" sz="1200" spc="600" dirty="0">
              <a:latin typeface="Lucida Calligraphy" panose="03010101010101010101" charset="0"/>
              <a:ea typeface="华文细黑" panose="02010600040101010101" charset="-122"/>
              <a:sym typeface="+mn-ea"/>
            </a:endParaRPr>
          </a:p>
        </p:txBody>
      </p:sp>
      <p:pic>
        <p:nvPicPr>
          <p:cNvPr id="27" name="图片 26"/>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l="13259" r="21583"/>
          <a:stretch>
            <a:fillRect/>
          </a:stretch>
        </p:blipFill>
        <p:spPr>
          <a:xfrm>
            <a:off x="0" y="693682"/>
            <a:ext cx="12192000" cy="6164317"/>
          </a:xfrm>
          <a:prstGeom prst="rect">
            <a:avLst/>
          </a:prstGeom>
        </p:spPr>
      </p:pic>
      <p:sp>
        <p:nvSpPr>
          <p:cNvPr id="12" name="文本框 11"/>
          <p:cNvSpPr txBox="1"/>
          <p:nvPr/>
        </p:nvSpPr>
        <p:spPr>
          <a:xfrm>
            <a:off x="1217882" y="572507"/>
            <a:ext cx="3139707" cy="646331"/>
          </a:xfrm>
          <a:prstGeom prst="rect">
            <a:avLst/>
          </a:prstGeom>
          <a:noFill/>
        </p:spPr>
        <p:txBody>
          <a:bodyPr wrap="square" rtlCol="0">
            <a:spAutoFit/>
          </a:bodyPr>
          <a:lstStyle/>
          <a:p>
            <a:r>
              <a:rPr lang="zh-CN" altLang="en-US" sz="3600" b="1" dirty="0">
                <a:gradFill>
                  <a:gsLst>
                    <a:gs pos="0">
                      <a:srgbClr val="B8B5F7"/>
                    </a:gs>
                    <a:gs pos="100000">
                      <a:srgbClr val="00B0FF">
                        <a:alpha val="70000"/>
                      </a:srgbClr>
                    </a:gs>
                  </a:gsLst>
                  <a:lin ang="2700000" scaled="1"/>
                </a:gradFill>
                <a:effectLst>
                  <a:outerShdw blurRad="254000" dist="38100" dir="8100000" algn="tr" rotWithShape="0">
                    <a:srgbClr val="C1C0F8">
                      <a:alpha val="40000"/>
                    </a:srgbClr>
                  </a:outerShdw>
                </a:effectLst>
                <a:latin typeface="微软雅黑" panose="020B0503020204020204" pitchFamily="34" charset="-122"/>
                <a:ea typeface="微软雅黑" panose="020B0503020204020204" pitchFamily="34" charset="-122"/>
              </a:rPr>
              <a:t>工作概述</a:t>
            </a:r>
          </a:p>
        </p:txBody>
      </p:sp>
      <p:pic>
        <p:nvPicPr>
          <p:cNvPr id="13" name="图片占位符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469" y="525694"/>
            <a:ext cx="708413" cy="689655"/>
          </a:xfrm>
          <a:custGeom>
            <a:avLst/>
            <a:gdLst>
              <a:gd name="connsiteX0" fmla="*/ 5932623 w 6477824"/>
              <a:gd name="connsiteY0" fmla="*/ 3607719 h 6138697"/>
              <a:gd name="connsiteX1" fmla="*/ 6012372 w 6477824"/>
              <a:gd name="connsiteY1" fmla="*/ 3612113 h 6138697"/>
              <a:gd name="connsiteX2" fmla="*/ 6185932 w 6477824"/>
              <a:gd name="connsiteY2" fmla="*/ 3700778 h 6138697"/>
              <a:gd name="connsiteX3" fmla="*/ 6193779 w 6477824"/>
              <a:gd name="connsiteY3" fmla="*/ 4172177 h 6138697"/>
              <a:gd name="connsiteX4" fmla="*/ 4873800 w 6477824"/>
              <a:gd name="connsiteY4" fmla="*/ 5536846 h 6138697"/>
              <a:gd name="connsiteX5" fmla="*/ 4402401 w 6477824"/>
              <a:gd name="connsiteY5" fmla="*/ 5544693 h 6138697"/>
              <a:gd name="connsiteX6" fmla="*/ 4394553 w 6477824"/>
              <a:gd name="connsiteY6" fmla="*/ 5073294 h 6138697"/>
              <a:gd name="connsiteX7" fmla="*/ 5714533 w 6477824"/>
              <a:gd name="connsiteY7" fmla="*/ 3708625 h 6138697"/>
              <a:gd name="connsiteX8" fmla="*/ 5932623 w 6477824"/>
              <a:gd name="connsiteY8" fmla="*/ 3607719 h 6138697"/>
              <a:gd name="connsiteX9" fmla="*/ 6044597 w 6477824"/>
              <a:gd name="connsiteY9" fmla="*/ 2394725 h 6138697"/>
              <a:gd name="connsiteX10" fmla="*/ 6124347 w 6477824"/>
              <a:gd name="connsiteY10" fmla="*/ 2399119 h 6138697"/>
              <a:gd name="connsiteX11" fmla="*/ 6297906 w 6477824"/>
              <a:gd name="connsiteY11" fmla="*/ 2487783 h 6138697"/>
              <a:gd name="connsiteX12" fmla="*/ 6305753 w 6477824"/>
              <a:gd name="connsiteY12" fmla="*/ 2959182 h 6138697"/>
              <a:gd name="connsiteX13" fmla="*/ 3328634 w 6477824"/>
              <a:gd name="connsiteY13" fmla="*/ 6037097 h 6138697"/>
              <a:gd name="connsiteX14" fmla="*/ 2857235 w 6477824"/>
              <a:gd name="connsiteY14" fmla="*/ 6044945 h 6138697"/>
              <a:gd name="connsiteX15" fmla="*/ 2849389 w 6477824"/>
              <a:gd name="connsiteY15" fmla="*/ 5573545 h 6138697"/>
              <a:gd name="connsiteX16" fmla="*/ 5826508 w 6477824"/>
              <a:gd name="connsiteY16" fmla="*/ 2495631 h 6138697"/>
              <a:gd name="connsiteX17" fmla="*/ 6044597 w 6477824"/>
              <a:gd name="connsiteY17" fmla="*/ 2394725 h 6138697"/>
              <a:gd name="connsiteX18" fmla="*/ 4383852 w 6477824"/>
              <a:gd name="connsiteY18" fmla="*/ 1911046 h 6138697"/>
              <a:gd name="connsiteX19" fmla="*/ 4463601 w 6477824"/>
              <a:gd name="connsiteY19" fmla="*/ 1915440 h 6138697"/>
              <a:gd name="connsiteX20" fmla="*/ 4637161 w 6477824"/>
              <a:gd name="connsiteY20" fmla="*/ 2004106 h 6138697"/>
              <a:gd name="connsiteX21" fmla="*/ 4645008 w 6477824"/>
              <a:gd name="connsiteY21" fmla="*/ 2475503 h 6138697"/>
              <a:gd name="connsiteX22" fmla="*/ 1631011 w 6477824"/>
              <a:gd name="connsiteY22" fmla="*/ 5591545 h 6138697"/>
              <a:gd name="connsiteX23" fmla="*/ 1159613 w 6477824"/>
              <a:gd name="connsiteY23" fmla="*/ 5599392 h 6138697"/>
              <a:gd name="connsiteX24" fmla="*/ 1151765 w 6477824"/>
              <a:gd name="connsiteY24" fmla="*/ 5127994 h 6138697"/>
              <a:gd name="connsiteX25" fmla="*/ 4165763 w 6477824"/>
              <a:gd name="connsiteY25" fmla="*/ 2011953 h 6138697"/>
              <a:gd name="connsiteX26" fmla="*/ 4383852 w 6477824"/>
              <a:gd name="connsiteY26" fmla="*/ 1911046 h 6138697"/>
              <a:gd name="connsiteX27" fmla="*/ 6122918 w 6477824"/>
              <a:gd name="connsiteY27" fmla="*/ 1219120 h 6138697"/>
              <a:gd name="connsiteX28" fmla="*/ 6202668 w 6477824"/>
              <a:gd name="connsiteY28" fmla="*/ 1223516 h 6138697"/>
              <a:gd name="connsiteX29" fmla="*/ 6376226 w 6477824"/>
              <a:gd name="connsiteY29" fmla="*/ 1312179 h 6138697"/>
              <a:gd name="connsiteX30" fmla="*/ 6384072 w 6477824"/>
              <a:gd name="connsiteY30" fmla="*/ 1783575 h 6138697"/>
              <a:gd name="connsiteX31" fmla="*/ 2905912 w 6477824"/>
              <a:gd name="connsiteY31" fmla="*/ 5379497 h 6138697"/>
              <a:gd name="connsiteX32" fmla="*/ 2434514 w 6477824"/>
              <a:gd name="connsiteY32" fmla="*/ 5387345 h 6138697"/>
              <a:gd name="connsiteX33" fmla="*/ 2426667 w 6477824"/>
              <a:gd name="connsiteY33" fmla="*/ 4915946 h 6138697"/>
              <a:gd name="connsiteX34" fmla="*/ 5904827 w 6477824"/>
              <a:gd name="connsiteY34" fmla="*/ 1320025 h 6138697"/>
              <a:gd name="connsiteX35" fmla="*/ 6122918 w 6477824"/>
              <a:gd name="connsiteY35" fmla="*/ 1219120 h 6138697"/>
              <a:gd name="connsiteX36" fmla="*/ 2630391 w 6477824"/>
              <a:gd name="connsiteY36" fmla="*/ 437382 h 6138697"/>
              <a:gd name="connsiteX37" fmla="*/ 2710140 w 6477824"/>
              <a:gd name="connsiteY37" fmla="*/ 441778 h 6138697"/>
              <a:gd name="connsiteX38" fmla="*/ 2883699 w 6477824"/>
              <a:gd name="connsiteY38" fmla="*/ 530441 h 6138697"/>
              <a:gd name="connsiteX39" fmla="*/ 2891546 w 6477824"/>
              <a:gd name="connsiteY39" fmla="*/ 1001840 h 6138697"/>
              <a:gd name="connsiteX40" fmla="*/ 572999 w 6477824"/>
              <a:gd name="connsiteY40" fmla="*/ 3398885 h 6138697"/>
              <a:gd name="connsiteX41" fmla="*/ 101600 w 6477824"/>
              <a:gd name="connsiteY41" fmla="*/ 3406733 h 6138697"/>
              <a:gd name="connsiteX42" fmla="*/ 93753 w 6477824"/>
              <a:gd name="connsiteY42" fmla="*/ 2935335 h 6138697"/>
              <a:gd name="connsiteX43" fmla="*/ 2412301 w 6477824"/>
              <a:gd name="connsiteY43" fmla="*/ 538287 h 6138697"/>
              <a:gd name="connsiteX44" fmla="*/ 2630391 w 6477824"/>
              <a:gd name="connsiteY44" fmla="*/ 437382 h 6138697"/>
              <a:gd name="connsiteX45" fmla="*/ 3711683 w 6477824"/>
              <a:gd name="connsiteY45" fmla="*/ 414113 h 6138697"/>
              <a:gd name="connsiteX46" fmla="*/ 3791432 w 6477824"/>
              <a:gd name="connsiteY46" fmla="*/ 418507 h 6138697"/>
              <a:gd name="connsiteX47" fmla="*/ 3964992 w 6477824"/>
              <a:gd name="connsiteY47" fmla="*/ 507172 h 6138697"/>
              <a:gd name="connsiteX48" fmla="*/ 3972839 w 6477824"/>
              <a:gd name="connsiteY48" fmla="*/ 978571 h 6138697"/>
              <a:gd name="connsiteX49" fmla="*/ 995720 w 6477824"/>
              <a:gd name="connsiteY49" fmla="*/ 4056485 h 6138697"/>
              <a:gd name="connsiteX50" fmla="*/ 524322 w 6477824"/>
              <a:gd name="connsiteY50" fmla="*/ 4064333 h 6138697"/>
              <a:gd name="connsiteX51" fmla="*/ 516475 w 6477824"/>
              <a:gd name="connsiteY51" fmla="*/ 3592934 h 6138697"/>
              <a:gd name="connsiteX52" fmla="*/ 3493594 w 6477824"/>
              <a:gd name="connsiteY52" fmla="*/ 515018 h 6138697"/>
              <a:gd name="connsiteX53" fmla="*/ 3711683 w 6477824"/>
              <a:gd name="connsiteY53" fmla="*/ 414113 h 6138697"/>
              <a:gd name="connsiteX54" fmla="*/ 5172859 w 6477824"/>
              <a:gd name="connsiteY54" fmla="*/ 694 h 6138697"/>
              <a:gd name="connsiteX55" fmla="*/ 5252608 w 6477824"/>
              <a:gd name="connsiteY55" fmla="*/ 5089 h 6138697"/>
              <a:gd name="connsiteX56" fmla="*/ 5426166 w 6477824"/>
              <a:gd name="connsiteY56" fmla="*/ 93754 h 6138697"/>
              <a:gd name="connsiteX57" fmla="*/ 5434014 w 6477824"/>
              <a:gd name="connsiteY57" fmla="*/ 565153 h 6138697"/>
              <a:gd name="connsiteX58" fmla="*/ 1151991 w 6477824"/>
              <a:gd name="connsiteY58" fmla="*/ 4992151 h 6138697"/>
              <a:gd name="connsiteX59" fmla="*/ 680593 w 6477824"/>
              <a:gd name="connsiteY59" fmla="*/ 4999999 h 6138697"/>
              <a:gd name="connsiteX60" fmla="*/ 672745 w 6477824"/>
              <a:gd name="connsiteY60" fmla="*/ 4528600 h 6138697"/>
              <a:gd name="connsiteX61" fmla="*/ 4954768 w 6477824"/>
              <a:gd name="connsiteY61" fmla="*/ 101601 h 6138697"/>
              <a:gd name="connsiteX62" fmla="*/ 5172859 w 6477824"/>
              <a:gd name="connsiteY62" fmla="*/ 694 h 613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477824" h="6138697">
                <a:moveTo>
                  <a:pt x="5932623" y="3607719"/>
                </a:moveTo>
                <a:cubicBezTo>
                  <a:pt x="5959235" y="3606004"/>
                  <a:pt x="5986024" y="3607466"/>
                  <a:pt x="6012372" y="3612113"/>
                </a:cubicBezTo>
                <a:cubicBezTo>
                  <a:pt x="6075607" y="3623268"/>
                  <a:pt x="6136303" y="3652776"/>
                  <a:pt x="6185932" y="3700778"/>
                </a:cubicBezTo>
                <a:cubicBezTo>
                  <a:pt x="6318271" y="3828785"/>
                  <a:pt x="6321784" y="4039836"/>
                  <a:pt x="6193779" y="4172177"/>
                </a:cubicBezTo>
                <a:lnTo>
                  <a:pt x="4873800" y="5536846"/>
                </a:lnTo>
                <a:cubicBezTo>
                  <a:pt x="4745794" y="5669186"/>
                  <a:pt x="4534741" y="5672699"/>
                  <a:pt x="4402401" y="5544693"/>
                </a:cubicBezTo>
                <a:cubicBezTo>
                  <a:pt x="4270061" y="5416686"/>
                  <a:pt x="4266548" y="5205635"/>
                  <a:pt x="4394553" y="5073294"/>
                </a:cubicBezTo>
                <a:lnTo>
                  <a:pt x="5714533" y="3708625"/>
                </a:lnTo>
                <a:cubicBezTo>
                  <a:pt x="5774535" y="3646590"/>
                  <a:pt x="5852786" y="3612863"/>
                  <a:pt x="5932623" y="3607719"/>
                </a:cubicBezTo>
                <a:close/>
                <a:moveTo>
                  <a:pt x="6044597" y="2394725"/>
                </a:moveTo>
                <a:cubicBezTo>
                  <a:pt x="6071210" y="2393010"/>
                  <a:pt x="6097999" y="2394472"/>
                  <a:pt x="6124347" y="2399119"/>
                </a:cubicBezTo>
                <a:cubicBezTo>
                  <a:pt x="6187581" y="2410275"/>
                  <a:pt x="6248277" y="2439781"/>
                  <a:pt x="6297906" y="2487783"/>
                </a:cubicBezTo>
                <a:cubicBezTo>
                  <a:pt x="6430246" y="2615790"/>
                  <a:pt x="6433758" y="2826841"/>
                  <a:pt x="6305753" y="2959182"/>
                </a:cubicBezTo>
                <a:lnTo>
                  <a:pt x="3328634" y="6037097"/>
                </a:lnTo>
                <a:cubicBezTo>
                  <a:pt x="3200628" y="6169437"/>
                  <a:pt x="2989577" y="6172951"/>
                  <a:pt x="2857235" y="6044945"/>
                </a:cubicBezTo>
                <a:cubicBezTo>
                  <a:pt x="2724896" y="5916938"/>
                  <a:pt x="2721383" y="5705886"/>
                  <a:pt x="2849389" y="5573545"/>
                </a:cubicBezTo>
                <a:lnTo>
                  <a:pt x="5826508" y="2495631"/>
                </a:lnTo>
                <a:cubicBezTo>
                  <a:pt x="5886509" y="2433596"/>
                  <a:pt x="5964760" y="2399869"/>
                  <a:pt x="6044597" y="2394725"/>
                </a:cubicBezTo>
                <a:close/>
                <a:moveTo>
                  <a:pt x="4383852" y="1911046"/>
                </a:moveTo>
                <a:cubicBezTo>
                  <a:pt x="4410464" y="1909332"/>
                  <a:pt x="4437253" y="1910793"/>
                  <a:pt x="4463601" y="1915440"/>
                </a:cubicBezTo>
                <a:cubicBezTo>
                  <a:pt x="4526835" y="1926595"/>
                  <a:pt x="4587532" y="1956102"/>
                  <a:pt x="4637161" y="2004106"/>
                </a:cubicBezTo>
                <a:cubicBezTo>
                  <a:pt x="4769501" y="2132111"/>
                  <a:pt x="4773013" y="2343163"/>
                  <a:pt x="4645008" y="2475503"/>
                </a:cubicBezTo>
                <a:lnTo>
                  <a:pt x="1631011" y="5591545"/>
                </a:lnTo>
                <a:cubicBezTo>
                  <a:pt x="1503004" y="5723885"/>
                  <a:pt x="1291952" y="5727398"/>
                  <a:pt x="1159613" y="5599392"/>
                </a:cubicBezTo>
                <a:cubicBezTo>
                  <a:pt x="1027273" y="5471386"/>
                  <a:pt x="1023759" y="5260334"/>
                  <a:pt x="1151765" y="5127994"/>
                </a:cubicBezTo>
                <a:lnTo>
                  <a:pt x="4165763" y="2011953"/>
                </a:lnTo>
                <a:cubicBezTo>
                  <a:pt x="4225765" y="1949918"/>
                  <a:pt x="4304015" y="1916191"/>
                  <a:pt x="4383852" y="1911046"/>
                </a:cubicBezTo>
                <a:close/>
                <a:moveTo>
                  <a:pt x="6122918" y="1219120"/>
                </a:moveTo>
                <a:cubicBezTo>
                  <a:pt x="6149531" y="1217406"/>
                  <a:pt x="6176319" y="1218868"/>
                  <a:pt x="6202668" y="1223516"/>
                </a:cubicBezTo>
                <a:cubicBezTo>
                  <a:pt x="6265901" y="1234669"/>
                  <a:pt x="6326597" y="1264176"/>
                  <a:pt x="6376226" y="1312179"/>
                </a:cubicBezTo>
                <a:cubicBezTo>
                  <a:pt x="6508565" y="1440185"/>
                  <a:pt x="6512078" y="1651236"/>
                  <a:pt x="6384072" y="1783575"/>
                </a:cubicBezTo>
                <a:lnTo>
                  <a:pt x="2905912" y="5379497"/>
                </a:lnTo>
                <a:cubicBezTo>
                  <a:pt x="2777906" y="5511837"/>
                  <a:pt x="2566854" y="5515350"/>
                  <a:pt x="2434514" y="5387345"/>
                </a:cubicBezTo>
                <a:cubicBezTo>
                  <a:pt x="2302174" y="5259339"/>
                  <a:pt x="2298660" y="5048287"/>
                  <a:pt x="2426667" y="4915946"/>
                </a:cubicBezTo>
                <a:lnTo>
                  <a:pt x="5904827" y="1320025"/>
                </a:lnTo>
                <a:cubicBezTo>
                  <a:pt x="5964831" y="1257990"/>
                  <a:pt x="6043080" y="1224263"/>
                  <a:pt x="6122918" y="1219120"/>
                </a:cubicBezTo>
                <a:close/>
                <a:moveTo>
                  <a:pt x="2630391" y="437382"/>
                </a:moveTo>
                <a:cubicBezTo>
                  <a:pt x="2657004" y="435667"/>
                  <a:pt x="2683792" y="437129"/>
                  <a:pt x="2710140" y="441778"/>
                </a:cubicBezTo>
                <a:cubicBezTo>
                  <a:pt x="2773374" y="452932"/>
                  <a:pt x="2834071" y="482439"/>
                  <a:pt x="2883699" y="530441"/>
                </a:cubicBezTo>
                <a:cubicBezTo>
                  <a:pt x="3016038" y="658447"/>
                  <a:pt x="3019551" y="869501"/>
                  <a:pt x="2891546" y="1001840"/>
                </a:cubicBezTo>
                <a:lnTo>
                  <a:pt x="572999" y="3398885"/>
                </a:lnTo>
                <a:cubicBezTo>
                  <a:pt x="444992" y="3531226"/>
                  <a:pt x="233940" y="3534739"/>
                  <a:pt x="101600" y="3406733"/>
                </a:cubicBezTo>
                <a:cubicBezTo>
                  <a:pt x="-30740" y="3278727"/>
                  <a:pt x="-34253" y="3067675"/>
                  <a:pt x="93753" y="2935335"/>
                </a:cubicBezTo>
                <a:lnTo>
                  <a:pt x="2412301" y="538287"/>
                </a:lnTo>
                <a:cubicBezTo>
                  <a:pt x="2472303" y="476254"/>
                  <a:pt x="2550554" y="442525"/>
                  <a:pt x="2630391" y="437382"/>
                </a:cubicBezTo>
                <a:close/>
                <a:moveTo>
                  <a:pt x="3711683" y="414113"/>
                </a:moveTo>
                <a:cubicBezTo>
                  <a:pt x="3738295" y="412399"/>
                  <a:pt x="3765084" y="413859"/>
                  <a:pt x="3791432" y="418507"/>
                </a:cubicBezTo>
                <a:cubicBezTo>
                  <a:pt x="3854667" y="429662"/>
                  <a:pt x="3915363" y="459171"/>
                  <a:pt x="3964992" y="507172"/>
                </a:cubicBezTo>
                <a:cubicBezTo>
                  <a:pt x="4097331" y="635177"/>
                  <a:pt x="4100845" y="846230"/>
                  <a:pt x="3972839" y="978571"/>
                </a:cubicBezTo>
                <a:lnTo>
                  <a:pt x="995720" y="4056485"/>
                </a:lnTo>
                <a:cubicBezTo>
                  <a:pt x="867714" y="4188825"/>
                  <a:pt x="656662" y="4192338"/>
                  <a:pt x="524322" y="4064333"/>
                </a:cubicBezTo>
                <a:cubicBezTo>
                  <a:pt x="391982" y="3936326"/>
                  <a:pt x="388469" y="3725274"/>
                  <a:pt x="516475" y="3592934"/>
                </a:cubicBezTo>
                <a:lnTo>
                  <a:pt x="3493594" y="515018"/>
                </a:lnTo>
                <a:cubicBezTo>
                  <a:pt x="3553596" y="452985"/>
                  <a:pt x="3631846" y="419258"/>
                  <a:pt x="3711683" y="414113"/>
                </a:cubicBezTo>
                <a:close/>
                <a:moveTo>
                  <a:pt x="5172859" y="694"/>
                </a:moveTo>
                <a:cubicBezTo>
                  <a:pt x="5199471" y="-1020"/>
                  <a:pt x="5226260" y="442"/>
                  <a:pt x="5252608" y="5089"/>
                </a:cubicBezTo>
                <a:cubicBezTo>
                  <a:pt x="5315842" y="16244"/>
                  <a:pt x="5376539" y="45750"/>
                  <a:pt x="5426166" y="93754"/>
                </a:cubicBezTo>
                <a:cubicBezTo>
                  <a:pt x="5558506" y="221760"/>
                  <a:pt x="5562019" y="432812"/>
                  <a:pt x="5434014" y="565153"/>
                </a:cubicBezTo>
                <a:lnTo>
                  <a:pt x="1151991" y="4992151"/>
                </a:lnTo>
                <a:cubicBezTo>
                  <a:pt x="1023985" y="5124491"/>
                  <a:pt x="812933" y="5128005"/>
                  <a:pt x="680593" y="4999999"/>
                </a:cubicBezTo>
                <a:cubicBezTo>
                  <a:pt x="548253" y="4871992"/>
                  <a:pt x="544740" y="4660940"/>
                  <a:pt x="672745" y="4528600"/>
                </a:cubicBezTo>
                <a:lnTo>
                  <a:pt x="4954768" y="101601"/>
                </a:lnTo>
                <a:cubicBezTo>
                  <a:pt x="5014770" y="39567"/>
                  <a:pt x="5093021" y="5839"/>
                  <a:pt x="5172859" y="694"/>
                </a:cubicBezTo>
                <a:close/>
              </a:path>
            </a:pathLst>
          </a:custGeom>
        </p:spPr>
      </p:pic>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53164" y="0"/>
            <a:ext cx="1842836" cy="6858000"/>
          </a:xfrm>
          <a:prstGeom prst="rect">
            <a:avLst/>
          </a:prstGeom>
        </p:spPr>
      </p:pic>
      <p:sp>
        <p:nvSpPr>
          <p:cNvPr id="85" name="TextBox 17"/>
          <p:cNvSpPr txBox="1"/>
          <p:nvPr/>
        </p:nvSpPr>
        <p:spPr>
          <a:xfrm>
            <a:off x="2852102" y="1844591"/>
            <a:ext cx="6487796" cy="600164"/>
          </a:xfrm>
          <a:prstGeom prst="rect">
            <a:avLst/>
          </a:prstGeom>
          <a:noFill/>
        </p:spPr>
        <p:txBody>
          <a:bodyPr wrap="square" rtlCol="0">
            <a:spAutoFit/>
          </a:bodyPr>
          <a:lstStyle/>
          <a:p>
            <a:pPr algn="ctr" defTabSz="914400"/>
            <a:r>
              <a:rPr lang="en-US" sz="3300" spc="300" dirty="0">
                <a:solidFill>
                  <a:schemeClr val="tx1">
                    <a:lumMod val="75000"/>
                    <a:lumOff val="25000"/>
                  </a:schemeClr>
                </a:solidFill>
                <a:ea typeface="Oswald" charset="0"/>
                <a:cs typeface="Oswald" charset="0"/>
              </a:rPr>
              <a:t>OUR COMPANY VALUES</a:t>
            </a:r>
            <a:endParaRPr lang="en-US" sz="4800" spc="300" dirty="0">
              <a:solidFill>
                <a:schemeClr val="tx1">
                  <a:lumMod val="75000"/>
                  <a:lumOff val="25000"/>
                </a:schemeClr>
              </a:solidFill>
              <a:ea typeface="Oswald" charset="0"/>
              <a:cs typeface="Oswald" charset="0"/>
            </a:endParaRPr>
          </a:p>
        </p:txBody>
      </p:sp>
      <p:sp>
        <p:nvSpPr>
          <p:cNvPr id="86" name="TextBox 18"/>
          <p:cNvSpPr txBox="1"/>
          <p:nvPr/>
        </p:nvSpPr>
        <p:spPr>
          <a:xfrm>
            <a:off x="4199962" y="2496823"/>
            <a:ext cx="3792076" cy="215444"/>
          </a:xfrm>
          <a:prstGeom prst="rect">
            <a:avLst/>
          </a:prstGeom>
          <a:noFill/>
        </p:spPr>
        <p:txBody>
          <a:bodyPr wrap="square" rtlCol="0">
            <a:spAutoFit/>
          </a:bodyPr>
          <a:lstStyle/>
          <a:p>
            <a:pPr algn="ctr" defTabSz="914400"/>
            <a:r>
              <a:rPr lang="en-US" sz="800" spc="600" dirty="0">
                <a:solidFill>
                  <a:schemeClr val="tx1">
                    <a:lumMod val="75000"/>
                    <a:lumOff val="25000"/>
                  </a:schemeClr>
                </a:solidFill>
                <a:latin typeface="+mj-lt"/>
                <a:ea typeface="Oswald" charset="0"/>
                <a:cs typeface="Oswald" charset="0"/>
              </a:rPr>
              <a:t>WRITE HERE SOMETHING</a:t>
            </a:r>
          </a:p>
        </p:txBody>
      </p:sp>
      <p:sp>
        <p:nvSpPr>
          <p:cNvPr id="87" name="Shape 2779"/>
          <p:cNvSpPr/>
          <p:nvPr/>
        </p:nvSpPr>
        <p:spPr>
          <a:xfrm>
            <a:off x="7395505" y="3201268"/>
            <a:ext cx="380367" cy="523004"/>
          </a:xfrm>
          <a:custGeom>
            <a:avLst/>
            <a:gdLst/>
            <a:ahLst/>
            <a:cxnLst>
              <a:cxn ang="0">
                <a:pos x="wd2" y="hd2"/>
              </a:cxn>
              <a:cxn ang="5400000">
                <a:pos x="wd2" y="hd2"/>
              </a:cxn>
              <a:cxn ang="10800000">
                <a:pos x="wd2" y="hd2"/>
              </a:cxn>
              <a:cxn ang="16200000">
                <a:pos x="wd2" y="hd2"/>
              </a:cxn>
            </a:cxnLst>
            <a:rect l="0" t="0" r="r" b="b"/>
            <a:pathLst>
              <a:path w="21600" h="21600" extrusionOk="0">
                <a:moveTo>
                  <a:pt x="1867" y="16691"/>
                </a:moveTo>
                <a:lnTo>
                  <a:pt x="5303" y="12525"/>
                </a:lnTo>
                <a:lnTo>
                  <a:pt x="5294" y="12521"/>
                </a:lnTo>
                <a:cubicBezTo>
                  <a:pt x="5355" y="12447"/>
                  <a:pt x="5400" y="12365"/>
                  <a:pt x="5400" y="12273"/>
                </a:cubicBezTo>
                <a:cubicBezTo>
                  <a:pt x="5400" y="12001"/>
                  <a:pt x="5098" y="11782"/>
                  <a:pt x="4725" y="11782"/>
                </a:cubicBezTo>
                <a:lnTo>
                  <a:pt x="3375" y="11782"/>
                </a:lnTo>
                <a:lnTo>
                  <a:pt x="6615" y="8640"/>
                </a:lnTo>
                <a:lnTo>
                  <a:pt x="6606" y="8635"/>
                </a:lnTo>
                <a:cubicBezTo>
                  <a:pt x="6691" y="8553"/>
                  <a:pt x="6750" y="8456"/>
                  <a:pt x="6750" y="8345"/>
                </a:cubicBezTo>
                <a:cubicBezTo>
                  <a:pt x="6750" y="8075"/>
                  <a:pt x="6448" y="7855"/>
                  <a:pt x="6075" y="7855"/>
                </a:cubicBezTo>
                <a:lnTo>
                  <a:pt x="4855" y="7855"/>
                </a:lnTo>
                <a:lnTo>
                  <a:pt x="8548" y="4785"/>
                </a:lnTo>
                <a:lnTo>
                  <a:pt x="8544" y="4782"/>
                </a:lnTo>
                <a:cubicBezTo>
                  <a:pt x="8683" y="4691"/>
                  <a:pt x="8775" y="4564"/>
                  <a:pt x="8775" y="4418"/>
                </a:cubicBezTo>
                <a:cubicBezTo>
                  <a:pt x="8775" y="4147"/>
                  <a:pt x="8473" y="3927"/>
                  <a:pt x="8100" y="3927"/>
                </a:cubicBezTo>
                <a:lnTo>
                  <a:pt x="7029" y="3927"/>
                </a:lnTo>
                <a:lnTo>
                  <a:pt x="10800" y="1185"/>
                </a:lnTo>
                <a:lnTo>
                  <a:pt x="14571" y="3927"/>
                </a:lnTo>
                <a:lnTo>
                  <a:pt x="13500" y="3927"/>
                </a:lnTo>
                <a:cubicBezTo>
                  <a:pt x="13128" y="3927"/>
                  <a:pt x="12825" y="4147"/>
                  <a:pt x="12825" y="4418"/>
                </a:cubicBezTo>
                <a:cubicBezTo>
                  <a:pt x="12825" y="4564"/>
                  <a:pt x="12917" y="4691"/>
                  <a:pt x="13056" y="4782"/>
                </a:cubicBezTo>
                <a:lnTo>
                  <a:pt x="13052" y="4785"/>
                </a:lnTo>
                <a:lnTo>
                  <a:pt x="16744" y="7855"/>
                </a:lnTo>
                <a:lnTo>
                  <a:pt x="15525" y="7855"/>
                </a:lnTo>
                <a:cubicBezTo>
                  <a:pt x="15153" y="7855"/>
                  <a:pt x="14850" y="8075"/>
                  <a:pt x="14850" y="8345"/>
                </a:cubicBezTo>
                <a:cubicBezTo>
                  <a:pt x="14850" y="8456"/>
                  <a:pt x="14909" y="8553"/>
                  <a:pt x="14994" y="8635"/>
                </a:cubicBezTo>
                <a:lnTo>
                  <a:pt x="14985" y="8640"/>
                </a:lnTo>
                <a:lnTo>
                  <a:pt x="18225" y="11782"/>
                </a:lnTo>
                <a:lnTo>
                  <a:pt x="16875" y="11782"/>
                </a:lnTo>
                <a:cubicBezTo>
                  <a:pt x="16503" y="11782"/>
                  <a:pt x="16200" y="12001"/>
                  <a:pt x="16200" y="12273"/>
                </a:cubicBezTo>
                <a:cubicBezTo>
                  <a:pt x="16200" y="12365"/>
                  <a:pt x="16244" y="12447"/>
                  <a:pt x="16306" y="12521"/>
                </a:cubicBezTo>
                <a:lnTo>
                  <a:pt x="16296" y="12525"/>
                </a:lnTo>
                <a:lnTo>
                  <a:pt x="19733" y="16691"/>
                </a:lnTo>
                <a:cubicBezTo>
                  <a:pt x="19733" y="16691"/>
                  <a:pt x="1867" y="16691"/>
                  <a:pt x="1867" y="16691"/>
                </a:cubicBezTo>
                <a:close/>
                <a:moveTo>
                  <a:pt x="12150" y="20618"/>
                </a:moveTo>
                <a:lnTo>
                  <a:pt x="9450" y="20618"/>
                </a:lnTo>
                <a:lnTo>
                  <a:pt x="9450" y="17673"/>
                </a:lnTo>
                <a:lnTo>
                  <a:pt x="12150" y="17673"/>
                </a:lnTo>
                <a:cubicBezTo>
                  <a:pt x="12150" y="17673"/>
                  <a:pt x="12150" y="20618"/>
                  <a:pt x="12150" y="20618"/>
                </a:cubicBezTo>
                <a:close/>
                <a:moveTo>
                  <a:pt x="21494" y="16933"/>
                </a:moveTo>
                <a:lnTo>
                  <a:pt x="21503" y="16929"/>
                </a:lnTo>
                <a:lnTo>
                  <a:pt x="18067" y="12764"/>
                </a:lnTo>
                <a:lnTo>
                  <a:pt x="19575" y="12764"/>
                </a:lnTo>
                <a:cubicBezTo>
                  <a:pt x="19948" y="12764"/>
                  <a:pt x="20250" y="12544"/>
                  <a:pt x="20250" y="12273"/>
                </a:cubicBezTo>
                <a:cubicBezTo>
                  <a:pt x="20250" y="12162"/>
                  <a:pt x="20191" y="12066"/>
                  <a:pt x="20106" y="11983"/>
                </a:cubicBezTo>
                <a:lnTo>
                  <a:pt x="20115" y="11978"/>
                </a:lnTo>
                <a:lnTo>
                  <a:pt x="16875" y="8836"/>
                </a:lnTo>
                <a:lnTo>
                  <a:pt x="18225" y="8836"/>
                </a:lnTo>
                <a:cubicBezTo>
                  <a:pt x="18598" y="8836"/>
                  <a:pt x="18900" y="8617"/>
                  <a:pt x="18900" y="8345"/>
                </a:cubicBezTo>
                <a:cubicBezTo>
                  <a:pt x="18900" y="8200"/>
                  <a:pt x="18808" y="8072"/>
                  <a:pt x="18669" y="7982"/>
                </a:cubicBezTo>
                <a:lnTo>
                  <a:pt x="18673" y="7978"/>
                </a:lnTo>
                <a:lnTo>
                  <a:pt x="14980" y="4909"/>
                </a:lnTo>
                <a:lnTo>
                  <a:pt x="16200" y="4909"/>
                </a:lnTo>
                <a:cubicBezTo>
                  <a:pt x="16573" y="4909"/>
                  <a:pt x="16875" y="4690"/>
                  <a:pt x="16875" y="4418"/>
                </a:cubicBezTo>
                <a:cubicBezTo>
                  <a:pt x="16875" y="4283"/>
                  <a:pt x="16800" y="4160"/>
                  <a:pt x="16677" y="4071"/>
                </a:cubicBezTo>
                <a:lnTo>
                  <a:pt x="11277" y="144"/>
                </a:lnTo>
                <a:cubicBezTo>
                  <a:pt x="11155" y="55"/>
                  <a:pt x="10986" y="0"/>
                  <a:pt x="10800" y="0"/>
                </a:cubicBezTo>
                <a:cubicBezTo>
                  <a:pt x="10614" y="0"/>
                  <a:pt x="10445" y="55"/>
                  <a:pt x="10323" y="144"/>
                </a:cubicBezTo>
                <a:lnTo>
                  <a:pt x="4923" y="4071"/>
                </a:lnTo>
                <a:cubicBezTo>
                  <a:pt x="4801" y="4160"/>
                  <a:pt x="4725" y="4283"/>
                  <a:pt x="4725" y="4418"/>
                </a:cubicBezTo>
                <a:cubicBezTo>
                  <a:pt x="4725" y="4690"/>
                  <a:pt x="5028" y="4909"/>
                  <a:pt x="5400" y="4909"/>
                </a:cubicBezTo>
                <a:lnTo>
                  <a:pt x="6619" y="4909"/>
                </a:lnTo>
                <a:lnTo>
                  <a:pt x="2927" y="7978"/>
                </a:lnTo>
                <a:lnTo>
                  <a:pt x="2931" y="7982"/>
                </a:lnTo>
                <a:cubicBezTo>
                  <a:pt x="2792" y="8072"/>
                  <a:pt x="2700" y="8200"/>
                  <a:pt x="2700" y="8345"/>
                </a:cubicBezTo>
                <a:cubicBezTo>
                  <a:pt x="2700" y="8617"/>
                  <a:pt x="3003" y="8836"/>
                  <a:pt x="3375" y="8836"/>
                </a:cubicBezTo>
                <a:lnTo>
                  <a:pt x="4725" y="8836"/>
                </a:lnTo>
                <a:lnTo>
                  <a:pt x="1485" y="11978"/>
                </a:lnTo>
                <a:lnTo>
                  <a:pt x="1494" y="11983"/>
                </a:lnTo>
                <a:cubicBezTo>
                  <a:pt x="1409" y="12066"/>
                  <a:pt x="1350" y="12162"/>
                  <a:pt x="1350" y="12273"/>
                </a:cubicBezTo>
                <a:cubicBezTo>
                  <a:pt x="1350" y="12544"/>
                  <a:pt x="1653" y="12764"/>
                  <a:pt x="2025" y="12764"/>
                </a:cubicBezTo>
                <a:lnTo>
                  <a:pt x="3533" y="12764"/>
                </a:lnTo>
                <a:lnTo>
                  <a:pt x="96" y="16929"/>
                </a:lnTo>
                <a:lnTo>
                  <a:pt x="106" y="16933"/>
                </a:lnTo>
                <a:cubicBezTo>
                  <a:pt x="44" y="17007"/>
                  <a:pt x="0" y="17089"/>
                  <a:pt x="0" y="17182"/>
                </a:cubicBezTo>
                <a:cubicBezTo>
                  <a:pt x="0" y="17453"/>
                  <a:pt x="303" y="17673"/>
                  <a:pt x="675" y="17673"/>
                </a:cubicBezTo>
                <a:lnTo>
                  <a:pt x="8100" y="17673"/>
                </a:lnTo>
                <a:lnTo>
                  <a:pt x="8100" y="21109"/>
                </a:lnTo>
                <a:cubicBezTo>
                  <a:pt x="8100" y="21380"/>
                  <a:pt x="8403" y="21600"/>
                  <a:pt x="8775" y="21600"/>
                </a:cubicBezTo>
                <a:lnTo>
                  <a:pt x="12825" y="21600"/>
                </a:lnTo>
                <a:cubicBezTo>
                  <a:pt x="13198" y="21600"/>
                  <a:pt x="13500" y="21380"/>
                  <a:pt x="13500" y="21109"/>
                </a:cubicBezTo>
                <a:lnTo>
                  <a:pt x="13500" y="17673"/>
                </a:lnTo>
                <a:lnTo>
                  <a:pt x="20925" y="17673"/>
                </a:lnTo>
                <a:cubicBezTo>
                  <a:pt x="21298" y="17673"/>
                  <a:pt x="21600" y="17453"/>
                  <a:pt x="21600" y="17182"/>
                </a:cubicBezTo>
                <a:cubicBezTo>
                  <a:pt x="21600" y="17089"/>
                  <a:pt x="21555" y="17007"/>
                  <a:pt x="21494" y="16933"/>
                </a:cubicBezTo>
              </a:path>
            </a:pathLst>
          </a:custGeom>
          <a:solidFill>
            <a:schemeClr val="tx2"/>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tx1">
                  <a:lumMod val="75000"/>
                  <a:lumOff val="25000"/>
                </a:schemeClr>
              </a:solidFill>
              <a:effectLst>
                <a:outerShdw blurRad="38100" dist="12700" dir="5400000" rotWithShape="0">
                  <a:srgbClr val="000000">
                    <a:alpha val="50000"/>
                  </a:srgbClr>
                </a:outerShdw>
              </a:effectLst>
              <a:latin typeface="Gill Sans"/>
              <a:sym typeface="Gill Sans"/>
            </a:endParaRPr>
          </a:p>
        </p:txBody>
      </p:sp>
      <p:sp>
        <p:nvSpPr>
          <p:cNvPr id="88" name="Shape 2782"/>
          <p:cNvSpPr/>
          <p:nvPr/>
        </p:nvSpPr>
        <p:spPr>
          <a:xfrm>
            <a:off x="4704064" y="3275564"/>
            <a:ext cx="523507" cy="451789"/>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tx2"/>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tx1">
                  <a:lumMod val="75000"/>
                  <a:lumOff val="25000"/>
                </a:schemeClr>
              </a:solidFill>
              <a:effectLst>
                <a:outerShdw blurRad="38100" dist="12700" dir="5400000" rotWithShape="0">
                  <a:srgbClr val="000000">
                    <a:alpha val="50000"/>
                  </a:srgbClr>
                </a:outerShdw>
              </a:effectLst>
              <a:latin typeface="Gill Sans"/>
              <a:sym typeface="Gill Sans"/>
            </a:endParaRPr>
          </a:p>
        </p:txBody>
      </p:sp>
      <p:sp>
        <p:nvSpPr>
          <p:cNvPr id="89" name="Shape 2783"/>
          <p:cNvSpPr/>
          <p:nvPr/>
        </p:nvSpPr>
        <p:spPr>
          <a:xfrm>
            <a:off x="9971321" y="3239957"/>
            <a:ext cx="523004" cy="451685"/>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tx2"/>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tx1">
                  <a:lumMod val="75000"/>
                  <a:lumOff val="25000"/>
                </a:schemeClr>
              </a:solidFill>
              <a:effectLst>
                <a:outerShdw blurRad="38100" dist="12700" dir="5400000" rotWithShape="0">
                  <a:srgbClr val="000000">
                    <a:alpha val="50000"/>
                  </a:srgbClr>
                </a:outerShdw>
              </a:effectLst>
              <a:latin typeface="Gill Sans"/>
              <a:sym typeface="Gill Sans"/>
            </a:endParaRPr>
          </a:p>
        </p:txBody>
      </p:sp>
      <p:sp>
        <p:nvSpPr>
          <p:cNvPr id="90" name="Shape 2778"/>
          <p:cNvSpPr/>
          <p:nvPr/>
        </p:nvSpPr>
        <p:spPr>
          <a:xfrm>
            <a:off x="2050616" y="3239957"/>
            <a:ext cx="523004" cy="523004"/>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tx2"/>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tx1">
                  <a:lumMod val="75000"/>
                  <a:lumOff val="25000"/>
                </a:schemeClr>
              </a:solidFill>
              <a:effectLst>
                <a:outerShdw blurRad="38100" dist="12700" dir="5400000" rotWithShape="0">
                  <a:srgbClr val="000000">
                    <a:alpha val="50000"/>
                  </a:srgbClr>
                </a:outerShdw>
              </a:effectLst>
              <a:latin typeface="Gill Sans"/>
              <a:sym typeface="Gill Sans"/>
            </a:endParaRPr>
          </a:p>
        </p:txBody>
      </p:sp>
      <p:sp>
        <p:nvSpPr>
          <p:cNvPr id="91" name="TextBox 24"/>
          <p:cNvSpPr txBox="1"/>
          <p:nvPr/>
        </p:nvSpPr>
        <p:spPr>
          <a:xfrm>
            <a:off x="1725479" y="3878269"/>
            <a:ext cx="1159292" cy="338554"/>
          </a:xfrm>
          <a:prstGeom prst="rect">
            <a:avLst/>
          </a:prstGeom>
          <a:noFill/>
        </p:spPr>
        <p:txBody>
          <a:bodyPr wrap="none" rtlCol="0">
            <a:spAutoFit/>
          </a:bodyPr>
          <a:lstStyle/>
          <a:p>
            <a:pPr algn="ctr" defTabSz="914400"/>
            <a:r>
              <a:rPr lang="zh-CN" altLang="en-US" sz="1600" b="1" spc="300" dirty="0">
                <a:solidFill>
                  <a:schemeClr val="tx1">
                    <a:lumMod val="75000"/>
                    <a:lumOff val="25000"/>
                  </a:schemeClr>
                </a:solidFill>
                <a:latin typeface="微软雅黑" panose="020B0503020204020204" pitchFamily="34" charset="-122"/>
                <a:ea typeface="微软雅黑" panose="020B0503020204020204" pitchFamily="34" charset="-122"/>
                <a:cs typeface="Oswald" charset="0"/>
              </a:rPr>
              <a:t>添加题目</a:t>
            </a:r>
          </a:p>
        </p:txBody>
      </p:sp>
      <p:sp>
        <p:nvSpPr>
          <p:cNvPr id="92" name="TextBox 25"/>
          <p:cNvSpPr txBox="1"/>
          <p:nvPr/>
        </p:nvSpPr>
        <p:spPr>
          <a:xfrm>
            <a:off x="1217882" y="4227806"/>
            <a:ext cx="2188473" cy="553998"/>
          </a:xfrm>
          <a:prstGeom prst="rect">
            <a:avLst/>
          </a:prstGeom>
          <a:noFill/>
        </p:spPr>
        <p:txBody>
          <a:bodyPr wrap="square" rtlCol="0">
            <a:spAutoFit/>
          </a:bodyPr>
          <a:lstStyle/>
          <a:p>
            <a:pPr algn="ctr" defTabSz="914400"/>
            <a:r>
              <a:rPr lang="en-US" sz="1000" spc="150" dirty="0">
                <a:solidFill>
                  <a:schemeClr val="tx1">
                    <a:lumMod val="75000"/>
                    <a:lumOff val="25000"/>
                  </a:schemeClr>
                </a:solidFill>
                <a:latin typeface="+mj-lt"/>
                <a:ea typeface="Lato Light" charset="0"/>
                <a:cs typeface="Lato Light" charset="0"/>
              </a:rPr>
              <a:t>Entrepreneurial activities differ substantially depending on the</a:t>
            </a:r>
          </a:p>
        </p:txBody>
      </p:sp>
      <p:sp>
        <p:nvSpPr>
          <p:cNvPr id="93" name="TextBox 26"/>
          <p:cNvSpPr txBox="1"/>
          <p:nvPr/>
        </p:nvSpPr>
        <p:spPr>
          <a:xfrm>
            <a:off x="4357004" y="3878269"/>
            <a:ext cx="1159292" cy="338554"/>
          </a:xfrm>
          <a:prstGeom prst="rect">
            <a:avLst/>
          </a:prstGeom>
          <a:noFill/>
        </p:spPr>
        <p:txBody>
          <a:bodyPr wrap="none" rtlCol="0">
            <a:spAutoFit/>
          </a:bodyPr>
          <a:lstStyle/>
          <a:p>
            <a:pPr algn="ctr" defTabSz="914400"/>
            <a:r>
              <a:rPr lang="zh-CN" altLang="en-US" sz="1600" b="1" spc="300" dirty="0">
                <a:solidFill>
                  <a:schemeClr val="tx1">
                    <a:lumMod val="75000"/>
                    <a:lumOff val="25000"/>
                  </a:schemeClr>
                </a:solidFill>
                <a:latin typeface="微软雅黑" panose="020B0503020204020204" pitchFamily="34" charset="-122"/>
                <a:ea typeface="微软雅黑" panose="020B0503020204020204" pitchFamily="34" charset="-122"/>
                <a:cs typeface="Oswald" charset="0"/>
              </a:rPr>
              <a:t>添加题目</a:t>
            </a:r>
          </a:p>
        </p:txBody>
      </p:sp>
      <p:sp>
        <p:nvSpPr>
          <p:cNvPr id="94" name="TextBox 27"/>
          <p:cNvSpPr txBox="1"/>
          <p:nvPr/>
        </p:nvSpPr>
        <p:spPr>
          <a:xfrm>
            <a:off x="3858117" y="4227806"/>
            <a:ext cx="2188473" cy="553998"/>
          </a:xfrm>
          <a:prstGeom prst="rect">
            <a:avLst/>
          </a:prstGeom>
          <a:noFill/>
        </p:spPr>
        <p:txBody>
          <a:bodyPr wrap="square" rtlCol="0">
            <a:spAutoFit/>
          </a:bodyPr>
          <a:lstStyle/>
          <a:p>
            <a:pPr algn="ctr" defTabSz="914400"/>
            <a:r>
              <a:rPr lang="en-US" sz="1000" spc="150" dirty="0">
                <a:solidFill>
                  <a:schemeClr val="tx1">
                    <a:lumMod val="75000"/>
                    <a:lumOff val="25000"/>
                  </a:schemeClr>
                </a:solidFill>
                <a:latin typeface="+mj-lt"/>
                <a:ea typeface="Lato Light" charset="0"/>
                <a:cs typeface="Lato Light" charset="0"/>
              </a:rPr>
              <a:t>Entrepreneurial activities differ substantially depending on the</a:t>
            </a:r>
          </a:p>
        </p:txBody>
      </p:sp>
      <p:sp>
        <p:nvSpPr>
          <p:cNvPr id="95" name="TextBox 28"/>
          <p:cNvSpPr txBox="1"/>
          <p:nvPr/>
        </p:nvSpPr>
        <p:spPr>
          <a:xfrm>
            <a:off x="7006684" y="3878269"/>
            <a:ext cx="1159292" cy="338554"/>
          </a:xfrm>
          <a:prstGeom prst="rect">
            <a:avLst/>
          </a:prstGeom>
          <a:noFill/>
        </p:spPr>
        <p:txBody>
          <a:bodyPr wrap="none" rtlCol="0">
            <a:spAutoFit/>
          </a:bodyPr>
          <a:lstStyle/>
          <a:p>
            <a:pPr algn="ctr" defTabSz="914400"/>
            <a:r>
              <a:rPr lang="zh-CN" altLang="en-US" sz="1600" b="1" spc="300" dirty="0">
                <a:solidFill>
                  <a:schemeClr val="tx1">
                    <a:lumMod val="75000"/>
                    <a:lumOff val="25000"/>
                  </a:schemeClr>
                </a:solidFill>
                <a:latin typeface="微软雅黑" panose="020B0503020204020204" pitchFamily="34" charset="-122"/>
                <a:ea typeface="微软雅黑" panose="020B0503020204020204" pitchFamily="34" charset="-122"/>
                <a:cs typeface="Oswald" charset="0"/>
              </a:rPr>
              <a:t>添加题目</a:t>
            </a:r>
          </a:p>
        </p:txBody>
      </p:sp>
      <p:sp>
        <p:nvSpPr>
          <p:cNvPr id="96" name="TextBox 29"/>
          <p:cNvSpPr txBox="1"/>
          <p:nvPr/>
        </p:nvSpPr>
        <p:spPr>
          <a:xfrm>
            <a:off x="6498352" y="4227806"/>
            <a:ext cx="2188473" cy="553998"/>
          </a:xfrm>
          <a:prstGeom prst="rect">
            <a:avLst/>
          </a:prstGeom>
          <a:noFill/>
        </p:spPr>
        <p:txBody>
          <a:bodyPr wrap="square" rtlCol="0">
            <a:spAutoFit/>
          </a:bodyPr>
          <a:lstStyle/>
          <a:p>
            <a:pPr algn="ctr" defTabSz="914400"/>
            <a:r>
              <a:rPr lang="en-US" sz="1000" spc="150" dirty="0">
                <a:solidFill>
                  <a:schemeClr val="tx1">
                    <a:lumMod val="75000"/>
                    <a:lumOff val="25000"/>
                  </a:schemeClr>
                </a:solidFill>
                <a:latin typeface="+mj-lt"/>
                <a:ea typeface="Lato Light" charset="0"/>
                <a:cs typeface="Lato Light" charset="0"/>
              </a:rPr>
              <a:t>Entrepreneurial activities differ substantially depending on the</a:t>
            </a:r>
          </a:p>
        </p:txBody>
      </p:sp>
      <p:sp>
        <p:nvSpPr>
          <p:cNvPr id="97" name="TextBox 30"/>
          <p:cNvSpPr txBox="1"/>
          <p:nvPr/>
        </p:nvSpPr>
        <p:spPr>
          <a:xfrm>
            <a:off x="9646804" y="3878269"/>
            <a:ext cx="1159292" cy="338554"/>
          </a:xfrm>
          <a:prstGeom prst="rect">
            <a:avLst/>
          </a:prstGeom>
          <a:noFill/>
        </p:spPr>
        <p:txBody>
          <a:bodyPr wrap="none" rtlCol="0">
            <a:spAutoFit/>
          </a:bodyPr>
          <a:lstStyle/>
          <a:p>
            <a:pPr algn="ctr" defTabSz="914400"/>
            <a:r>
              <a:rPr lang="zh-CN" altLang="en-US" sz="1600" b="1" spc="300" dirty="0">
                <a:solidFill>
                  <a:schemeClr val="tx1">
                    <a:lumMod val="75000"/>
                    <a:lumOff val="25000"/>
                  </a:schemeClr>
                </a:solidFill>
                <a:latin typeface="微软雅黑" panose="020B0503020204020204" pitchFamily="34" charset="-122"/>
                <a:ea typeface="微软雅黑" panose="020B0503020204020204" pitchFamily="34" charset="-122"/>
                <a:cs typeface="Oswald" charset="0"/>
              </a:rPr>
              <a:t>添加题目</a:t>
            </a:r>
          </a:p>
        </p:txBody>
      </p:sp>
      <p:sp>
        <p:nvSpPr>
          <p:cNvPr id="98" name="TextBox 32"/>
          <p:cNvSpPr txBox="1"/>
          <p:nvPr/>
        </p:nvSpPr>
        <p:spPr>
          <a:xfrm>
            <a:off x="9138587" y="4227806"/>
            <a:ext cx="2188473" cy="553998"/>
          </a:xfrm>
          <a:prstGeom prst="rect">
            <a:avLst/>
          </a:prstGeom>
          <a:noFill/>
        </p:spPr>
        <p:txBody>
          <a:bodyPr wrap="square" rtlCol="0">
            <a:spAutoFit/>
          </a:bodyPr>
          <a:lstStyle/>
          <a:p>
            <a:pPr algn="ctr" defTabSz="914400"/>
            <a:r>
              <a:rPr lang="en-US" sz="1000" spc="150" dirty="0">
                <a:solidFill>
                  <a:schemeClr val="tx1">
                    <a:lumMod val="75000"/>
                    <a:lumOff val="25000"/>
                  </a:schemeClr>
                </a:solidFill>
                <a:latin typeface="+mj-lt"/>
                <a:ea typeface="Lato Light" charset="0"/>
                <a:cs typeface="Lato Light" charset="0"/>
              </a:rPr>
              <a:t>Entrepreneurial activities differ substantially depending on the</a:t>
            </a:r>
          </a:p>
        </p:txBody>
      </p:sp>
      <p:pic>
        <p:nvPicPr>
          <p:cNvPr id="103" name="图片 102"/>
          <p:cNvPicPr>
            <a:picLocks noChangeAspect="1"/>
          </p:cNvPicPr>
          <p:nvPr/>
        </p:nvPicPr>
        <p:blipFill rotWithShape="1">
          <a:blip r:embed="rId7">
            <a:extLst>
              <a:ext uri="{28A0092B-C50C-407E-A947-70E740481C1C}">
                <a14:useLocalDpi xmlns:a14="http://schemas.microsoft.com/office/drawing/2010/main" val="0"/>
              </a:ext>
            </a:extLst>
          </a:blip>
          <a:srcRect l="71640" t="16551" r="3808" b="58161"/>
          <a:stretch>
            <a:fillRect/>
          </a:stretch>
        </p:blipFill>
        <p:spPr>
          <a:xfrm>
            <a:off x="9732794" y="682540"/>
            <a:ext cx="1387106" cy="142866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2" presetClass="entr" presetSubtype="8" fill="hold" grpId="0" nodeType="afterEffect" p14:presetBounceEnd="67000">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14:bounceEnd="67000">
                                          <p:cBhvr additive="base">
                                            <p:cTn id="13" dur="2000" fill="hold"/>
                                            <p:tgtEl>
                                              <p:spTgt spid="12"/>
                                            </p:tgtEl>
                                            <p:attrNameLst>
                                              <p:attrName>ppt_x</p:attrName>
                                            </p:attrNameLst>
                                          </p:cBhvr>
                                          <p:tavLst>
                                            <p:tav tm="0">
                                              <p:val>
                                                <p:strVal val="0-#ppt_w/2"/>
                                              </p:val>
                                            </p:tav>
                                            <p:tav tm="100000">
                                              <p:val>
                                                <p:strVal val="#ppt_x"/>
                                              </p:val>
                                            </p:tav>
                                          </p:tavLst>
                                        </p:anim>
                                        <p:anim calcmode="lin" valueType="num" p14:bounceEnd="67000">
                                          <p:cBhvr additive="base">
                                            <p:cTn id="14" dur="20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3000"/>
                                </p:stCondLst>
                                <p:childTnLst>
                                  <p:par>
                                    <p:cTn id="16" presetID="2" presetClass="entr" presetSubtype="4"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100000">
                                              <p:val>
                                                <p:strVal val="#ppt_x"/>
                                              </p:val>
                                            </p:tav>
                                          </p:tavLst>
                                        </p:anim>
                                        <p:anim calcmode="lin" valueType="num">
                                          <p:cBhvr>
                                            <p:cTn id="19" dur="500" fill="hold"/>
                                            <p:tgtEl>
                                              <p:spTgt spid="85"/>
                                            </p:tgtEl>
                                            <p:attrNameLst>
                                              <p:attrName>ppt_y</p:attrName>
                                            </p:attrNameLst>
                                          </p:cBhvr>
                                          <p:tavLst>
                                            <p:tav tm="0">
                                              <p:val>
                                                <p:strVal val="1+#ppt_h/2"/>
                                              </p:val>
                                            </p:tav>
                                            <p:tav tm="100000">
                                              <p:val>
                                                <p:strVal val="#ppt_y"/>
                                              </p:val>
                                            </p:tav>
                                          </p:tavLst>
                                        </p:anim>
                                      </p:childTnLst>
                                    </p:cTn>
                                  </p:par>
                                </p:childTnLst>
                              </p:cTn>
                            </p:par>
                            <p:par>
                              <p:cTn id="20" fill="hold">
                                <p:stCondLst>
                                  <p:cond delay="3349"/>
                                </p:stCondLst>
                                <p:childTnLst>
                                  <p:par>
                                    <p:cTn id="21" presetID="55" presetClass="entr" presetSubtype="0" fill="hold" grpId="0" nodeType="after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strVal val="#ppt_w*0.70"/>
                                              </p:val>
                                            </p:tav>
                                            <p:tav tm="100000">
                                              <p:val>
                                                <p:strVal val="#ppt_w"/>
                                              </p:val>
                                            </p:tav>
                                          </p:tavLst>
                                        </p:anim>
                                        <p:anim calcmode="lin" valueType="num">
                                          <p:cBhvr>
                                            <p:cTn id="24" dur="1000" fill="hold"/>
                                            <p:tgtEl>
                                              <p:spTgt spid="86"/>
                                            </p:tgtEl>
                                            <p:attrNameLst>
                                              <p:attrName>ppt_h</p:attrName>
                                            </p:attrNameLst>
                                          </p:cBhvr>
                                          <p:tavLst>
                                            <p:tav tm="0">
                                              <p:val>
                                                <p:strVal val="#ppt_h"/>
                                              </p:val>
                                            </p:tav>
                                            <p:tav tm="100000">
                                              <p:val>
                                                <p:strVal val="#ppt_h"/>
                                              </p:val>
                                            </p:tav>
                                          </p:tavLst>
                                        </p:anim>
                                        <p:animEffect transition="in" filter="fade">
                                          <p:cBhvr>
                                            <p:cTn id="25" dur="1000"/>
                                            <p:tgtEl>
                                              <p:spTgt spid="86"/>
                                            </p:tgtEl>
                                          </p:cBhvr>
                                        </p:animEffect>
                                      </p:childTnLst>
                                    </p:cTn>
                                  </p:par>
                                </p:childTnLst>
                              </p:cTn>
                            </p:par>
                            <p:par>
                              <p:cTn id="26" fill="hold">
                                <p:stCondLst>
                                  <p:cond delay="4349"/>
                                </p:stCondLst>
                                <p:childTnLst>
                                  <p:par>
                                    <p:cTn id="27" presetID="49" presetClass="entr" presetSubtype="0" decel="100000" fill="hold" grpId="0" nodeType="afterEffect">
                                      <p:stCondLst>
                                        <p:cond delay="0"/>
                                      </p:stCondLst>
                                      <p:childTnLst>
                                        <p:set>
                                          <p:cBhvr>
                                            <p:cTn id="28" dur="1" fill="hold">
                                              <p:stCondLst>
                                                <p:cond delay="0"/>
                                              </p:stCondLst>
                                            </p:cTn>
                                            <p:tgtEl>
                                              <p:spTgt spid="90"/>
                                            </p:tgtEl>
                                            <p:attrNameLst>
                                              <p:attrName>style.visibility</p:attrName>
                                            </p:attrNameLst>
                                          </p:cBhvr>
                                          <p:to>
                                            <p:strVal val="visible"/>
                                          </p:to>
                                        </p:set>
                                        <p:anim calcmode="lin" valueType="num">
                                          <p:cBhvr>
                                            <p:cTn id="29" dur="500" fill="hold"/>
                                            <p:tgtEl>
                                              <p:spTgt spid="90"/>
                                            </p:tgtEl>
                                            <p:attrNameLst>
                                              <p:attrName>ppt_w</p:attrName>
                                            </p:attrNameLst>
                                          </p:cBhvr>
                                          <p:tavLst>
                                            <p:tav tm="0">
                                              <p:val>
                                                <p:fltVal val="0"/>
                                              </p:val>
                                            </p:tav>
                                            <p:tav tm="100000">
                                              <p:val>
                                                <p:strVal val="#ppt_w"/>
                                              </p:val>
                                            </p:tav>
                                          </p:tavLst>
                                        </p:anim>
                                        <p:anim calcmode="lin" valueType="num">
                                          <p:cBhvr>
                                            <p:cTn id="30" dur="500" fill="hold"/>
                                            <p:tgtEl>
                                              <p:spTgt spid="90"/>
                                            </p:tgtEl>
                                            <p:attrNameLst>
                                              <p:attrName>ppt_h</p:attrName>
                                            </p:attrNameLst>
                                          </p:cBhvr>
                                          <p:tavLst>
                                            <p:tav tm="0">
                                              <p:val>
                                                <p:fltVal val="0"/>
                                              </p:val>
                                            </p:tav>
                                            <p:tav tm="100000">
                                              <p:val>
                                                <p:strVal val="#ppt_h"/>
                                              </p:val>
                                            </p:tav>
                                          </p:tavLst>
                                        </p:anim>
                                        <p:anim calcmode="lin" valueType="num">
                                          <p:cBhvr>
                                            <p:cTn id="31" dur="500" fill="hold"/>
                                            <p:tgtEl>
                                              <p:spTgt spid="90"/>
                                            </p:tgtEl>
                                            <p:attrNameLst>
                                              <p:attrName>style.rotation</p:attrName>
                                            </p:attrNameLst>
                                          </p:cBhvr>
                                          <p:tavLst>
                                            <p:tav tm="0">
                                              <p:val>
                                                <p:fltVal val="360"/>
                                              </p:val>
                                            </p:tav>
                                            <p:tav tm="100000">
                                              <p:val>
                                                <p:fltVal val="0"/>
                                              </p:val>
                                            </p:tav>
                                          </p:tavLst>
                                        </p:anim>
                                        <p:animEffect transition="in" filter="fade">
                                          <p:cBhvr>
                                            <p:cTn id="32" dur="500"/>
                                            <p:tgtEl>
                                              <p:spTgt spid="90"/>
                                            </p:tgtEl>
                                          </p:cBhvr>
                                        </p:animEffect>
                                      </p:childTnLst>
                                    </p:cTn>
                                  </p:par>
                                </p:childTnLst>
                              </p:cTn>
                            </p:par>
                            <p:par>
                              <p:cTn id="33" fill="hold">
                                <p:stCondLst>
                                  <p:cond delay="4849"/>
                                </p:stCondLst>
                                <p:childTnLst>
                                  <p:par>
                                    <p:cTn id="34" presetID="49" presetClass="entr" presetSubtype="0" decel="100000"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p:cTn id="36" dur="500" fill="hold"/>
                                            <p:tgtEl>
                                              <p:spTgt spid="88"/>
                                            </p:tgtEl>
                                            <p:attrNameLst>
                                              <p:attrName>ppt_w</p:attrName>
                                            </p:attrNameLst>
                                          </p:cBhvr>
                                          <p:tavLst>
                                            <p:tav tm="0">
                                              <p:val>
                                                <p:fltVal val="0"/>
                                              </p:val>
                                            </p:tav>
                                            <p:tav tm="100000">
                                              <p:val>
                                                <p:strVal val="#ppt_w"/>
                                              </p:val>
                                            </p:tav>
                                          </p:tavLst>
                                        </p:anim>
                                        <p:anim calcmode="lin" valueType="num">
                                          <p:cBhvr>
                                            <p:cTn id="37" dur="500" fill="hold"/>
                                            <p:tgtEl>
                                              <p:spTgt spid="88"/>
                                            </p:tgtEl>
                                            <p:attrNameLst>
                                              <p:attrName>ppt_h</p:attrName>
                                            </p:attrNameLst>
                                          </p:cBhvr>
                                          <p:tavLst>
                                            <p:tav tm="0">
                                              <p:val>
                                                <p:fltVal val="0"/>
                                              </p:val>
                                            </p:tav>
                                            <p:tav tm="100000">
                                              <p:val>
                                                <p:strVal val="#ppt_h"/>
                                              </p:val>
                                            </p:tav>
                                          </p:tavLst>
                                        </p:anim>
                                        <p:anim calcmode="lin" valueType="num">
                                          <p:cBhvr>
                                            <p:cTn id="38" dur="500" fill="hold"/>
                                            <p:tgtEl>
                                              <p:spTgt spid="88"/>
                                            </p:tgtEl>
                                            <p:attrNameLst>
                                              <p:attrName>style.rotation</p:attrName>
                                            </p:attrNameLst>
                                          </p:cBhvr>
                                          <p:tavLst>
                                            <p:tav tm="0">
                                              <p:val>
                                                <p:fltVal val="360"/>
                                              </p:val>
                                            </p:tav>
                                            <p:tav tm="100000">
                                              <p:val>
                                                <p:fltVal val="0"/>
                                              </p:val>
                                            </p:tav>
                                          </p:tavLst>
                                        </p:anim>
                                        <p:animEffect transition="in" filter="fade">
                                          <p:cBhvr>
                                            <p:cTn id="39" dur="500"/>
                                            <p:tgtEl>
                                              <p:spTgt spid="88"/>
                                            </p:tgtEl>
                                          </p:cBhvr>
                                        </p:animEffect>
                                      </p:childTnLst>
                                    </p:cTn>
                                  </p:par>
                                </p:childTnLst>
                              </p:cTn>
                            </p:par>
                            <p:par>
                              <p:cTn id="40" fill="hold">
                                <p:stCondLst>
                                  <p:cond delay="5349"/>
                                </p:stCondLst>
                                <p:childTnLst>
                                  <p:par>
                                    <p:cTn id="41" presetID="49" presetClass="entr" presetSubtype="0" decel="100000" fill="hold" grpId="0" nodeType="afterEffect">
                                      <p:stCondLst>
                                        <p:cond delay="0"/>
                                      </p:stCondLst>
                                      <p:childTnLst>
                                        <p:set>
                                          <p:cBhvr>
                                            <p:cTn id="42" dur="1" fill="hold">
                                              <p:stCondLst>
                                                <p:cond delay="0"/>
                                              </p:stCondLst>
                                            </p:cTn>
                                            <p:tgtEl>
                                              <p:spTgt spid="87"/>
                                            </p:tgtEl>
                                            <p:attrNameLst>
                                              <p:attrName>style.visibility</p:attrName>
                                            </p:attrNameLst>
                                          </p:cBhvr>
                                          <p:to>
                                            <p:strVal val="visible"/>
                                          </p:to>
                                        </p:set>
                                        <p:anim calcmode="lin" valueType="num">
                                          <p:cBhvr>
                                            <p:cTn id="43" dur="500" fill="hold"/>
                                            <p:tgtEl>
                                              <p:spTgt spid="87"/>
                                            </p:tgtEl>
                                            <p:attrNameLst>
                                              <p:attrName>ppt_w</p:attrName>
                                            </p:attrNameLst>
                                          </p:cBhvr>
                                          <p:tavLst>
                                            <p:tav tm="0">
                                              <p:val>
                                                <p:fltVal val="0"/>
                                              </p:val>
                                            </p:tav>
                                            <p:tav tm="100000">
                                              <p:val>
                                                <p:strVal val="#ppt_w"/>
                                              </p:val>
                                            </p:tav>
                                          </p:tavLst>
                                        </p:anim>
                                        <p:anim calcmode="lin" valueType="num">
                                          <p:cBhvr>
                                            <p:cTn id="44" dur="500" fill="hold"/>
                                            <p:tgtEl>
                                              <p:spTgt spid="87"/>
                                            </p:tgtEl>
                                            <p:attrNameLst>
                                              <p:attrName>ppt_h</p:attrName>
                                            </p:attrNameLst>
                                          </p:cBhvr>
                                          <p:tavLst>
                                            <p:tav tm="0">
                                              <p:val>
                                                <p:fltVal val="0"/>
                                              </p:val>
                                            </p:tav>
                                            <p:tav tm="100000">
                                              <p:val>
                                                <p:strVal val="#ppt_h"/>
                                              </p:val>
                                            </p:tav>
                                          </p:tavLst>
                                        </p:anim>
                                        <p:anim calcmode="lin" valueType="num">
                                          <p:cBhvr>
                                            <p:cTn id="45" dur="500" fill="hold"/>
                                            <p:tgtEl>
                                              <p:spTgt spid="87"/>
                                            </p:tgtEl>
                                            <p:attrNameLst>
                                              <p:attrName>style.rotation</p:attrName>
                                            </p:attrNameLst>
                                          </p:cBhvr>
                                          <p:tavLst>
                                            <p:tav tm="0">
                                              <p:val>
                                                <p:fltVal val="360"/>
                                              </p:val>
                                            </p:tav>
                                            <p:tav tm="100000">
                                              <p:val>
                                                <p:fltVal val="0"/>
                                              </p:val>
                                            </p:tav>
                                          </p:tavLst>
                                        </p:anim>
                                        <p:animEffect transition="in" filter="fade">
                                          <p:cBhvr>
                                            <p:cTn id="46" dur="500"/>
                                            <p:tgtEl>
                                              <p:spTgt spid="87"/>
                                            </p:tgtEl>
                                          </p:cBhvr>
                                        </p:animEffect>
                                      </p:childTnLst>
                                    </p:cTn>
                                  </p:par>
                                </p:childTnLst>
                              </p:cTn>
                            </p:par>
                            <p:par>
                              <p:cTn id="47" fill="hold">
                                <p:stCondLst>
                                  <p:cond delay="5849"/>
                                </p:stCondLst>
                                <p:childTnLst>
                                  <p:par>
                                    <p:cTn id="48" presetID="49" presetClass="entr" presetSubtype="0" decel="100000" fill="hold" grpId="0" nodeType="afterEffect">
                                      <p:stCondLst>
                                        <p:cond delay="0"/>
                                      </p:stCondLst>
                                      <p:childTnLst>
                                        <p:set>
                                          <p:cBhvr>
                                            <p:cTn id="49" dur="1" fill="hold">
                                              <p:stCondLst>
                                                <p:cond delay="0"/>
                                              </p:stCondLst>
                                            </p:cTn>
                                            <p:tgtEl>
                                              <p:spTgt spid="89"/>
                                            </p:tgtEl>
                                            <p:attrNameLst>
                                              <p:attrName>style.visibility</p:attrName>
                                            </p:attrNameLst>
                                          </p:cBhvr>
                                          <p:to>
                                            <p:strVal val="visible"/>
                                          </p:to>
                                        </p:set>
                                        <p:anim calcmode="lin" valueType="num">
                                          <p:cBhvr>
                                            <p:cTn id="50" dur="500" fill="hold"/>
                                            <p:tgtEl>
                                              <p:spTgt spid="89"/>
                                            </p:tgtEl>
                                            <p:attrNameLst>
                                              <p:attrName>ppt_w</p:attrName>
                                            </p:attrNameLst>
                                          </p:cBhvr>
                                          <p:tavLst>
                                            <p:tav tm="0">
                                              <p:val>
                                                <p:fltVal val="0"/>
                                              </p:val>
                                            </p:tav>
                                            <p:tav tm="100000">
                                              <p:val>
                                                <p:strVal val="#ppt_w"/>
                                              </p:val>
                                            </p:tav>
                                          </p:tavLst>
                                        </p:anim>
                                        <p:anim calcmode="lin" valueType="num">
                                          <p:cBhvr>
                                            <p:cTn id="51" dur="500" fill="hold"/>
                                            <p:tgtEl>
                                              <p:spTgt spid="89"/>
                                            </p:tgtEl>
                                            <p:attrNameLst>
                                              <p:attrName>ppt_h</p:attrName>
                                            </p:attrNameLst>
                                          </p:cBhvr>
                                          <p:tavLst>
                                            <p:tav tm="0">
                                              <p:val>
                                                <p:fltVal val="0"/>
                                              </p:val>
                                            </p:tav>
                                            <p:tav tm="100000">
                                              <p:val>
                                                <p:strVal val="#ppt_h"/>
                                              </p:val>
                                            </p:tav>
                                          </p:tavLst>
                                        </p:anim>
                                        <p:anim calcmode="lin" valueType="num">
                                          <p:cBhvr>
                                            <p:cTn id="52" dur="500" fill="hold"/>
                                            <p:tgtEl>
                                              <p:spTgt spid="89"/>
                                            </p:tgtEl>
                                            <p:attrNameLst>
                                              <p:attrName>style.rotation</p:attrName>
                                            </p:attrNameLst>
                                          </p:cBhvr>
                                          <p:tavLst>
                                            <p:tav tm="0">
                                              <p:val>
                                                <p:fltVal val="360"/>
                                              </p:val>
                                            </p:tav>
                                            <p:tav tm="100000">
                                              <p:val>
                                                <p:fltVal val="0"/>
                                              </p:val>
                                            </p:tav>
                                          </p:tavLst>
                                        </p:anim>
                                        <p:animEffect transition="in" filter="fade">
                                          <p:cBhvr>
                                            <p:cTn id="53" dur="500"/>
                                            <p:tgtEl>
                                              <p:spTgt spid="89"/>
                                            </p:tgtEl>
                                          </p:cBhvr>
                                        </p:animEffect>
                                      </p:childTnLst>
                                    </p:cTn>
                                  </p:par>
                                </p:childTnLst>
                              </p:cTn>
                            </p:par>
                            <p:par>
                              <p:cTn id="54" fill="hold">
                                <p:stCondLst>
                                  <p:cond delay="6349"/>
                                </p:stCondLst>
                                <p:childTnLst>
                                  <p:par>
                                    <p:cTn id="55" presetID="29" presetClass="entr" presetSubtype="0" fill="hold" grpId="0" nodeType="after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ppt_x</p:attrName>
                                            </p:attrNameLst>
                                          </p:cBhvr>
                                          <p:tavLst>
                                            <p:tav tm="0">
                                              <p:val>
                                                <p:strVal val="#ppt_x-.2"/>
                                              </p:val>
                                            </p:tav>
                                            <p:tav tm="100000">
                                              <p:val>
                                                <p:strVal val="#ppt_x"/>
                                              </p:val>
                                            </p:tav>
                                          </p:tavLst>
                                        </p:anim>
                                        <p:anim calcmode="lin" valueType="num">
                                          <p:cBhvr>
                                            <p:cTn id="58" dur="500" fill="hold"/>
                                            <p:tgtEl>
                                              <p:spTgt spid="91"/>
                                            </p:tgtEl>
                                            <p:attrNameLst>
                                              <p:attrName>ppt_y</p:attrName>
                                            </p:attrNameLst>
                                          </p:cBhvr>
                                          <p:tavLst>
                                            <p:tav tm="0">
                                              <p:val>
                                                <p:strVal val="#ppt_y"/>
                                              </p:val>
                                            </p:tav>
                                            <p:tav tm="100000">
                                              <p:val>
                                                <p:strVal val="#ppt_y"/>
                                              </p:val>
                                            </p:tav>
                                          </p:tavLst>
                                        </p:anim>
                                        <p:animEffect transition="in" filter="wipe(right)" prLst="gradientSize: 0.1">
                                          <p:cBhvr>
                                            <p:cTn id="59" dur="500"/>
                                            <p:tgtEl>
                                              <p:spTgt spid="91"/>
                                            </p:tgtEl>
                                          </p:cBhvr>
                                        </p:animEffect>
                                      </p:childTnLst>
                                    </p:cTn>
                                  </p:par>
                                  <p:par>
                                    <p:cTn id="60" presetID="29" presetClass="entr" presetSubtype="0" fill="hold" grpId="0" nodeType="withEffect">
                                      <p:stCondLst>
                                        <p:cond delay="0"/>
                                      </p:stCondLst>
                                      <p:childTnLst>
                                        <p:set>
                                          <p:cBhvr>
                                            <p:cTn id="61" dur="1" fill="hold">
                                              <p:stCondLst>
                                                <p:cond delay="0"/>
                                              </p:stCondLst>
                                            </p:cTn>
                                            <p:tgtEl>
                                              <p:spTgt spid="93"/>
                                            </p:tgtEl>
                                            <p:attrNameLst>
                                              <p:attrName>style.visibility</p:attrName>
                                            </p:attrNameLst>
                                          </p:cBhvr>
                                          <p:to>
                                            <p:strVal val="visible"/>
                                          </p:to>
                                        </p:set>
                                        <p:anim calcmode="lin" valueType="num">
                                          <p:cBhvr>
                                            <p:cTn id="62" dur="500" fill="hold"/>
                                            <p:tgtEl>
                                              <p:spTgt spid="93"/>
                                            </p:tgtEl>
                                            <p:attrNameLst>
                                              <p:attrName>ppt_x</p:attrName>
                                            </p:attrNameLst>
                                          </p:cBhvr>
                                          <p:tavLst>
                                            <p:tav tm="0">
                                              <p:val>
                                                <p:strVal val="#ppt_x-.2"/>
                                              </p:val>
                                            </p:tav>
                                            <p:tav tm="100000">
                                              <p:val>
                                                <p:strVal val="#ppt_x"/>
                                              </p:val>
                                            </p:tav>
                                          </p:tavLst>
                                        </p:anim>
                                        <p:anim calcmode="lin" valueType="num">
                                          <p:cBhvr>
                                            <p:cTn id="63" dur="500" fill="hold"/>
                                            <p:tgtEl>
                                              <p:spTgt spid="93"/>
                                            </p:tgtEl>
                                            <p:attrNameLst>
                                              <p:attrName>ppt_y</p:attrName>
                                            </p:attrNameLst>
                                          </p:cBhvr>
                                          <p:tavLst>
                                            <p:tav tm="0">
                                              <p:val>
                                                <p:strVal val="#ppt_y"/>
                                              </p:val>
                                            </p:tav>
                                            <p:tav tm="100000">
                                              <p:val>
                                                <p:strVal val="#ppt_y"/>
                                              </p:val>
                                            </p:tav>
                                          </p:tavLst>
                                        </p:anim>
                                        <p:animEffect transition="in" filter="wipe(right)" prLst="gradientSize: 0.1">
                                          <p:cBhvr>
                                            <p:cTn id="64" dur="500"/>
                                            <p:tgtEl>
                                              <p:spTgt spid="93"/>
                                            </p:tgtEl>
                                          </p:cBhvr>
                                        </p:animEffect>
                                      </p:childTnLst>
                                    </p:cTn>
                                  </p:par>
                                  <p:par>
                                    <p:cTn id="65" presetID="29" presetClass="entr" presetSubtype="0" fill="hold" grpId="0" nodeType="withEffect">
                                      <p:stCondLst>
                                        <p:cond delay="0"/>
                                      </p:stCondLst>
                                      <p:childTnLst>
                                        <p:set>
                                          <p:cBhvr>
                                            <p:cTn id="66" dur="1" fill="hold">
                                              <p:stCondLst>
                                                <p:cond delay="0"/>
                                              </p:stCondLst>
                                            </p:cTn>
                                            <p:tgtEl>
                                              <p:spTgt spid="95"/>
                                            </p:tgtEl>
                                            <p:attrNameLst>
                                              <p:attrName>style.visibility</p:attrName>
                                            </p:attrNameLst>
                                          </p:cBhvr>
                                          <p:to>
                                            <p:strVal val="visible"/>
                                          </p:to>
                                        </p:set>
                                        <p:anim calcmode="lin" valueType="num">
                                          <p:cBhvr>
                                            <p:cTn id="67" dur="500" fill="hold"/>
                                            <p:tgtEl>
                                              <p:spTgt spid="95"/>
                                            </p:tgtEl>
                                            <p:attrNameLst>
                                              <p:attrName>ppt_x</p:attrName>
                                            </p:attrNameLst>
                                          </p:cBhvr>
                                          <p:tavLst>
                                            <p:tav tm="0">
                                              <p:val>
                                                <p:strVal val="#ppt_x-.2"/>
                                              </p:val>
                                            </p:tav>
                                            <p:tav tm="100000">
                                              <p:val>
                                                <p:strVal val="#ppt_x"/>
                                              </p:val>
                                            </p:tav>
                                          </p:tavLst>
                                        </p:anim>
                                        <p:anim calcmode="lin" valueType="num">
                                          <p:cBhvr>
                                            <p:cTn id="68" dur="500" fill="hold"/>
                                            <p:tgtEl>
                                              <p:spTgt spid="95"/>
                                            </p:tgtEl>
                                            <p:attrNameLst>
                                              <p:attrName>ppt_y</p:attrName>
                                            </p:attrNameLst>
                                          </p:cBhvr>
                                          <p:tavLst>
                                            <p:tav tm="0">
                                              <p:val>
                                                <p:strVal val="#ppt_y"/>
                                              </p:val>
                                            </p:tav>
                                            <p:tav tm="100000">
                                              <p:val>
                                                <p:strVal val="#ppt_y"/>
                                              </p:val>
                                            </p:tav>
                                          </p:tavLst>
                                        </p:anim>
                                        <p:animEffect transition="in" filter="wipe(right)" prLst="gradientSize: 0.1">
                                          <p:cBhvr>
                                            <p:cTn id="69" dur="500"/>
                                            <p:tgtEl>
                                              <p:spTgt spid="95"/>
                                            </p:tgtEl>
                                          </p:cBhvr>
                                        </p:animEffect>
                                      </p:childTnLst>
                                    </p:cTn>
                                  </p:par>
                                  <p:par>
                                    <p:cTn id="70" presetID="29" presetClass="entr" presetSubtype="0" fill="hold" grpId="0" nodeType="withEffect">
                                      <p:stCondLst>
                                        <p:cond delay="0"/>
                                      </p:stCondLst>
                                      <p:childTnLst>
                                        <p:set>
                                          <p:cBhvr>
                                            <p:cTn id="71" dur="1" fill="hold">
                                              <p:stCondLst>
                                                <p:cond delay="0"/>
                                              </p:stCondLst>
                                            </p:cTn>
                                            <p:tgtEl>
                                              <p:spTgt spid="97"/>
                                            </p:tgtEl>
                                            <p:attrNameLst>
                                              <p:attrName>style.visibility</p:attrName>
                                            </p:attrNameLst>
                                          </p:cBhvr>
                                          <p:to>
                                            <p:strVal val="visible"/>
                                          </p:to>
                                        </p:set>
                                        <p:anim calcmode="lin" valueType="num">
                                          <p:cBhvr>
                                            <p:cTn id="72" dur="500" fill="hold"/>
                                            <p:tgtEl>
                                              <p:spTgt spid="97"/>
                                            </p:tgtEl>
                                            <p:attrNameLst>
                                              <p:attrName>ppt_x</p:attrName>
                                            </p:attrNameLst>
                                          </p:cBhvr>
                                          <p:tavLst>
                                            <p:tav tm="0">
                                              <p:val>
                                                <p:strVal val="#ppt_x-.2"/>
                                              </p:val>
                                            </p:tav>
                                            <p:tav tm="100000">
                                              <p:val>
                                                <p:strVal val="#ppt_x"/>
                                              </p:val>
                                            </p:tav>
                                          </p:tavLst>
                                        </p:anim>
                                        <p:anim calcmode="lin" valueType="num">
                                          <p:cBhvr>
                                            <p:cTn id="73" dur="500" fill="hold"/>
                                            <p:tgtEl>
                                              <p:spTgt spid="97"/>
                                            </p:tgtEl>
                                            <p:attrNameLst>
                                              <p:attrName>ppt_y</p:attrName>
                                            </p:attrNameLst>
                                          </p:cBhvr>
                                          <p:tavLst>
                                            <p:tav tm="0">
                                              <p:val>
                                                <p:strVal val="#ppt_y"/>
                                              </p:val>
                                            </p:tav>
                                            <p:tav tm="100000">
                                              <p:val>
                                                <p:strVal val="#ppt_y"/>
                                              </p:val>
                                            </p:tav>
                                          </p:tavLst>
                                        </p:anim>
                                        <p:animEffect transition="in" filter="wipe(right)" prLst="gradientSize: 0.1">
                                          <p:cBhvr>
                                            <p:cTn id="74" dur="500"/>
                                            <p:tgtEl>
                                              <p:spTgt spid="97"/>
                                            </p:tgtEl>
                                          </p:cBhvr>
                                        </p:animEffect>
                                      </p:childTnLst>
                                    </p:cTn>
                                  </p:par>
                                </p:childTnLst>
                              </p:cTn>
                            </p:par>
                            <p:par>
                              <p:cTn id="75" fill="hold">
                                <p:stCondLst>
                                  <p:cond delay="6849"/>
                                </p:stCondLst>
                                <p:childTnLst>
                                  <p:par>
                                    <p:cTn id="76" presetID="14" presetClass="entr" presetSubtype="10" fill="hold" grpId="0" nodeType="afterEffect">
                                      <p:stCondLst>
                                        <p:cond delay="0"/>
                                      </p:stCondLst>
                                      <p:childTnLst>
                                        <p:set>
                                          <p:cBhvr>
                                            <p:cTn id="77" dur="1" fill="hold">
                                              <p:stCondLst>
                                                <p:cond delay="0"/>
                                              </p:stCondLst>
                                            </p:cTn>
                                            <p:tgtEl>
                                              <p:spTgt spid="92"/>
                                            </p:tgtEl>
                                            <p:attrNameLst>
                                              <p:attrName>style.visibility</p:attrName>
                                            </p:attrNameLst>
                                          </p:cBhvr>
                                          <p:to>
                                            <p:strVal val="visible"/>
                                          </p:to>
                                        </p:set>
                                        <p:animEffect transition="in" filter="randombar(horizontal)">
                                          <p:cBhvr>
                                            <p:cTn id="78" dur="500"/>
                                            <p:tgtEl>
                                              <p:spTgt spid="92"/>
                                            </p:tgtEl>
                                          </p:cBhvr>
                                        </p:animEffect>
                                      </p:childTnLst>
                                    </p:cTn>
                                  </p:par>
                                </p:childTnLst>
                              </p:cTn>
                            </p:par>
                            <p:par>
                              <p:cTn id="79" fill="hold">
                                <p:stCondLst>
                                  <p:cond delay="7349"/>
                                </p:stCondLst>
                                <p:childTnLst>
                                  <p:par>
                                    <p:cTn id="80" presetID="14" presetClass="entr" presetSubtype="10"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Effect transition="in" filter="randombar(horizontal)">
                                          <p:cBhvr>
                                            <p:cTn id="82" dur="500"/>
                                            <p:tgtEl>
                                              <p:spTgt spid="94"/>
                                            </p:tgtEl>
                                          </p:cBhvr>
                                        </p:animEffect>
                                      </p:childTnLst>
                                    </p:cTn>
                                  </p:par>
                                </p:childTnLst>
                              </p:cTn>
                            </p:par>
                            <p:par>
                              <p:cTn id="83" fill="hold">
                                <p:stCondLst>
                                  <p:cond delay="7849"/>
                                </p:stCondLst>
                                <p:childTnLst>
                                  <p:par>
                                    <p:cTn id="84" presetID="14" presetClass="entr" presetSubtype="10"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Effect transition="in" filter="randombar(horizontal)">
                                          <p:cBhvr>
                                            <p:cTn id="86" dur="500"/>
                                            <p:tgtEl>
                                              <p:spTgt spid="96"/>
                                            </p:tgtEl>
                                          </p:cBhvr>
                                        </p:animEffect>
                                      </p:childTnLst>
                                    </p:cTn>
                                  </p:par>
                                </p:childTnLst>
                              </p:cTn>
                            </p:par>
                            <p:par>
                              <p:cTn id="87" fill="hold">
                                <p:stCondLst>
                                  <p:cond delay="8349"/>
                                </p:stCondLst>
                                <p:childTnLst>
                                  <p:par>
                                    <p:cTn id="88" presetID="14" presetClass="entr" presetSubtype="1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randombar(horizontal)">
                                          <p:cBhvr>
                                            <p:cTn id="90" dur="500"/>
                                            <p:tgtEl>
                                              <p:spTgt spid="98"/>
                                            </p:tgtEl>
                                          </p:cBhvr>
                                        </p:animEffect>
                                      </p:childTnLst>
                                    </p:cTn>
                                  </p:par>
                                </p:childTnLst>
                              </p:cTn>
                            </p:par>
                            <p:par>
                              <p:cTn id="91" fill="hold">
                                <p:stCondLst>
                                  <p:cond delay="8849"/>
                                </p:stCondLst>
                                <p:childTnLst>
                                  <p:par>
                                    <p:cTn id="92" presetID="2" presetClass="entr" presetSubtype="4" fill="hold" nodeType="afterEffect" p14:presetBounceEnd="67000">
                                      <p:stCondLst>
                                        <p:cond delay="0"/>
                                      </p:stCondLst>
                                      <p:childTnLst>
                                        <p:set>
                                          <p:cBhvr>
                                            <p:cTn id="93" dur="1" fill="hold">
                                              <p:stCondLst>
                                                <p:cond delay="0"/>
                                              </p:stCondLst>
                                            </p:cTn>
                                            <p:tgtEl>
                                              <p:spTgt spid="103"/>
                                            </p:tgtEl>
                                            <p:attrNameLst>
                                              <p:attrName>style.visibility</p:attrName>
                                            </p:attrNameLst>
                                          </p:cBhvr>
                                          <p:to>
                                            <p:strVal val="visible"/>
                                          </p:to>
                                        </p:set>
                                        <p:anim calcmode="lin" valueType="num" p14:bounceEnd="67000">
                                          <p:cBhvr additive="base">
                                            <p:cTn id="94" dur="2000" fill="hold"/>
                                            <p:tgtEl>
                                              <p:spTgt spid="103"/>
                                            </p:tgtEl>
                                            <p:attrNameLst>
                                              <p:attrName>ppt_x</p:attrName>
                                            </p:attrNameLst>
                                          </p:cBhvr>
                                          <p:tavLst>
                                            <p:tav tm="0">
                                              <p:val>
                                                <p:strVal val="#ppt_x"/>
                                              </p:val>
                                            </p:tav>
                                            <p:tav tm="100000">
                                              <p:val>
                                                <p:strVal val="#ppt_x"/>
                                              </p:val>
                                            </p:tav>
                                          </p:tavLst>
                                        </p:anim>
                                        <p:anim calcmode="lin" valueType="num" p14:bounceEnd="67000">
                                          <p:cBhvr additive="base">
                                            <p:cTn id="95" dur="2000" fill="hold"/>
                                            <p:tgtEl>
                                              <p:spTgt spid="103"/>
                                            </p:tgtEl>
                                            <p:attrNameLst>
                                              <p:attrName>ppt_y</p:attrName>
                                            </p:attrNameLst>
                                          </p:cBhvr>
                                          <p:tavLst>
                                            <p:tav tm="0">
                                              <p:val>
                                                <p:strVal val="1+#ppt_h/2"/>
                                              </p:val>
                                            </p:tav>
                                            <p:tav tm="100000">
                                              <p:val>
                                                <p:strVal val="#ppt_y"/>
                                              </p:val>
                                            </p:tav>
                                          </p:tavLst>
                                        </p:anim>
                                      </p:childTnLst>
                                    </p:cTn>
                                  </p:par>
                                  <p:par>
                                    <p:cTn id="96" presetID="8" presetClass="emph" presetSubtype="0" repeatCount="indefinite" fill="hold" nodeType="withEffect">
                                      <p:stCondLst>
                                        <p:cond delay="0"/>
                                      </p:stCondLst>
                                      <p:childTnLst>
                                        <p:animRot by="21600000">
                                          <p:cBhvr>
                                            <p:cTn id="97" dur="2000" fill="hold"/>
                                            <p:tgtEl>
                                              <p:spTgt spid="10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5" grpId="0"/>
          <p:bldP spid="86" grpId="0"/>
          <p:bldP spid="87" grpId="0" animBg="1"/>
          <p:bldP spid="88" grpId="0" animBg="1"/>
          <p:bldP spid="89" grpId="0" animBg="1"/>
          <p:bldP spid="90" grpId="0" animBg="1"/>
          <p:bldP spid="91" grpId="0"/>
          <p:bldP spid="92" grpId="0"/>
          <p:bldP spid="93" grpId="0"/>
          <p:bldP spid="94" grpId="0"/>
          <p:bldP spid="95" grpId="0"/>
          <p:bldP spid="96" grpId="0"/>
          <p:bldP spid="97" grpId="0"/>
          <p:bldP spid="9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2000" fill="hold"/>
                                            <p:tgtEl>
                                              <p:spTgt spid="12"/>
                                            </p:tgtEl>
                                            <p:attrNameLst>
                                              <p:attrName>ppt_x</p:attrName>
                                            </p:attrNameLst>
                                          </p:cBhvr>
                                          <p:tavLst>
                                            <p:tav tm="0">
                                              <p:val>
                                                <p:strVal val="0-#ppt_w/2"/>
                                              </p:val>
                                            </p:tav>
                                            <p:tav tm="100000">
                                              <p:val>
                                                <p:strVal val="#ppt_x"/>
                                              </p:val>
                                            </p:tav>
                                          </p:tavLst>
                                        </p:anim>
                                        <p:anim calcmode="lin" valueType="num">
                                          <p:cBhvr additive="base">
                                            <p:cTn id="14" dur="20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3000"/>
                                </p:stCondLst>
                                <p:childTnLst>
                                  <p:par>
                                    <p:cTn id="16" presetID="2" presetClass="entr" presetSubtype="4"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100000">
                                              <p:val>
                                                <p:strVal val="#ppt_x"/>
                                              </p:val>
                                            </p:tav>
                                          </p:tavLst>
                                        </p:anim>
                                        <p:anim calcmode="lin" valueType="num">
                                          <p:cBhvr>
                                            <p:cTn id="19" dur="500" fill="hold"/>
                                            <p:tgtEl>
                                              <p:spTgt spid="85"/>
                                            </p:tgtEl>
                                            <p:attrNameLst>
                                              <p:attrName>ppt_y</p:attrName>
                                            </p:attrNameLst>
                                          </p:cBhvr>
                                          <p:tavLst>
                                            <p:tav tm="0">
                                              <p:val>
                                                <p:strVal val="1+#ppt_h/2"/>
                                              </p:val>
                                            </p:tav>
                                            <p:tav tm="100000">
                                              <p:val>
                                                <p:strVal val="#ppt_y"/>
                                              </p:val>
                                            </p:tav>
                                          </p:tavLst>
                                        </p:anim>
                                      </p:childTnLst>
                                    </p:cTn>
                                  </p:par>
                                </p:childTnLst>
                              </p:cTn>
                            </p:par>
                            <p:par>
                              <p:cTn id="20" fill="hold">
                                <p:stCondLst>
                                  <p:cond delay="3349"/>
                                </p:stCondLst>
                                <p:childTnLst>
                                  <p:par>
                                    <p:cTn id="21" presetID="55" presetClass="entr" presetSubtype="0" fill="hold" grpId="0" nodeType="after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strVal val="#ppt_w*0.70"/>
                                              </p:val>
                                            </p:tav>
                                            <p:tav tm="100000">
                                              <p:val>
                                                <p:strVal val="#ppt_w"/>
                                              </p:val>
                                            </p:tav>
                                          </p:tavLst>
                                        </p:anim>
                                        <p:anim calcmode="lin" valueType="num">
                                          <p:cBhvr>
                                            <p:cTn id="24" dur="1000" fill="hold"/>
                                            <p:tgtEl>
                                              <p:spTgt spid="86"/>
                                            </p:tgtEl>
                                            <p:attrNameLst>
                                              <p:attrName>ppt_h</p:attrName>
                                            </p:attrNameLst>
                                          </p:cBhvr>
                                          <p:tavLst>
                                            <p:tav tm="0">
                                              <p:val>
                                                <p:strVal val="#ppt_h"/>
                                              </p:val>
                                            </p:tav>
                                            <p:tav tm="100000">
                                              <p:val>
                                                <p:strVal val="#ppt_h"/>
                                              </p:val>
                                            </p:tav>
                                          </p:tavLst>
                                        </p:anim>
                                        <p:animEffect transition="in" filter="fade">
                                          <p:cBhvr>
                                            <p:cTn id="25" dur="1000"/>
                                            <p:tgtEl>
                                              <p:spTgt spid="86"/>
                                            </p:tgtEl>
                                          </p:cBhvr>
                                        </p:animEffect>
                                      </p:childTnLst>
                                    </p:cTn>
                                  </p:par>
                                </p:childTnLst>
                              </p:cTn>
                            </p:par>
                            <p:par>
                              <p:cTn id="26" fill="hold">
                                <p:stCondLst>
                                  <p:cond delay="4349"/>
                                </p:stCondLst>
                                <p:childTnLst>
                                  <p:par>
                                    <p:cTn id="27" presetID="49" presetClass="entr" presetSubtype="0" decel="100000" fill="hold" grpId="0" nodeType="afterEffect">
                                      <p:stCondLst>
                                        <p:cond delay="0"/>
                                      </p:stCondLst>
                                      <p:childTnLst>
                                        <p:set>
                                          <p:cBhvr>
                                            <p:cTn id="28" dur="1" fill="hold">
                                              <p:stCondLst>
                                                <p:cond delay="0"/>
                                              </p:stCondLst>
                                            </p:cTn>
                                            <p:tgtEl>
                                              <p:spTgt spid="90"/>
                                            </p:tgtEl>
                                            <p:attrNameLst>
                                              <p:attrName>style.visibility</p:attrName>
                                            </p:attrNameLst>
                                          </p:cBhvr>
                                          <p:to>
                                            <p:strVal val="visible"/>
                                          </p:to>
                                        </p:set>
                                        <p:anim calcmode="lin" valueType="num">
                                          <p:cBhvr>
                                            <p:cTn id="29" dur="500" fill="hold"/>
                                            <p:tgtEl>
                                              <p:spTgt spid="90"/>
                                            </p:tgtEl>
                                            <p:attrNameLst>
                                              <p:attrName>ppt_w</p:attrName>
                                            </p:attrNameLst>
                                          </p:cBhvr>
                                          <p:tavLst>
                                            <p:tav tm="0">
                                              <p:val>
                                                <p:fltVal val="0"/>
                                              </p:val>
                                            </p:tav>
                                            <p:tav tm="100000">
                                              <p:val>
                                                <p:strVal val="#ppt_w"/>
                                              </p:val>
                                            </p:tav>
                                          </p:tavLst>
                                        </p:anim>
                                        <p:anim calcmode="lin" valueType="num">
                                          <p:cBhvr>
                                            <p:cTn id="30" dur="500" fill="hold"/>
                                            <p:tgtEl>
                                              <p:spTgt spid="90"/>
                                            </p:tgtEl>
                                            <p:attrNameLst>
                                              <p:attrName>ppt_h</p:attrName>
                                            </p:attrNameLst>
                                          </p:cBhvr>
                                          <p:tavLst>
                                            <p:tav tm="0">
                                              <p:val>
                                                <p:fltVal val="0"/>
                                              </p:val>
                                            </p:tav>
                                            <p:tav tm="100000">
                                              <p:val>
                                                <p:strVal val="#ppt_h"/>
                                              </p:val>
                                            </p:tav>
                                          </p:tavLst>
                                        </p:anim>
                                        <p:anim calcmode="lin" valueType="num">
                                          <p:cBhvr>
                                            <p:cTn id="31" dur="500" fill="hold"/>
                                            <p:tgtEl>
                                              <p:spTgt spid="90"/>
                                            </p:tgtEl>
                                            <p:attrNameLst>
                                              <p:attrName>style.rotation</p:attrName>
                                            </p:attrNameLst>
                                          </p:cBhvr>
                                          <p:tavLst>
                                            <p:tav tm="0">
                                              <p:val>
                                                <p:fltVal val="360"/>
                                              </p:val>
                                            </p:tav>
                                            <p:tav tm="100000">
                                              <p:val>
                                                <p:fltVal val="0"/>
                                              </p:val>
                                            </p:tav>
                                          </p:tavLst>
                                        </p:anim>
                                        <p:animEffect transition="in" filter="fade">
                                          <p:cBhvr>
                                            <p:cTn id="32" dur="500"/>
                                            <p:tgtEl>
                                              <p:spTgt spid="90"/>
                                            </p:tgtEl>
                                          </p:cBhvr>
                                        </p:animEffect>
                                      </p:childTnLst>
                                    </p:cTn>
                                  </p:par>
                                </p:childTnLst>
                              </p:cTn>
                            </p:par>
                            <p:par>
                              <p:cTn id="33" fill="hold">
                                <p:stCondLst>
                                  <p:cond delay="4849"/>
                                </p:stCondLst>
                                <p:childTnLst>
                                  <p:par>
                                    <p:cTn id="34" presetID="49" presetClass="entr" presetSubtype="0" decel="100000"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p:cTn id="36" dur="500" fill="hold"/>
                                            <p:tgtEl>
                                              <p:spTgt spid="88"/>
                                            </p:tgtEl>
                                            <p:attrNameLst>
                                              <p:attrName>ppt_w</p:attrName>
                                            </p:attrNameLst>
                                          </p:cBhvr>
                                          <p:tavLst>
                                            <p:tav tm="0">
                                              <p:val>
                                                <p:fltVal val="0"/>
                                              </p:val>
                                            </p:tav>
                                            <p:tav tm="100000">
                                              <p:val>
                                                <p:strVal val="#ppt_w"/>
                                              </p:val>
                                            </p:tav>
                                          </p:tavLst>
                                        </p:anim>
                                        <p:anim calcmode="lin" valueType="num">
                                          <p:cBhvr>
                                            <p:cTn id="37" dur="500" fill="hold"/>
                                            <p:tgtEl>
                                              <p:spTgt spid="88"/>
                                            </p:tgtEl>
                                            <p:attrNameLst>
                                              <p:attrName>ppt_h</p:attrName>
                                            </p:attrNameLst>
                                          </p:cBhvr>
                                          <p:tavLst>
                                            <p:tav tm="0">
                                              <p:val>
                                                <p:fltVal val="0"/>
                                              </p:val>
                                            </p:tav>
                                            <p:tav tm="100000">
                                              <p:val>
                                                <p:strVal val="#ppt_h"/>
                                              </p:val>
                                            </p:tav>
                                          </p:tavLst>
                                        </p:anim>
                                        <p:anim calcmode="lin" valueType="num">
                                          <p:cBhvr>
                                            <p:cTn id="38" dur="500" fill="hold"/>
                                            <p:tgtEl>
                                              <p:spTgt spid="88"/>
                                            </p:tgtEl>
                                            <p:attrNameLst>
                                              <p:attrName>style.rotation</p:attrName>
                                            </p:attrNameLst>
                                          </p:cBhvr>
                                          <p:tavLst>
                                            <p:tav tm="0">
                                              <p:val>
                                                <p:fltVal val="360"/>
                                              </p:val>
                                            </p:tav>
                                            <p:tav tm="100000">
                                              <p:val>
                                                <p:fltVal val="0"/>
                                              </p:val>
                                            </p:tav>
                                          </p:tavLst>
                                        </p:anim>
                                        <p:animEffect transition="in" filter="fade">
                                          <p:cBhvr>
                                            <p:cTn id="39" dur="500"/>
                                            <p:tgtEl>
                                              <p:spTgt spid="88"/>
                                            </p:tgtEl>
                                          </p:cBhvr>
                                        </p:animEffect>
                                      </p:childTnLst>
                                    </p:cTn>
                                  </p:par>
                                </p:childTnLst>
                              </p:cTn>
                            </p:par>
                            <p:par>
                              <p:cTn id="40" fill="hold">
                                <p:stCondLst>
                                  <p:cond delay="5349"/>
                                </p:stCondLst>
                                <p:childTnLst>
                                  <p:par>
                                    <p:cTn id="41" presetID="49" presetClass="entr" presetSubtype="0" decel="100000" fill="hold" grpId="0" nodeType="afterEffect">
                                      <p:stCondLst>
                                        <p:cond delay="0"/>
                                      </p:stCondLst>
                                      <p:childTnLst>
                                        <p:set>
                                          <p:cBhvr>
                                            <p:cTn id="42" dur="1" fill="hold">
                                              <p:stCondLst>
                                                <p:cond delay="0"/>
                                              </p:stCondLst>
                                            </p:cTn>
                                            <p:tgtEl>
                                              <p:spTgt spid="87"/>
                                            </p:tgtEl>
                                            <p:attrNameLst>
                                              <p:attrName>style.visibility</p:attrName>
                                            </p:attrNameLst>
                                          </p:cBhvr>
                                          <p:to>
                                            <p:strVal val="visible"/>
                                          </p:to>
                                        </p:set>
                                        <p:anim calcmode="lin" valueType="num">
                                          <p:cBhvr>
                                            <p:cTn id="43" dur="500" fill="hold"/>
                                            <p:tgtEl>
                                              <p:spTgt spid="87"/>
                                            </p:tgtEl>
                                            <p:attrNameLst>
                                              <p:attrName>ppt_w</p:attrName>
                                            </p:attrNameLst>
                                          </p:cBhvr>
                                          <p:tavLst>
                                            <p:tav tm="0">
                                              <p:val>
                                                <p:fltVal val="0"/>
                                              </p:val>
                                            </p:tav>
                                            <p:tav tm="100000">
                                              <p:val>
                                                <p:strVal val="#ppt_w"/>
                                              </p:val>
                                            </p:tav>
                                          </p:tavLst>
                                        </p:anim>
                                        <p:anim calcmode="lin" valueType="num">
                                          <p:cBhvr>
                                            <p:cTn id="44" dur="500" fill="hold"/>
                                            <p:tgtEl>
                                              <p:spTgt spid="87"/>
                                            </p:tgtEl>
                                            <p:attrNameLst>
                                              <p:attrName>ppt_h</p:attrName>
                                            </p:attrNameLst>
                                          </p:cBhvr>
                                          <p:tavLst>
                                            <p:tav tm="0">
                                              <p:val>
                                                <p:fltVal val="0"/>
                                              </p:val>
                                            </p:tav>
                                            <p:tav tm="100000">
                                              <p:val>
                                                <p:strVal val="#ppt_h"/>
                                              </p:val>
                                            </p:tav>
                                          </p:tavLst>
                                        </p:anim>
                                        <p:anim calcmode="lin" valueType="num">
                                          <p:cBhvr>
                                            <p:cTn id="45" dur="500" fill="hold"/>
                                            <p:tgtEl>
                                              <p:spTgt spid="87"/>
                                            </p:tgtEl>
                                            <p:attrNameLst>
                                              <p:attrName>style.rotation</p:attrName>
                                            </p:attrNameLst>
                                          </p:cBhvr>
                                          <p:tavLst>
                                            <p:tav tm="0">
                                              <p:val>
                                                <p:fltVal val="360"/>
                                              </p:val>
                                            </p:tav>
                                            <p:tav tm="100000">
                                              <p:val>
                                                <p:fltVal val="0"/>
                                              </p:val>
                                            </p:tav>
                                          </p:tavLst>
                                        </p:anim>
                                        <p:animEffect transition="in" filter="fade">
                                          <p:cBhvr>
                                            <p:cTn id="46" dur="500"/>
                                            <p:tgtEl>
                                              <p:spTgt spid="87"/>
                                            </p:tgtEl>
                                          </p:cBhvr>
                                        </p:animEffect>
                                      </p:childTnLst>
                                    </p:cTn>
                                  </p:par>
                                </p:childTnLst>
                              </p:cTn>
                            </p:par>
                            <p:par>
                              <p:cTn id="47" fill="hold">
                                <p:stCondLst>
                                  <p:cond delay="5849"/>
                                </p:stCondLst>
                                <p:childTnLst>
                                  <p:par>
                                    <p:cTn id="48" presetID="49" presetClass="entr" presetSubtype="0" decel="100000" fill="hold" grpId="0" nodeType="afterEffect">
                                      <p:stCondLst>
                                        <p:cond delay="0"/>
                                      </p:stCondLst>
                                      <p:childTnLst>
                                        <p:set>
                                          <p:cBhvr>
                                            <p:cTn id="49" dur="1" fill="hold">
                                              <p:stCondLst>
                                                <p:cond delay="0"/>
                                              </p:stCondLst>
                                            </p:cTn>
                                            <p:tgtEl>
                                              <p:spTgt spid="89"/>
                                            </p:tgtEl>
                                            <p:attrNameLst>
                                              <p:attrName>style.visibility</p:attrName>
                                            </p:attrNameLst>
                                          </p:cBhvr>
                                          <p:to>
                                            <p:strVal val="visible"/>
                                          </p:to>
                                        </p:set>
                                        <p:anim calcmode="lin" valueType="num">
                                          <p:cBhvr>
                                            <p:cTn id="50" dur="500" fill="hold"/>
                                            <p:tgtEl>
                                              <p:spTgt spid="89"/>
                                            </p:tgtEl>
                                            <p:attrNameLst>
                                              <p:attrName>ppt_w</p:attrName>
                                            </p:attrNameLst>
                                          </p:cBhvr>
                                          <p:tavLst>
                                            <p:tav tm="0">
                                              <p:val>
                                                <p:fltVal val="0"/>
                                              </p:val>
                                            </p:tav>
                                            <p:tav tm="100000">
                                              <p:val>
                                                <p:strVal val="#ppt_w"/>
                                              </p:val>
                                            </p:tav>
                                          </p:tavLst>
                                        </p:anim>
                                        <p:anim calcmode="lin" valueType="num">
                                          <p:cBhvr>
                                            <p:cTn id="51" dur="500" fill="hold"/>
                                            <p:tgtEl>
                                              <p:spTgt spid="89"/>
                                            </p:tgtEl>
                                            <p:attrNameLst>
                                              <p:attrName>ppt_h</p:attrName>
                                            </p:attrNameLst>
                                          </p:cBhvr>
                                          <p:tavLst>
                                            <p:tav tm="0">
                                              <p:val>
                                                <p:fltVal val="0"/>
                                              </p:val>
                                            </p:tav>
                                            <p:tav tm="100000">
                                              <p:val>
                                                <p:strVal val="#ppt_h"/>
                                              </p:val>
                                            </p:tav>
                                          </p:tavLst>
                                        </p:anim>
                                        <p:anim calcmode="lin" valueType="num">
                                          <p:cBhvr>
                                            <p:cTn id="52" dur="500" fill="hold"/>
                                            <p:tgtEl>
                                              <p:spTgt spid="89"/>
                                            </p:tgtEl>
                                            <p:attrNameLst>
                                              <p:attrName>style.rotation</p:attrName>
                                            </p:attrNameLst>
                                          </p:cBhvr>
                                          <p:tavLst>
                                            <p:tav tm="0">
                                              <p:val>
                                                <p:fltVal val="360"/>
                                              </p:val>
                                            </p:tav>
                                            <p:tav tm="100000">
                                              <p:val>
                                                <p:fltVal val="0"/>
                                              </p:val>
                                            </p:tav>
                                          </p:tavLst>
                                        </p:anim>
                                        <p:animEffect transition="in" filter="fade">
                                          <p:cBhvr>
                                            <p:cTn id="53" dur="500"/>
                                            <p:tgtEl>
                                              <p:spTgt spid="89"/>
                                            </p:tgtEl>
                                          </p:cBhvr>
                                        </p:animEffect>
                                      </p:childTnLst>
                                    </p:cTn>
                                  </p:par>
                                </p:childTnLst>
                              </p:cTn>
                            </p:par>
                            <p:par>
                              <p:cTn id="54" fill="hold">
                                <p:stCondLst>
                                  <p:cond delay="6349"/>
                                </p:stCondLst>
                                <p:childTnLst>
                                  <p:par>
                                    <p:cTn id="55" presetID="29" presetClass="entr" presetSubtype="0" fill="hold" grpId="0" nodeType="after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ppt_x</p:attrName>
                                            </p:attrNameLst>
                                          </p:cBhvr>
                                          <p:tavLst>
                                            <p:tav tm="0">
                                              <p:val>
                                                <p:strVal val="#ppt_x-.2"/>
                                              </p:val>
                                            </p:tav>
                                            <p:tav tm="100000">
                                              <p:val>
                                                <p:strVal val="#ppt_x"/>
                                              </p:val>
                                            </p:tav>
                                          </p:tavLst>
                                        </p:anim>
                                        <p:anim calcmode="lin" valueType="num">
                                          <p:cBhvr>
                                            <p:cTn id="58" dur="500" fill="hold"/>
                                            <p:tgtEl>
                                              <p:spTgt spid="91"/>
                                            </p:tgtEl>
                                            <p:attrNameLst>
                                              <p:attrName>ppt_y</p:attrName>
                                            </p:attrNameLst>
                                          </p:cBhvr>
                                          <p:tavLst>
                                            <p:tav tm="0">
                                              <p:val>
                                                <p:strVal val="#ppt_y"/>
                                              </p:val>
                                            </p:tav>
                                            <p:tav tm="100000">
                                              <p:val>
                                                <p:strVal val="#ppt_y"/>
                                              </p:val>
                                            </p:tav>
                                          </p:tavLst>
                                        </p:anim>
                                        <p:animEffect transition="in" filter="wipe(right)" prLst="gradientSize: 0.1">
                                          <p:cBhvr>
                                            <p:cTn id="59" dur="500"/>
                                            <p:tgtEl>
                                              <p:spTgt spid="91"/>
                                            </p:tgtEl>
                                          </p:cBhvr>
                                        </p:animEffect>
                                      </p:childTnLst>
                                    </p:cTn>
                                  </p:par>
                                  <p:par>
                                    <p:cTn id="60" presetID="29" presetClass="entr" presetSubtype="0" fill="hold" grpId="0" nodeType="withEffect">
                                      <p:stCondLst>
                                        <p:cond delay="0"/>
                                      </p:stCondLst>
                                      <p:childTnLst>
                                        <p:set>
                                          <p:cBhvr>
                                            <p:cTn id="61" dur="1" fill="hold">
                                              <p:stCondLst>
                                                <p:cond delay="0"/>
                                              </p:stCondLst>
                                            </p:cTn>
                                            <p:tgtEl>
                                              <p:spTgt spid="93"/>
                                            </p:tgtEl>
                                            <p:attrNameLst>
                                              <p:attrName>style.visibility</p:attrName>
                                            </p:attrNameLst>
                                          </p:cBhvr>
                                          <p:to>
                                            <p:strVal val="visible"/>
                                          </p:to>
                                        </p:set>
                                        <p:anim calcmode="lin" valueType="num">
                                          <p:cBhvr>
                                            <p:cTn id="62" dur="500" fill="hold"/>
                                            <p:tgtEl>
                                              <p:spTgt spid="93"/>
                                            </p:tgtEl>
                                            <p:attrNameLst>
                                              <p:attrName>ppt_x</p:attrName>
                                            </p:attrNameLst>
                                          </p:cBhvr>
                                          <p:tavLst>
                                            <p:tav tm="0">
                                              <p:val>
                                                <p:strVal val="#ppt_x-.2"/>
                                              </p:val>
                                            </p:tav>
                                            <p:tav tm="100000">
                                              <p:val>
                                                <p:strVal val="#ppt_x"/>
                                              </p:val>
                                            </p:tav>
                                          </p:tavLst>
                                        </p:anim>
                                        <p:anim calcmode="lin" valueType="num">
                                          <p:cBhvr>
                                            <p:cTn id="63" dur="500" fill="hold"/>
                                            <p:tgtEl>
                                              <p:spTgt spid="93"/>
                                            </p:tgtEl>
                                            <p:attrNameLst>
                                              <p:attrName>ppt_y</p:attrName>
                                            </p:attrNameLst>
                                          </p:cBhvr>
                                          <p:tavLst>
                                            <p:tav tm="0">
                                              <p:val>
                                                <p:strVal val="#ppt_y"/>
                                              </p:val>
                                            </p:tav>
                                            <p:tav tm="100000">
                                              <p:val>
                                                <p:strVal val="#ppt_y"/>
                                              </p:val>
                                            </p:tav>
                                          </p:tavLst>
                                        </p:anim>
                                        <p:animEffect transition="in" filter="wipe(right)" prLst="gradientSize: 0.1">
                                          <p:cBhvr>
                                            <p:cTn id="64" dur="500"/>
                                            <p:tgtEl>
                                              <p:spTgt spid="93"/>
                                            </p:tgtEl>
                                          </p:cBhvr>
                                        </p:animEffect>
                                      </p:childTnLst>
                                    </p:cTn>
                                  </p:par>
                                  <p:par>
                                    <p:cTn id="65" presetID="29" presetClass="entr" presetSubtype="0" fill="hold" grpId="0" nodeType="withEffect">
                                      <p:stCondLst>
                                        <p:cond delay="0"/>
                                      </p:stCondLst>
                                      <p:childTnLst>
                                        <p:set>
                                          <p:cBhvr>
                                            <p:cTn id="66" dur="1" fill="hold">
                                              <p:stCondLst>
                                                <p:cond delay="0"/>
                                              </p:stCondLst>
                                            </p:cTn>
                                            <p:tgtEl>
                                              <p:spTgt spid="95"/>
                                            </p:tgtEl>
                                            <p:attrNameLst>
                                              <p:attrName>style.visibility</p:attrName>
                                            </p:attrNameLst>
                                          </p:cBhvr>
                                          <p:to>
                                            <p:strVal val="visible"/>
                                          </p:to>
                                        </p:set>
                                        <p:anim calcmode="lin" valueType="num">
                                          <p:cBhvr>
                                            <p:cTn id="67" dur="500" fill="hold"/>
                                            <p:tgtEl>
                                              <p:spTgt spid="95"/>
                                            </p:tgtEl>
                                            <p:attrNameLst>
                                              <p:attrName>ppt_x</p:attrName>
                                            </p:attrNameLst>
                                          </p:cBhvr>
                                          <p:tavLst>
                                            <p:tav tm="0">
                                              <p:val>
                                                <p:strVal val="#ppt_x-.2"/>
                                              </p:val>
                                            </p:tav>
                                            <p:tav tm="100000">
                                              <p:val>
                                                <p:strVal val="#ppt_x"/>
                                              </p:val>
                                            </p:tav>
                                          </p:tavLst>
                                        </p:anim>
                                        <p:anim calcmode="lin" valueType="num">
                                          <p:cBhvr>
                                            <p:cTn id="68" dur="500" fill="hold"/>
                                            <p:tgtEl>
                                              <p:spTgt spid="95"/>
                                            </p:tgtEl>
                                            <p:attrNameLst>
                                              <p:attrName>ppt_y</p:attrName>
                                            </p:attrNameLst>
                                          </p:cBhvr>
                                          <p:tavLst>
                                            <p:tav tm="0">
                                              <p:val>
                                                <p:strVal val="#ppt_y"/>
                                              </p:val>
                                            </p:tav>
                                            <p:tav tm="100000">
                                              <p:val>
                                                <p:strVal val="#ppt_y"/>
                                              </p:val>
                                            </p:tav>
                                          </p:tavLst>
                                        </p:anim>
                                        <p:animEffect transition="in" filter="wipe(right)" prLst="gradientSize: 0.1">
                                          <p:cBhvr>
                                            <p:cTn id="69" dur="500"/>
                                            <p:tgtEl>
                                              <p:spTgt spid="95"/>
                                            </p:tgtEl>
                                          </p:cBhvr>
                                        </p:animEffect>
                                      </p:childTnLst>
                                    </p:cTn>
                                  </p:par>
                                  <p:par>
                                    <p:cTn id="70" presetID="29" presetClass="entr" presetSubtype="0" fill="hold" grpId="0" nodeType="withEffect">
                                      <p:stCondLst>
                                        <p:cond delay="0"/>
                                      </p:stCondLst>
                                      <p:childTnLst>
                                        <p:set>
                                          <p:cBhvr>
                                            <p:cTn id="71" dur="1" fill="hold">
                                              <p:stCondLst>
                                                <p:cond delay="0"/>
                                              </p:stCondLst>
                                            </p:cTn>
                                            <p:tgtEl>
                                              <p:spTgt spid="97"/>
                                            </p:tgtEl>
                                            <p:attrNameLst>
                                              <p:attrName>style.visibility</p:attrName>
                                            </p:attrNameLst>
                                          </p:cBhvr>
                                          <p:to>
                                            <p:strVal val="visible"/>
                                          </p:to>
                                        </p:set>
                                        <p:anim calcmode="lin" valueType="num">
                                          <p:cBhvr>
                                            <p:cTn id="72" dur="500" fill="hold"/>
                                            <p:tgtEl>
                                              <p:spTgt spid="97"/>
                                            </p:tgtEl>
                                            <p:attrNameLst>
                                              <p:attrName>ppt_x</p:attrName>
                                            </p:attrNameLst>
                                          </p:cBhvr>
                                          <p:tavLst>
                                            <p:tav tm="0">
                                              <p:val>
                                                <p:strVal val="#ppt_x-.2"/>
                                              </p:val>
                                            </p:tav>
                                            <p:tav tm="100000">
                                              <p:val>
                                                <p:strVal val="#ppt_x"/>
                                              </p:val>
                                            </p:tav>
                                          </p:tavLst>
                                        </p:anim>
                                        <p:anim calcmode="lin" valueType="num">
                                          <p:cBhvr>
                                            <p:cTn id="73" dur="500" fill="hold"/>
                                            <p:tgtEl>
                                              <p:spTgt spid="97"/>
                                            </p:tgtEl>
                                            <p:attrNameLst>
                                              <p:attrName>ppt_y</p:attrName>
                                            </p:attrNameLst>
                                          </p:cBhvr>
                                          <p:tavLst>
                                            <p:tav tm="0">
                                              <p:val>
                                                <p:strVal val="#ppt_y"/>
                                              </p:val>
                                            </p:tav>
                                            <p:tav tm="100000">
                                              <p:val>
                                                <p:strVal val="#ppt_y"/>
                                              </p:val>
                                            </p:tav>
                                          </p:tavLst>
                                        </p:anim>
                                        <p:animEffect transition="in" filter="wipe(right)" prLst="gradientSize: 0.1">
                                          <p:cBhvr>
                                            <p:cTn id="74" dur="500"/>
                                            <p:tgtEl>
                                              <p:spTgt spid="97"/>
                                            </p:tgtEl>
                                          </p:cBhvr>
                                        </p:animEffect>
                                      </p:childTnLst>
                                    </p:cTn>
                                  </p:par>
                                </p:childTnLst>
                              </p:cTn>
                            </p:par>
                            <p:par>
                              <p:cTn id="75" fill="hold">
                                <p:stCondLst>
                                  <p:cond delay="6849"/>
                                </p:stCondLst>
                                <p:childTnLst>
                                  <p:par>
                                    <p:cTn id="76" presetID="14" presetClass="entr" presetSubtype="10" fill="hold" grpId="0" nodeType="afterEffect">
                                      <p:stCondLst>
                                        <p:cond delay="0"/>
                                      </p:stCondLst>
                                      <p:childTnLst>
                                        <p:set>
                                          <p:cBhvr>
                                            <p:cTn id="77" dur="1" fill="hold">
                                              <p:stCondLst>
                                                <p:cond delay="0"/>
                                              </p:stCondLst>
                                            </p:cTn>
                                            <p:tgtEl>
                                              <p:spTgt spid="92"/>
                                            </p:tgtEl>
                                            <p:attrNameLst>
                                              <p:attrName>style.visibility</p:attrName>
                                            </p:attrNameLst>
                                          </p:cBhvr>
                                          <p:to>
                                            <p:strVal val="visible"/>
                                          </p:to>
                                        </p:set>
                                        <p:animEffect transition="in" filter="randombar(horizontal)">
                                          <p:cBhvr>
                                            <p:cTn id="78" dur="500"/>
                                            <p:tgtEl>
                                              <p:spTgt spid="92"/>
                                            </p:tgtEl>
                                          </p:cBhvr>
                                        </p:animEffect>
                                      </p:childTnLst>
                                    </p:cTn>
                                  </p:par>
                                </p:childTnLst>
                              </p:cTn>
                            </p:par>
                            <p:par>
                              <p:cTn id="79" fill="hold">
                                <p:stCondLst>
                                  <p:cond delay="7349"/>
                                </p:stCondLst>
                                <p:childTnLst>
                                  <p:par>
                                    <p:cTn id="80" presetID="14" presetClass="entr" presetSubtype="10"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Effect transition="in" filter="randombar(horizontal)">
                                          <p:cBhvr>
                                            <p:cTn id="82" dur="500"/>
                                            <p:tgtEl>
                                              <p:spTgt spid="94"/>
                                            </p:tgtEl>
                                          </p:cBhvr>
                                        </p:animEffect>
                                      </p:childTnLst>
                                    </p:cTn>
                                  </p:par>
                                </p:childTnLst>
                              </p:cTn>
                            </p:par>
                            <p:par>
                              <p:cTn id="83" fill="hold">
                                <p:stCondLst>
                                  <p:cond delay="7849"/>
                                </p:stCondLst>
                                <p:childTnLst>
                                  <p:par>
                                    <p:cTn id="84" presetID="14" presetClass="entr" presetSubtype="10"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Effect transition="in" filter="randombar(horizontal)">
                                          <p:cBhvr>
                                            <p:cTn id="86" dur="500"/>
                                            <p:tgtEl>
                                              <p:spTgt spid="96"/>
                                            </p:tgtEl>
                                          </p:cBhvr>
                                        </p:animEffect>
                                      </p:childTnLst>
                                    </p:cTn>
                                  </p:par>
                                </p:childTnLst>
                              </p:cTn>
                            </p:par>
                            <p:par>
                              <p:cTn id="87" fill="hold">
                                <p:stCondLst>
                                  <p:cond delay="8349"/>
                                </p:stCondLst>
                                <p:childTnLst>
                                  <p:par>
                                    <p:cTn id="88" presetID="14" presetClass="entr" presetSubtype="1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randombar(horizontal)">
                                          <p:cBhvr>
                                            <p:cTn id="90" dur="500"/>
                                            <p:tgtEl>
                                              <p:spTgt spid="98"/>
                                            </p:tgtEl>
                                          </p:cBhvr>
                                        </p:animEffect>
                                      </p:childTnLst>
                                    </p:cTn>
                                  </p:par>
                                </p:childTnLst>
                              </p:cTn>
                            </p:par>
                            <p:par>
                              <p:cTn id="91" fill="hold">
                                <p:stCondLst>
                                  <p:cond delay="8849"/>
                                </p:stCondLst>
                                <p:childTnLst>
                                  <p:par>
                                    <p:cTn id="92" presetID="2" presetClass="entr" presetSubtype="4" fill="hold" nodeType="afterEffect">
                                      <p:stCondLst>
                                        <p:cond delay="0"/>
                                      </p:stCondLst>
                                      <p:childTnLst>
                                        <p:set>
                                          <p:cBhvr>
                                            <p:cTn id="93" dur="1" fill="hold">
                                              <p:stCondLst>
                                                <p:cond delay="0"/>
                                              </p:stCondLst>
                                            </p:cTn>
                                            <p:tgtEl>
                                              <p:spTgt spid="103"/>
                                            </p:tgtEl>
                                            <p:attrNameLst>
                                              <p:attrName>style.visibility</p:attrName>
                                            </p:attrNameLst>
                                          </p:cBhvr>
                                          <p:to>
                                            <p:strVal val="visible"/>
                                          </p:to>
                                        </p:set>
                                        <p:anim calcmode="lin" valueType="num">
                                          <p:cBhvr additive="base">
                                            <p:cTn id="94" dur="2000" fill="hold"/>
                                            <p:tgtEl>
                                              <p:spTgt spid="103"/>
                                            </p:tgtEl>
                                            <p:attrNameLst>
                                              <p:attrName>ppt_x</p:attrName>
                                            </p:attrNameLst>
                                          </p:cBhvr>
                                          <p:tavLst>
                                            <p:tav tm="0">
                                              <p:val>
                                                <p:strVal val="#ppt_x"/>
                                              </p:val>
                                            </p:tav>
                                            <p:tav tm="100000">
                                              <p:val>
                                                <p:strVal val="#ppt_x"/>
                                              </p:val>
                                            </p:tav>
                                          </p:tavLst>
                                        </p:anim>
                                        <p:anim calcmode="lin" valueType="num">
                                          <p:cBhvr additive="base">
                                            <p:cTn id="95" dur="2000" fill="hold"/>
                                            <p:tgtEl>
                                              <p:spTgt spid="103"/>
                                            </p:tgtEl>
                                            <p:attrNameLst>
                                              <p:attrName>ppt_y</p:attrName>
                                            </p:attrNameLst>
                                          </p:cBhvr>
                                          <p:tavLst>
                                            <p:tav tm="0">
                                              <p:val>
                                                <p:strVal val="1+#ppt_h/2"/>
                                              </p:val>
                                            </p:tav>
                                            <p:tav tm="100000">
                                              <p:val>
                                                <p:strVal val="#ppt_y"/>
                                              </p:val>
                                            </p:tav>
                                          </p:tavLst>
                                        </p:anim>
                                      </p:childTnLst>
                                    </p:cTn>
                                  </p:par>
                                  <p:par>
                                    <p:cTn id="96" presetID="8" presetClass="emph" presetSubtype="0" repeatCount="indefinite" fill="hold" nodeType="withEffect">
                                      <p:stCondLst>
                                        <p:cond delay="0"/>
                                      </p:stCondLst>
                                      <p:childTnLst>
                                        <p:animRot by="21600000">
                                          <p:cBhvr>
                                            <p:cTn id="97" dur="2000" fill="hold"/>
                                            <p:tgtEl>
                                              <p:spTgt spid="10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5" grpId="0"/>
          <p:bldP spid="86" grpId="0"/>
          <p:bldP spid="87" grpId="0" animBg="1"/>
          <p:bldP spid="88" grpId="0" animBg="1"/>
          <p:bldP spid="89" grpId="0" animBg="1"/>
          <p:bldP spid="90" grpId="0" animBg="1"/>
          <p:bldP spid="91" grpId="0"/>
          <p:bldP spid="92" grpId="0"/>
          <p:bldP spid="93" grpId="0"/>
          <p:bldP spid="94" grpId="0"/>
          <p:bldP spid="95" grpId="0"/>
          <p:bldP spid="96" grpId="0"/>
          <p:bldP spid="97" grpId="0"/>
          <p:bldP spid="98"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大象"/>
          <p:cNvSpPr/>
          <p:nvPr/>
        </p:nvSpPr>
        <p:spPr bwMode="auto">
          <a:xfrm>
            <a:off x="85459" y="2744393"/>
            <a:ext cx="7218927" cy="4065871"/>
          </a:xfrm>
          <a:custGeom>
            <a:avLst/>
            <a:gdLst>
              <a:gd name="T0" fmla="*/ 66223897 w 19147"/>
              <a:gd name="T1" fmla="*/ 5980614 h 11661"/>
              <a:gd name="T2" fmla="*/ 82735323 w 19147"/>
              <a:gd name="T3" fmla="*/ 4181431 h 11661"/>
              <a:gd name="T4" fmla="*/ 94594239 w 19147"/>
              <a:gd name="T5" fmla="*/ 5160129 h 11661"/>
              <a:gd name="T6" fmla="*/ 116629240 w 19147"/>
              <a:gd name="T7" fmla="*/ 5950899 h 11661"/>
              <a:gd name="T8" fmla="*/ 129022734 w 19147"/>
              <a:gd name="T9" fmla="*/ 10903522 h 11661"/>
              <a:gd name="T10" fmla="*/ 134991740 w 19147"/>
              <a:gd name="T11" fmla="*/ 31721930 h 11661"/>
              <a:gd name="T12" fmla="*/ 143683085 w 19147"/>
              <a:gd name="T13" fmla="*/ 47617429 h 11661"/>
              <a:gd name="T14" fmla="*/ 158333487 w 19147"/>
              <a:gd name="T15" fmla="*/ 54863355 h 11661"/>
              <a:gd name="T16" fmla="*/ 179467675 w 19147"/>
              <a:gd name="T17" fmla="*/ 53627758 h 11661"/>
              <a:gd name="T18" fmla="*/ 187871882 w 19147"/>
              <a:gd name="T19" fmla="*/ 55832115 h 11661"/>
              <a:gd name="T20" fmla="*/ 188436109 w 19147"/>
              <a:gd name="T21" fmla="*/ 65183613 h 11661"/>
              <a:gd name="T22" fmla="*/ 184456771 w 19147"/>
              <a:gd name="T23" fmla="*/ 68307438 h 11661"/>
              <a:gd name="T24" fmla="*/ 182665094 w 19147"/>
              <a:gd name="T25" fmla="*/ 64649841 h 11661"/>
              <a:gd name="T26" fmla="*/ 184664613 w 19147"/>
              <a:gd name="T27" fmla="*/ 63226316 h 11661"/>
              <a:gd name="T28" fmla="*/ 184229130 w 19147"/>
              <a:gd name="T29" fmla="*/ 60003707 h 11661"/>
              <a:gd name="T30" fmla="*/ 175042905 w 19147"/>
              <a:gd name="T31" fmla="*/ 60834130 h 11661"/>
              <a:gd name="T32" fmla="*/ 159560937 w 19147"/>
              <a:gd name="T33" fmla="*/ 63908463 h 11661"/>
              <a:gd name="T34" fmla="*/ 143138558 w 19147"/>
              <a:gd name="T35" fmla="*/ 59934538 h 11661"/>
              <a:gd name="T36" fmla="*/ 130487774 w 19147"/>
              <a:gd name="T37" fmla="*/ 54359198 h 11661"/>
              <a:gd name="T38" fmla="*/ 125617473 w 19147"/>
              <a:gd name="T39" fmla="*/ 48853125 h 11661"/>
              <a:gd name="T40" fmla="*/ 127448748 w 19147"/>
              <a:gd name="T41" fmla="*/ 59183223 h 11661"/>
              <a:gd name="T42" fmla="*/ 124657262 w 19147"/>
              <a:gd name="T43" fmla="*/ 59183223 h 11661"/>
              <a:gd name="T44" fmla="*/ 119242533 w 19147"/>
              <a:gd name="T45" fmla="*/ 47874527 h 11661"/>
              <a:gd name="T46" fmla="*/ 114877161 w 19147"/>
              <a:gd name="T47" fmla="*/ 46638830 h 11661"/>
              <a:gd name="T48" fmla="*/ 111481850 w 19147"/>
              <a:gd name="T49" fmla="*/ 48813572 h 11661"/>
              <a:gd name="T50" fmla="*/ 105809731 w 19147"/>
              <a:gd name="T51" fmla="*/ 47419762 h 11661"/>
              <a:gd name="T52" fmla="*/ 99593185 w 19147"/>
              <a:gd name="T53" fmla="*/ 49248560 h 11661"/>
              <a:gd name="T54" fmla="*/ 98019299 w 19147"/>
              <a:gd name="T55" fmla="*/ 54586580 h 11661"/>
              <a:gd name="T56" fmla="*/ 97356076 w 19147"/>
              <a:gd name="T57" fmla="*/ 67289186 h 11661"/>
              <a:gd name="T58" fmla="*/ 96019681 w 19147"/>
              <a:gd name="T59" fmla="*/ 78291591 h 11661"/>
              <a:gd name="T60" fmla="*/ 94940675 w 19147"/>
              <a:gd name="T61" fmla="*/ 97103310 h 11661"/>
              <a:gd name="T62" fmla="*/ 98563727 w 19147"/>
              <a:gd name="T63" fmla="*/ 111387555 h 11661"/>
              <a:gd name="T64" fmla="*/ 94218055 w 19147"/>
              <a:gd name="T65" fmla="*/ 114985722 h 11661"/>
              <a:gd name="T66" fmla="*/ 83863777 w 19147"/>
              <a:gd name="T67" fmla="*/ 113631465 h 11661"/>
              <a:gd name="T68" fmla="*/ 83834128 w 19147"/>
              <a:gd name="T69" fmla="*/ 107680566 h 11661"/>
              <a:gd name="T70" fmla="*/ 84823988 w 19147"/>
              <a:gd name="T71" fmla="*/ 91132535 h 11661"/>
              <a:gd name="T72" fmla="*/ 82755122 w 19147"/>
              <a:gd name="T73" fmla="*/ 78894532 h 11661"/>
              <a:gd name="T74" fmla="*/ 73747090 w 19147"/>
              <a:gd name="T75" fmla="*/ 79102138 h 11661"/>
              <a:gd name="T76" fmla="*/ 71123847 w 19147"/>
              <a:gd name="T77" fmla="*/ 91557585 h 11661"/>
              <a:gd name="T78" fmla="*/ 67273154 w 19147"/>
              <a:gd name="T79" fmla="*/ 104912623 h 11661"/>
              <a:gd name="T80" fmla="*/ 67966126 w 19147"/>
              <a:gd name="T81" fmla="*/ 113680857 h 11661"/>
              <a:gd name="T82" fmla="*/ 58522511 w 19147"/>
              <a:gd name="T83" fmla="*/ 114788054 h 11661"/>
              <a:gd name="T84" fmla="*/ 53295825 w 19147"/>
              <a:gd name="T85" fmla="*/ 111041512 h 11661"/>
              <a:gd name="T86" fmla="*/ 58552160 w 19147"/>
              <a:gd name="T87" fmla="*/ 99950261 h 11661"/>
              <a:gd name="T88" fmla="*/ 60106347 w 19147"/>
              <a:gd name="T89" fmla="*/ 90618539 h 11661"/>
              <a:gd name="T90" fmla="*/ 60343937 w 19147"/>
              <a:gd name="T91" fmla="*/ 76887843 h 11661"/>
              <a:gd name="T92" fmla="*/ 45475744 w 19147"/>
              <a:gd name="T93" fmla="*/ 66706022 h 11661"/>
              <a:gd name="T94" fmla="*/ 35081868 w 19147"/>
              <a:gd name="T95" fmla="*/ 73437852 h 11661"/>
              <a:gd name="T96" fmla="*/ 28409940 w 19147"/>
              <a:gd name="T97" fmla="*/ 88364691 h 11661"/>
              <a:gd name="T98" fmla="*/ 31439017 w 19147"/>
              <a:gd name="T99" fmla="*/ 107917787 h 11661"/>
              <a:gd name="T100" fmla="*/ 31310372 w 19147"/>
              <a:gd name="T101" fmla="*/ 113483190 h 11661"/>
              <a:gd name="T102" fmla="*/ 20985743 w 19147"/>
              <a:gd name="T103" fmla="*/ 114689171 h 11661"/>
              <a:gd name="T104" fmla="*/ 16432229 w 19147"/>
              <a:gd name="T105" fmla="*/ 110982182 h 11661"/>
              <a:gd name="T106" fmla="*/ 8136968 w 19147"/>
              <a:gd name="T107" fmla="*/ 109894861 h 11661"/>
              <a:gd name="T108" fmla="*/ 5919558 w 19147"/>
              <a:gd name="T109" fmla="*/ 103706641 h 11661"/>
              <a:gd name="T110" fmla="*/ 10403825 w 19147"/>
              <a:gd name="T111" fmla="*/ 90756877 h 11661"/>
              <a:gd name="T112" fmla="*/ 9760302 w 19147"/>
              <a:gd name="T113" fmla="*/ 76670399 h 11661"/>
              <a:gd name="T114" fmla="*/ 6889619 w 19147"/>
              <a:gd name="T115" fmla="*/ 57097426 h 11661"/>
              <a:gd name="T116" fmla="*/ 1732279 w 19147"/>
              <a:gd name="T117" fmla="*/ 45017638 h 11661"/>
              <a:gd name="T118" fmla="*/ 395984 w 19147"/>
              <a:gd name="T119" fmla="*/ 28212609 h 11661"/>
              <a:gd name="T120" fmla="*/ 5662169 w 19147"/>
              <a:gd name="T121" fmla="*/ 14788402 h 11661"/>
              <a:gd name="T122" fmla="*/ 19184117 w 19147"/>
              <a:gd name="T123" fmla="*/ 3192993 h 11661"/>
              <a:gd name="T124" fmla="*/ 34369097 w 19147"/>
              <a:gd name="T125" fmla="*/ 9839 h 116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147" h="11661">
                <a:moveTo>
                  <a:pt x="4290" y="130"/>
                </a:moveTo>
                <a:lnTo>
                  <a:pt x="4290" y="130"/>
                </a:lnTo>
                <a:lnTo>
                  <a:pt x="4338" y="145"/>
                </a:lnTo>
                <a:lnTo>
                  <a:pt x="4387" y="163"/>
                </a:lnTo>
                <a:lnTo>
                  <a:pt x="4483" y="197"/>
                </a:lnTo>
                <a:lnTo>
                  <a:pt x="4677" y="270"/>
                </a:lnTo>
                <a:lnTo>
                  <a:pt x="4773" y="305"/>
                </a:lnTo>
                <a:lnTo>
                  <a:pt x="4870" y="339"/>
                </a:lnTo>
                <a:lnTo>
                  <a:pt x="4920" y="356"/>
                </a:lnTo>
                <a:lnTo>
                  <a:pt x="4969" y="371"/>
                </a:lnTo>
                <a:lnTo>
                  <a:pt x="5019" y="385"/>
                </a:lnTo>
                <a:lnTo>
                  <a:pt x="5069" y="399"/>
                </a:lnTo>
                <a:lnTo>
                  <a:pt x="5177" y="425"/>
                </a:lnTo>
                <a:lnTo>
                  <a:pt x="5284" y="450"/>
                </a:lnTo>
                <a:lnTo>
                  <a:pt x="5391" y="474"/>
                </a:lnTo>
                <a:lnTo>
                  <a:pt x="5499" y="494"/>
                </a:lnTo>
                <a:lnTo>
                  <a:pt x="5606" y="513"/>
                </a:lnTo>
                <a:lnTo>
                  <a:pt x="5713" y="529"/>
                </a:lnTo>
                <a:lnTo>
                  <a:pt x="5820" y="544"/>
                </a:lnTo>
                <a:lnTo>
                  <a:pt x="5928" y="559"/>
                </a:lnTo>
                <a:lnTo>
                  <a:pt x="6036" y="569"/>
                </a:lnTo>
                <a:lnTo>
                  <a:pt x="6145" y="580"/>
                </a:lnTo>
                <a:lnTo>
                  <a:pt x="6252" y="588"/>
                </a:lnTo>
                <a:lnTo>
                  <a:pt x="6362" y="594"/>
                </a:lnTo>
                <a:lnTo>
                  <a:pt x="6470" y="600"/>
                </a:lnTo>
                <a:lnTo>
                  <a:pt x="6580" y="603"/>
                </a:lnTo>
                <a:lnTo>
                  <a:pt x="6690" y="605"/>
                </a:lnTo>
                <a:lnTo>
                  <a:pt x="6800" y="606"/>
                </a:lnTo>
                <a:lnTo>
                  <a:pt x="6870" y="605"/>
                </a:lnTo>
                <a:lnTo>
                  <a:pt x="6939" y="602"/>
                </a:lnTo>
                <a:lnTo>
                  <a:pt x="7009" y="598"/>
                </a:lnTo>
                <a:lnTo>
                  <a:pt x="7079" y="592"/>
                </a:lnTo>
                <a:lnTo>
                  <a:pt x="7148" y="583"/>
                </a:lnTo>
                <a:lnTo>
                  <a:pt x="7218" y="575"/>
                </a:lnTo>
                <a:lnTo>
                  <a:pt x="7286" y="566"/>
                </a:lnTo>
                <a:lnTo>
                  <a:pt x="7356" y="555"/>
                </a:lnTo>
                <a:lnTo>
                  <a:pt x="7493" y="534"/>
                </a:lnTo>
                <a:lnTo>
                  <a:pt x="7630" y="513"/>
                </a:lnTo>
                <a:lnTo>
                  <a:pt x="7768" y="491"/>
                </a:lnTo>
                <a:lnTo>
                  <a:pt x="7838" y="482"/>
                </a:lnTo>
                <a:lnTo>
                  <a:pt x="7906" y="474"/>
                </a:lnTo>
                <a:lnTo>
                  <a:pt x="7963" y="469"/>
                </a:lnTo>
                <a:lnTo>
                  <a:pt x="8020" y="467"/>
                </a:lnTo>
                <a:lnTo>
                  <a:pt x="8077" y="464"/>
                </a:lnTo>
                <a:lnTo>
                  <a:pt x="8135" y="462"/>
                </a:lnTo>
                <a:lnTo>
                  <a:pt x="8192" y="457"/>
                </a:lnTo>
                <a:lnTo>
                  <a:pt x="8220" y="454"/>
                </a:lnTo>
                <a:lnTo>
                  <a:pt x="8248" y="450"/>
                </a:lnTo>
                <a:lnTo>
                  <a:pt x="8277" y="445"/>
                </a:lnTo>
                <a:lnTo>
                  <a:pt x="8304" y="440"/>
                </a:lnTo>
                <a:lnTo>
                  <a:pt x="8331" y="431"/>
                </a:lnTo>
                <a:lnTo>
                  <a:pt x="8358" y="423"/>
                </a:lnTo>
                <a:lnTo>
                  <a:pt x="8459" y="385"/>
                </a:lnTo>
                <a:lnTo>
                  <a:pt x="8556" y="349"/>
                </a:lnTo>
                <a:lnTo>
                  <a:pt x="8603" y="332"/>
                </a:lnTo>
                <a:lnTo>
                  <a:pt x="8649" y="317"/>
                </a:lnTo>
                <a:lnTo>
                  <a:pt x="8696" y="304"/>
                </a:lnTo>
                <a:lnTo>
                  <a:pt x="8742" y="293"/>
                </a:lnTo>
                <a:lnTo>
                  <a:pt x="8766" y="289"/>
                </a:lnTo>
                <a:lnTo>
                  <a:pt x="8788" y="285"/>
                </a:lnTo>
                <a:lnTo>
                  <a:pt x="8812" y="283"/>
                </a:lnTo>
                <a:lnTo>
                  <a:pt x="8836" y="280"/>
                </a:lnTo>
                <a:lnTo>
                  <a:pt x="8859" y="279"/>
                </a:lnTo>
                <a:lnTo>
                  <a:pt x="8883" y="279"/>
                </a:lnTo>
                <a:lnTo>
                  <a:pt x="8906" y="280"/>
                </a:lnTo>
                <a:lnTo>
                  <a:pt x="8931" y="282"/>
                </a:lnTo>
                <a:lnTo>
                  <a:pt x="8955" y="285"/>
                </a:lnTo>
                <a:lnTo>
                  <a:pt x="8979" y="289"/>
                </a:lnTo>
                <a:lnTo>
                  <a:pt x="9005" y="293"/>
                </a:lnTo>
                <a:lnTo>
                  <a:pt x="9030" y="300"/>
                </a:lnTo>
                <a:lnTo>
                  <a:pt x="9056" y="308"/>
                </a:lnTo>
                <a:lnTo>
                  <a:pt x="9082" y="317"/>
                </a:lnTo>
                <a:lnTo>
                  <a:pt x="9108" y="326"/>
                </a:lnTo>
                <a:lnTo>
                  <a:pt x="9135" y="338"/>
                </a:lnTo>
                <a:lnTo>
                  <a:pt x="9260" y="396"/>
                </a:lnTo>
                <a:lnTo>
                  <a:pt x="9379" y="450"/>
                </a:lnTo>
                <a:lnTo>
                  <a:pt x="9438" y="475"/>
                </a:lnTo>
                <a:lnTo>
                  <a:pt x="9497" y="500"/>
                </a:lnTo>
                <a:lnTo>
                  <a:pt x="9556" y="522"/>
                </a:lnTo>
                <a:lnTo>
                  <a:pt x="9615" y="543"/>
                </a:lnTo>
                <a:lnTo>
                  <a:pt x="9675" y="563"/>
                </a:lnTo>
                <a:lnTo>
                  <a:pt x="9735" y="580"/>
                </a:lnTo>
                <a:lnTo>
                  <a:pt x="9797" y="595"/>
                </a:lnTo>
                <a:lnTo>
                  <a:pt x="9860" y="608"/>
                </a:lnTo>
                <a:lnTo>
                  <a:pt x="9892" y="613"/>
                </a:lnTo>
                <a:lnTo>
                  <a:pt x="9925" y="619"/>
                </a:lnTo>
                <a:lnTo>
                  <a:pt x="9958" y="622"/>
                </a:lnTo>
                <a:lnTo>
                  <a:pt x="9992" y="626"/>
                </a:lnTo>
                <a:lnTo>
                  <a:pt x="10026" y="628"/>
                </a:lnTo>
                <a:lnTo>
                  <a:pt x="10062" y="631"/>
                </a:lnTo>
                <a:lnTo>
                  <a:pt x="10097" y="632"/>
                </a:lnTo>
                <a:lnTo>
                  <a:pt x="10134" y="632"/>
                </a:lnTo>
                <a:lnTo>
                  <a:pt x="10962" y="735"/>
                </a:lnTo>
                <a:lnTo>
                  <a:pt x="11348" y="632"/>
                </a:lnTo>
                <a:lnTo>
                  <a:pt x="11379" y="625"/>
                </a:lnTo>
                <a:lnTo>
                  <a:pt x="11411" y="618"/>
                </a:lnTo>
                <a:lnTo>
                  <a:pt x="11444" y="613"/>
                </a:lnTo>
                <a:lnTo>
                  <a:pt x="11478" y="608"/>
                </a:lnTo>
                <a:lnTo>
                  <a:pt x="11513" y="605"/>
                </a:lnTo>
                <a:lnTo>
                  <a:pt x="11550" y="601"/>
                </a:lnTo>
                <a:lnTo>
                  <a:pt x="11586" y="600"/>
                </a:lnTo>
                <a:lnTo>
                  <a:pt x="11624" y="599"/>
                </a:lnTo>
                <a:lnTo>
                  <a:pt x="11663" y="599"/>
                </a:lnTo>
                <a:lnTo>
                  <a:pt x="11702" y="599"/>
                </a:lnTo>
                <a:lnTo>
                  <a:pt x="11782" y="602"/>
                </a:lnTo>
                <a:lnTo>
                  <a:pt x="11862" y="608"/>
                </a:lnTo>
                <a:lnTo>
                  <a:pt x="11945" y="616"/>
                </a:lnTo>
                <a:lnTo>
                  <a:pt x="12026" y="627"/>
                </a:lnTo>
                <a:lnTo>
                  <a:pt x="12108" y="640"/>
                </a:lnTo>
                <a:lnTo>
                  <a:pt x="12187" y="654"/>
                </a:lnTo>
                <a:lnTo>
                  <a:pt x="12265" y="671"/>
                </a:lnTo>
                <a:lnTo>
                  <a:pt x="12338" y="688"/>
                </a:lnTo>
                <a:lnTo>
                  <a:pt x="12408" y="707"/>
                </a:lnTo>
                <a:lnTo>
                  <a:pt x="12476" y="727"/>
                </a:lnTo>
                <a:lnTo>
                  <a:pt x="12536" y="747"/>
                </a:lnTo>
                <a:lnTo>
                  <a:pt x="12575" y="761"/>
                </a:lnTo>
                <a:lnTo>
                  <a:pt x="12612" y="778"/>
                </a:lnTo>
                <a:lnTo>
                  <a:pt x="12649" y="793"/>
                </a:lnTo>
                <a:lnTo>
                  <a:pt x="12683" y="811"/>
                </a:lnTo>
                <a:lnTo>
                  <a:pt x="12717" y="829"/>
                </a:lnTo>
                <a:lnTo>
                  <a:pt x="12749" y="847"/>
                </a:lnTo>
                <a:lnTo>
                  <a:pt x="12781" y="866"/>
                </a:lnTo>
                <a:lnTo>
                  <a:pt x="12810" y="888"/>
                </a:lnTo>
                <a:lnTo>
                  <a:pt x="12840" y="908"/>
                </a:lnTo>
                <a:lnTo>
                  <a:pt x="12867" y="930"/>
                </a:lnTo>
                <a:lnTo>
                  <a:pt x="12894" y="952"/>
                </a:lnTo>
                <a:lnTo>
                  <a:pt x="12920" y="976"/>
                </a:lnTo>
                <a:lnTo>
                  <a:pt x="12945" y="1000"/>
                </a:lnTo>
                <a:lnTo>
                  <a:pt x="12968" y="1025"/>
                </a:lnTo>
                <a:lnTo>
                  <a:pt x="12991" y="1050"/>
                </a:lnTo>
                <a:lnTo>
                  <a:pt x="13013" y="1077"/>
                </a:lnTo>
                <a:lnTo>
                  <a:pt x="13034" y="1103"/>
                </a:lnTo>
                <a:lnTo>
                  <a:pt x="13055" y="1132"/>
                </a:lnTo>
                <a:lnTo>
                  <a:pt x="13073" y="1160"/>
                </a:lnTo>
                <a:lnTo>
                  <a:pt x="13091" y="1189"/>
                </a:lnTo>
                <a:lnTo>
                  <a:pt x="13109" y="1219"/>
                </a:lnTo>
                <a:lnTo>
                  <a:pt x="13126" y="1249"/>
                </a:lnTo>
                <a:lnTo>
                  <a:pt x="13143" y="1280"/>
                </a:lnTo>
                <a:lnTo>
                  <a:pt x="13158" y="1312"/>
                </a:lnTo>
                <a:lnTo>
                  <a:pt x="13172" y="1344"/>
                </a:lnTo>
                <a:lnTo>
                  <a:pt x="13187" y="1377"/>
                </a:lnTo>
                <a:lnTo>
                  <a:pt x="13201" y="1411"/>
                </a:lnTo>
                <a:lnTo>
                  <a:pt x="13214" y="1444"/>
                </a:lnTo>
                <a:lnTo>
                  <a:pt x="13238" y="1515"/>
                </a:lnTo>
                <a:lnTo>
                  <a:pt x="13261" y="1587"/>
                </a:lnTo>
                <a:lnTo>
                  <a:pt x="13458" y="2256"/>
                </a:lnTo>
                <a:lnTo>
                  <a:pt x="13477" y="2323"/>
                </a:lnTo>
                <a:lnTo>
                  <a:pt x="13493" y="2391"/>
                </a:lnTo>
                <a:lnTo>
                  <a:pt x="13509" y="2458"/>
                </a:lnTo>
                <a:lnTo>
                  <a:pt x="13521" y="2526"/>
                </a:lnTo>
                <a:lnTo>
                  <a:pt x="13533" y="2595"/>
                </a:lnTo>
                <a:lnTo>
                  <a:pt x="13545" y="2663"/>
                </a:lnTo>
                <a:lnTo>
                  <a:pt x="13566" y="2800"/>
                </a:lnTo>
                <a:lnTo>
                  <a:pt x="13586" y="2936"/>
                </a:lnTo>
                <a:lnTo>
                  <a:pt x="13598" y="3005"/>
                </a:lnTo>
                <a:lnTo>
                  <a:pt x="13610" y="3073"/>
                </a:lnTo>
                <a:lnTo>
                  <a:pt x="13623" y="3142"/>
                </a:lnTo>
                <a:lnTo>
                  <a:pt x="13637" y="3209"/>
                </a:lnTo>
                <a:lnTo>
                  <a:pt x="13652" y="3276"/>
                </a:lnTo>
                <a:lnTo>
                  <a:pt x="13671" y="3343"/>
                </a:lnTo>
                <a:lnTo>
                  <a:pt x="13687" y="3395"/>
                </a:lnTo>
                <a:lnTo>
                  <a:pt x="13704" y="3447"/>
                </a:lnTo>
                <a:lnTo>
                  <a:pt x="13724" y="3496"/>
                </a:lnTo>
                <a:lnTo>
                  <a:pt x="13746" y="3546"/>
                </a:lnTo>
                <a:lnTo>
                  <a:pt x="13768" y="3594"/>
                </a:lnTo>
                <a:lnTo>
                  <a:pt x="13791" y="3643"/>
                </a:lnTo>
                <a:lnTo>
                  <a:pt x="13816" y="3690"/>
                </a:lnTo>
                <a:lnTo>
                  <a:pt x="13843" y="3736"/>
                </a:lnTo>
                <a:lnTo>
                  <a:pt x="13871" y="3783"/>
                </a:lnTo>
                <a:lnTo>
                  <a:pt x="13899" y="3828"/>
                </a:lnTo>
                <a:lnTo>
                  <a:pt x="13957" y="3918"/>
                </a:lnTo>
                <a:lnTo>
                  <a:pt x="14016" y="4009"/>
                </a:lnTo>
                <a:lnTo>
                  <a:pt x="14076" y="4099"/>
                </a:lnTo>
                <a:lnTo>
                  <a:pt x="14124" y="4174"/>
                </a:lnTo>
                <a:lnTo>
                  <a:pt x="14171" y="4251"/>
                </a:lnTo>
                <a:lnTo>
                  <a:pt x="14216" y="4329"/>
                </a:lnTo>
                <a:lnTo>
                  <a:pt x="14261" y="4405"/>
                </a:lnTo>
                <a:lnTo>
                  <a:pt x="14304" y="4483"/>
                </a:lnTo>
                <a:lnTo>
                  <a:pt x="14349" y="4560"/>
                </a:lnTo>
                <a:lnTo>
                  <a:pt x="14394" y="4635"/>
                </a:lnTo>
                <a:lnTo>
                  <a:pt x="14441" y="4709"/>
                </a:lnTo>
                <a:lnTo>
                  <a:pt x="14465" y="4746"/>
                </a:lnTo>
                <a:lnTo>
                  <a:pt x="14490" y="4781"/>
                </a:lnTo>
                <a:lnTo>
                  <a:pt x="14515" y="4817"/>
                </a:lnTo>
                <a:lnTo>
                  <a:pt x="14541" y="4852"/>
                </a:lnTo>
                <a:lnTo>
                  <a:pt x="14567" y="4886"/>
                </a:lnTo>
                <a:lnTo>
                  <a:pt x="14596" y="4919"/>
                </a:lnTo>
                <a:lnTo>
                  <a:pt x="14624" y="4952"/>
                </a:lnTo>
                <a:lnTo>
                  <a:pt x="14653" y="4984"/>
                </a:lnTo>
                <a:lnTo>
                  <a:pt x="14685" y="5016"/>
                </a:lnTo>
                <a:lnTo>
                  <a:pt x="14717" y="5045"/>
                </a:lnTo>
                <a:lnTo>
                  <a:pt x="14750" y="5075"/>
                </a:lnTo>
                <a:lnTo>
                  <a:pt x="14784" y="5103"/>
                </a:lnTo>
                <a:lnTo>
                  <a:pt x="14820" y="5130"/>
                </a:lnTo>
                <a:lnTo>
                  <a:pt x="14857" y="5157"/>
                </a:lnTo>
                <a:lnTo>
                  <a:pt x="14896" y="5182"/>
                </a:lnTo>
                <a:lnTo>
                  <a:pt x="14936" y="5206"/>
                </a:lnTo>
                <a:lnTo>
                  <a:pt x="15008" y="5245"/>
                </a:lnTo>
                <a:lnTo>
                  <a:pt x="15080" y="5281"/>
                </a:lnTo>
                <a:lnTo>
                  <a:pt x="15152" y="5315"/>
                </a:lnTo>
                <a:lnTo>
                  <a:pt x="15227" y="5347"/>
                </a:lnTo>
                <a:lnTo>
                  <a:pt x="15301" y="5377"/>
                </a:lnTo>
                <a:lnTo>
                  <a:pt x="15375" y="5404"/>
                </a:lnTo>
                <a:lnTo>
                  <a:pt x="15451" y="5429"/>
                </a:lnTo>
                <a:lnTo>
                  <a:pt x="15527" y="5452"/>
                </a:lnTo>
                <a:lnTo>
                  <a:pt x="15604" y="5472"/>
                </a:lnTo>
                <a:lnTo>
                  <a:pt x="15682" y="5492"/>
                </a:lnTo>
                <a:lnTo>
                  <a:pt x="15759" y="5509"/>
                </a:lnTo>
                <a:lnTo>
                  <a:pt x="15837" y="5524"/>
                </a:lnTo>
                <a:lnTo>
                  <a:pt x="15916" y="5538"/>
                </a:lnTo>
                <a:lnTo>
                  <a:pt x="15995" y="5550"/>
                </a:lnTo>
                <a:lnTo>
                  <a:pt x="16074" y="5561"/>
                </a:lnTo>
                <a:lnTo>
                  <a:pt x="16155" y="5570"/>
                </a:lnTo>
                <a:lnTo>
                  <a:pt x="16235" y="5578"/>
                </a:lnTo>
                <a:lnTo>
                  <a:pt x="16315" y="5585"/>
                </a:lnTo>
                <a:lnTo>
                  <a:pt x="16395" y="5590"/>
                </a:lnTo>
                <a:lnTo>
                  <a:pt x="16475" y="5595"/>
                </a:lnTo>
                <a:lnTo>
                  <a:pt x="16557" y="5597"/>
                </a:lnTo>
                <a:lnTo>
                  <a:pt x="16637" y="5599"/>
                </a:lnTo>
                <a:lnTo>
                  <a:pt x="16718" y="5601"/>
                </a:lnTo>
                <a:lnTo>
                  <a:pt x="16799" y="5602"/>
                </a:lnTo>
                <a:lnTo>
                  <a:pt x="16880" y="5601"/>
                </a:lnTo>
                <a:lnTo>
                  <a:pt x="16961" y="5601"/>
                </a:lnTo>
                <a:lnTo>
                  <a:pt x="17121" y="5596"/>
                </a:lnTo>
                <a:lnTo>
                  <a:pt x="17282" y="5590"/>
                </a:lnTo>
                <a:lnTo>
                  <a:pt x="17442" y="5583"/>
                </a:lnTo>
                <a:lnTo>
                  <a:pt x="17468" y="5582"/>
                </a:lnTo>
                <a:lnTo>
                  <a:pt x="17494" y="5579"/>
                </a:lnTo>
                <a:lnTo>
                  <a:pt x="17546" y="5572"/>
                </a:lnTo>
                <a:lnTo>
                  <a:pt x="17599" y="5563"/>
                </a:lnTo>
                <a:lnTo>
                  <a:pt x="17652" y="5552"/>
                </a:lnTo>
                <a:lnTo>
                  <a:pt x="17705" y="5539"/>
                </a:lnTo>
                <a:lnTo>
                  <a:pt x="17758" y="5524"/>
                </a:lnTo>
                <a:lnTo>
                  <a:pt x="17864" y="5493"/>
                </a:lnTo>
                <a:lnTo>
                  <a:pt x="17970" y="5463"/>
                </a:lnTo>
                <a:lnTo>
                  <a:pt x="18025" y="5449"/>
                </a:lnTo>
                <a:lnTo>
                  <a:pt x="18078" y="5436"/>
                </a:lnTo>
                <a:lnTo>
                  <a:pt x="18130" y="5425"/>
                </a:lnTo>
                <a:lnTo>
                  <a:pt x="18183" y="5416"/>
                </a:lnTo>
                <a:lnTo>
                  <a:pt x="18236" y="5410"/>
                </a:lnTo>
                <a:lnTo>
                  <a:pt x="18262" y="5407"/>
                </a:lnTo>
                <a:lnTo>
                  <a:pt x="18288" y="5406"/>
                </a:lnTo>
                <a:lnTo>
                  <a:pt x="18341" y="5405"/>
                </a:lnTo>
                <a:lnTo>
                  <a:pt x="18395" y="5406"/>
                </a:lnTo>
                <a:lnTo>
                  <a:pt x="18448" y="5411"/>
                </a:lnTo>
                <a:lnTo>
                  <a:pt x="18502" y="5417"/>
                </a:lnTo>
                <a:lnTo>
                  <a:pt x="18555" y="5427"/>
                </a:lnTo>
                <a:lnTo>
                  <a:pt x="18581" y="5433"/>
                </a:lnTo>
                <a:lnTo>
                  <a:pt x="18607" y="5439"/>
                </a:lnTo>
                <a:lnTo>
                  <a:pt x="18633" y="5446"/>
                </a:lnTo>
                <a:lnTo>
                  <a:pt x="18659" y="5454"/>
                </a:lnTo>
                <a:lnTo>
                  <a:pt x="18684" y="5463"/>
                </a:lnTo>
                <a:lnTo>
                  <a:pt x="18710" y="5472"/>
                </a:lnTo>
                <a:lnTo>
                  <a:pt x="18734" y="5483"/>
                </a:lnTo>
                <a:lnTo>
                  <a:pt x="18759" y="5493"/>
                </a:lnTo>
                <a:lnTo>
                  <a:pt x="18783" y="5505"/>
                </a:lnTo>
                <a:lnTo>
                  <a:pt x="18806" y="5518"/>
                </a:lnTo>
                <a:lnTo>
                  <a:pt x="18830" y="5531"/>
                </a:lnTo>
                <a:lnTo>
                  <a:pt x="18852" y="5545"/>
                </a:lnTo>
                <a:lnTo>
                  <a:pt x="18875" y="5561"/>
                </a:lnTo>
                <a:lnTo>
                  <a:pt x="18896" y="5576"/>
                </a:lnTo>
                <a:lnTo>
                  <a:pt x="18917" y="5592"/>
                </a:lnTo>
                <a:lnTo>
                  <a:pt x="18938" y="5610"/>
                </a:lnTo>
                <a:lnTo>
                  <a:pt x="18959" y="5629"/>
                </a:lnTo>
                <a:lnTo>
                  <a:pt x="18979" y="5648"/>
                </a:lnTo>
                <a:lnTo>
                  <a:pt x="18996" y="5668"/>
                </a:lnTo>
                <a:lnTo>
                  <a:pt x="19015" y="5689"/>
                </a:lnTo>
                <a:lnTo>
                  <a:pt x="19033" y="5710"/>
                </a:lnTo>
                <a:lnTo>
                  <a:pt x="19049" y="5733"/>
                </a:lnTo>
                <a:lnTo>
                  <a:pt x="19059" y="5748"/>
                </a:lnTo>
                <a:lnTo>
                  <a:pt x="19068" y="5763"/>
                </a:lnTo>
                <a:lnTo>
                  <a:pt x="19085" y="5794"/>
                </a:lnTo>
                <a:lnTo>
                  <a:pt x="19100" y="5828"/>
                </a:lnTo>
                <a:lnTo>
                  <a:pt x="19113" y="5862"/>
                </a:lnTo>
                <a:lnTo>
                  <a:pt x="19124" y="5899"/>
                </a:lnTo>
                <a:lnTo>
                  <a:pt x="19132" y="5937"/>
                </a:lnTo>
                <a:lnTo>
                  <a:pt x="19138" y="5974"/>
                </a:lnTo>
                <a:lnTo>
                  <a:pt x="19142" y="6014"/>
                </a:lnTo>
                <a:lnTo>
                  <a:pt x="19146" y="6055"/>
                </a:lnTo>
                <a:lnTo>
                  <a:pt x="19147" y="6096"/>
                </a:lnTo>
                <a:lnTo>
                  <a:pt x="19146" y="6138"/>
                </a:lnTo>
                <a:lnTo>
                  <a:pt x="19144" y="6181"/>
                </a:lnTo>
                <a:lnTo>
                  <a:pt x="19139" y="6223"/>
                </a:lnTo>
                <a:lnTo>
                  <a:pt x="19133" y="6266"/>
                </a:lnTo>
                <a:lnTo>
                  <a:pt x="19126" y="6308"/>
                </a:lnTo>
                <a:lnTo>
                  <a:pt x="19118" y="6350"/>
                </a:lnTo>
                <a:lnTo>
                  <a:pt x="19107" y="6393"/>
                </a:lnTo>
                <a:lnTo>
                  <a:pt x="19095" y="6434"/>
                </a:lnTo>
                <a:lnTo>
                  <a:pt x="19082" y="6475"/>
                </a:lnTo>
                <a:lnTo>
                  <a:pt x="19068" y="6515"/>
                </a:lnTo>
                <a:lnTo>
                  <a:pt x="19053" y="6556"/>
                </a:lnTo>
                <a:lnTo>
                  <a:pt x="19036" y="6594"/>
                </a:lnTo>
                <a:lnTo>
                  <a:pt x="19019" y="6632"/>
                </a:lnTo>
                <a:lnTo>
                  <a:pt x="19000" y="6668"/>
                </a:lnTo>
                <a:lnTo>
                  <a:pt x="18980" y="6703"/>
                </a:lnTo>
                <a:lnTo>
                  <a:pt x="18959" y="6736"/>
                </a:lnTo>
                <a:lnTo>
                  <a:pt x="18937" y="6768"/>
                </a:lnTo>
                <a:lnTo>
                  <a:pt x="18915" y="6797"/>
                </a:lnTo>
                <a:lnTo>
                  <a:pt x="18891" y="6826"/>
                </a:lnTo>
                <a:lnTo>
                  <a:pt x="18867" y="6851"/>
                </a:lnTo>
                <a:lnTo>
                  <a:pt x="18842" y="6875"/>
                </a:lnTo>
                <a:lnTo>
                  <a:pt x="18817" y="6896"/>
                </a:lnTo>
                <a:lnTo>
                  <a:pt x="18799" y="6908"/>
                </a:lnTo>
                <a:lnTo>
                  <a:pt x="18783" y="6920"/>
                </a:lnTo>
                <a:lnTo>
                  <a:pt x="18767" y="6928"/>
                </a:lnTo>
                <a:lnTo>
                  <a:pt x="18753" y="6936"/>
                </a:lnTo>
                <a:lnTo>
                  <a:pt x="18739" y="6942"/>
                </a:lnTo>
                <a:lnTo>
                  <a:pt x="18726" y="6947"/>
                </a:lnTo>
                <a:lnTo>
                  <a:pt x="18713" y="6950"/>
                </a:lnTo>
                <a:lnTo>
                  <a:pt x="18703" y="6952"/>
                </a:lnTo>
                <a:lnTo>
                  <a:pt x="18692" y="6952"/>
                </a:lnTo>
                <a:lnTo>
                  <a:pt x="18681" y="6950"/>
                </a:lnTo>
                <a:lnTo>
                  <a:pt x="18673" y="6948"/>
                </a:lnTo>
                <a:lnTo>
                  <a:pt x="18665" y="6945"/>
                </a:lnTo>
                <a:lnTo>
                  <a:pt x="18657" y="6940"/>
                </a:lnTo>
                <a:lnTo>
                  <a:pt x="18651" y="6934"/>
                </a:lnTo>
                <a:lnTo>
                  <a:pt x="18645" y="6927"/>
                </a:lnTo>
                <a:lnTo>
                  <a:pt x="18639" y="6919"/>
                </a:lnTo>
                <a:lnTo>
                  <a:pt x="18634" y="6910"/>
                </a:lnTo>
                <a:lnTo>
                  <a:pt x="18631" y="6900"/>
                </a:lnTo>
                <a:lnTo>
                  <a:pt x="18628" y="6889"/>
                </a:lnTo>
                <a:lnTo>
                  <a:pt x="18626" y="6877"/>
                </a:lnTo>
                <a:lnTo>
                  <a:pt x="18625" y="6864"/>
                </a:lnTo>
                <a:lnTo>
                  <a:pt x="18624" y="6851"/>
                </a:lnTo>
                <a:lnTo>
                  <a:pt x="18624" y="6837"/>
                </a:lnTo>
                <a:lnTo>
                  <a:pt x="18625" y="6823"/>
                </a:lnTo>
                <a:lnTo>
                  <a:pt x="18628" y="6791"/>
                </a:lnTo>
                <a:lnTo>
                  <a:pt x="18635" y="6758"/>
                </a:lnTo>
                <a:lnTo>
                  <a:pt x="18645" y="6723"/>
                </a:lnTo>
                <a:lnTo>
                  <a:pt x="18657" y="6686"/>
                </a:lnTo>
                <a:lnTo>
                  <a:pt x="18660" y="6676"/>
                </a:lnTo>
                <a:lnTo>
                  <a:pt x="18660" y="6666"/>
                </a:lnTo>
                <a:lnTo>
                  <a:pt x="18660" y="6657"/>
                </a:lnTo>
                <a:lnTo>
                  <a:pt x="18657" y="6649"/>
                </a:lnTo>
                <a:lnTo>
                  <a:pt x="18652" y="6640"/>
                </a:lnTo>
                <a:lnTo>
                  <a:pt x="18646" y="6633"/>
                </a:lnTo>
                <a:lnTo>
                  <a:pt x="18638" y="6626"/>
                </a:lnTo>
                <a:lnTo>
                  <a:pt x="18630" y="6619"/>
                </a:lnTo>
                <a:lnTo>
                  <a:pt x="18619" y="6613"/>
                </a:lnTo>
                <a:lnTo>
                  <a:pt x="18608" y="6607"/>
                </a:lnTo>
                <a:lnTo>
                  <a:pt x="18585" y="6597"/>
                </a:lnTo>
                <a:lnTo>
                  <a:pt x="18558" y="6586"/>
                </a:lnTo>
                <a:lnTo>
                  <a:pt x="18530" y="6576"/>
                </a:lnTo>
                <a:lnTo>
                  <a:pt x="18503" y="6564"/>
                </a:lnTo>
                <a:lnTo>
                  <a:pt x="18477" y="6553"/>
                </a:lnTo>
                <a:lnTo>
                  <a:pt x="18453" y="6540"/>
                </a:lnTo>
                <a:lnTo>
                  <a:pt x="18442" y="6533"/>
                </a:lnTo>
                <a:lnTo>
                  <a:pt x="18433" y="6526"/>
                </a:lnTo>
                <a:lnTo>
                  <a:pt x="18423" y="6518"/>
                </a:lnTo>
                <a:lnTo>
                  <a:pt x="18416" y="6510"/>
                </a:lnTo>
                <a:lnTo>
                  <a:pt x="18410" y="6501"/>
                </a:lnTo>
                <a:lnTo>
                  <a:pt x="18405" y="6491"/>
                </a:lnTo>
                <a:lnTo>
                  <a:pt x="18403" y="6481"/>
                </a:lnTo>
                <a:lnTo>
                  <a:pt x="18402" y="6470"/>
                </a:lnTo>
                <a:lnTo>
                  <a:pt x="18403" y="6458"/>
                </a:lnTo>
                <a:lnTo>
                  <a:pt x="18407" y="6446"/>
                </a:lnTo>
                <a:lnTo>
                  <a:pt x="18409" y="6440"/>
                </a:lnTo>
                <a:lnTo>
                  <a:pt x="18413" y="6434"/>
                </a:lnTo>
                <a:lnTo>
                  <a:pt x="18416" y="6429"/>
                </a:lnTo>
                <a:lnTo>
                  <a:pt x="18421" y="6426"/>
                </a:lnTo>
                <a:lnTo>
                  <a:pt x="18426" y="6422"/>
                </a:lnTo>
                <a:lnTo>
                  <a:pt x="18431" y="6420"/>
                </a:lnTo>
                <a:lnTo>
                  <a:pt x="18444" y="6415"/>
                </a:lnTo>
                <a:lnTo>
                  <a:pt x="18459" y="6412"/>
                </a:lnTo>
                <a:lnTo>
                  <a:pt x="18475" y="6411"/>
                </a:lnTo>
                <a:lnTo>
                  <a:pt x="18493" y="6409"/>
                </a:lnTo>
                <a:lnTo>
                  <a:pt x="18510" y="6409"/>
                </a:lnTo>
                <a:lnTo>
                  <a:pt x="18549" y="6411"/>
                </a:lnTo>
                <a:lnTo>
                  <a:pt x="18588" y="6411"/>
                </a:lnTo>
                <a:lnTo>
                  <a:pt x="18606" y="6409"/>
                </a:lnTo>
                <a:lnTo>
                  <a:pt x="18624" y="6407"/>
                </a:lnTo>
                <a:lnTo>
                  <a:pt x="18640" y="6402"/>
                </a:lnTo>
                <a:lnTo>
                  <a:pt x="18655" y="6396"/>
                </a:lnTo>
                <a:lnTo>
                  <a:pt x="18671" y="6389"/>
                </a:lnTo>
                <a:lnTo>
                  <a:pt x="18685" y="6380"/>
                </a:lnTo>
                <a:lnTo>
                  <a:pt x="18698" y="6370"/>
                </a:lnTo>
                <a:lnTo>
                  <a:pt x="18709" y="6361"/>
                </a:lnTo>
                <a:lnTo>
                  <a:pt x="18718" y="6352"/>
                </a:lnTo>
                <a:lnTo>
                  <a:pt x="18726" y="6341"/>
                </a:lnTo>
                <a:lnTo>
                  <a:pt x="18733" y="6329"/>
                </a:lnTo>
                <a:lnTo>
                  <a:pt x="18739" y="6319"/>
                </a:lnTo>
                <a:lnTo>
                  <a:pt x="18743" y="6307"/>
                </a:lnTo>
                <a:lnTo>
                  <a:pt x="18746" y="6295"/>
                </a:lnTo>
                <a:lnTo>
                  <a:pt x="18747" y="6283"/>
                </a:lnTo>
                <a:lnTo>
                  <a:pt x="18749" y="6271"/>
                </a:lnTo>
                <a:lnTo>
                  <a:pt x="18749" y="6258"/>
                </a:lnTo>
                <a:lnTo>
                  <a:pt x="18747" y="6247"/>
                </a:lnTo>
                <a:lnTo>
                  <a:pt x="18745" y="6234"/>
                </a:lnTo>
                <a:lnTo>
                  <a:pt x="18742" y="6222"/>
                </a:lnTo>
                <a:lnTo>
                  <a:pt x="18738" y="6210"/>
                </a:lnTo>
                <a:lnTo>
                  <a:pt x="18732" y="6197"/>
                </a:lnTo>
                <a:lnTo>
                  <a:pt x="18727" y="6185"/>
                </a:lnTo>
                <a:lnTo>
                  <a:pt x="18720" y="6174"/>
                </a:lnTo>
                <a:lnTo>
                  <a:pt x="18713" y="6162"/>
                </a:lnTo>
                <a:lnTo>
                  <a:pt x="18705" y="6151"/>
                </a:lnTo>
                <a:lnTo>
                  <a:pt x="18687" y="6130"/>
                </a:lnTo>
                <a:lnTo>
                  <a:pt x="18667" y="6110"/>
                </a:lnTo>
                <a:lnTo>
                  <a:pt x="18646" y="6092"/>
                </a:lnTo>
                <a:lnTo>
                  <a:pt x="18622" y="6076"/>
                </a:lnTo>
                <a:lnTo>
                  <a:pt x="18611" y="6070"/>
                </a:lnTo>
                <a:lnTo>
                  <a:pt x="18599" y="6063"/>
                </a:lnTo>
                <a:lnTo>
                  <a:pt x="18578" y="6053"/>
                </a:lnTo>
                <a:lnTo>
                  <a:pt x="18555" y="6045"/>
                </a:lnTo>
                <a:lnTo>
                  <a:pt x="18534" y="6038"/>
                </a:lnTo>
                <a:lnTo>
                  <a:pt x="18512" y="6031"/>
                </a:lnTo>
                <a:lnTo>
                  <a:pt x="18489" y="6025"/>
                </a:lnTo>
                <a:lnTo>
                  <a:pt x="18467" y="6019"/>
                </a:lnTo>
                <a:lnTo>
                  <a:pt x="18444" y="6014"/>
                </a:lnTo>
                <a:lnTo>
                  <a:pt x="18422" y="6011"/>
                </a:lnTo>
                <a:lnTo>
                  <a:pt x="18376" y="6005"/>
                </a:lnTo>
                <a:lnTo>
                  <a:pt x="18329" y="6003"/>
                </a:lnTo>
                <a:lnTo>
                  <a:pt x="18283" y="6001"/>
                </a:lnTo>
                <a:lnTo>
                  <a:pt x="18236" y="6003"/>
                </a:lnTo>
                <a:lnTo>
                  <a:pt x="18189" y="6006"/>
                </a:lnTo>
                <a:lnTo>
                  <a:pt x="18141" y="6012"/>
                </a:lnTo>
                <a:lnTo>
                  <a:pt x="18095" y="6019"/>
                </a:lnTo>
                <a:lnTo>
                  <a:pt x="18049" y="6029"/>
                </a:lnTo>
                <a:lnTo>
                  <a:pt x="18003" y="6038"/>
                </a:lnTo>
                <a:lnTo>
                  <a:pt x="17959" y="6049"/>
                </a:lnTo>
                <a:lnTo>
                  <a:pt x="17914" y="6062"/>
                </a:lnTo>
                <a:lnTo>
                  <a:pt x="17870" y="6075"/>
                </a:lnTo>
                <a:lnTo>
                  <a:pt x="17831" y="6088"/>
                </a:lnTo>
                <a:lnTo>
                  <a:pt x="17794" y="6102"/>
                </a:lnTo>
                <a:lnTo>
                  <a:pt x="17756" y="6118"/>
                </a:lnTo>
                <a:lnTo>
                  <a:pt x="17719" y="6136"/>
                </a:lnTo>
                <a:lnTo>
                  <a:pt x="17683" y="6154"/>
                </a:lnTo>
                <a:lnTo>
                  <a:pt x="17647" y="6172"/>
                </a:lnTo>
                <a:lnTo>
                  <a:pt x="17575" y="6213"/>
                </a:lnTo>
                <a:lnTo>
                  <a:pt x="17503" y="6251"/>
                </a:lnTo>
                <a:lnTo>
                  <a:pt x="17467" y="6270"/>
                </a:lnTo>
                <a:lnTo>
                  <a:pt x="17430" y="6288"/>
                </a:lnTo>
                <a:lnTo>
                  <a:pt x="17394" y="6304"/>
                </a:lnTo>
                <a:lnTo>
                  <a:pt x="17356" y="6321"/>
                </a:lnTo>
                <a:lnTo>
                  <a:pt x="17317" y="6335"/>
                </a:lnTo>
                <a:lnTo>
                  <a:pt x="17278" y="6347"/>
                </a:lnTo>
                <a:lnTo>
                  <a:pt x="17217" y="6363"/>
                </a:lnTo>
                <a:lnTo>
                  <a:pt x="17156" y="6379"/>
                </a:lnTo>
                <a:lnTo>
                  <a:pt x="17093" y="6393"/>
                </a:lnTo>
                <a:lnTo>
                  <a:pt x="17031" y="6406"/>
                </a:lnTo>
                <a:lnTo>
                  <a:pt x="16968" y="6416"/>
                </a:lnTo>
                <a:lnTo>
                  <a:pt x="16904" y="6427"/>
                </a:lnTo>
                <a:lnTo>
                  <a:pt x="16840" y="6436"/>
                </a:lnTo>
                <a:lnTo>
                  <a:pt x="16776" y="6445"/>
                </a:lnTo>
                <a:lnTo>
                  <a:pt x="16711" y="6451"/>
                </a:lnTo>
                <a:lnTo>
                  <a:pt x="16645" y="6457"/>
                </a:lnTo>
                <a:lnTo>
                  <a:pt x="16580" y="6461"/>
                </a:lnTo>
                <a:lnTo>
                  <a:pt x="16514" y="6465"/>
                </a:lnTo>
                <a:lnTo>
                  <a:pt x="16449" y="6467"/>
                </a:lnTo>
                <a:lnTo>
                  <a:pt x="16383" y="6468"/>
                </a:lnTo>
                <a:lnTo>
                  <a:pt x="16317" y="6470"/>
                </a:lnTo>
                <a:lnTo>
                  <a:pt x="16251" y="6468"/>
                </a:lnTo>
                <a:lnTo>
                  <a:pt x="16185" y="6467"/>
                </a:lnTo>
                <a:lnTo>
                  <a:pt x="16119" y="6465"/>
                </a:lnTo>
                <a:lnTo>
                  <a:pt x="16053" y="6460"/>
                </a:lnTo>
                <a:lnTo>
                  <a:pt x="15987" y="6457"/>
                </a:lnTo>
                <a:lnTo>
                  <a:pt x="15921" y="6451"/>
                </a:lnTo>
                <a:lnTo>
                  <a:pt x="15856" y="6445"/>
                </a:lnTo>
                <a:lnTo>
                  <a:pt x="15791" y="6436"/>
                </a:lnTo>
                <a:lnTo>
                  <a:pt x="15726" y="6428"/>
                </a:lnTo>
                <a:lnTo>
                  <a:pt x="15662" y="6420"/>
                </a:lnTo>
                <a:lnTo>
                  <a:pt x="15598" y="6409"/>
                </a:lnTo>
                <a:lnTo>
                  <a:pt x="15534" y="6399"/>
                </a:lnTo>
                <a:lnTo>
                  <a:pt x="15471" y="6388"/>
                </a:lnTo>
                <a:lnTo>
                  <a:pt x="15408" y="6375"/>
                </a:lnTo>
                <a:lnTo>
                  <a:pt x="15346" y="6362"/>
                </a:lnTo>
                <a:lnTo>
                  <a:pt x="15284" y="6349"/>
                </a:lnTo>
                <a:lnTo>
                  <a:pt x="15223" y="6334"/>
                </a:lnTo>
                <a:lnTo>
                  <a:pt x="15163" y="6319"/>
                </a:lnTo>
                <a:lnTo>
                  <a:pt x="15103" y="6302"/>
                </a:lnTo>
                <a:lnTo>
                  <a:pt x="15043" y="6286"/>
                </a:lnTo>
                <a:lnTo>
                  <a:pt x="14984" y="6267"/>
                </a:lnTo>
                <a:lnTo>
                  <a:pt x="14923" y="6248"/>
                </a:lnTo>
                <a:lnTo>
                  <a:pt x="14865" y="6228"/>
                </a:lnTo>
                <a:lnTo>
                  <a:pt x="14806" y="6207"/>
                </a:lnTo>
                <a:lnTo>
                  <a:pt x="14748" y="6185"/>
                </a:lnTo>
                <a:lnTo>
                  <a:pt x="14689" y="6163"/>
                </a:lnTo>
                <a:lnTo>
                  <a:pt x="14632" y="6139"/>
                </a:lnTo>
                <a:lnTo>
                  <a:pt x="14574" y="6115"/>
                </a:lnTo>
                <a:lnTo>
                  <a:pt x="14517" y="6090"/>
                </a:lnTo>
                <a:lnTo>
                  <a:pt x="14460" y="6063"/>
                </a:lnTo>
                <a:lnTo>
                  <a:pt x="14405" y="6037"/>
                </a:lnTo>
                <a:lnTo>
                  <a:pt x="14348" y="6009"/>
                </a:lnTo>
                <a:lnTo>
                  <a:pt x="14293" y="5980"/>
                </a:lnTo>
                <a:lnTo>
                  <a:pt x="14248" y="5956"/>
                </a:lnTo>
                <a:lnTo>
                  <a:pt x="14203" y="5931"/>
                </a:lnTo>
                <a:lnTo>
                  <a:pt x="14115" y="5878"/>
                </a:lnTo>
                <a:lnTo>
                  <a:pt x="14026" y="5825"/>
                </a:lnTo>
                <a:lnTo>
                  <a:pt x="13938" y="5772"/>
                </a:lnTo>
                <a:lnTo>
                  <a:pt x="13894" y="5746"/>
                </a:lnTo>
                <a:lnTo>
                  <a:pt x="13848" y="5720"/>
                </a:lnTo>
                <a:lnTo>
                  <a:pt x="13803" y="5696"/>
                </a:lnTo>
                <a:lnTo>
                  <a:pt x="13757" y="5674"/>
                </a:lnTo>
                <a:lnTo>
                  <a:pt x="13710" y="5653"/>
                </a:lnTo>
                <a:lnTo>
                  <a:pt x="13663" y="5633"/>
                </a:lnTo>
                <a:lnTo>
                  <a:pt x="13615" y="5615"/>
                </a:lnTo>
                <a:lnTo>
                  <a:pt x="13565" y="5599"/>
                </a:lnTo>
                <a:lnTo>
                  <a:pt x="13536" y="5592"/>
                </a:lnTo>
                <a:lnTo>
                  <a:pt x="13506" y="5585"/>
                </a:lnTo>
                <a:lnTo>
                  <a:pt x="13446" y="5572"/>
                </a:lnTo>
                <a:lnTo>
                  <a:pt x="13386" y="5561"/>
                </a:lnTo>
                <a:lnTo>
                  <a:pt x="13326" y="5548"/>
                </a:lnTo>
                <a:lnTo>
                  <a:pt x="13296" y="5539"/>
                </a:lnTo>
                <a:lnTo>
                  <a:pt x="13267" y="5531"/>
                </a:lnTo>
                <a:lnTo>
                  <a:pt x="13238" y="5522"/>
                </a:lnTo>
                <a:lnTo>
                  <a:pt x="13210" y="5511"/>
                </a:lnTo>
                <a:lnTo>
                  <a:pt x="13182" y="5499"/>
                </a:lnTo>
                <a:lnTo>
                  <a:pt x="13155" y="5485"/>
                </a:lnTo>
                <a:lnTo>
                  <a:pt x="13128" y="5469"/>
                </a:lnTo>
                <a:lnTo>
                  <a:pt x="13103" y="5451"/>
                </a:lnTo>
                <a:lnTo>
                  <a:pt x="13079" y="5432"/>
                </a:lnTo>
                <a:lnTo>
                  <a:pt x="13057" y="5411"/>
                </a:lnTo>
                <a:lnTo>
                  <a:pt x="13037" y="5390"/>
                </a:lnTo>
                <a:lnTo>
                  <a:pt x="13018" y="5367"/>
                </a:lnTo>
                <a:lnTo>
                  <a:pt x="13001" y="5344"/>
                </a:lnTo>
                <a:lnTo>
                  <a:pt x="12985" y="5319"/>
                </a:lnTo>
                <a:lnTo>
                  <a:pt x="12970" y="5294"/>
                </a:lnTo>
                <a:lnTo>
                  <a:pt x="12954" y="5269"/>
                </a:lnTo>
                <a:lnTo>
                  <a:pt x="12925" y="5218"/>
                </a:lnTo>
                <a:lnTo>
                  <a:pt x="12897" y="5166"/>
                </a:lnTo>
                <a:lnTo>
                  <a:pt x="12881" y="5141"/>
                </a:lnTo>
                <a:lnTo>
                  <a:pt x="12866" y="5115"/>
                </a:lnTo>
                <a:lnTo>
                  <a:pt x="12849" y="5090"/>
                </a:lnTo>
                <a:lnTo>
                  <a:pt x="12832" y="5067"/>
                </a:lnTo>
                <a:lnTo>
                  <a:pt x="12818" y="5048"/>
                </a:lnTo>
                <a:lnTo>
                  <a:pt x="12803" y="5031"/>
                </a:lnTo>
                <a:lnTo>
                  <a:pt x="12789" y="5016"/>
                </a:lnTo>
                <a:lnTo>
                  <a:pt x="12775" y="5003"/>
                </a:lnTo>
                <a:lnTo>
                  <a:pt x="12762" y="4990"/>
                </a:lnTo>
                <a:lnTo>
                  <a:pt x="12748" y="4979"/>
                </a:lnTo>
                <a:lnTo>
                  <a:pt x="12734" y="4969"/>
                </a:lnTo>
                <a:lnTo>
                  <a:pt x="12720" y="4959"/>
                </a:lnTo>
                <a:lnTo>
                  <a:pt x="12690" y="4942"/>
                </a:lnTo>
                <a:lnTo>
                  <a:pt x="12658" y="4924"/>
                </a:lnTo>
                <a:lnTo>
                  <a:pt x="12583" y="4887"/>
                </a:lnTo>
                <a:lnTo>
                  <a:pt x="12589" y="4891"/>
                </a:lnTo>
                <a:lnTo>
                  <a:pt x="12593" y="4896"/>
                </a:lnTo>
                <a:lnTo>
                  <a:pt x="12599" y="4902"/>
                </a:lnTo>
                <a:lnTo>
                  <a:pt x="12605" y="4909"/>
                </a:lnTo>
                <a:lnTo>
                  <a:pt x="12617" y="4928"/>
                </a:lnTo>
                <a:lnTo>
                  <a:pt x="12630" y="4951"/>
                </a:lnTo>
                <a:lnTo>
                  <a:pt x="12643" y="4979"/>
                </a:lnTo>
                <a:lnTo>
                  <a:pt x="12657" y="5011"/>
                </a:lnTo>
                <a:lnTo>
                  <a:pt x="12671" y="5048"/>
                </a:lnTo>
                <a:lnTo>
                  <a:pt x="12685" y="5087"/>
                </a:lnTo>
                <a:lnTo>
                  <a:pt x="12700" y="5129"/>
                </a:lnTo>
                <a:lnTo>
                  <a:pt x="12714" y="5174"/>
                </a:lnTo>
                <a:lnTo>
                  <a:pt x="12728" y="5222"/>
                </a:lnTo>
                <a:lnTo>
                  <a:pt x="12742" y="5272"/>
                </a:lnTo>
                <a:lnTo>
                  <a:pt x="12770" y="5376"/>
                </a:lnTo>
                <a:lnTo>
                  <a:pt x="12796" y="5484"/>
                </a:lnTo>
                <a:lnTo>
                  <a:pt x="12820" y="5594"/>
                </a:lnTo>
                <a:lnTo>
                  <a:pt x="12830" y="5648"/>
                </a:lnTo>
                <a:lnTo>
                  <a:pt x="12840" y="5701"/>
                </a:lnTo>
                <a:lnTo>
                  <a:pt x="12849" y="5753"/>
                </a:lnTo>
                <a:lnTo>
                  <a:pt x="12856" y="5805"/>
                </a:lnTo>
                <a:lnTo>
                  <a:pt x="12864" y="5854"/>
                </a:lnTo>
                <a:lnTo>
                  <a:pt x="12868" y="5901"/>
                </a:lnTo>
                <a:lnTo>
                  <a:pt x="12873" y="5945"/>
                </a:lnTo>
                <a:lnTo>
                  <a:pt x="12875" y="5987"/>
                </a:lnTo>
                <a:lnTo>
                  <a:pt x="12875" y="6026"/>
                </a:lnTo>
                <a:lnTo>
                  <a:pt x="12875" y="6062"/>
                </a:lnTo>
                <a:lnTo>
                  <a:pt x="12873" y="6092"/>
                </a:lnTo>
                <a:lnTo>
                  <a:pt x="12868" y="6119"/>
                </a:lnTo>
                <a:lnTo>
                  <a:pt x="12865" y="6131"/>
                </a:lnTo>
                <a:lnTo>
                  <a:pt x="12862" y="6142"/>
                </a:lnTo>
                <a:lnTo>
                  <a:pt x="12858" y="6151"/>
                </a:lnTo>
                <a:lnTo>
                  <a:pt x="12854" y="6159"/>
                </a:lnTo>
                <a:lnTo>
                  <a:pt x="12845" y="6174"/>
                </a:lnTo>
                <a:lnTo>
                  <a:pt x="12835" y="6184"/>
                </a:lnTo>
                <a:lnTo>
                  <a:pt x="12825" y="6192"/>
                </a:lnTo>
                <a:lnTo>
                  <a:pt x="12815" y="6198"/>
                </a:lnTo>
                <a:lnTo>
                  <a:pt x="12805" y="6202"/>
                </a:lnTo>
                <a:lnTo>
                  <a:pt x="12794" y="6204"/>
                </a:lnTo>
                <a:lnTo>
                  <a:pt x="12782" y="6203"/>
                </a:lnTo>
                <a:lnTo>
                  <a:pt x="12772" y="6201"/>
                </a:lnTo>
                <a:lnTo>
                  <a:pt x="12760" y="6196"/>
                </a:lnTo>
                <a:lnTo>
                  <a:pt x="12748" y="6189"/>
                </a:lnTo>
                <a:lnTo>
                  <a:pt x="12736" y="6181"/>
                </a:lnTo>
                <a:lnTo>
                  <a:pt x="12724" y="6171"/>
                </a:lnTo>
                <a:lnTo>
                  <a:pt x="12711" y="6159"/>
                </a:lnTo>
                <a:lnTo>
                  <a:pt x="12698" y="6145"/>
                </a:lnTo>
                <a:lnTo>
                  <a:pt x="12685" y="6130"/>
                </a:lnTo>
                <a:lnTo>
                  <a:pt x="12672" y="6113"/>
                </a:lnTo>
                <a:lnTo>
                  <a:pt x="12647" y="6077"/>
                </a:lnTo>
                <a:lnTo>
                  <a:pt x="12619" y="6035"/>
                </a:lnTo>
                <a:lnTo>
                  <a:pt x="12593" y="5987"/>
                </a:lnTo>
                <a:lnTo>
                  <a:pt x="12565" y="5937"/>
                </a:lnTo>
                <a:lnTo>
                  <a:pt x="12538" y="5882"/>
                </a:lnTo>
                <a:lnTo>
                  <a:pt x="12511" y="5826"/>
                </a:lnTo>
                <a:lnTo>
                  <a:pt x="12484" y="5766"/>
                </a:lnTo>
                <a:lnTo>
                  <a:pt x="12457" y="5706"/>
                </a:lnTo>
                <a:lnTo>
                  <a:pt x="12404" y="5581"/>
                </a:lnTo>
                <a:lnTo>
                  <a:pt x="12353" y="5456"/>
                </a:lnTo>
                <a:lnTo>
                  <a:pt x="12261" y="5225"/>
                </a:lnTo>
                <a:lnTo>
                  <a:pt x="12223" y="5127"/>
                </a:lnTo>
                <a:lnTo>
                  <a:pt x="12190" y="5048"/>
                </a:lnTo>
                <a:lnTo>
                  <a:pt x="12176" y="5016"/>
                </a:lnTo>
                <a:lnTo>
                  <a:pt x="12164" y="4991"/>
                </a:lnTo>
                <a:lnTo>
                  <a:pt x="12154" y="4974"/>
                </a:lnTo>
                <a:lnTo>
                  <a:pt x="12149" y="4966"/>
                </a:lnTo>
                <a:lnTo>
                  <a:pt x="12145" y="4963"/>
                </a:lnTo>
                <a:lnTo>
                  <a:pt x="12135" y="4951"/>
                </a:lnTo>
                <a:lnTo>
                  <a:pt x="12127" y="4941"/>
                </a:lnTo>
                <a:lnTo>
                  <a:pt x="12118" y="4929"/>
                </a:lnTo>
                <a:lnTo>
                  <a:pt x="12112" y="4918"/>
                </a:lnTo>
                <a:lnTo>
                  <a:pt x="12102" y="4898"/>
                </a:lnTo>
                <a:lnTo>
                  <a:pt x="12092" y="4879"/>
                </a:lnTo>
                <a:lnTo>
                  <a:pt x="12086" y="4871"/>
                </a:lnTo>
                <a:lnTo>
                  <a:pt x="12081" y="4864"/>
                </a:lnTo>
                <a:lnTo>
                  <a:pt x="12075" y="4857"/>
                </a:lnTo>
                <a:lnTo>
                  <a:pt x="12066" y="4851"/>
                </a:lnTo>
                <a:lnTo>
                  <a:pt x="12058" y="4846"/>
                </a:lnTo>
                <a:lnTo>
                  <a:pt x="12046" y="4843"/>
                </a:lnTo>
                <a:lnTo>
                  <a:pt x="12033" y="4840"/>
                </a:lnTo>
                <a:lnTo>
                  <a:pt x="12019" y="4839"/>
                </a:lnTo>
                <a:lnTo>
                  <a:pt x="12003" y="4838"/>
                </a:lnTo>
                <a:lnTo>
                  <a:pt x="11986" y="4839"/>
                </a:lnTo>
                <a:lnTo>
                  <a:pt x="11971" y="4841"/>
                </a:lnTo>
                <a:lnTo>
                  <a:pt x="11957" y="4844"/>
                </a:lnTo>
                <a:lnTo>
                  <a:pt x="11900" y="4854"/>
                </a:lnTo>
                <a:lnTo>
                  <a:pt x="11872" y="4858"/>
                </a:lnTo>
                <a:lnTo>
                  <a:pt x="11859" y="4859"/>
                </a:lnTo>
                <a:lnTo>
                  <a:pt x="11844" y="4859"/>
                </a:lnTo>
                <a:lnTo>
                  <a:pt x="11829" y="4857"/>
                </a:lnTo>
                <a:lnTo>
                  <a:pt x="11814" y="4854"/>
                </a:lnTo>
                <a:lnTo>
                  <a:pt x="11799" y="4850"/>
                </a:lnTo>
                <a:lnTo>
                  <a:pt x="11782" y="4844"/>
                </a:lnTo>
                <a:lnTo>
                  <a:pt x="11774" y="4839"/>
                </a:lnTo>
                <a:lnTo>
                  <a:pt x="11765" y="4833"/>
                </a:lnTo>
                <a:lnTo>
                  <a:pt x="11742" y="4816"/>
                </a:lnTo>
                <a:lnTo>
                  <a:pt x="11694" y="4771"/>
                </a:lnTo>
                <a:lnTo>
                  <a:pt x="11670" y="4750"/>
                </a:lnTo>
                <a:lnTo>
                  <a:pt x="11657" y="4740"/>
                </a:lnTo>
                <a:lnTo>
                  <a:pt x="11645" y="4732"/>
                </a:lnTo>
                <a:lnTo>
                  <a:pt x="11635" y="4725"/>
                </a:lnTo>
                <a:lnTo>
                  <a:pt x="11624" y="4720"/>
                </a:lnTo>
                <a:lnTo>
                  <a:pt x="11615" y="4718"/>
                </a:lnTo>
                <a:lnTo>
                  <a:pt x="11605" y="4718"/>
                </a:lnTo>
                <a:lnTo>
                  <a:pt x="11592" y="4720"/>
                </a:lnTo>
                <a:lnTo>
                  <a:pt x="11582" y="4725"/>
                </a:lnTo>
                <a:lnTo>
                  <a:pt x="11572" y="4731"/>
                </a:lnTo>
                <a:lnTo>
                  <a:pt x="11565" y="4739"/>
                </a:lnTo>
                <a:lnTo>
                  <a:pt x="11559" y="4747"/>
                </a:lnTo>
                <a:lnTo>
                  <a:pt x="11555" y="4757"/>
                </a:lnTo>
                <a:lnTo>
                  <a:pt x="11551" y="4767"/>
                </a:lnTo>
                <a:lnTo>
                  <a:pt x="11549" y="4778"/>
                </a:lnTo>
                <a:lnTo>
                  <a:pt x="11544" y="4801"/>
                </a:lnTo>
                <a:lnTo>
                  <a:pt x="11539" y="4824"/>
                </a:lnTo>
                <a:lnTo>
                  <a:pt x="11537" y="4836"/>
                </a:lnTo>
                <a:lnTo>
                  <a:pt x="11533" y="4846"/>
                </a:lnTo>
                <a:lnTo>
                  <a:pt x="11529" y="4856"/>
                </a:lnTo>
                <a:lnTo>
                  <a:pt x="11524" y="4864"/>
                </a:lnTo>
                <a:lnTo>
                  <a:pt x="11507" y="4884"/>
                </a:lnTo>
                <a:lnTo>
                  <a:pt x="11490" y="4900"/>
                </a:lnTo>
                <a:lnTo>
                  <a:pt x="11472" y="4915"/>
                </a:lnTo>
                <a:lnTo>
                  <a:pt x="11453" y="4926"/>
                </a:lnTo>
                <a:lnTo>
                  <a:pt x="11433" y="4936"/>
                </a:lnTo>
                <a:lnTo>
                  <a:pt x="11413" y="4943"/>
                </a:lnTo>
                <a:lnTo>
                  <a:pt x="11393" y="4948"/>
                </a:lnTo>
                <a:lnTo>
                  <a:pt x="11372" y="4951"/>
                </a:lnTo>
                <a:lnTo>
                  <a:pt x="11351" y="4951"/>
                </a:lnTo>
                <a:lnTo>
                  <a:pt x="11328" y="4951"/>
                </a:lnTo>
                <a:lnTo>
                  <a:pt x="11307" y="4948"/>
                </a:lnTo>
                <a:lnTo>
                  <a:pt x="11285" y="4944"/>
                </a:lnTo>
                <a:lnTo>
                  <a:pt x="11262" y="4938"/>
                </a:lnTo>
                <a:lnTo>
                  <a:pt x="11239" y="4931"/>
                </a:lnTo>
                <a:lnTo>
                  <a:pt x="11216" y="4923"/>
                </a:lnTo>
                <a:lnTo>
                  <a:pt x="11194" y="4913"/>
                </a:lnTo>
                <a:lnTo>
                  <a:pt x="11171" y="4904"/>
                </a:lnTo>
                <a:lnTo>
                  <a:pt x="11148" y="4892"/>
                </a:lnTo>
                <a:lnTo>
                  <a:pt x="11103" y="4869"/>
                </a:lnTo>
                <a:lnTo>
                  <a:pt x="11059" y="4843"/>
                </a:lnTo>
                <a:lnTo>
                  <a:pt x="11017" y="4817"/>
                </a:lnTo>
                <a:lnTo>
                  <a:pt x="10939" y="4764"/>
                </a:lnTo>
                <a:lnTo>
                  <a:pt x="10904" y="4740"/>
                </a:lnTo>
                <a:lnTo>
                  <a:pt x="10871" y="4720"/>
                </a:lnTo>
                <a:lnTo>
                  <a:pt x="10846" y="4706"/>
                </a:lnTo>
                <a:lnTo>
                  <a:pt x="10825" y="4695"/>
                </a:lnTo>
                <a:lnTo>
                  <a:pt x="10806" y="4689"/>
                </a:lnTo>
                <a:lnTo>
                  <a:pt x="10798" y="4687"/>
                </a:lnTo>
                <a:lnTo>
                  <a:pt x="10789" y="4686"/>
                </a:lnTo>
                <a:lnTo>
                  <a:pt x="10782" y="4686"/>
                </a:lnTo>
                <a:lnTo>
                  <a:pt x="10775" y="4687"/>
                </a:lnTo>
                <a:lnTo>
                  <a:pt x="10769" y="4688"/>
                </a:lnTo>
                <a:lnTo>
                  <a:pt x="10763" y="4689"/>
                </a:lnTo>
                <a:lnTo>
                  <a:pt x="10759" y="4693"/>
                </a:lnTo>
                <a:lnTo>
                  <a:pt x="10753" y="4695"/>
                </a:lnTo>
                <a:lnTo>
                  <a:pt x="10743" y="4705"/>
                </a:lnTo>
                <a:lnTo>
                  <a:pt x="10735" y="4715"/>
                </a:lnTo>
                <a:lnTo>
                  <a:pt x="10727" y="4728"/>
                </a:lnTo>
                <a:lnTo>
                  <a:pt x="10709" y="4760"/>
                </a:lnTo>
                <a:lnTo>
                  <a:pt x="10689" y="4797"/>
                </a:lnTo>
                <a:lnTo>
                  <a:pt x="10677" y="4817"/>
                </a:lnTo>
                <a:lnTo>
                  <a:pt x="10663" y="4837"/>
                </a:lnTo>
                <a:lnTo>
                  <a:pt x="10650" y="4856"/>
                </a:lnTo>
                <a:lnTo>
                  <a:pt x="10636" y="4872"/>
                </a:lnTo>
                <a:lnTo>
                  <a:pt x="10622" y="4887"/>
                </a:lnTo>
                <a:lnTo>
                  <a:pt x="10607" y="4902"/>
                </a:lnTo>
                <a:lnTo>
                  <a:pt x="10591" y="4913"/>
                </a:lnTo>
                <a:lnTo>
                  <a:pt x="10576" y="4925"/>
                </a:lnTo>
                <a:lnTo>
                  <a:pt x="10561" y="4935"/>
                </a:lnTo>
                <a:lnTo>
                  <a:pt x="10544" y="4944"/>
                </a:lnTo>
                <a:lnTo>
                  <a:pt x="10528" y="4951"/>
                </a:lnTo>
                <a:lnTo>
                  <a:pt x="10511" y="4958"/>
                </a:lnTo>
                <a:lnTo>
                  <a:pt x="10495" y="4964"/>
                </a:lnTo>
                <a:lnTo>
                  <a:pt x="10477" y="4969"/>
                </a:lnTo>
                <a:lnTo>
                  <a:pt x="10459" y="4974"/>
                </a:lnTo>
                <a:lnTo>
                  <a:pt x="10442" y="4977"/>
                </a:lnTo>
                <a:lnTo>
                  <a:pt x="10406" y="4982"/>
                </a:lnTo>
                <a:lnTo>
                  <a:pt x="10368" y="4984"/>
                </a:lnTo>
                <a:lnTo>
                  <a:pt x="10331" y="4984"/>
                </a:lnTo>
                <a:lnTo>
                  <a:pt x="10293" y="4984"/>
                </a:lnTo>
                <a:lnTo>
                  <a:pt x="10254" y="4983"/>
                </a:lnTo>
                <a:lnTo>
                  <a:pt x="10176" y="4979"/>
                </a:lnTo>
                <a:lnTo>
                  <a:pt x="10137" y="4978"/>
                </a:lnTo>
                <a:lnTo>
                  <a:pt x="10098" y="4978"/>
                </a:lnTo>
                <a:lnTo>
                  <a:pt x="10078" y="4979"/>
                </a:lnTo>
                <a:lnTo>
                  <a:pt x="10061" y="4982"/>
                </a:lnTo>
                <a:lnTo>
                  <a:pt x="10044" y="4985"/>
                </a:lnTo>
                <a:lnTo>
                  <a:pt x="10029" y="4989"/>
                </a:lnTo>
                <a:lnTo>
                  <a:pt x="10015" y="4995"/>
                </a:lnTo>
                <a:lnTo>
                  <a:pt x="10002" y="5001"/>
                </a:lnTo>
                <a:lnTo>
                  <a:pt x="9991" y="5008"/>
                </a:lnTo>
                <a:lnTo>
                  <a:pt x="9981" y="5015"/>
                </a:lnTo>
                <a:lnTo>
                  <a:pt x="9972" y="5023"/>
                </a:lnTo>
                <a:lnTo>
                  <a:pt x="9964" y="5032"/>
                </a:lnTo>
                <a:lnTo>
                  <a:pt x="9957" y="5042"/>
                </a:lnTo>
                <a:lnTo>
                  <a:pt x="9951" y="5053"/>
                </a:lnTo>
                <a:lnTo>
                  <a:pt x="9946" y="5064"/>
                </a:lnTo>
                <a:lnTo>
                  <a:pt x="9942" y="5076"/>
                </a:lnTo>
                <a:lnTo>
                  <a:pt x="9938" y="5088"/>
                </a:lnTo>
                <a:lnTo>
                  <a:pt x="9935" y="5100"/>
                </a:lnTo>
                <a:lnTo>
                  <a:pt x="9931" y="5127"/>
                </a:lnTo>
                <a:lnTo>
                  <a:pt x="9929" y="5154"/>
                </a:lnTo>
                <a:lnTo>
                  <a:pt x="9929" y="5182"/>
                </a:lnTo>
                <a:lnTo>
                  <a:pt x="9929" y="5212"/>
                </a:lnTo>
                <a:lnTo>
                  <a:pt x="9931" y="5271"/>
                </a:lnTo>
                <a:lnTo>
                  <a:pt x="9932" y="5300"/>
                </a:lnTo>
                <a:lnTo>
                  <a:pt x="9932" y="5327"/>
                </a:lnTo>
                <a:lnTo>
                  <a:pt x="9931" y="5361"/>
                </a:lnTo>
                <a:lnTo>
                  <a:pt x="9927" y="5396"/>
                </a:lnTo>
                <a:lnTo>
                  <a:pt x="9923" y="5427"/>
                </a:lnTo>
                <a:lnTo>
                  <a:pt x="9917" y="5459"/>
                </a:lnTo>
                <a:lnTo>
                  <a:pt x="9910" y="5491"/>
                </a:lnTo>
                <a:lnTo>
                  <a:pt x="9902" y="5522"/>
                </a:lnTo>
                <a:lnTo>
                  <a:pt x="9893" y="5552"/>
                </a:lnTo>
                <a:lnTo>
                  <a:pt x="9883" y="5582"/>
                </a:lnTo>
                <a:lnTo>
                  <a:pt x="9861" y="5641"/>
                </a:lnTo>
                <a:lnTo>
                  <a:pt x="9838" y="5699"/>
                </a:lnTo>
                <a:lnTo>
                  <a:pt x="9791" y="5813"/>
                </a:lnTo>
                <a:lnTo>
                  <a:pt x="9767" y="5871"/>
                </a:lnTo>
                <a:lnTo>
                  <a:pt x="9756" y="5899"/>
                </a:lnTo>
                <a:lnTo>
                  <a:pt x="9747" y="5928"/>
                </a:lnTo>
                <a:lnTo>
                  <a:pt x="9738" y="5958"/>
                </a:lnTo>
                <a:lnTo>
                  <a:pt x="9729" y="5987"/>
                </a:lnTo>
                <a:lnTo>
                  <a:pt x="9722" y="6018"/>
                </a:lnTo>
                <a:lnTo>
                  <a:pt x="9716" y="6049"/>
                </a:lnTo>
                <a:lnTo>
                  <a:pt x="9710" y="6080"/>
                </a:lnTo>
                <a:lnTo>
                  <a:pt x="9707" y="6112"/>
                </a:lnTo>
                <a:lnTo>
                  <a:pt x="9706" y="6145"/>
                </a:lnTo>
                <a:lnTo>
                  <a:pt x="9705" y="6178"/>
                </a:lnTo>
                <a:lnTo>
                  <a:pt x="9707" y="6213"/>
                </a:lnTo>
                <a:lnTo>
                  <a:pt x="9709" y="6247"/>
                </a:lnTo>
                <a:lnTo>
                  <a:pt x="9715" y="6282"/>
                </a:lnTo>
                <a:lnTo>
                  <a:pt x="9722" y="6320"/>
                </a:lnTo>
                <a:lnTo>
                  <a:pt x="9747" y="6425"/>
                </a:lnTo>
                <a:lnTo>
                  <a:pt x="9773" y="6524"/>
                </a:lnTo>
                <a:lnTo>
                  <a:pt x="9797" y="6619"/>
                </a:lnTo>
                <a:lnTo>
                  <a:pt x="9807" y="6665"/>
                </a:lnTo>
                <a:lnTo>
                  <a:pt x="9818" y="6712"/>
                </a:lnTo>
                <a:lnTo>
                  <a:pt x="9827" y="6758"/>
                </a:lnTo>
                <a:lnTo>
                  <a:pt x="9835" y="6807"/>
                </a:lnTo>
                <a:lnTo>
                  <a:pt x="9841" y="6854"/>
                </a:lnTo>
                <a:lnTo>
                  <a:pt x="9847" y="6903"/>
                </a:lnTo>
                <a:lnTo>
                  <a:pt x="9851" y="6953"/>
                </a:lnTo>
                <a:lnTo>
                  <a:pt x="9852" y="7005"/>
                </a:lnTo>
                <a:lnTo>
                  <a:pt x="9852" y="7059"/>
                </a:lnTo>
                <a:lnTo>
                  <a:pt x="9850" y="7114"/>
                </a:lnTo>
                <a:lnTo>
                  <a:pt x="9847" y="7140"/>
                </a:lnTo>
                <a:lnTo>
                  <a:pt x="9844" y="7167"/>
                </a:lnTo>
                <a:lnTo>
                  <a:pt x="9839" y="7193"/>
                </a:lnTo>
                <a:lnTo>
                  <a:pt x="9833" y="7219"/>
                </a:lnTo>
                <a:lnTo>
                  <a:pt x="9826" y="7245"/>
                </a:lnTo>
                <a:lnTo>
                  <a:pt x="9818" y="7272"/>
                </a:lnTo>
                <a:lnTo>
                  <a:pt x="9801" y="7324"/>
                </a:lnTo>
                <a:lnTo>
                  <a:pt x="9784" y="7376"/>
                </a:lnTo>
                <a:lnTo>
                  <a:pt x="9766" y="7429"/>
                </a:lnTo>
                <a:lnTo>
                  <a:pt x="9759" y="7455"/>
                </a:lnTo>
                <a:lnTo>
                  <a:pt x="9752" y="7481"/>
                </a:lnTo>
                <a:lnTo>
                  <a:pt x="9745" y="7507"/>
                </a:lnTo>
                <a:lnTo>
                  <a:pt x="9740" y="7533"/>
                </a:lnTo>
                <a:lnTo>
                  <a:pt x="9732" y="7581"/>
                </a:lnTo>
                <a:lnTo>
                  <a:pt x="9725" y="7628"/>
                </a:lnTo>
                <a:lnTo>
                  <a:pt x="9719" y="7677"/>
                </a:lnTo>
                <a:lnTo>
                  <a:pt x="9714" y="7725"/>
                </a:lnTo>
                <a:lnTo>
                  <a:pt x="9709" y="7773"/>
                </a:lnTo>
                <a:lnTo>
                  <a:pt x="9706" y="7822"/>
                </a:lnTo>
                <a:lnTo>
                  <a:pt x="9700" y="7920"/>
                </a:lnTo>
                <a:lnTo>
                  <a:pt x="9696" y="8016"/>
                </a:lnTo>
                <a:lnTo>
                  <a:pt x="9694" y="8114"/>
                </a:lnTo>
                <a:lnTo>
                  <a:pt x="9692" y="8310"/>
                </a:lnTo>
                <a:lnTo>
                  <a:pt x="9689" y="8505"/>
                </a:lnTo>
                <a:lnTo>
                  <a:pt x="9688" y="8602"/>
                </a:lnTo>
                <a:lnTo>
                  <a:pt x="9683" y="8699"/>
                </a:lnTo>
                <a:lnTo>
                  <a:pt x="9677" y="8795"/>
                </a:lnTo>
                <a:lnTo>
                  <a:pt x="9674" y="8844"/>
                </a:lnTo>
                <a:lnTo>
                  <a:pt x="9669" y="8891"/>
                </a:lnTo>
                <a:lnTo>
                  <a:pt x="9664" y="8939"/>
                </a:lnTo>
                <a:lnTo>
                  <a:pt x="9659" y="8986"/>
                </a:lnTo>
                <a:lnTo>
                  <a:pt x="9652" y="9034"/>
                </a:lnTo>
                <a:lnTo>
                  <a:pt x="9643" y="9081"/>
                </a:lnTo>
                <a:lnTo>
                  <a:pt x="9634" y="9136"/>
                </a:lnTo>
                <a:lnTo>
                  <a:pt x="9624" y="9193"/>
                </a:lnTo>
                <a:lnTo>
                  <a:pt x="9616" y="9247"/>
                </a:lnTo>
                <a:lnTo>
                  <a:pt x="9609" y="9301"/>
                </a:lnTo>
                <a:lnTo>
                  <a:pt x="9603" y="9355"/>
                </a:lnTo>
                <a:lnTo>
                  <a:pt x="9598" y="9410"/>
                </a:lnTo>
                <a:lnTo>
                  <a:pt x="9594" y="9463"/>
                </a:lnTo>
                <a:lnTo>
                  <a:pt x="9590" y="9515"/>
                </a:lnTo>
                <a:lnTo>
                  <a:pt x="9588" y="9568"/>
                </a:lnTo>
                <a:lnTo>
                  <a:pt x="9587" y="9619"/>
                </a:lnTo>
                <a:lnTo>
                  <a:pt x="9587" y="9670"/>
                </a:lnTo>
                <a:lnTo>
                  <a:pt x="9587" y="9722"/>
                </a:lnTo>
                <a:lnTo>
                  <a:pt x="9589" y="9773"/>
                </a:lnTo>
                <a:lnTo>
                  <a:pt x="9591" y="9823"/>
                </a:lnTo>
                <a:lnTo>
                  <a:pt x="9594" y="9874"/>
                </a:lnTo>
                <a:lnTo>
                  <a:pt x="9598" y="9925"/>
                </a:lnTo>
                <a:lnTo>
                  <a:pt x="9603" y="9975"/>
                </a:lnTo>
                <a:lnTo>
                  <a:pt x="9610" y="10025"/>
                </a:lnTo>
                <a:lnTo>
                  <a:pt x="9617" y="10076"/>
                </a:lnTo>
                <a:lnTo>
                  <a:pt x="9626" y="10125"/>
                </a:lnTo>
                <a:lnTo>
                  <a:pt x="9634" y="10175"/>
                </a:lnTo>
                <a:lnTo>
                  <a:pt x="9644" y="10225"/>
                </a:lnTo>
                <a:lnTo>
                  <a:pt x="9655" y="10275"/>
                </a:lnTo>
                <a:lnTo>
                  <a:pt x="9667" y="10326"/>
                </a:lnTo>
                <a:lnTo>
                  <a:pt x="9680" y="10376"/>
                </a:lnTo>
                <a:lnTo>
                  <a:pt x="9694" y="10426"/>
                </a:lnTo>
                <a:lnTo>
                  <a:pt x="9709" y="10476"/>
                </a:lnTo>
                <a:lnTo>
                  <a:pt x="9725" y="10527"/>
                </a:lnTo>
                <a:lnTo>
                  <a:pt x="9741" y="10579"/>
                </a:lnTo>
                <a:lnTo>
                  <a:pt x="9760" y="10630"/>
                </a:lnTo>
                <a:lnTo>
                  <a:pt x="9778" y="10682"/>
                </a:lnTo>
                <a:lnTo>
                  <a:pt x="9798" y="10733"/>
                </a:lnTo>
                <a:lnTo>
                  <a:pt x="9821" y="10796"/>
                </a:lnTo>
                <a:lnTo>
                  <a:pt x="9844" y="10860"/>
                </a:lnTo>
                <a:lnTo>
                  <a:pt x="9864" y="10923"/>
                </a:lnTo>
                <a:lnTo>
                  <a:pt x="9884" y="10988"/>
                </a:lnTo>
                <a:lnTo>
                  <a:pt x="9903" y="11053"/>
                </a:lnTo>
                <a:lnTo>
                  <a:pt x="9920" y="11118"/>
                </a:lnTo>
                <a:lnTo>
                  <a:pt x="9952" y="11247"/>
                </a:lnTo>
                <a:lnTo>
                  <a:pt x="9957" y="11268"/>
                </a:lnTo>
                <a:lnTo>
                  <a:pt x="9960" y="11286"/>
                </a:lnTo>
                <a:lnTo>
                  <a:pt x="9962" y="11304"/>
                </a:lnTo>
                <a:lnTo>
                  <a:pt x="9963" y="11322"/>
                </a:lnTo>
                <a:lnTo>
                  <a:pt x="9962" y="11339"/>
                </a:lnTo>
                <a:lnTo>
                  <a:pt x="9960" y="11356"/>
                </a:lnTo>
                <a:lnTo>
                  <a:pt x="9958" y="11372"/>
                </a:lnTo>
                <a:lnTo>
                  <a:pt x="9955" y="11388"/>
                </a:lnTo>
                <a:lnTo>
                  <a:pt x="9950" y="11403"/>
                </a:lnTo>
                <a:lnTo>
                  <a:pt x="9944" y="11417"/>
                </a:lnTo>
                <a:lnTo>
                  <a:pt x="9938" y="11430"/>
                </a:lnTo>
                <a:lnTo>
                  <a:pt x="9930" y="11444"/>
                </a:lnTo>
                <a:lnTo>
                  <a:pt x="9922" y="11457"/>
                </a:lnTo>
                <a:lnTo>
                  <a:pt x="9912" y="11469"/>
                </a:lnTo>
                <a:lnTo>
                  <a:pt x="9903" y="11481"/>
                </a:lnTo>
                <a:lnTo>
                  <a:pt x="9892" y="11493"/>
                </a:lnTo>
                <a:lnTo>
                  <a:pt x="9880" y="11503"/>
                </a:lnTo>
                <a:lnTo>
                  <a:pt x="9868" y="11513"/>
                </a:lnTo>
                <a:lnTo>
                  <a:pt x="9856" y="11523"/>
                </a:lnTo>
                <a:lnTo>
                  <a:pt x="9841" y="11533"/>
                </a:lnTo>
                <a:lnTo>
                  <a:pt x="9812" y="11549"/>
                </a:lnTo>
                <a:lnTo>
                  <a:pt x="9781" y="11566"/>
                </a:lnTo>
                <a:lnTo>
                  <a:pt x="9748" y="11580"/>
                </a:lnTo>
                <a:lnTo>
                  <a:pt x="9713" y="11592"/>
                </a:lnTo>
                <a:lnTo>
                  <a:pt x="9676" y="11602"/>
                </a:lnTo>
                <a:lnTo>
                  <a:pt x="9637" y="11612"/>
                </a:lnTo>
                <a:lnTo>
                  <a:pt x="9598" y="11620"/>
                </a:lnTo>
                <a:lnTo>
                  <a:pt x="9558" y="11626"/>
                </a:lnTo>
                <a:lnTo>
                  <a:pt x="9518" y="11632"/>
                </a:lnTo>
                <a:lnTo>
                  <a:pt x="9477" y="11635"/>
                </a:lnTo>
                <a:lnTo>
                  <a:pt x="9436" y="11638"/>
                </a:lnTo>
                <a:lnTo>
                  <a:pt x="9396" y="11640"/>
                </a:lnTo>
                <a:lnTo>
                  <a:pt x="9354" y="11640"/>
                </a:lnTo>
                <a:lnTo>
                  <a:pt x="9315" y="11640"/>
                </a:lnTo>
                <a:lnTo>
                  <a:pt x="9277" y="11639"/>
                </a:lnTo>
                <a:lnTo>
                  <a:pt x="9238" y="11638"/>
                </a:lnTo>
                <a:lnTo>
                  <a:pt x="9202" y="11634"/>
                </a:lnTo>
                <a:lnTo>
                  <a:pt x="9167" y="11631"/>
                </a:lnTo>
                <a:lnTo>
                  <a:pt x="9134" y="11627"/>
                </a:lnTo>
                <a:lnTo>
                  <a:pt x="9103" y="11622"/>
                </a:lnTo>
                <a:lnTo>
                  <a:pt x="9075" y="11618"/>
                </a:lnTo>
                <a:lnTo>
                  <a:pt x="9049" y="11612"/>
                </a:lnTo>
                <a:lnTo>
                  <a:pt x="9017" y="11606"/>
                </a:lnTo>
                <a:lnTo>
                  <a:pt x="8984" y="11600"/>
                </a:lnTo>
                <a:lnTo>
                  <a:pt x="8909" y="11591"/>
                </a:lnTo>
                <a:lnTo>
                  <a:pt x="8827" y="11581"/>
                </a:lnTo>
                <a:lnTo>
                  <a:pt x="8742" y="11570"/>
                </a:lnTo>
                <a:lnTo>
                  <a:pt x="8701" y="11565"/>
                </a:lnTo>
                <a:lnTo>
                  <a:pt x="8660" y="11558"/>
                </a:lnTo>
                <a:lnTo>
                  <a:pt x="8621" y="11549"/>
                </a:lnTo>
                <a:lnTo>
                  <a:pt x="8583" y="11540"/>
                </a:lnTo>
                <a:lnTo>
                  <a:pt x="8547" y="11529"/>
                </a:lnTo>
                <a:lnTo>
                  <a:pt x="8515" y="11517"/>
                </a:lnTo>
                <a:lnTo>
                  <a:pt x="8500" y="11510"/>
                </a:lnTo>
                <a:lnTo>
                  <a:pt x="8485" y="11503"/>
                </a:lnTo>
                <a:lnTo>
                  <a:pt x="8472" y="11495"/>
                </a:lnTo>
                <a:lnTo>
                  <a:pt x="8459" y="11487"/>
                </a:lnTo>
                <a:lnTo>
                  <a:pt x="8444" y="11474"/>
                </a:lnTo>
                <a:lnTo>
                  <a:pt x="8430" y="11461"/>
                </a:lnTo>
                <a:lnTo>
                  <a:pt x="8418" y="11447"/>
                </a:lnTo>
                <a:lnTo>
                  <a:pt x="8406" y="11433"/>
                </a:lnTo>
                <a:lnTo>
                  <a:pt x="8397" y="11417"/>
                </a:lnTo>
                <a:lnTo>
                  <a:pt x="8389" y="11401"/>
                </a:lnTo>
                <a:lnTo>
                  <a:pt x="8382" y="11384"/>
                </a:lnTo>
                <a:lnTo>
                  <a:pt x="8376" y="11367"/>
                </a:lnTo>
                <a:lnTo>
                  <a:pt x="8370" y="11349"/>
                </a:lnTo>
                <a:lnTo>
                  <a:pt x="8366" y="11331"/>
                </a:lnTo>
                <a:lnTo>
                  <a:pt x="8364" y="11312"/>
                </a:lnTo>
                <a:lnTo>
                  <a:pt x="8362" y="11293"/>
                </a:lnTo>
                <a:lnTo>
                  <a:pt x="8362" y="11275"/>
                </a:lnTo>
                <a:lnTo>
                  <a:pt x="8362" y="11256"/>
                </a:lnTo>
                <a:lnTo>
                  <a:pt x="8363" y="11236"/>
                </a:lnTo>
                <a:lnTo>
                  <a:pt x="8364" y="11217"/>
                </a:lnTo>
                <a:lnTo>
                  <a:pt x="8370" y="11177"/>
                </a:lnTo>
                <a:lnTo>
                  <a:pt x="8377" y="11138"/>
                </a:lnTo>
                <a:lnTo>
                  <a:pt x="8387" y="11100"/>
                </a:lnTo>
                <a:lnTo>
                  <a:pt x="8398" y="11062"/>
                </a:lnTo>
                <a:lnTo>
                  <a:pt x="8411" y="11026"/>
                </a:lnTo>
                <a:lnTo>
                  <a:pt x="8425" y="10990"/>
                </a:lnTo>
                <a:lnTo>
                  <a:pt x="8438" y="10959"/>
                </a:lnTo>
                <a:lnTo>
                  <a:pt x="8452" y="10929"/>
                </a:lnTo>
                <a:lnTo>
                  <a:pt x="8469" y="10893"/>
                </a:lnTo>
                <a:lnTo>
                  <a:pt x="8485" y="10855"/>
                </a:lnTo>
                <a:lnTo>
                  <a:pt x="8500" y="10818"/>
                </a:lnTo>
                <a:lnTo>
                  <a:pt x="8515" y="10781"/>
                </a:lnTo>
                <a:lnTo>
                  <a:pt x="8528" y="10743"/>
                </a:lnTo>
                <a:lnTo>
                  <a:pt x="8541" y="10705"/>
                </a:lnTo>
                <a:lnTo>
                  <a:pt x="8553" y="10666"/>
                </a:lnTo>
                <a:lnTo>
                  <a:pt x="8564" y="10629"/>
                </a:lnTo>
                <a:lnTo>
                  <a:pt x="8575" y="10590"/>
                </a:lnTo>
                <a:lnTo>
                  <a:pt x="8584" y="10551"/>
                </a:lnTo>
                <a:lnTo>
                  <a:pt x="8594" y="10512"/>
                </a:lnTo>
                <a:lnTo>
                  <a:pt x="8602" y="10473"/>
                </a:lnTo>
                <a:lnTo>
                  <a:pt x="8616" y="10394"/>
                </a:lnTo>
                <a:lnTo>
                  <a:pt x="8628" y="10314"/>
                </a:lnTo>
                <a:lnTo>
                  <a:pt x="8637" y="10234"/>
                </a:lnTo>
                <a:lnTo>
                  <a:pt x="8645" y="10153"/>
                </a:lnTo>
                <a:lnTo>
                  <a:pt x="8649" y="10073"/>
                </a:lnTo>
                <a:lnTo>
                  <a:pt x="8652" y="9993"/>
                </a:lnTo>
                <a:lnTo>
                  <a:pt x="8652" y="9913"/>
                </a:lnTo>
                <a:lnTo>
                  <a:pt x="8650" y="9833"/>
                </a:lnTo>
                <a:lnTo>
                  <a:pt x="8646" y="9753"/>
                </a:lnTo>
                <a:lnTo>
                  <a:pt x="8640" y="9673"/>
                </a:lnTo>
                <a:lnTo>
                  <a:pt x="8633" y="9596"/>
                </a:lnTo>
                <a:lnTo>
                  <a:pt x="8623" y="9520"/>
                </a:lnTo>
                <a:lnTo>
                  <a:pt x="8613" y="9444"/>
                </a:lnTo>
                <a:lnTo>
                  <a:pt x="8600" y="9368"/>
                </a:lnTo>
                <a:lnTo>
                  <a:pt x="8586" y="9293"/>
                </a:lnTo>
                <a:lnTo>
                  <a:pt x="8569" y="9219"/>
                </a:lnTo>
                <a:lnTo>
                  <a:pt x="8550" y="9144"/>
                </a:lnTo>
                <a:lnTo>
                  <a:pt x="8531" y="9070"/>
                </a:lnTo>
                <a:lnTo>
                  <a:pt x="8522" y="9037"/>
                </a:lnTo>
                <a:lnTo>
                  <a:pt x="8511" y="9004"/>
                </a:lnTo>
                <a:lnTo>
                  <a:pt x="8491" y="8943"/>
                </a:lnTo>
                <a:lnTo>
                  <a:pt x="8470" y="8883"/>
                </a:lnTo>
                <a:lnTo>
                  <a:pt x="8451" y="8824"/>
                </a:lnTo>
                <a:lnTo>
                  <a:pt x="8442" y="8794"/>
                </a:lnTo>
                <a:lnTo>
                  <a:pt x="8433" y="8765"/>
                </a:lnTo>
                <a:lnTo>
                  <a:pt x="8426" y="8734"/>
                </a:lnTo>
                <a:lnTo>
                  <a:pt x="8420" y="8703"/>
                </a:lnTo>
                <a:lnTo>
                  <a:pt x="8416" y="8672"/>
                </a:lnTo>
                <a:lnTo>
                  <a:pt x="8412" y="8640"/>
                </a:lnTo>
                <a:lnTo>
                  <a:pt x="8411" y="8606"/>
                </a:lnTo>
                <a:lnTo>
                  <a:pt x="8411" y="8571"/>
                </a:lnTo>
                <a:lnTo>
                  <a:pt x="8411" y="8482"/>
                </a:lnTo>
                <a:lnTo>
                  <a:pt x="8410" y="8395"/>
                </a:lnTo>
                <a:lnTo>
                  <a:pt x="8405" y="8309"/>
                </a:lnTo>
                <a:lnTo>
                  <a:pt x="8403" y="8266"/>
                </a:lnTo>
                <a:lnTo>
                  <a:pt x="8398" y="8225"/>
                </a:lnTo>
                <a:lnTo>
                  <a:pt x="8395" y="8182"/>
                </a:lnTo>
                <a:lnTo>
                  <a:pt x="8389" y="8142"/>
                </a:lnTo>
                <a:lnTo>
                  <a:pt x="8383" y="8101"/>
                </a:lnTo>
                <a:lnTo>
                  <a:pt x="8376" y="8061"/>
                </a:lnTo>
                <a:lnTo>
                  <a:pt x="8369" y="8021"/>
                </a:lnTo>
                <a:lnTo>
                  <a:pt x="8360" y="7981"/>
                </a:lnTo>
                <a:lnTo>
                  <a:pt x="8351" y="7941"/>
                </a:lnTo>
                <a:lnTo>
                  <a:pt x="8341" y="7902"/>
                </a:lnTo>
                <a:lnTo>
                  <a:pt x="8331" y="7863"/>
                </a:lnTo>
                <a:lnTo>
                  <a:pt x="8320" y="7824"/>
                </a:lnTo>
                <a:lnTo>
                  <a:pt x="8307" y="7785"/>
                </a:lnTo>
                <a:lnTo>
                  <a:pt x="8294" y="7747"/>
                </a:lnTo>
                <a:lnTo>
                  <a:pt x="8280" y="7708"/>
                </a:lnTo>
                <a:lnTo>
                  <a:pt x="8266" y="7671"/>
                </a:lnTo>
                <a:lnTo>
                  <a:pt x="8250" y="7633"/>
                </a:lnTo>
                <a:lnTo>
                  <a:pt x="8233" y="7595"/>
                </a:lnTo>
                <a:lnTo>
                  <a:pt x="8215" y="7558"/>
                </a:lnTo>
                <a:lnTo>
                  <a:pt x="8198" y="7521"/>
                </a:lnTo>
                <a:lnTo>
                  <a:pt x="8178" y="7483"/>
                </a:lnTo>
                <a:lnTo>
                  <a:pt x="8158" y="7446"/>
                </a:lnTo>
                <a:lnTo>
                  <a:pt x="8136" y="7409"/>
                </a:lnTo>
                <a:lnTo>
                  <a:pt x="8114" y="7371"/>
                </a:lnTo>
                <a:lnTo>
                  <a:pt x="8090" y="7335"/>
                </a:lnTo>
                <a:lnTo>
                  <a:pt x="8067" y="7297"/>
                </a:lnTo>
                <a:lnTo>
                  <a:pt x="7963" y="6807"/>
                </a:lnTo>
                <a:lnTo>
                  <a:pt x="7654" y="7503"/>
                </a:lnTo>
                <a:lnTo>
                  <a:pt x="7605" y="7614"/>
                </a:lnTo>
                <a:lnTo>
                  <a:pt x="7557" y="7725"/>
                </a:lnTo>
                <a:lnTo>
                  <a:pt x="7513" y="7836"/>
                </a:lnTo>
                <a:lnTo>
                  <a:pt x="7490" y="7891"/>
                </a:lnTo>
                <a:lnTo>
                  <a:pt x="7470" y="7947"/>
                </a:lnTo>
                <a:lnTo>
                  <a:pt x="7450" y="8002"/>
                </a:lnTo>
                <a:lnTo>
                  <a:pt x="7431" y="8059"/>
                </a:lnTo>
                <a:lnTo>
                  <a:pt x="7414" y="8115"/>
                </a:lnTo>
                <a:lnTo>
                  <a:pt x="7397" y="8173"/>
                </a:lnTo>
                <a:lnTo>
                  <a:pt x="7382" y="8231"/>
                </a:lnTo>
                <a:lnTo>
                  <a:pt x="7368" y="8289"/>
                </a:lnTo>
                <a:lnTo>
                  <a:pt x="7355" y="8349"/>
                </a:lnTo>
                <a:lnTo>
                  <a:pt x="7343" y="8409"/>
                </a:lnTo>
                <a:lnTo>
                  <a:pt x="7338" y="8439"/>
                </a:lnTo>
                <a:lnTo>
                  <a:pt x="7335" y="8472"/>
                </a:lnTo>
                <a:lnTo>
                  <a:pt x="7332" y="8504"/>
                </a:lnTo>
                <a:lnTo>
                  <a:pt x="7330" y="8538"/>
                </a:lnTo>
                <a:lnTo>
                  <a:pt x="7327" y="8606"/>
                </a:lnTo>
                <a:lnTo>
                  <a:pt x="7327" y="8673"/>
                </a:lnTo>
                <a:lnTo>
                  <a:pt x="7325" y="8741"/>
                </a:lnTo>
                <a:lnTo>
                  <a:pt x="7323" y="8810"/>
                </a:lnTo>
                <a:lnTo>
                  <a:pt x="7320" y="8844"/>
                </a:lnTo>
                <a:lnTo>
                  <a:pt x="7316" y="8877"/>
                </a:lnTo>
                <a:lnTo>
                  <a:pt x="7311" y="8911"/>
                </a:lnTo>
                <a:lnTo>
                  <a:pt x="7305" y="8944"/>
                </a:lnTo>
                <a:lnTo>
                  <a:pt x="7294" y="8991"/>
                </a:lnTo>
                <a:lnTo>
                  <a:pt x="7280" y="9038"/>
                </a:lnTo>
                <a:lnTo>
                  <a:pt x="7264" y="9084"/>
                </a:lnTo>
                <a:lnTo>
                  <a:pt x="7246" y="9129"/>
                </a:lnTo>
                <a:lnTo>
                  <a:pt x="7227" y="9174"/>
                </a:lnTo>
                <a:lnTo>
                  <a:pt x="7206" y="9219"/>
                </a:lnTo>
                <a:lnTo>
                  <a:pt x="7185" y="9262"/>
                </a:lnTo>
                <a:lnTo>
                  <a:pt x="7162" y="9305"/>
                </a:lnTo>
                <a:lnTo>
                  <a:pt x="7116" y="9392"/>
                </a:lnTo>
                <a:lnTo>
                  <a:pt x="7070" y="9478"/>
                </a:lnTo>
                <a:lnTo>
                  <a:pt x="7048" y="9522"/>
                </a:lnTo>
                <a:lnTo>
                  <a:pt x="7027" y="9565"/>
                </a:lnTo>
                <a:lnTo>
                  <a:pt x="7007" y="9610"/>
                </a:lnTo>
                <a:lnTo>
                  <a:pt x="6988" y="9655"/>
                </a:lnTo>
                <a:lnTo>
                  <a:pt x="6969" y="9702"/>
                </a:lnTo>
                <a:lnTo>
                  <a:pt x="6951" y="9751"/>
                </a:lnTo>
                <a:lnTo>
                  <a:pt x="6934" y="9802"/>
                </a:lnTo>
                <a:lnTo>
                  <a:pt x="6916" y="9854"/>
                </a:lnTo>
                <a:lnTo>
                  <a:pt x="6899" y="9908"/>
                </a:lnTo>
                <a:lnTo>
                  <a:pt x="6883" y="9963"/>
                </a:lnTo>
                <a:lnTo>
                  <a:pt x="6868" y="10019"/>
                </a:lnTo>
                <a:lnTo>
                  <a:pt x="6853" y="10076"/>
                </a:lnTo>
                <a:lnTo>
                  <a:pt x="6840" y="10132"/>
                </a:lnTo>
                <a:lnTo>
                  <a:pt x="6829" y="10190"/>
                </a:lnTo>
                <a:lnTo>
                  <a:pt x="6818" y="10248"/>
                </a:lnTo>
                <a:lnTo>
                  <a:pt x="6810" y="10306"/>
                </a:lnTo>
                <a:lnTo>
                  <a:pt x="6802" y="10364"/>
                </a:lnTo>
                <a:lnTo>
                  <a:pt x="6797" y="10421"/>
                </a:lnTo>
                <a:lnTo>
                  <a:pt x="6793" y="10479"/>
                </a:lnTo>
                <a:lnTo>
                  <a:pt x="6792" y="10535"/>
                </a:lnTo>
                <a:lnTo>
                  <a:pt x="6792" y="10561"/>
                </a:lnTo>
                <a:lnTo>
                  <a:pt x="6793" y="10587"/>
                </a:lnTo>
                <a:lnTo>
                  <a:pt x="6796" y="10613"/>
                </a:lnTo>
                <a:lnTo>
                  <a:pt x="6799" y="10638"/>
                </a:lnTo>
                <a:lnTo>
                  <a:pt x="6806" y="10690"/>
                </a:lnTo>
                <a:lnTo>
                  <a:pt x="6817" y="10741"/>
                </a:lnTo>
                <a:lnTo>
                  <a:pt x="6830" y="10792"/>
                </a:lnTo>
                <a:lnTo>
                  <a:pt x="6843" y="10843"/>
                </a:lnTo>
                <a:lnTo>
                  <a:pt x="6872" y="10946"/>
                </a:lnTo>
                <a:lnTo>
                  <a:pt x="6886" y="10998"/>
                </a:lnTo>
                <a:lnTo>
                  <a:pt x="6899" y="11049"/>
                </a:lnTo>
                <a:lnTo>
                  <a:pt x="6910" y="11101"/>
                </a:lnTo>
                <a:lnTo>
                  <a:pt x="6919" y="11153"/>
                </a:lnTo>
                <a:lnTo>
                  <a:pt x="6923" y="11179"/>
                </a:lnTo>
                <a:lnTo>
                  <a:pt x="6927" y="11205"/>
                </a:lnTo>
                <a:lnTo>
                  <a:pt x="6929" y="11231"/>
                </a:lnTo>
                <a:lnTo>
                  <a:pt x="6930" y="11257"/>
                </a:lnTo>
                <a:lnTo>
                  <a:pt x="6930" y="11284"/>
                </a:lnTo>
                <a:lnTo>
                  <a:pt x="6929" y="11310"/>
                </a:lnTo>
                <a:lnTo>
                  <a:pt x="6928" y="11337"/>
                </a:lnTo>
                <a:lnTo>
                  <a:pt x="6924" y="11363"/>
                </a:lnTo>
                <a:lnTo>
                  <a:pt x="6922" y="11381"/>
                </a:lnTo>
                <a:lnTo>
                  <a:pt x="6918" y="11398"/>
                </a:lnTo>
                <a:lnTo>
                  <a:pt x="6912" y="11415"/>
                </a:lnTo>
                <a:lnTo>
                  <a:pt x="6908" y="11430"/>
                </a:lnTo>
                <a:lnTo>
                  <a:pt x="6901" y="11446"/>
                </a:lnTo>
                <a:lnTo>
                  <a:pt x="6894" y="11460"/>
                </a:lnTo>
                <a:lnTo>
                  <a:pt x="6885" y="11474"/>
                </a:lnTo>
                <a:lnTo>
                  <a:pt x="6876" y="11487"/>
                </a:lnTo>
                <a:lnTo>
                  <a:pt x="6866" y="11500"/>
                </a:lnTo>
                <a:lnTo>
                  <a:pt x="6856" y="11513"/>
                </a:lnTo>
                <a:lnTo>
                  <a:pt x="6844" y="11523"/>
                </a:lnTo>
                <a:lnTo>
                  <a:pt x="6832" y="11535"/>
                </a:lnTo>
                <a:lnTo>
                  <a:pt x="6820" y="11546"/>
                </a:lnTo>
                <a:lnTo>
                  <a:pt x="6806" y="11555"/>
                </a:lnTo>
                <a:lnTo>
                  <a:pt x="6793" y="11565"/>
                </a:lnTo>
                <a:lnTo>
                  <a:pt x="6778" y="11574"/>
                </a:lnTo>
                <a:lnTo>
                  <a:pt x="6748" y="11589"/>
                </a:lnTo>
                <a:lnTo>
                  <a:pt x="6715" y="11605"/>
                </a:lnTo>
                <a:lnTo>
                  <a:pt x="6681" y="11616"/>
                </a:lnTo>
                <a:lnTo>
                  <a:pt x="6645" y="11627"/>
                </a:lnTo>
                <a:lnTo>
                  <a:pt x="6608" y="11637"/>
                </a:lnTo>
                <a:lnTo>
                  <a:pt x="6569" y="11645"/>
                </a:lnTo>
                <a:lnTo>
                  <a:pt x="6530" y="11651"/>
                </a:lnTo>
                <a:lnTo>
                  <a:pt x="6490" y="11655"/>
                </a:lnTo>
                <a:lnTo>
                  <a:pt x="6449" y="11658"/>
                </a:lnTo>
                <a:lnTo>
                  <a:pt x="6408" y="11660"/>
                </a:lnTo>
                <a:lnTo>
                  <a:pt x="6366" y="11661"/>
                </a:lnTo>
                <a:lnTo>
                  <a:pt x="6325" y="11661"/>
                </a:lnTo>
                <a:lnTo>
                  <a:pt x="6285" y="11660"/>
                </a:lnTo>
                <a:lnTo>
                  <a:pt x="6244" y="11659"/>
                </a:lnTo>
                <a:lnTo>
                  <a:pt x="6205" y="11655"/>
                </a:lnTo>
                <a:lnTo>
                  <a:pt x="6166" y="11653"/>
                </a:lnTo>
                <a:lnTo>
                  <a:pt x="6092" y="11644"/>
                </a:lnTo>
                <a:lnTo>
                  <a:pt x="6023" y="11634"/>
                </a:lnTo>
                <a:lnTo>
                  <a:pt x="5963" y="11624"/>
                </a:lnTo>
                <a:lnTo>
                  <a:pt x="5912" y="11612"/>
                </a:lnTo>
                <a:lnTo>
                  <a:pt x="5866" y="11602"/>
                </a:lnTo>
                <a:lnTo>
                  <a:pt x="5806" y="11589"/>
                </a:lnTo>
                <a:lnTo>
                  <a:pt x="5739" y="11575"/>
                </a:lnTo>
                <a:lnTo>
                  <a:pt x="5704" y="11567"/>
                </a:lnTo>
                <a:lnTo>
                  <a:pt x="5668" y="11559"/>
                </a:lnTo>
                <a:lnTo>
                  <a:pt x="5633" y="11548"/>
                </a:lnTo>
                <a:lnTo>
                  <a:pt x="5599" y="11537"/>
                </a:lnTo>
                <a:lnTo>
                  <a:pt x="5566" y="11527"/>
                </a:lnTo>
                <a:lnTo>
                  <a:pt x="5536" y="11514"/>
                </a:lnTo>
                <a:lnTo>
                  <a:pt x="5509" y="11501"/>
                </a:lnTo>
                <a:lnTo>
                  <a:pt x="5496" y="11494"/>
                </a:lnTo>
                <a:lnTo>
                  <a:pt x="5486" y="11487"/>
                </a:lnTo>
                <a:lnTo>
                  <a:pt x="5475" y="11479"/>
                </a:lnTo>
                <a:lnTo>
                  <a:pt x="5466" y="11471"/>
                </a:lnTo>
                <a:lnTo>
                  <a:pt x="5457" y="11463"/>
                </a:lnTo>
                <a:lnTo>
                  <a:pt x="5450" y="11455"/>
                </a:lnTo>
                <a:lnTo>
                  <a:pt x="5437" y="11436"/>
                </a:lnTo>
                <a:lnTo>
                  <a:pt x="5427" y="11416"/>
                </a:lnTo>
                <a:lnTo>
                  <a:pt x="5417" y="11397"/>
                </a:lnTo>
                <a:lnTo>
                  <a:pt x="5408" y="11377"/>
                </a:lnTo>
                <a:lnTo>
                  <a:pt x="5401" y="11357"/>
                </a:lnTo>
                <a:lnTo>
                  <a:pt x="5395" y="11337"/>
                </a:lnTo>
                <a:lnTo>
                  <a:pt x="5390" y="11316"/>
                </a:lnTo>
                <a:lnTo>
                  <a:pt x="5388" y="11296"/>
                </a:lnTo>
                <a:lnTo>
                  <a:pt x="5385" y="11275"/>
                </a:lnTo>
                <a:lnTo>
                  <a:pt x="5384" y="11255"/>
                </a:lnTo>
                <a:lnTo>
                  <a:pt x="5384" y="11233"/>
                </a:lnTo>
                <a:lnTo>
                  <a:pt x="5385" y="11212"/>
                </a:lnTo>
                <a:lnTo>
                  <a:pt x="5388" y="11190"/>
                </a:lnTo>
                <a:lnTo>
                  <a:pt x="5391" y="11168"/>
                </a:lnTo>
                <a:lnTo>
                  <a:pt x="5395" y="11147"/>
                </a:lnTo>
                <a:lnTo>
                  <a:pt x="5401" y="11125"/>
                </a:lnTo>
                <a:lnTo>
                  <a:pt x="5407" y="11102"/>
                </a:lnTo>
                <a:lnTo>
                  <a:pt x="5413" y="11081"/>
                </a:lnTo>
                <a:lnTo>
                  <a:pt x="5429" y="11036"/>
                </a:lnTo>
                <a:lnTo>
                  <a:pt x="5448" y="10992"/>
                </a:lnTo>
                <a:lnTo>
                  <a:pt x="5469" y="10946"/>
                </a:lnTo>
                <a:lnTo>
                  <a:pt x="5493" y="10901"/>
                </a:lnTo>
                <a:lnTo>
                  <a:pt x="5517" y="10855"/>
                </a:lnTo>
                <a:lnTo>
                  <a:pt x="5545" y="10809"/>
                </a:lnTo>
                <a:lnTo>
                  <a:pt x="5572" y="10763"/>
                </a:lnTo>
                <a:lnTo>
                  <a:pt x="5631" y="10671"/>
                </a:lnTo>
                <a:lnTo>
                  <a:pt x="5690" y="10580"/>
                </a:lnTo>
                <a:lnTo>
                  <a:pt x="5746" y="10491"/>
                </a:lnTo>
                <a:lnTo>
                  <a:pt x="5773" y="10446"/>
                </a:lnTo>
                <a:lnTo>
                  <a:pt x="5799" y="10401"/>
                </a:lnTo>
                <a:lnTo>
                  <a:pt x="5824" y="10357"/>
                </a:lnTo>
                <a:lnTo>
                  <a:pt x="5846" y="10315"/>
                </a:lnTo>
                <a:lnTo>
                  <a:pt x="5865" y="10273"/>
                </a:lnTo>
                <a:lnTo>
                  <a:pt x="5883" y="10231"/>
                </a:lnTo>
                <a:lnTo>
                  <a:pt x="5897" y="10190"/>
                </a:lnTo>
                <a:lnTo>
                  <a:pt x="5903" y="10170"/>
                </a:lnTo>
                <a:lnTo>
                  <a:pt x="5908" y="10150"/>
                </a:lnTo>
                <a:lnTo>
                  <a:pt x="5911" y="10130"/>
                </a:lnTo>
                <a:lnTo>
                  <a:pt x="5915" y="10111"/>
                </a:lnTo>
                <a:lnTo>
                  <a:pt x="5916" y="10091"/>
                </a:lnTo>
                <a:lnTo>
                  <a:pt x="5917" y="10072"/>
                </a:lnTo>
                <a:lnTo>
                  <a:pt x="5918" y="10040"/>
                </a:lnTo>
                <a:lnTo>
                  <a:pt x="5917" y="10008"/>
                </a:lnTo>
                <a:lnTo>
                  <a:pt x="5914" y="9945"/>
                </a:lnTo>
                <a:lnTo>
                  <a:pt x="5909" y="9880"/>
                </a:lnTo>
                <a:lnTo>
                  <a:pt x="5903" y="9814"/>
                </a:lnTo>
                <a:lnTo>
                  <a:pt x="5898" y="9749"/>
                </a:lnTo>
                <a:lnTo>
                  <a:pt x="5897" y="9717"/>
                </a:lnTo>
                <a:lnTo>
                  <a:pt x="5896" y="9684"/>
                </a:lnTo>
                <a:lnTo>
                  <a:pt x="5896" y="9652"/>
                </a:lnTo>
                <a:lnTo>
                  <a:pt x="5897" y="9621"/>
                </a:lnTo>
                <a:lnTo>
                  <a:pt x="5899" y="9589"/>
                </a:lnTo>
                <a:lnTo>
                  <a:pt x="5903" y="9557"/>
                </a:lnTo>
                <a:lnTo>
                  <a:pt x="5908" y="9525"/>
                </a:lnTo>
                <a:lnTo>
                  <a:pt x="5915" y="9494"/>
                </a:lnTo>
                <a:lnTo>
                  <a:pt x="5924" y="9464"/>
                </a:lnTo>
                <a:lnTo>
                  <a:pt x="5934" y="9436"/>
                </a:lnTo>
                <a:lnTo>
                  <a:pt x="5945" y="9407"/>
                </a:lnTo>
                <a:lnTo>
                  <a:pt x="5957" y="9380"/>
                </a:lnTo>
                <a:lnTo>
                  <a:pt x="5971" y="9353"/>
                </a:lnTo>
                <a:lnTo>
                  <a:pt x="5986" y="9327"/>
                </a:lnTo>
                <a:lnTo>
                  <a:pt x="6014" y="9274"/>
                </a:lnTo>
                <a:lnTo>
                  <a:pt x="6043" y="9221"/>
                </a:lnTo>
                <a:lnTo>
                  <a:pt x="6057" y="9194"/>
                </a:lnTo>
                <a:lnTo>
                  <a:pt x="6072" y="9167"/>
                </a:lnTo>
                <a:lnTo>
                  <a:pt x="6085" y="9137"/>
                </a:lnTo>
                <a:lnTo>
                  <a:pt x="6096" y="9108"/>
                </a:lnTo>
                <a:lnTo>
                  <a:pt x="6103" y="9088"/>
                </a:lnTo>
                <a:lnTo>
                  <a:pt x="6111" y="9067"/>
                </a:lnTo>
                <a:lnTo>
                  <a:pt x="6122" y="9025"/>
                </a:lnTo>
                <a:lnTo>
                  <a:pt x="6131" y="8983"/>
                </a:lnTo>
                <a:lnTo>
                  <a:pt x="6138" y="8939"/>
                </a:lnTo>
                <a:lnTo>
                  <a:pt x="6142" y="8896"/>
                </a:lnTo>
                <a:lnTo>
                  <a:pt x="6145" y="8852"/>
                </a:lnTo>
                <a:lnTo>
                  <a:pt x="6146" y="8807"/>
                </a:lnTo>
                <a:lnTo>
                  <a:pt x="6147" y="8764"/>
                </a:lnTo>
                <a:lnTo>
                  <a:pt x="6146" y="8719"/>
                </a:lnTo>
                <a:lnTo>
                  <a:pt x="6145" y="8674"/>
                </a:lnTo>
                <a:lnTo>
                  <a:pt x="6141" y="8586"/>
                </a:lnTo>
                <a:lnTo>
                  <a:pt x="6136" y="8497"/>
                </a:lnTo>
                <a:lnTo>
                  <a:pt x="6135" y="8455"/>
                </a:lnTo>
                <a:lnTo>
                  <a:pt x="6135" y="8411"/>
                </a:lnTo>
                <a:lnTo>
                  <a:pt x="6135" y="8305"/>
                </a:lnTo>
                <a:lnTo>
                  <a:pt x="6133" y="8200"/>
                </a:lnTo>
                <a:lnTo>
                  <a:pt x="6128" y="8094"/>
                </a:lnTo>
                <a:lnTo>
                  <a:pt x="6125" y="8041"/>
                </a:lnTo>
                <a:lnTo>
                  <a:pt x="6121" y="7988"/>
                </a:lnTo>
                <a:lnTo>
                  <a:pt x="6115" y="7936"/>
                </a:lnTo>
                <a:lnTo>
                  <a:pt x="6111" y="7883"/>
                </a:lnTo>
                <a:lnTo>
                  <a:pt x="6103" y="7831"/>
                </a:lnTo>
                <a:lnTo>
                  <a:pt x="6096" y="7778"/>
                </a:lnTo>
                <a:lnTo>
                  <a:pt x="6087" y="7726"/>
                </a:lnTo>
                <a:lnTo>
                  <a:pt x="6078" y="7674"/>
                </a:lnTo>
                <a:lnTo>
                  <a:pt x="6067" y="7622"/>
                </a:lnTo>
                <a:lnTo>
                  <a:pt x="6054" y="7571"/>
                </a:lnTo>
                <a:lnTo>
                  <a:pt x="6019" y="7434"/>
                </a:lnTo>
                <a:lnTo>
                  <a:pt x="5983" y="7301"/>
                </a:lnTo>
                <a:lnTo>
                  <a:pt x="5949" y="7169"/>
                </a:lnTo>
                <a:lnTo>
                  <a:pt x="5915" y="7038"/>
                </a:lnTo>
                <a:lnTo>
                  <a:pt x="5899" y="6973"/>
                </a:lnTo>
                <a:lnTo>
                  <a:pt x="5884" y="6907"/>
                </a:lnTo>
                <a:lnTo>
                  <a:pt x="5870" y="6840"/>
                </a:lnTo>
                <a:lnTo>
                  <a:pt x="5857" y="6774"/>
                </a:lnTo>
                <a:lnTo>
                  <a:pt x="5845" y="6705"/>
                </a:lnTo>
                <a:lnTo>
                  <a:pt x="5835" y="6637"/>
                </a:lnTo>
                <a:lnTo>
                  <a:pt x="5826" y="6567"/>
                </a:lnTo>
                <a:lnTo>
                  <a:pt x="5818" y="6497"/>
                </a:lnTo>
                <a:lnTo>
                  <a:pt x="5405" y="6600"/>
                </a:lnTo>
                <a:lnTo>
                  <a:pt x="5313" y="6622"/>
                </a:lnTo>
                <a:lnTo>
                  <a:pt x="5223" y="6643"/>
                </a:lnTo>
                <a:lnTo>
                  <a:pt x="5132" y="6662"/>
                </a:lnTo>
                <a:lnTo>
                  <a:pt x="5041" y="6679"/>
                </a:lnTo>
                <a:lnTo>
                  <a:pt x="4951" y="6695"/>
                </a:lnTo>
                <a:lnTo>
                  <a:pt x="4862" y="6710"/>
                </a:lnTo>
                <a:lnTo>
                  <a:pt x="4772" y="6723"/>
                </a:lnTo>
                <a:lnTo>
                  <a:pt x="4684" y="6736"/>
                </a:lnTo>
                <a:lnTo>
                  <a:pt x="4594" y="6748"/>
                </a:lnTo>
                <a:lnTo>
                  <a:pt x="4505" y="6758"/>
                </a:lnTo>
                <a:lnTo>
                  <a:pt x="4415" y="6768"/>
                </a:lnTo>
                <a:lnTo>
                  <a:pt x="4324" y="6776"/>
                </a:lnTo>
                <a:lnTo>
                  <a:pt x="4143" y="6793"/>
                </a:lnTo>
                <a:lnTo>
                  <a:pt x="3957" y="6807"/>
                </a:lnTo>
                <a:lnTo>
                  <a:pt x="3941" y="6809"/>
                </a:lnTo>
                <a:lnTo>
                  <a:pt x="3923" y="6814"/>
                </a:lnTo>
                <a:lnTo>
                  <a:pt x="3907" y="6822"/>
                </a:lnTo>
                <a:lnTo>
                  <a:pt x="3889" y="6831"/>
                </a:lnTo>
                <a:lnTo>
                  <a:pt x="3873" y="6843"/>
                </a:lnTo>
                <a:lnTo>
                  <a:pt x="3856" y="6857"/>
                </a:lnTo>
                <a:lnTo>
                  <a:pt x="3841" y="6873"/>
                </a:lnTo>
                <a:lnTo>
                  <a:pt x="3824" y="6890"/>
                </a:lnTo>
                <a:lnTo>
                  <a:pt x="3809" y="6909"/>
                </a:lnTo>
                <a:lnTo>
                  <a:pt x="3794" y="6929"/>
                </a:lnTo>
                <a:lnTo>
                  <a:pt x="3778" y="6950"/>
                </a:lnTo>
                <a:lnTo>
                  <a:pt x="3764" y="6973"/>
                </a:lnTo>
                <a:lnTo>
                  <a:pt x="3735" y="7021"/>
                </a:lnTo>
                <a:lnTo>
                  <a:pt x="3707" y="7071"/>
                </a:lnTo>
                <a:lnTo>
                  <a:pt x="3682" y="7123"/>
                </a:lnTo>
                <a:lnTo>
                  <a:pt x="3657" y="7174"/>
                </a:lnTo>
                <a:lnTo>
                  <a:pt x="3633" y="7226"/>
                </a:lnTo>
                <a:lnTo>
                  <a:pt x="3612" y="7275"/>
                </a:lnTo>
                <a:lnTo>
                  <a:pt x="3574" y="7363"/>
                </a:lnTo>
                <a:lnTo>
                  <a:pt x="3558" y="7400"/>
                </a:lnTo>
                <a:lnTo>
                  <a:pt x="3544" y="7429"/>
                </a:lnTo>
                <a:lnTo>
                  <a:pt x="3508" y="7493"/>
                </a:lnTo>
                <a:lnTo>
                  <a:pt x="3472" y="7556"/>
                </a:lnTo>
                <a:lnTo>
                  <a:pt x="3434" y="7620"/>
                </a:lnTo>
                <a:lnTo>
                  <a:pt x="3395" y="7683"/>
                </a:lnTo>
                <a:lnTo>
                  <a:pt x="3314" y="7809"/>
                </a:lnTo>
                <a:lnTo>
                  <a:pt x="3232" y="7935"/>
                </a:lnTo>
                <a:lnTo>
                  <a:pt x="3192" y="7997"/>
                </a:lnTo>
                <a:lnTo>
                  <a:pt x="3153" y="8061"/>
                </a:lnTo>
                <a:lnTo>
                  <a:pt x="3114" y="8126"/>
                </a:lnTo>
                <a:lnTo>
                  <a:pt x="3078" y="8189"/>
                </a:lnTo>
                <a:lnTo>
                  <a:pt x="3044" y="8255"/>
                </a:lnTo>
                <a:lnTo>
                  <a:pt x="3011" y="8322"/>
                </a:lnTo>
                <a:lnTo>
                  <a:pt x="2995" y="8355"/>
                </a:lnTo>
                <a:lnTo>
                  <a:pt x="2981" y="8389"/>
                </a:lnTo>
                <a:lnTo>
                  <a:pt x="2967" y="8422"/>
                </a:lnTo>
                <a:lnTo>
                  <a:pt x="2954" y="8456"/>
                </a:lnTo>
                <a:lnTo>
                  <a:pt x="2943" y="8485"/>
                </a:lnTo>
                <a:lnTo>
                  <a:pt x="2934" y="8515"/>
                </a:lnTo>
                <a:lnTo>
                  <a:pt x="2926" y="8543"/>
                </a:lnTo>
                <a:lnTo>
                  <a:pt x="2917" y="8574"/>
                </a:lnTo>
                <a:lnTo>
                  <a:pt x="2910" y="8603"/>
                </a:lnTo>
                <a:lnTo>
                  <a:pt x="2904" y="8633"/>
                </a:lnTo>
                <a:lnTo>
                  <a:pt x="2893" y="8693"/>
                </a:lnTo>
                <a:lnTo>
                  <a:pt x="2884" y="8754"/>
                </a:lnTo>
                <a:lnTo>
                  <a:pt x="2879" y="8815"/>
                </a:lnTo>
                <a:lnTo>
                  <a:pt x="2874" y="8877"/>
                </a:lnTo>
                <a:lnTo>
                  <a:pt x="2870" y="8939"/>
                </a:lnTo>
                <a:lnTo>
                  <a:pt x="2868" y="9002"/>
                </a:lnTo>
                <a:lnTo>
                  <a:pt x="2868" y="9063"/>
                </a:lnTo>
                <a:lnTo>
                  <a:pt x="2869" y="9188"/>
                </a:lnTo>
                <a:lnTo>
                  <a:pt x="2871" y="9312"/>
                </a:lnTo>
                <a:lnTo>
                  <a:pt x="2873" y="9433"/>
                </a:lnTo>
                <a:lnTo>
                  <a:pt x="2871" y="9556"/>
                </a:lnTo>
                <a:lnTo>
                  <a:pt x="2870" y="9680"/>
                </a:lnTo>
                <a:lnTo>
                  <a:pt x="2869" y="9803"/>
                </a:lnTo>
                <a:lnTo>
                  <a:pt x="2870" y="9866"/>
                </a:lnTo>
                <a:lnTo>
                  <a:pt x="2871" y="9927"/>
                </a:lnTo>
                <a:lnTo>
                  <a:pt x="2875" y="9988"/>
                </a:lnTo>
                <a:lnTo>
                  <a:pt x="2880" y="10050"/>
                </a:lnTo>
                <a:lnTo>
                  <a:pt x="2887" y="10111"/>
                </a:lnTo>
                <a:lnTo>
                  <a:pt x="2896" y="10172"/>
                </a:lnTo>
                <a:lnTo>
                  <a:pt x="2908" y="10232"/>
                </a:lnTo>
                <a:lnTo>
                  <a:pt x="2915" y="10262"/>
                </a:lnTo>
                <a:lnTo>
                  <a:pt x="2922" y="10291"/>
                </a:lnTo>
                <a:lnTo>
                  <a:pt x="2930" y="10322"/>
                </a:lnTo>
                <a:lnTo>
                  <a:pt x="2940" y="10352"/>
                </a:lnTo>
                <a:lnTo>
                  <a:pt x="2950" y="10380"/>
                </a:lnTo>
                <a:lnTo>
                  <a:pt x="2961" y="10409"/>
                </a:lnTo>
                <a:lnTo>
                  <a:pt x="2996" y="10494"/>
                </a:lnTo>
                <a:lnTo>
                  <a:pt x="3032" y="10579"/>
                </a:lnTo>
                <a:lnTo>
                  <a:pt x="3106" y="10748"/>
                </a:lnTo>
                <a:lnTo>
                  <a:pt x="3141" y="10833"/>
                </a:lnTo>
                <a:lnTo>
                  <a:pt x="3176" y="10917"/>
                </a:lnTo>
                <a:lnTo>
                  <a:pt x="3192" y="10961"/>
                </a:lnTo>
                <a:lnTo>
                  <a:pt x="3208" y="11005"/>
                </a:lnTo>
                <a:lnTo>
                  <a:pt x="3222" y="11048"/>
                </a:lnTo>
                <a:lnTo>
                  <a:pt x="3235" y="11092"/>
                </a:lnTo>
                <a:lnTo>
                  <a:pt x="3241" y="11117"/>
                </a:lnTo>
                <a:lnTo>
                  <a:pt x="3246" y="11139"/>
                </a:lnTo>
                <a:lnTo>
                  <a:pt x="3250" y="11163"/>
                </a:lnTo>
                <a:lnTo>
                  <a:pt x="3253" y="11184"/>
                </a:lnTo>
                <a:lnTo>
                  <a:pt x="3256" y="11205"/>
                </a:lnTo>
                <a:lnTo>
                  <a:pt x="3258" y="11225"/>
                </a:lnTo>
                <a:lnTo>
                  <a:pt x="3258" y="11245"/>
                </a:lnTo>
                <a:lnTo>
                  <a:pt x="3258" y="11264"/>
                </a:lnTo>
                <a:lnTo>
                  <a:pt x="3257" y="11283"/>
                </a:lnTo>
                <a:lnTo>
                  <a:pt x="3256" y="11301"/>
                </a:lnTo>
                <a:lnTo>
                  <a:pt x="3252" y="11318"/>
                </a:lnTo>
                <a:lnTo>
                  <a:pt x="3249" y="11335"/>
                </a:lnTo>
                <a:lnTo>
                  <a:pt x="3245" y="11350"/>
                </a:lnTo>
                <a:lnTo>
                  <a:pt x="3239" y="11365"/>
                </a:lnTo>
                <a:lnTo>
                  <a:pt x="3233" y="11381"/>
                </a:lnTo>
                <a:lnTo>
                  <a:pt x="3228" y="11395"/>
                </a:lnTo>
                <a:lnTo>
                  <a:pt x="3219" y="11409"/>
                </a:lnTo>
                <a:lnTo>
                  <a:pt x="3212" y="11422"/>
                </a:lnTo>
                <a:lnTo>
                  <a:pt x="3203" y="11434"/>
                </a:lnTo>
                <a:lnTo>
                  <a:pt x="3195" y="11447"/>
                </a:lnTo>
                <a:lnTo>
                  <a:pt x="3184" y="11457"/>
                </a:lnTo>
                <a:lnTo>
                  <a:pt x="3173" y="11469"/>
                </a:lnTo>
                <a:lnTo>
                  <a:pt x="3163" y="11480"/>
                </a:lnTo>
                <a:lnTo>
                  <a:pt x="3151" y="11489"/>
                </a:lnTo>
                <a:lnTo>
                  <a:pt x="3126" y="11508"/>
                </a:lnTo>
                <a:lnTo>
                  <a:pt x="3099" y="11525"/>
                </a:lnTo>
                <a:lnTo>
                  <a:pt x="3071" y="11540"/>
                </a:lnTo>
                <a:lnTo>
                  <a:pt x="3040" y="11553"/>
                </a:lnTo>
                <a:lnTo>
                  <a:pt x="3008" y="11565"/>
                </a:lnTo>
                <a:lnTo>
                  <a:pt x="2975" y="11574"/>
                </a:lnTo>
                <a:lnTo>
                  <a:pt x="2941" y="11583"/>
                </a:lnTo>
                <a:lnTo>
                  <a:pt x="2906" y="11591"/>
                </a:lnTo>
                <a:lnTo>
                  <a:pt x="2870" y="11596"/>
                </a:lnTo>
                <a:lnTo>
                  <a:pt x="2833" y="11601"/>
                </a:lnTo>
                <a:lnTo>
                  <a:pt x="2796" y="11606"/>
                </a:lnTo>
                <a:lnTo>
                  <a:pt x="2758" y="11608"/>
                </a:lnTo>
                <a:lnTo>
                  <a:pt x="2719" y="11611"/>
                </a:lnTo>
                <a:lnTo>
                  <a:pt x="2682" y="11612"/>
                </a:lnTo>
                <a:lnTo>
                  <a:pt x="2606" y="11612"/>
                </a:lnTo>
                <a:lnTo>
                  <a:pt x="2533" y="11609"/>
                </a:lnTo>
                <a:lnTo>
                  <a:pt x="2462" y="11605"/>
                </a:lnTo>
                <a:lnTo>
                  <a:pt x="2433" y="11603"/>
                </a:lnTo>
                <a:lnTo>
                  <a:pt x="2402" y="11603"/>
                </a:lnTo>
                <a:lnTo>
                  <a:pt x="2340" y="11605"/>
                </a:lnTo>
                <a:lnTo>
                  <a:pt x="2277" y="11607"/>
                </a:lnTo>
                <a:lnTo>
                  <a:pt x="2245" y="11608"/>
                </a:lnTo>
                <a:lnTo>
                  <a:pt x="2213" y="11608"/>
                </a:lnTo>
                <a:lnTo>
                  <a:pt x="2182" y="11608"/>
                </a:lnTo>
                <a:lnTo>
                  <a:pt x="2151" y="11606"/>
                </a:lnTo>
                <a:lnTo>
                  <a:pt x="2120" y="11602"/>
                </a:lnTo>
                <a:lnTo>
                  <a:pt x="2090" y="11596"/>
                </a:lnTo>
                <a:lnTo>
                  <a:pt x="2059" y="11588"/>
                </a:lnTo>
                <a:lnTo>
                  <a:pt x="2030" y="11579"/>
                </a:lnTo>
                <a:lnTo>
                  <a:pt x="2015" y="11573"/>
                </a:lnTo>
                <a:lnTo>
                  <a:pt x="2001" y="11566"/>
                </a:lnTo>
                <a:lnTo>
                  <a:pt x="1987" y="11558"/>
                </a:lnTo>
                <a:lnTo>
                  <a:pt x="1973" y="11549"/>
                </a:lnTo>
                <a:lnTo>
                  <a:pt x="1962" y="11542"/>
                </a:lnTo>
                <a:lnTo>
                  <a:pt x="1952" y="11534"/>
                </a:lnTo>
                <a:lnTo>
                  <a:pt x="1942" y="11525"/>
                </a:lnTo>
                <a:lnTo>
                  <a:pt x="1932" y="11514"/>
                </a:lnTo>
                <a:lnTo>
                  <a:pt x="1913" y="11491"/>
                </a:lnTo>
                <a:lnTo>
                  <a:pt x="1894" y="11468"/>
                </a:lnTo>
                <a:lnTo>
                  <a:pt x="1875" y="11441"/>
                </a:lnTo>
                <a:lnTo>
                  <a:pt x="1856" y="11414"/>
                </a:lnTo>
                <a:lnTo>
                  <a:pt x="1817" y="11359"/>
                </a:lnTo>
                <a:lnTo>
                  <a:pt x="1798" y="11332"/>
                </a:lnTo>
                <a:lnTo>
                  <a:pt x="1778" y="11308"/>
                </a:lnTo>
                <a:lnTo>
                  <a:pt x="1757" y="11285"/>
                </a:lnTo>
                <a:lnTo>
                  <a:pt x="1745" y="11275"/>
                </a:lnTo>
                <a:lnTo>
                  <a:pt x="1735" y="11265"/>
                </a:lnTo>
                <a:lnTo>
                  <a:pt x="1723" y="11256"/>
                </a:lnTo>
                <a:lnTo>
                  <a:pt x="1711" y="11247"/>
                </a:lnTo>
                <a:lnTo>
                  <a:pt x="1699" y="11242"/>
                </a:lnTo>
                <a:lnTo>
                  <a:pt x="1686" y="11236"/>
                </a:lnTo>
                <a:lnTo>
                  <a:pt x="1673" y="11231"/>
                </a:lnTo>
                <a:lnTo>
                  <a:pt x="1660" y="11227"/>
                </a:lnTo>
                <a:lnTo>
                  <a:pt x="1646" y="11225"/>
                </a:lnTo>
                <a:lnTo>
                  <a:pt x="1632" y="11224"/>
                </a:lnTo>
                <a:lnTo>
                  <a:pt x="1596" y="11225"/>
                </a:lnTo>
                <a:lnTo>
                  <a:pt x="1559" y="11226"/>
                </a:lnTo>
                <a:lnTo>
                  <a:pt x="1521" y="11230"/>
                </a:lnTo>
                <a:lnTo>
                  <a:pt x="1485" y="11233"/>
                </a:lnTo>
                <a:lnTo>
                  <a:pt x="1410" y="11242"/>
                </a:lnTo>
                <a:lnTo>
                  <a:pt x="1336" y="11250"/>
                </a:lnTo>
                <a:lnTo>
                  <a:pt x="1262" y="11258"/>
                </a:lnTo>
                <a:lnTo>
                  <a:pt x="1225" y="11260"/>
                </a:lnTo>
                <a:lnTo>
                  <a:pt x="1189" y="11262"/>
                </a:lnTo>
                <a:lnTo>
                  <a:pt x="1151" y="11263"/>
                </a:lnTo>
                <a:lnTo>
                  <a:pt x="1115" y="11262"/>
                </a:lnTo>
                <a:lnTo>
                  <a:pt x="1077" y="11259"/>
                </a:lnTo>
                <a:lnTo>
                  <a:pt x="1040" y="11255"/>
                </a:lnTo>
                <a:lnTo>
                  <a:pt x="1012" y="11250"/>
                </a:lnTo>
                <a:lnTo>
                  <a:pt x="985" y="11243"/>
                </a:lnTo>
                <a:lnTo>
                  <a:pt x="961" y="11235"/>
                </a:lnTo>
                <a:lnTo>
                  <a:pt x="938" y="11225"/>
                </a:lnTo>
                <a:lnTo>
                  <a:pt x="918" y="11214"/>
                </a:lnTo>
                <a:lnTo>
                  <a:pt x="898" y="11201"/>
                </a:lnTo>
                <a:lnTo>
                  <a:pt x="880" y="11187"/>
                </a:lnTo>
                <a:lnTo>
                  <a:pt x="865" y="11172"/>
                </a:lnTo>
                <a:lnTo>
                  <a:pt x="849" y="11154"/>
                </a:lnTo>
                <a:lnTo>
                  <a:pt x="835" y="11137"/>
                </a:lnTo>
                <a:lnTo>
                  <a:pt x="822" y="11117"/>
                </a:lnTo>
                <a:lnTo>
                  <a:pt x="810" y="11095"/>
                </a:lnTo>
                <a:lnTo>
                  <a:pt x="800" y="11074"/>
                </a:lnTo>
                <a:lnTo>
                  <a:pt x="789" y="11051"/>
                </a:lnTo>
                <a:lnTo>
                  <a:pt x="778" y="11026"/>
                </a:lnTo>
                <a:lnTo>
                  <a:pt x="769" y="11000"/>
                </a:lnTo>
                <a:lnTo>
                  <a:pt x="765" y="10989"/>
                </a:lnTo>
                <a:lnTo>
                  <a:pt x="763" y="10979"/>
                </a:lnTo>
                <a:lnTo>
                  <a:pt x="758" y="10957"/>
                </a:lnTo>
                <a:lnTo>
                  <a:pt x="757" y="10937"/>
                </a:lnTo>
                <a:lnTo>
                  <a:pt x="756" y="10916"/>
                </a:lnTo>
                <a:lnTo>
                  <a:pt x="754" y="10895"/>
                </a:lnTo>
                <a:lnTo>
                  <a:pt x="751" y="10874"/>
                </a:lnTo>
                <a:lnTo>
                  <a:pt x="745" y="10853"/>
                </a:lnTo>
                <a:lnTo>
                  <a:pt x="742" y="10842"/>
                </a:lnTo>
                <a:lnTo>
                  <a:pt x="737" y="10831"/>
                </a:lnTo>
                <a:lnTo>
                  <a:pt x="718" y="10790"/>
                </a:lnTo>
                <a:lnTo>
                  <a:pt x="698" y="10752"/>
                </a:lnTo>
                <a:lnTo>
                  <a:pt x="664" y="10685"/>
                </a:lnTo>
                <a:lnTo>
                  <a:pt x="648" y="10655"/>
                </a:lnTo>
                <a:lnTo>
                  <a:pt x="635" y="10625"/>
                </a:lnTo>
                <a:lnTo>
                  <a:pt x="622" y="10596"/>
                </a:lnTo>
                <a:lnTo>
                  <a:pt x="612" y="10566"/>
                </a:lnTo>
                <a:lnTo>
                  <a:pt x="604" y="10537"/>
                </a:lnTo>
                <a:lnTo>
                  <a:pt x="602" y="10521"/>
                </a:lnTo>
                <a:lnTo>
                  <a:pt x="599" y="10506"/>
                </a:lnTo>
                <a:lnTo>
                  <a:pt x="598" y="10491"/>
                </a:lnTo>
                <a:lnTo>
                  <a:pt x="598" y="10474"/>
                </a:lnTo>
                <a:lnTo>
                  <a:pt x="598" y="10458"/>
                </a:lnTo>
                <a:lnTo>
                  <a:pt x="599" y="10440"/>
                </a:lnTo>
                <a:lnTo>
                  <a:pt x="600" y="10422"/>
                </a:lnTo>
                <a:lnTo>
                  <a:pt x="603" y="10403"/>
                </a:lnTo>
                <a:lnTo>
                  <a:pt x="606" y="10385"/>
                </a:lnTo>
                <a:lnTo>
                  <a:pt x="611" y="10364"/>
                </a:lnTo>
                <a:lnTo>
                  <a:pt x="617" y="10343"/>
                </a:lnTo>
                <a:lnTo>
                  <a:pt x="623" y="10322"/>
                </a:lnTo>
                <a:lnTo>
                  <a:pt x="639" y="10275"/>
                </a:lnTo>
                <a:lnTo>
                  <a:pt x="663" y="10214"/>
                </a:lnTo>
                <a:lnTo>
                  <a:pt x="686" y="10155"/>
                </a:lnTo>
                <a:lnTo>
                  <a:pt x="712" y="10097"/>
                </a:lnTo>
                <a:lnTo>
                  <a:pt x="737" y="10039"/>
                </a:lnTo>
                <a:lnTo>
                  <a:pt x="790" y="9926"/>
                </a:lnTo>
                <a:lnTo>
                  <a:pt x="841" y="9814"/>
                </a:lnTo>
                <a:lnTo>
                  <a:pt x="867" y="9757"/>
                </a:lnTo>
                <a:lnTo>
                  <a:pt x="890" y="9701"/>
                </a:lnTo>
                <a:lnTo>
                  <a:pt x="914" y="9644"/>
                </a:lnTo>
                <a:lnTo>
                  <a:pt x="938" y="9585"/>
                </a:lnTo>
                <a:lnTo>
                  <a:pt x="959" y="9526"/>
                </a:lnTo>
                <a:lnTo>
                  <a:pt x="978" y="9465"/>
                </a:lnTo>
                <a:lnTo>
                  <a:pt x="995" y="9403"/>
                </a:lnTo>
                <a:lnTo>
                  <a:pt x="1012" y="9339"/>
                </a:lnTo>
                <a:lnTo>
                  <a:pt x="1031" y="9260"/>
                </a:lnTo>
                <a:lnTo>
                  <a:pt x="1051" y="9181"/>
                </a:lnTo>
                <a:lnTo>
                  <a:pt x="1093" y="9022"/>
                </a:lnTo>
                <a:lnTo>
                  <a:pt x="1113" y="8940"/>
                </a:lnTo>
                <a:lnTo>
                  <a:pt x="1132" y="8860"/>
                </a:lnTo>
                <a:lnTo>
                  <a:pt x="1150" y="8779"/>
                </a:lnTo>
                <a:lnTo>
                  <a:pt x="1165" y="8698"/>
                </a:lnTo>
                <a:lnTo>
                  <a:pt x="1171" y="8656"/>
                </a:lnTo>
                <a:lnTo>
                  <a:pt x="1177" y="8616"/>
                </a:lnTo>
                <a:lnTo>
                  <a:pt x="1182" y="8575"/>
                </a:lnTo>
                <a:lnTo>
                  <a:pt x="1185" y="8534"/>
                </a:lnTo>
                <a:lnTo>
                  <a:pt x="1189" y="8494"/>
                </a:lnTo>
                <a:lnTo>
                  <a:pt x="1190" y="8452"/>
                </a:lnTo>
                <a:lnTo>
                  <a:pt x="1190" y="8412"/>
                </a:lnTo>
                <a:lnTo>
                  <a:pt x="1189" y="8372"/>
                </a:lnTo>
                <a:lnTo>
                  <a:pt x="1186" y="8331"/>
                </a:lnTo>
                <a:lnTo>
                  <a:pt x="1183" y="8291"/>
                </a:lnTo>
                <a:lnTo>
                  <a:pt x="1178" y="8251"/>
                </a:lnTo>
                <a:lnTo>
                  <a:pt x="1171" y="8211"/>
                </a:lnTo>
                <a:lnTo>
                  <a:pt x="1162" y="8171"/>
                </a:lnTo>
                <a:lnTo>
                  <a:pt x="1151" y="8131"/>
                </a:lnTo>
                <a:lnTo>
                  <a:pt x="1139" y="8090"/>
                </a:lnTo>
                <a:lnTo>
                  <a:pt x="1125" y="8052"/>
                </a:lnTo>
                <a:lnTo>
                  <a:pt x="1115" y="8026"/>
                </a:lnTo>
                <a:lnTo>
                  <a:pt x="1104" y="8001"/>
                </a:lnTo>
                <a:lnTo>
                  <a:pt x="1080" y="7951"/>
                </a:lnTo>
                <a:lnTo>
                  <a:pt x="1032" y="7854"/>
                </a:lnTo>
                <a:lnTo>
                  <a:pt x="1008" y="7805"/>
                </a:lnTo>
                <a:lnTo>
                  <a:pt x="986" y="7756"/>
                </a:lnTo>
                <a:lnTo>
                  <a:pt x="977" y="7730"/>
                </a:lnTo>
                <a:lnTo>
                  <a:pt x="967" y="7704"/>
                </a:lnTo>
                <a:lnTo>
                  <a:pt x="959" y="7678"/>
                </a:lnTo>
                <a:lnTo>
                  <a:pt x="952" y="7651"/>
                </a:lnTo>
                <a:lnTo>
                  <a:pt x="936" y="7588"/>
                </a:lnTo>
                <a:lnTo>
                  <a:pt x="925" y="7525"/>
                </a:lnTo>
                <a:lnTo>
                  <a:pt x="913" y="7461"/>
                </a:lnTo>
                <a:lnTo>
                  <a:pt x="903" y="7396"/>
                </a:lnTo>
                <a:lnTo>
                  <a:pt x="894" y="7332"/>
                </a:lnTo>
                <a:lnTo>
                  <a:pt x="887" y="7266"/>
                </a:lnTo>
                <a:lnTo>
                  <a:pt x="873" y="7136"/>
                </a:lnTo>
                <a:lnTo>
                  <a:pt x="849" y="6874"/>
                </a:lnTo>
                <a:lnTo>
                  <a:pt x="843" y="6809"/>
                </a:lnTo>
                <a:lnTo>
                  <a:pt x="836" y="6744"/>
                </a:lnTo>
                <a:lnTo>
                  <a:pt x="828" y="6679"/>
                </a:lnTo>
                <a:lnTo>
                  <a:pt x="819" y="6616"/>
                </a:lnTo>
                <a:lnTo>
                  <a:pt x="799" y="6481"/>
                </a:lnTo>
                <a:lnTo>
                  <a:pt x="776" y="6346"/>
                </a:lnTo>
                <a:lnTo>
                  <a:pt x="754" y="6211"/>
                </a:lnTo>
                <a:lnTo>
                  <a:pt x="729" y="6077"/>
                </a:lnTo>
                <a:lnTo>
                  <a:pt x="724" y="6047"/>
                </a:lnTo>
                <a:lnTo>
                  <a:pt x="721" y="6017"/>
                </a:lnTo>
                <a:lnTo>
                  <a:pt x="714" y="5957"/>
                </a:lnTo>
                <a:lnTo>
                  <a:pt x="703" y="5836"/>
                </a:lnTo>
                <a:lnTo>
                  <a:pt x="696" y="5776"/>
                </a:lnTo>
                <a:lnTo>
                  <a:pt x="691" y="5746"/>
                </a:lnTo>
                <a:lnTo>
                  <a:pt x="686" y="5716"/>
                </a:lnTo>
                <a:lnTo>
                  <a:pt x="679" y="5687"/>
                </a:lnTo>
                <a:lnTo>
                  <a:pt x="672" y="5657"/>
                </a:lnTo>
                <a:lnTo>
                  <a:pt x="663" y="5629"/>
                </a:lnTo>
                <a:lnTo>
                  <a:pt x="653" y="5601"/>
                </a:lnTo>
                <a:lnTo>
                  <a:pt x="633" y="5552"/>
                </a:lnTo>
                <a:lnTo>
                  <a:pt x="612" y="5506"/>
                </a:lnTo>
                <a:lnTo>
                  <a:pt x="590" y="5459"/>
                </a:lnTo>
                <a:lnTo>
                  <a:pt x="566" y="5413"/>
                </a:lnTo>
                <a:lnTo>
                  <a:pt x="543" y="5368"/>
                </a:lnTo>
                <a:lnTo>
                  <a:pt x="518" y="5322"/>
                </a:lnTo>
                <a:lnTo>
                  <a:pt x="467" y="5233"/>
                </a:lnTo>
                <a:lnTo>
                  <a:pt x="416" y="5142"/>
                </a:lnTo>
                <a:lnTo>
                  <a:pt x="392" y="5096"/>
                </a:lnTo>
                <a:lnTo>
                  <a:pt x="368" y="5050"/>
                </a:lnTo>
                <a:lnTo>
                  <a:pt x="345" y="5004"/>
                </a:lnTo>
                <a:lnTo>
                  <a:pt x="322" y="4957"/>
                </a:lnTo>
                <a:lnTo>
                  <a:pt x="301" y="4910"/>
                </a:lnTo>
                <a:lnTo>
                  <a:pt x="281" y="4862"/>
                </a:lnTo>
                <a:lnTo>
                  <a:pt x="262" y="4811"/>
                </a:lnTo>
                <a:lnTo>
                  <a:pt x="243" y="4760"/>
                </a:lnTo>
                <a:lnTo>
                  <a:pt x="225" y="4709"/>
                </a:lnTo>
                <a:lnTo>
                  <a:pt x="208" y="4658"/>
                </a:lnTo>
                <a:lnTo>
                  <a:pt x="191" y="4606"/>
                </a:lnTo>
                <a:lnTo>
                  <a:pt x="175" y="4554"/>
                </a:lnTo>
                <a:lnTo>
                  <a:pt x="145" y="4450"/>
                </a:lnTo>
                <a:lnTo>
                  <a:pt x="118" y="4345"/>
                </a:lnTo>
                <a:lnTo>
                  <a:pt x="93" y="4239"/>
                </a:lnTo>
                <a:lnTo>
                  <a:pt x="72" y="4133"/>
                </a:lnTo>
                <a:lnTo>
                  <a:pt x="53" y="4027"/>
                </a:lnTo>
                <a:lnTo>
                  <a:pt x="45" y="3973"/>
                </a:lnTo>
                <a:lnTo>
                  <a:pt x="37" y="3920"/>
                </a:lnTo>
                <a:lnTo>
                  <a:pt x="30" y="3865"/>
                </a:lnTo>
                <a:lnTo>
                  <a:pt x="24" y="3812"/>
                </a:lnTo>
                <a:lnTo>
                  <a:pt x="18" y="3758"/>
                </a:lnTo>
                <a:lnTo>
                  <a:pt x="13" y="3705"/>
                </a:lnTo>
                <a:lnTo>
                  <a:pt x="10" y="3651"/>
                </a:lnTo>
                <a:lnTo>
                  <a:pt x="6" y="3597"/>
                </a:lnTo>
                <a:lnTo>
                  <a:pt x="4" y="3544"/>
                </a:lnTo>
                <a:lnTo>
                  <a:pt x="1" y="3489"/>
                </a:lnTo>
                <a:lnTo>
                  <a:pt x="0" y="3436"/>
                </a:lnTo>
                <a:lnTo>
                  <a:pt x="0" y="3383"/>
                </a:lnTo>
                <a:lnTo>
                  <a:pt x="1" y="3329"/>
                </a:lnTo>
                <a:lnTo>
                  <a:pt x="3" y="3276"/>
                </a:lnTo>
                <a:lnTo>
                  <a:pt x="4" y="3223"/>
                </a:lnTo>
                <a:lnTo>
                  <a:pt x="7" y="3170"/>
                </a:lnTo>
                <a:lnTo>
                  <a:pt x="11" y="3117"/>
                </a:lnTo>
                <a:lnTo>
                  <a:pt x="14" y="3064"/>
                </a:lnTo>
                <a:lnTo>
                  <a:pt x="20" y="3011"/>
                </a:lnTo>
                <a:lnTo>
                  <a:pt x="26" y="2959"/>
                </a:lnTo>
                <a:lnTo>
                  <a:pt x="32" y="2906"/>
                </a:lnTo>
                <a:lnTo>
                  <a:pt x="40" y="2854"/>
                </a:lnTo>
                <a:lnTo>
                  <a:pt x="49" y="2802"/>
                </a:lnTo>
                <a:lnTo>
                  <a:pt x="57" y="2750"/>
                </a:lnTo>
                <a:lnTo>
                  <a:pt x="66" y="2698"/>
                </a:lnTo>
                <a:lnTo>
                  <a:pt x="77" y="2646"/>
                </a:lnTo>
                <a:lnTo>
                  <a:pt x="89" y="2596"/>
                </a:lnTo>
                <a:lnTo>
                  <a:pt x="100" y="2544"/>
                </a:lnTo>
                <a:lnTo>
                  <a:pt x="113" y="2493"/>
                </a:lnTo>
                <a:lnTo>
                  <a:pt x="128" y="2442"/>
                </a:lnTo>
                <a:lnTo>
                  <a:pt x="142" y="2392"/>
                </a:lnTo>
                <a:lnTo>
                  <a:pt x="157" y="2342"/>
                </a:lnTo>
                <a:lnTo>
                  <a:pt x="174" y="2293"/>
                </a:lnTo>
                <a:lnTo>
                  <a:pt x="190" y="2243"/>
                </a:lnTo>
                <a:lnTo>
                  <a:pt x="208" y="2194"/>
                </a:lnTo>
                <a:lnTo>
                  <a:pt x="227" y="2144"/>
                </a:lnTo>
                <a:lnTo>
                  <a:pt x="245" y="2096"/>
                </a:lnTo>
                <a:lnTo>
                  <a:pt x="266" y="2048"/>
                </a:lnTo>
                <a:lnTo>
                  <a:pt x="287" y="1999"/>
                </a:lnTo>
                <a:lnTo>
                  <a:pt x="309" y="1952"/>
                </a:lnTo>
                <a:lnTo>
                  <a:pt x="332" y="1905"/>
                </a:lnTo>
                <a:lnTo>
                  <a:pt x="355" y="1858"/>
                </a:lnTo>
                <a:lnTo>
                  <a:pt x="379" y="1811"/>
                </a:lnTo>
                <a:lnTo>
                  <a:pt x="403" y="1765"/>
                </a:lnTo>
                <a:lnTo>
                  <a:pt x="429" y="1719"/>
                </a:lnTo>
                <a:lnTo>
                  <a:pt x="457" y="1674"/>
                </a:lnTo>
                <a:lnTo>
                  <a:pt x="484" y="1629"/>
                </a:lnTo>
                <a:lnTo>
                  <a:pt x="512" y="1584"/>
                </a:lnTo>
                <a:lnTo>
                  <a:pt x="541" y="1539"/>
                </a:lnTo>
                <a:lnTo>
                  <a:pt x="572" y="1496"/>
                </a:lnTo>
                <a:lnTo>
                  <a:pt x="603" y="1453"/>
                </a:lnTo>
                <a:lnTo>
                  <a:pt x="635" y="1410"/>
                </a:lnTo>
                <a:lnTo>
                  <a:pt x="668" y="1367"/>
                </a:lnTo>
                <a:lnTo>
                  <a:pt x="701" y="1326"/>
                </a:lnTo>
                <a:lnTo>
                  <a:pt x="735" y="1285"/>
                </a:lnTo>
                <a:lnTo>
                  <a:pt x="770" y="1244"/>
                </a:lnTo>
                <a:lnTo>
                  <a:pt x="806" y="1203"/>
                </a:lnTo>
                <a:lnTo>
                  <a:pt x="843" y="1163"/>
                </a:lnTo>
                <a:lnTo>
                  <a:pt x="881" y="1123"/>
                </a:lnTo>
                <a:lnTo>
                  <a:pt x="919" y="1086"/>
                </a:lnTo>
                <a:lnTo>
                  <a:pt x="959" y="1047"/>
                </a:lnTo>
                <a:lnTo>
                  <a:pt x="999" y="1009"/>
                </a:lnTo>
                <a:lnTo>
                  <a:pt x="1040" y="972"/>
                </a:lnTo>
                <a:lnTo>
                  <a:pt x="1083" y="935"/>
                </a:lnTo>
                <a:lnTo>
                  <a:pt x="1221" y="818"/>
                </a:lnTo>
                <a:lnTo>
                  <a:pt x="1289" y="760"/>
                </a:lnTo>
                <a:lnTo>
                  <a:pt x="1359" y="705"/>
                </a:lnTo>
                <a:lnTo>
                  <a:pt x="1427" y="651"/>
                </a:lnTo>
                <a:lnTo>
                  <a:pt x="1497" y="598"/>
                </a:lnTo>
                <a:lnTo>
                  <a:pt x="1567" y="547"/>
                </a:lnTo>
                <a:lnTo>
                  <a:pt x="1638" y="497"/>
                </a:lnTo>
                <a:lnTo>
                  <a:pt x="1711" y="450"/>
                </a:lnTo>
                <a:lnTo>
                  <a:pt x="1784" y="405"/>
                </a:lnTo>
                <a:lnTo>
                  <a:pt x="1822" y="384"/>
                </a:lnTo>
                <a:lnTo>
                  <a:pt x="1861" y="363"/>
                </a:lnTo>
                <a:lnTo>
                  <a:pt x="1899" y="342"/>
                </a:lnTo>
                <a:lnTo>
                  <a:pt x="1938" y="323"/>
                </a:lnTo>
                <a:lnTo>
                  <a:pt x="1978" y="303"/>
                </a:lnTo>
                <a:lnTo>
                  <a:pt x="2018" y="284"/>
                </a:lnTo>
                <a:lnTo>
                  <a:pt x="2058" y="266"/>
                </a:lnTo>
                <a:lnTo>
                  <a:pt x="2100" y="250"/>
                </a:lnTo>
                <a:lnTo>
                  <a:pt x="2142" y="233"/>
                </a:lnTo>
                <a:lnTo>
                  <a:pt x="2184" y="217"/>
                </a:lnTo>
                <a:lnTo>
                  <a:pt x="2228" y="201"/>
                </a:lnTo>
                <a:lnTo>
                  <a:pt x="2272" y="187"/>
                </a:lnTo>
                <a:lnTo>
                  <a:pt x="2333" y="168"/>
                </a:lnTo>
                <a:lnTo>
                  <a:pt x="2394" y="151"/>
                </a:lnTo>
                <a:lnTo>
                  <a:pt x="2455" y="134"/>
                </a:lnTo>
                <a:lnTo>
                  <a:pt x="2518" y="119"/>
                </a:lnTo>
                <a:lnTo>
                  <a:pt x="2580" y="104"/>
                </a:lnTo>
                <a:lnTo>
                  <a:pt x="2643" y="89"/>
                </a:lnTo>
                <a:lnTo>
                  <a:pt x="2705" y="76"/>
                </a:lnTo>
                <a:lnTo>
                  <a:pt x="2768" y="64"/>
                </a:lnTo>
                <a:lnTo>
                  <a:pt x="2831" y="53"/>
                </a:lnTo>
                <a:lnTo>
                  <a:pt x="2895" y="42"/>
                </a:lnTo>
                <a:lnTo>
                  <a:pt x="2959" y="33"/>
                </a:lnTo>
                <a:lnTo>
                  <a:pt x="3022" y="25"/>
                </a:lnTo>
                <a:lnTo>
                  <a:pt x="3086" y="18"/>
                </a:lnTo>
                <a:lnTo>
                  <a:pt x="3151" y="12"/>
                </a:lnTo>
                <a:lnTo>
                  <a:pt x="3215" y="7"/>
                </a:lnTo>
                <a:lnTo>
                  <a:pt x="3278" y="3"/>
                </a:lnTo>
                <a:lnTo>
                  <a:pt x="3343" y="1"/>
                </a:lnTo>
                <a:lnTo>
                  <a:pt x="3407" y="0"/>
                </a:lnTo>
                <a:lnTo>
                  <a:pt x="3472" y="1"/>
                </a:lnTo>
                <a:lnTo>
                  <a:pt x="3535" y="2"/>
                </a:lnTo>
                <a:lnTo>
                  <a:pt x="3599" y="5"/>
                </a:lnTo>
                <a:lnTo>
                  <a:pt x="3663" y="9"/>
                </a:lnTo>
                <a:lnTo>
                  <a:pt x="3726" y="14"/>
                </a:lnTo>
                <a:lnTo>
                  <a:pt x="3790" y="21"/>
                </a:lnTo>
                <a:lnTo>
                  <a:pt x="3854" y="29"/>
                </a:lnTo>
                <a:lnTo>
                  <a:pt x="3916" y="39"/>
                </a:lnTo>
                <a:lnTo>
                  <a:pt x="3980" y="51"/>
                </a:lnTo>
                <a:lnTo>
                  <a:pt x="4042" y="64"/>
                </a:lnTo>
                <a:lnTo>
                  <a:pt x="4105" y="78"/>
                </a:lnTo>
                <a:lnTo>
                  <a:pt x="4166" y="93"/>
                </a:lnTo>
                <a:lnTo>
                  <a:pt x="4229" y="111"/>
                </a:lnTo>
                <a:lnTo>
                  <a:pt x="4290" y="130"/>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2" name="文本框 11"/>
          <p:cNvSpPr txBox="1"/>
          <p:nvPr/>
        </p:nvSpPr>
        <p:spPr>
          <a:xfrm>
            <a:off x="1217882" y="572507"/>
            <a:ext cx="3139707" cy="646331"/>
          </a:xfrm>
          <a:prstGeom prst="rect">
            <a:avLst/>
          </a:prstGeom>
          <a:noFill/>
        </p:spPr>
        <p:txBody>
          <a:bodyPr wrap="square" rtlCol="0">
            <a:spAutoFit/>
          </a:bodyPr>
          <a:lstStyle/>
          <a:p>
            <a:r>
              <a:rPr lang="zh-CN" altLang="en-US" sz="3600" b="1" dirty="0">
                <a:gradFill>
                  <a:gsLst>
                    <a:gs pos="0">
                      <a:srgbClr val="B8B5F7"/>
                    </a:gs>
                    <a:gs pos="100000">
                      <a:srgbClr val="00B0FF">
                        <a:alpha val="70000"/>
                      </a:srgbClr>
                    </a:gs>
                  </a:gsLst>
                  <a:lin ang="2700000" scaled="1"/>
                </a:gradFill>
                <a:effectLst>
                  <a:outerShdw blurRad="254000" dist="38100" dir="8100000" algn="tr" rotWithShape="0">
                    <a:srgbClr val="C1C0F8">
                      <a:alpha val="40000"/>
                    </a:srgbClr>
                  </a:outerShdw>
                </a:effectLst>
                <a:latin typeface="微软雅黑" panose="020B0503020204020204" pitchFamily="34" charset="-122"/>
                <a:ea typeface="微软雅黑" panose="020B0503020204020204" pitchFamily="34" charset="-122"/>
              </a:rPr>
              <a:t>主要工作</a:t>
            </a:r>
          </a:p>
        </p:txBody>
      </p:sp>
      <p:pic>
        <p:nvPicPr>
          <p:cNvPr id="13" name="图片占位符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469" y="525694"/>
            <a:ext cx="708413" cy="689655"/>
          </a:xfrm>
          <a:custGeom>
            <a:avLst/>
            <a:gdLst>
              <a:gd name="connsiteX0" fmla="*/ 5932623 w 6477824"/>
              <a:gd name="connsiteY0" fmla="*/ 3607719 h 6138697"/>
              <a:gd name="connsiteX1" fmla="*/ 6012372 w 6477824"/>
              <a:gd name="connsiteY1" fmla="*/ 3612113 h 6138697"/>
              <a:gd name="connsiteX2" fmla="*/ 6185932 w 6477824"/>
              <a:gd name="connsiteY2" fmla="*/ 3700778 h 6138697"/>
              <a:gd name="connsiteX3" fmla="*/ 6193779 w 6477824"/>
              <a:gd name="connsiteY3" fmla="*/ 4172177 h 6138697"/>
              <a:gd name="connsiteX4" fmla="*/ 4873800 w 6477824"/>
              <a:gd name="connsiteY4" fmla="*/ 5536846 h 6138697"/>
              <a:gd name="connsiteX5" fmla="*/ 4402401 w 6477824"/>
              <a:gd name="connsiteY5" fmla="*/ 5544693 h 6138697"/>
              <a:gd name="connsiteX6" fmla="*/ 4394553 w 6477824"/>
              <a:gd name="connsiteY6" fmla="*/ 5073294 h 6138697"/>
              <a:gd name="connsiteX7" fmla="*/ 5714533 w 6477824"/>
              <a:gd name="connsiteY7" fmla="*/ 3708625 h 6138697"/>
              <a:gd name="connsiteX8" fmla="*/ 5932623 w 6477824"/>
              <a:gd name="connsiteY8" fmla="*/ 3607719 h 6138697"/>
              <a:gd name="connsiteX9" fmla="*/ 6044597 w 6477824"/>
              <a:gd name="connsiteY9" fmla="*/ 2394725 h 6138697"/>
              <a:gd name="connsiteX10" fmla="*/ 6124347 w 6477824"/>
              <a:gd name="connsiteY10" fmla="*/ 2399119 h 6138697"/>
              <a:gd name="connsiteX11" fmla="*/ 6297906 w 6477824"/>
              <a:gd name="connsiteY11" fmla="*/ 2487783 h 6138697"/>
              <a:gd name="connsiteX12" fmla="*/ 6305753 w 6477824"/>
              <a:gd name="connsiteY12" fmla="*/ 2959182 h 6138697"/>
              <a:gd name="connsiteX13" fmla="*/ 3328634 w 6477824"/>
              <a:gd name="connsiteY13" fmla="*/ 6037097 h 6138697"/>
              <a:gd name="connsiteX14" fmla="*/ 2857235 w 6477824"/>
              <a:gd name="connsiteY14" fmla="*/ 6044945 h 6138697"/>
              <a:gd name="connsiteX15" fmla="*/ 2849389 w 6477824"/>
              <a:gd name="connsiteY15" fmla="*/ 5573545 h 6138697"/>
              <a:gd name="connsiteX16" fmla="*/ 5826508 w 6477824"/>
              <a:gd name="connsiteY16" fmla="*/ 2495631 h 6138697"/>
              <a:gd name="connsiteX17" fmla="*/ 6044597 w 6477824"/>
              <a:gd name="connsiteY17" fmla="*/ 2394725 h 6138697"/>
              <a:gd name="connsiteX18" fmla="*/ 4383852 w 6477824"/>
              <a:gd name="connsiteY18" fmla="*/ 1911046 h 6138697"/>
              <a:gd name="connsiteX19" fmla="*/ 4463601 w 6477824"/>
              <a:gd name="connsiteY19" fmla="*/ 1915440 h 6138697"/>
              <a:gd name="connsiteX20" fmla="*/ 4637161 w 6477824"/>
              <a:gd name="connsiteY20" fmla="*/ 2004106 h 6138697"/>
              <a:gd name="connsiteX21" fmla="*/ 4645008 w 6477824"/>
              <a:gd name="connsiteY21" fmla="*/ 2475503 h 6138697"/>
              <a:gd name="connsiteX22" fmla="*/ 1631011 w 6477824"/>
              <a:gd name="connsiteY22" fmla="*/ 5591545 h 6138697"/>
              <a:gd name="connsiteX23" fmla="*/ 1159613 w 6477824"/>
              <a:gd name="connsiteY23" fmla="*/ 5599392 h 6138697"/>
              <a:gd name="connsiteX24" fmla="*/ 1151765 w 6477824"/>
              <a:gd name="connsiteY24" fmla="*/ 5127994 h 6138697"/>
              <a:gd name="connsiteX25" fmla="*/ 4165763 w 6477824"/>
              <a:gd name="connsiteY25" fmla="*/ 2011953 h 6138697"/>
              <a:gd name="connsiteX26" fmla="*/ 4383852 w 6477824"/>
              <a:gd name="connsiteY26" fmla="*/ 1911046 h 6138697"/>
              <a:gd name="connsiteX27" fmla="*/ 6122918 w 6477824"/>
              <a:gd name="connsiteY27" fmla="*/ 1219120 h 6138697"/>
              <a:gd name="connsiteX28" fmla="*/ 6202668 w 6477824"/>
              <a:gd name="connsiteY28" fmla="*/ 1223516 h 6138697"/>
              <a:gd name="connsiteX29" fmla="*/ 6376226 w 6477824"/>
              <a:gd name="connsiteY29" fmla="*/ 1312179 h 6138697"/>
              <a:gd name="connsiteX30" fmla="*/ 6384072 w 6477824"/>
              <a:gd name="connsiteY30" fmla="*/ 1783575 h 6138697"/>
              <a:gd name="connsiteX31" fmla="*/ 2905912 w 6477824"/>
              <a:gd name="connsiteY31" fmla="*/ 5379497 h 6138697"/>
              <a:gd name="connsiteX32" fmla="*/ 2434514 w 6477824"/>
              <a:gd name="connsiteY32" fmla="*/ 5387345 h 6138697"/>
              <a:gd name="connsiteX33" fmla="*/ 2426667 w 6477824"/>
              <a:gd name="connsiteY33" fmla="*/ 4915946 h 6138697"/>
              <a:gd name="connsiteX34" fmla="*/ 5904827 w 6477824"/>
              <a:gd name="connsiteY34" fmla="*/ 1320025 h 6138697"/>
              <a:gd name="connsiteX35" fmla="*/ 6122918 w 6477824"/>
              <a:gd name="connsiteY35" fmla="*/ 1219120 h 6138697"/>
              <a:gd name="connsiteX36" fmla="*/ 2630391 w 6477824"/>
              <a:gd name="connsiteY36" fmla="*/ 437382 h 6138697"/>
              <a:gd name="connsiteX37" fmla="*/ 2710140 w 6477824"/>
              <a:gd name="connsiteY37" fmla="*/ 441778 h 6138697"/>
              <a:gd name="connsiteX38" fmla="*/ 2883699 w 6477824"/>
              <a:gd name="connsiteY38" fmla="*/ 530441 h 6138697"/>
              <a:gd name="connsiteX39" fmla="*/ 2891546 w 6477824"/>
              <a:gd name="connsiteY39" fmla="*/ 1001840 h 6138697"/>
              <a:gd name="connsiteX40" fmla="*/ 572999 w 6477824"/>
              <a:gd name="connsiteY40" fmla="*/ 3398885 h 6138697"/>
              <a:gd name="connsiteX41" fmla="*/ 101600 w 6477824"/>
              <a:gd name="connsiteY41" fmla="*/ 3406733 h 6138697"/>
              <a:gd name="connsiteX42" fmla="*/ 93753 w 6477824"/>
              <a:gd name="connsiteY42" fmla="*/ 2935335 h 6138697"/>
              <a:gd name="connsiteX43" fmla="*/ 2412301 w 6477824"/>
              <a:gd name="connsiteY43" fmla="*/ 538287 h 6138697"/>
              <a:gd name="connsiteX44" fmla="*/ 2630391 w 6477824"/>
              <a:gd name="connsiteY44" fmla="*/ 437382 h 6138697"/>
              <a:gd name="connsiteX45" fmla="*/ 3711683 w 6477824"/>
              <a:gd name="connsiteY45" fmla="*/ 414113 h 6138697"/>
              <a:gd name="connsiteX46" fmla="*/ 3791432 w 6477824"/>
              <a:gd name="connsiteY46" fmla="*/ 418507 h 6138697"/>
              <a:gd name="connsiteX47" fmla="*/ 3964992 w 6477824"/>
              <a:gd name="connsiteY47" fmla="*/ 507172 h 6138697"/>
              <a:gd name="connsiteX48" fmla="*/ 3972839 w 6477824"/>
              <a:gd name="connsiteY48" fmla="*/ 978571 h 6138697"/>
              <a:gd name="connsiteX49" fmla="*/ 995720 w 6477824"/>
              <a:gd name="connsiteY49" fmla="*/ 4056485 h 6138697"/>
              <a:gd name="connsiteX50" fmla="*/ 524322 w 6477824"/>
              <a:gd name="connsiteY50" fmla="*/ 4064333 h 6138697"/>
              <a:gd name="connsiteX51" fmla="*/ 516475 w 6477824"/>
              <a:gd name="connsiteY51" fmla="*/ 3592934 h 6138697"/>
              <a:gd name="connsiteX52" fmla="*/ 3493594 w 6477824"/>
              <a:gd name="connsiteY52" fmla="*/ 515018 h 6138697"/>
              <a:gd name="connsiteX53" fmla="*/ 3711683 w 6477824"/>
              <a:gd name="connsiteY53" fmla="*/ 414113 h 6138697"/>
              <a:gd name="connsiteX54" fmla="*/ 5172859 w 6477824"/>
              <a:gd name="connsiteY54" fmla="*/ 694 h 6138697"/>
              <a:gd name="connsiteX55" fmla="*/ 5252608 w 6477824"/>
              <a:gd name="connsiteY55" fmla="*/ 5089 h 6138697"/>
              <a:gd name="connsiteX56" fmla="*/ 5426166 w 6477824"/>
              <a:gd name="connsiteY56" fmla="*/ 93754 h 6138697"/>
              <a:gd name="connsiteX57" fmla="*/ 5434014 w 6477824"/>
              <a:gd name="connsiteY57" fmla="*/ 565153 h 6138697"/>
              <a:gd name="connsiteX58" fmla="*/ 1151991 w 6477824"/>
              <a:gd name="connsiteY58" fmla="*/ 4992151 h 6138697"/>
              <a:gd name="connsiteX59" fmla="*/ 680593 w 6477824"/>
              <a:gd name="connsiteY59" fmla="*/ 4999999 h 6138697"/>
              <a:gd name="connsiteX60" fmla="*/ 672745 w 6477824"/>
              <a:gd name="connsiteY60" fmla="*/ 4528600 h 6138697"/>
              <a:gd name="connsiteX61" fmla="*/ 4954768 w 6477824"/>
              <a:gd name="connsiteY61" fmla="*/ 101601 h 6138697"/>
              <a:gd name="connsiteX62" fmla="*/ 5172859 w 6477824"/>
              <a:gd name="connsiteY62" fmla="*/ 694 h 613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477824" h="6138697">
                <a:moveTo>
                  <a:pt x="5932623" y="3607719"/>
                </a:moveTo>
                <a:cubicBezTo>
                  <a:pt x="5959235" y="3606004"/>
                  <a:pt x="5986024" y="3607466"/>
                  <a:pt x="6012372" y="3612113"/>
                </a:cubicBezTo>
                <a:cubicBezTo>
                  <a:pt x="6075607" y="3623268"/>
                  <a:pt x="6136303" y="3652776"/>
                  <a:pt x="6185932" y="3700778"/>
                </a:cubicBezTo>
                <a:cubicBezTo>
                  <a:pt x="6318271" y="3828785"/>
                  <a:pt x="6321784" y="4039836"/>
                  <a:pt x="6193779" y="4172177"/>
                </a:cubicBezTo>
                <a:lnTo>
                  <a:pt x="4873800" y="5536846"/>
                </a:lnTo>
                <a:cubicBezTo>
                  <a:pt x="4745794" y="5669186"/>
                  <a:pt x="4534741" y="5672699"/>
                  <a:pt x="4402401" y="5544693"/>
                </a:cubicBezTo>
                <a:cubicBezTo>
                  <a:pt x="4270061" y="5416686"/>
                  <a:pt x="4266548" y="5205635"/>
                  <a:pt x="4394553" y="5073294"/>
                </a:cubicBezTo>
                <a:lnTo>
                  <a:pt x="5714533" y="3708625"/>
                </a:lnTo>
                <a:cubicBezTo>
                  <a:pt x="5774535" y="3646590"/>
                  <a:pt x="5852786" y="3612863"/>
                  <a:pt x="5932623" y="3607719"/>
                </a:cubicBezTo>
                <a:close/>
                <a:moveTo>
                  <a:pt x="6044597" y="2394725"/>
                </a:moveTo>
                <a:cubicBezTo>
                  <a:pt x="6071210" y="2393010"/>
                  <a:pt x="6097999" y="2394472"/>
                  <a:pt x="6124347" y="2399119"/>
                </a:cubicBezTo>
                <a:cubicBezTo>
                  <a:pt x="6187581" y="2410275"/>
                  <a:pt x="6248277" y="2439781"/>
                  <a:pt x="6297906" y="2487783"/>
                </a:cubicBezTo>
                <a:cubicBezTo>
                  <a:pt x="6430246" y="2615790"/>
                  <a:pt x="6433758" y="2826841"/>
                  <a:pt x="6305753" y="2959182"/>
                </a:cubicBezTo>
                <a:lnTo>
                  <a:pt x="3328634" y="6037097"/>
                </a:lnTo>
                <a:cubicBezTo>
                  <a:pt x="3200628" y="6169437"/>
                  <a:pt x="2989577" y="6172951"/>
                  <a:pt x="2857235" y="6044945"/>
                </a:cubicBezTo>
                <a:cubicBezTo>
                  <a:pt x="2724896" y="5916938"/>
                  <a:pt x="2721383" y="5705886"/>
                  <a:pt x="2849389" y="5573545"/>
                </a:cubicBezTo>
                <a:lnTo>
                  <a:pt x="5826508" y="2495631"/>
                </a:lnTo>
                <a:cubicBezTo>
                  <a:pt x="5886509" y="2433596"/>
                  <a:pt x="5964760" y="2399869"/>
                  <a:pt x="6044597" y="2394725"/>
                </a:cubicBezTo>
                <a:close/>
                <a:moveTo>
                  <a:pt x="4383852" y="1911046"/>
                </a:moveTo>
                <a:cubicBezTo>
                  <a:pt x="4410464" y="1909332"/>
                  <a:pt x="4437253" y="1910793"/>
                  <a:pt x="4463601" y="1915440"/>
                </a:cubicBezTo>
                <a:cubicBezTo>
                  <a:pt x="4526835" y="1926595"/>
                  <a:pt x="4587532" y="1956102"/>
                  <a:pt x="4637161" y="2004106"/>
                </a:cubicBezTo>
                <a:cubicBezTo>
                  <a:pt x="4769501" y="2132111"/>
                  <a:pt x="4773013" y="2343163"/>
                  <a:pt x="4645008" y="2475503"/>
                </a:cubicBezTo>
                <a:lnTo>
                  <a:pt x="1631011" y="5591545"/>
                </a:lnTo>
                <a:cubicBezTo>
                  <a:pt x="1503004" y="5723885"/>
                  <a:pt x="1291952" y="5727398"/>
                  <a:pt x="1159613" y="5599392"/>
                </a:cubicBezTo>
                <a:cubicBezTo>
                  <a:pt x="1027273" y="5471386"/>
                  <a:pt x="1023759" y="5260334"/>
                  <a:pt x="1151765" y="5127994"/>
                </a:cubicBezTo>
                <a:lnTo>
                  <a:pt x="4165763" y="2011953"/>
                </a:lnTo>
                <a:cubicBezTo>
                  <a:pt x="4225765" y="1949918"/>
                  <a:pt x="4304015" y="1916191"/>
                  <a:pt x="4383852" y="1911046"/>
                </a:cubicBezTo>
                <a:close/>
                <a:moveTo>
                  <a:pt x="6122918" y="1219120"/>
                </a:moveTo>
                <a:cubicBezTo>
                  <a:pt x="6149531" y="1217406"/>
                  <a:pt x="6176319" y="1218868"/>
                  <a:pt x="6202668" y="1223516"/>
                </a:cubicBezTo>
                <a:cubicBezTo>
                  <a:pt x="6265901" y="1234669"/>
                  <a:pt x="6326597" y="1264176"/>
                  <a:pt x="6376226" y="1312179"/>
                </a:cubicBezTo>
                <a:cubicBezTo>
                  <a:pt x="6508565" y="1440185"/>
                  <a:pt x="6512078" y="1651236"/>
                  <a:pt x="6384072" y="1783575"/>
                </a:cubicBezTo>
                <a:lnTo>
                  <a:pt x="2905912" y="5379497"/>
                </a:lnTo>
                <a:cubicBezTo>
                  <a:pt x="2777906" y="5511837"/>
                  <a:pt x="2566854" y="5515350"/>
                  <a:pt x="2434514" y="5387345"/>
                </a:cubicBezTo>
                <a:cubicBezTo>
                  <a:pt x="2302174" y="5259339"/>
                  <a:pt x="2298660" y="5048287"/>
                  <a:pt x="2426667" y="4915946"/>
                </a:cubicBezTo>
                <a:lnTo>
                  <a:pt x="5904827" y="1320025"/>
                </a:lnTo>
                <a:cubicBezTo>
                  <a:pt x="5964831" y="1257990"/>
                  <a:pt x="6043080" y="1224263"/>
                  <a:pt x="6122918" y="1219120"/>
                </a:cubicBezTo>
                <a:close/>
                <a:moveTo>
                  <a:pt x="2630391" y="437382"/>
                </a:moveTo>
                <a:cubicBezTo>
                  <a:pt x="2657004" y="435667"/>
                  <a:pt x="2683792" y="437129"/>
                  <a:pt x="2710140" y="441778"/>
                </a:cubicBezTo>
                <a:cubicBezTo>
                  <a:pt x="2773374" y="452932"/>
                  <a:pt x="2834071" y="482439"/>
                  <a:pt x="2883699" y="530441"/>
                </a:cubicBezTo>
                <a:cubicBezTo>
                  <a:pt x="3016038" y="658447"/>
                  <a:pt x="3019551" y="869501"/>
                  <a:pt x="2891546" y="1001840"/>
                </a:cubicBezTo>
                <a:lnTo>
                  <a:pt x="572999" y="3398885"/>
                </a:lnTo>
                <a:cubicBezTo>
                  <a:pt x="444992" y="3531226"/>
                  <a:pt x="233940" y="3534739"/>
                  <a:pt x="101600" y="3406733"/>
                </a:cubicBezTo>
                <a:cubicBezTo>
                  <a:pt x="-30740" y="3278727"/>
                  <a:pt x="-34253" y="3067675"/>
                  <a:pt x="93753" y="2935335"/>
                </a:cubicBezTo>
                <a:lnTo>
                  <a:pt x="2412301" y="538287"/>
                </a:lnTo>
                <a:cubicBezTo>
                  <a:pt x="2472303" y="476254"/>
                  <a:pt x="2550554" y="442525"/>
                  <a:pt x="2630391" y="437382"/>
                </a:cubicBezTo>
                <a:close/>
                <a:moveTo>
                  <a:pt x="3711683" y="414113"/>
                </a:moveTo>
                <a:cubicBezTo>
                  <a:pt x="3738295" y="412399"/>
                  <a:pt x="3765084" y="413859"/>
                  <a:pt x="3791432" y="418507"/>
                </a:cubicBezTo>
                <a:cubicBezTo>
                  <a:pt x="3854667" y="429662"/>
                  <a:pt x="3915363" y="459171"/>
                  <a:pt x="3964992" y="507172"/>
                </a:cubicBezTo>
                <a:cubicBezTo>
                  <a:pt x="4097331" y="635177"/>
                  <a:pt x="4100845" y="846230"/>
                  <a:pt x="3972839" y="978571"/>
                </a:cubicBezTo>
                <a:lnTo>
                  <a:pt x="995720" y="4056485"/>
                </a:lnTo>
                <a:cubicBezTo>
                  <a:pt x="867714" y="4188825"/>
                  <a:pt x="656662" y="4192338"/>
                  <a:pt x="524322" y="4064333"/>
                </a:cubicBezTo>
                <a:cubicBezTo>
                  <a:pt x="391982" y="3936326"/>
                  <a:pt x="388469" y="3725274"/>
                  <a:pt x="516475" y="3592934"/>
                </a:cubicBezTo>
                <a:lnTo>
                  <a:pt x="3493594" y="515018"/>
                </a:lnTo>
                <a:cubicBezTo>
                  <a:pt x="3553596" y="452985"/>
                  <a:pt x="3631846" y="419258"/>
                  <a:pt x="3711683" y="414113"/>
                </a:cubicBezTo>
                <a:close/>
                <a:moveTo>
                  <a:pt x="5172859" y="694"/>
                </a:moveTo>
                <a:cubicBezTo>
                  <a:pt x="5199471" y="-1020"/>
                  <a:pt x="5226260" y="442"/>
                  <a:pt x="5252608" y="5089"/>
                </a:cubicBezTo>
                <a:cubicBezTo>
                  <a:pt x="5315842" y="16244"/>
                  <a:pt x="5376539" y="45750"/>
                  <a:pt x="5426166" y="93754"/>
                </a:cubicBezTo>
                <a:cubicBezTo>
                  <a:pt x="5558506" y="221760"/>
                  <a:pt x="5562019" y="432812"/>
                  <a:pt x="5434014" y="565153"/>
                </a:cubicBezTo>
                <a:lnTo>
                  <a:pt x="1151991" y="4992151"/>
                </a:lnTo>
                <a:cubicBezTo>
                  <a:pt x="1023985" y="5124491"/>
                  <a:pt x="812933" y="5128005"/>
                  <a:pt x="680593" y="4999999"/>
                </a:cubicBezTo>
                <a:cubicBezTo>
                  <a:pt x="548253" y="4871992"/>
                  <a:pt x="544740" y="4660940"/>
                  <a:pt x="672745" y="4528600"/>
                </a:cubicBezTo>
                <a:lnTo>
                  <a:pt x="4954768" y="101601"/>
                </a:lnTo>
                <a:cubicBezTo>
                  <a:pt x="5014770" y="39567"/>
                  <a:pt x="5093021" y="5839"/>
                  <a:pt x="5172859" y="694"/>
                </a:cubicBezTo>
                <a:close/>
              </a:path>
            </a:pathLst>
          </a:custGeom>
        </p:spPr>
      </p:pic>
      <p:pic>
        <p:nvPicPr>
          <p:cNvPr id="31" name="图片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3164" y="0"/>
            <a:ext cx="1842836" cy="6858000"/>
          </a:xfrm>
          <a:prstGeom prst="rect">
            <a:avLst/>
          </a:prstGeom>
        </p:spPr>
      </p:pic>
      <p:sp>
        <p:nvSpPr>
          <p:cNvPr id="57" name="文本框 56"/>
          <p:cNvSpPr txBox="1"/>
          <p:nvPr/>
        </p:nvSpPr>
        <p:spPr>
          <a:xfrm>
            <a:off x="3428415" y="6203511"/>
            <a:ext cx="5335171" cy="3046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spc="600" dirty="0">
                <a:latin typeface="Lucida Calligraphy" panose="03010101010101010101" charset="0"/>
                <a:ea typeface="华文细黑" panose="02010600040101010101" charset="-122"/>
                <a:sym typeface="+mn-ea"/>
              </a:rPr>
              <a:t>B</a:t>
            </a:r>
            <a:r>
              <a:rPr lang="en-US" altLang="zh-CN" sz="1200" spc="600" baseline="0" dirty="0">
                <a:latin typeface="Lucida Calligraphy" panose="03010101010101010101" charset="0"/>
                <a:ea typeface="华文细黑" panose="02010600040101010101" charset="-122"/>
                <a:sym typeface="+mn-ea"/>
              </a:rPr>
              <a:t>    </a:t>
            </a:r>
            <a:r>
              <a:rPr lang="en-US" altLang="zh-CN" sz="1200" spc="600" dirty="0">
                <a:latin typeface="Lucida Calligraphy" panose="03010101010101010101" charset="0"/>
                <a:ea typeface="华文细黑" panose="02010600040101010101" charset="-122"/>
                <a:sym typeface="+mn-ea"/>
              </a:rPr>
              <a:t>U    S    I    N    E    S    </a:t>
            </a:r>
            <a:r>
              <a:rPr lang="en-US" altLang="zh-CN" sz="1200" spc="600" dirty="0" err="1">
                <a:latin typeface="Lucida Calligraphy" panose="03010101010101010101" charset="0"/>
                <a:ea typeface="华文细黑" panose="02010600040101010101" charset="-122"/>
                <a:sym typeface="+mn-ea"/>
              </a:rPr>
              <a:t>S</a:t>
            </a:r>
            <a:endParaRPr lang="en-US" altLang="zh-CN" sz="1200" spc="600" dirty="0">
              <a:latin typeface="Lucida Calligraphy" panose="03010101010101010101" charset="0"/>
              <a:ea typeface="华文细黑" panose="02010600040101010101" charset="-122"/>
              <a:sym typeface="+mn-ea"/>
            </a:endParaRPr>
          </a:p>
        </p:txBody>
      </p:sp>
      <p:grpSp>
        <p:nvGrpSpPr>
          <p:cNvPr id="63" name="组合 62"/>
          <p:cNvGrpSpPr/>
          <p:nvPr/>
        </p:nvGrpSpPr>
        <p:grpSpPr>
          <a:xfrm>
            <a:off x="5752114" y="5870908"/>
            <a:ext cx="683490" cy="138546"/>
            <a:chOff x="5754255" y="6262253"/>
            <a:chExt cx="683490" cy="138546"/>
          </a:xfrm>
        </p:grpSpPr>
        <p:sp>
          <p:nvSpPr>
            <p:cNvPr id="64" name="椭圆 63"/>
            <p:cNvSpPr/>
            <p:nvPr/>
          </p:nvSpPr>
          <p:spPr>
            <a:xfrm>
              <a:off x="5754255" y="6262253"/>
              <a:ext cx="138546" cy="13854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6026727" y="6262253"/>
              <a:ext cx="138546" cy="13854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6299199" y="6262253"/>
              <a:ext cx="138546" cy="13854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7" name="Rectangle 70"/>
          <p:cNvSpPr>
            <a:spLocks noChangeArrowheads="1"/>
          </p:cNvSpPr>
          <p:nvPr/>
        </p:nvSpPr>
        <p:spPr bwMode="auto">
          <a:xfrm>
            <a:off x="5838191" y="1379303"/>
            <a:ext cx="24938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495">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495">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495">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495">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495">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495"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495"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495"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495"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sz="1600" b="1" noProof="1">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此处添加题目</a:t>
            </a:r>
          </a:p>
        </p:txBody>
      </p:sp>
      <p:sp>
        <p:nvSpPr>
          <p:cNvPr id="68" name="Rectangle 23"/>
          <p:cNvSpPr/>
          <p:nvPr/>
        </p:nvSpPr>
        <p:spPr>
          <a:xfrm>
            <a:off x="5838194" y="1766777"/>
            <a:ext cx="2465552" cy="553998"/>
          </a:xfrm>
          <a:prstGeom prst="rect">
            <a:avLst/>
          </a:prstGeom>
        </p:spPr>
        <p:txBody>
          <a:bodyPr wrap="square">
            <a:spAutoFit/>
          </a:bodyPr>
          <a:lstStyle/>
          <a:p>
            <a:pPr algn="just" eaLnBrk="1" fontAlgn="auto" hangingPunct="1">
              <a:spcBef>
                <a:spcPts val="0"/>
              </a:spcBef>
              <a:spcAft>
                <a:spcPts val="0"/>
              </a:spcAft>
              <a:defRPr/>
            </a:pPr>
            <a:r>
              <a:rPr lang="en-US" sz="1000" noProof="1">
                <a:solidFill>
                  <a:schemeClr val="bg1">
                    <a:lumMod val="50000"/>
                  </a:schemeClr>
                </a:solidFill>
                <a:latin typeface="+mn-ea"/>
              </a:rPr>
              <a:t>Lorem ipsum dolor sit amet, consectetur adipiscing elit. Nulla imperdiet volutpat dui at fermentum..</a:t>
            </a:r>
          </a:p>
        </p:txBody>
      </p:sp>
      <p:sp>
        <p:nvSpPr>
          <p:cNvPr id="69" name="Rectangle 44"/>
          <p:cNvSpPr>
            <a:spLocks noChangeArrowheads="1"/>
          </p:cNvSpPr>
          <p:nvPr/>
        </p:nvSpPr>
        <p:spPr bwMode="auto">
          <a:xfrm>
            <a:off x="6775207" y="2506738"/>
            <a:ext cx="20979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495">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495">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495">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495">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495">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495"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495"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495"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495"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sz="1600" b="1" noProof="1">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此处添加题目</a:t>
            </a:r>
          </a:p>
        </p:txBody>
      </p:sp>
      <p:sp>
        <p:nvSpPr>
          <p:cNvPr id="70" name="Rectangle 45"/>
          <p:cNvSpPr/>
          <p:nvPr/>
        </p:nvSpPr>
        <p:spPr>
          <a:xfrm>
            <a:off x="6775210" y="2900168"/>
            <a:ext cx="2465552" cy="553998"/>
          </a:xfrm>
          <a:prstGeom prst="rect">
            <a:avLst/>
          </a:prstGeom>
        </p:spPr>
        <p:txBody>
          <a:bodyPr wrap="square">
            <a:spAutoFit/>
          </a:bodyPr>
          <a:lstStyle/>
          <a:p>
            <a:pPr algn="just" eaLnBrk="1" fontAlgn="auto" hangingPunct="1">
              <a:spcBef>
                <a:spcPts val="0"/>
              </a:spcBef>
              <a:spcAft>
                <a:spcPts val="0"/>
              </a:spcAft>
              <a:defRPr/>
            </a:pPr>
            <a:r>
              <a:rPr lang="en-US" sz="1000" noProof="1">
                <a:solidFill>
                  <a:schemeClr val="bg1">
                    <a:lumMod val="50000"/>
                  </a:schemeClr>
                </a:solidFill>
                <a:latin typeface="+mn-ea"/>
              </a:rPr>
              <a:t>Lorem ipsum dolor sit amet, consectetur adipiscing elit. Nulla imperdiet volutpat dui at fermentum..</a:t>
            </a:r>
          </a:p>
        </p:txBody>
      </p:sp>
      <p:sp>
        <p:nvSpPr>
          <p:cNvPr id="71" name="Rectangle 44"/>
          <p:cNvSpPr>
            <a:spLocks noChangeArrowheads="1"/>
          </p:cNvSpPr>
          <p:nvPr/>
        </p:nvSpPr>
        <p:spPr bwMode="auto">
          <a:xfrm>
            <a:off x="7985574" y="3557423"/>
            <a:ext cx="20979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495">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495">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495">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495">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495">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495"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495"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495"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495"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sz="1600" b="1" noProof="1">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此处添加题目</a:t>
            </a:r>
          </a:p>
        </p:txBody>
      </p:sp>
      <p:sp>
        <p:nvSpPr>
          <p:cNvPr id="72" name="Rectangle 45"/>
          <p:cNvSpPr/>
          <p:nvPr/>
        </p:nvSpPr>
        <p:spPr>
          <a:xfrm>
            <a:off x="7985577" y="3950853"/>
            <a:ext cx="2465552" cy="553998"/>
          </a:xfrm>
          <a:prstGeom prst="rect">
            <a:avLst/>
          </a:prstGeom>
        </p:spPr>
        <p:txBody>
          <a:bodyPr wrap="square">
            <a:spAutoFit/>
          </a:bodyPr>
          <a:lstStyle/>
          <a:p>
            <a:pPr algn="just" eaLnBrk="1" fontAlgn="auto" hangingPunct="1">
              <a:spcBef>
                <a:spcPts val="0"/>
              </a:spcBef>
              <a:spcAft>
                <a:spcPts val="0"/>
              </a:spcAft>
              <a:defRPr/>
            </a:pPr>
            <a:r>
              <a:rPr lang="en-US" sz="1000" noProof="1">
                <a:solidFill>
                  <a:schemeClr val="bg1">
                    <a:lumMod val="50000"/>
                  </a:schemeClr>
                </a:solidFill>
                <a:latin typeface="+mn-ea"/>
              </a:rPr>
              <a:t>Lorem ipsum dolor sit amet, consectetur adipiscing elit. Nulla imperdiet volutpat dui at fermentum..</a:t>
            </a:r>
          </a:p>
        </p:txBody>
      </p:sp>
      <p:sp>
        <p:nvSpPr>
          <p:cNvPr id="73" name="Rectangle 44"/>
          <p:cNvSpPr>
            <a:spLocks noChangeArrowheads="1"/>
          </p:cNvSpPr>
          <p:nvPr/>
        </p:nvSpPr>
        <p:spPr bwMode="auto">
          <a:xfrm>
            <a:off x="9072169" y="4717133"/>
            <a:ext cx="20979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495">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2495">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2495">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2495">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2495">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2495"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2495"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2495"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2495"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sz="1600" b="1" noProof="1">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此处添加题目</a:t>
            </a:r>
          </a:p>
        </p:txBody>
      </p:sp>
      <p:sp>
        <p:nvSpPr>
          <p:cNvPr id="74" name="Rectangle 45"/>
          <p:cNvSpPr/>
          <p:nvPr/>
        </p:nvSpPr>
        <p:spPr>
          <a:xfrm>
            <a:off x="9072172" y="5110563"/>
            <a:ext cx="2465552" cy="553998"/>
          </a:xfrm>
          <a:prstGeom prst="rect">
            <a:avLst/>
          </a:prstGeom>
        </p:spPr>
        <p:txBody>
          <a:bodyPr wrap="square">
            <a:spAutoFit/>
          </a:bodyPr>
          <a:lstStyle/>
          <a:p>
            <a:pPr algn="just" eaLnBrk="1" fontAlgn="auto" hangingPunct="1">
              <a:spcBef>
                <a:spcPts val="0"/>
              </a:spcBef>
              <a:spcAft>
                <a:spcPts val="0"/>
              </a:spcAft>
              <a:defRPr/>
            </a:pPr>
            <a:r>
              <a:rPr lang="en-US" sz="1000" noProof="1">
                <a:solidFill>
                  <a:schemeClr val="bg1">
                    <a:lumMod val="50000"/>
                  </a:schemeClr>
                </a:solidFill>
                <a:latin typeface="+mn-ea"/>
              </a:rPr>
              <a:t>Lorem ipsum dolor sit amet, consectetur adipiscing elit. Nulla imperdiet volutpat dui at fermentum..</a:t>
            </a:r>
          </a:p>
        </p:txBody>
      </p:sp>
      <p:sp>
        <p:nvSpPr>
          <p:cNvPr id="75" name="Shape 2525"/>
          <p:cNvSpPr/>
          <p:nvPr/>
        </p:nvSpPr>
        <p:spPr>
          <a:xfrm>
            <a:off x="4834513" y="1440384"/>
            <a:ext cx="501191" cy="501191"/>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tx1"/>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sp>
        <p:nvSpPr>
          <p:cNvPr id="76" name="Shape 2547"/>
          <p:cNvSpPr/>
          <p:nvPr/>
        </p:nvSpPr>
        <p:spPr>
          <a:xfrm>
            <a:off x="5774939" y="2735980"/>
            <a:ext cx="501191" cy="501191"/>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tx1"/>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sp>
        <p:nvSpPr>
          <p:cNvPr id="77" name="Shape 2587"/>
          <p:cNvSpPr/>
          <p:nvPr/>
        </p:nvSpPr>
        <p:spPr>
          <a:xfrm>
            <a:off x="6910765" y="3910932"/>
            <a:ext cx="501191" cy="501191"/>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tx1"/>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sp>
        <p:nvSpPr>
          <p:cNvPr id="78" name="Shape 2687"/>
          <p:cNvSpPr/>
          <p:nvPr/>
        </p:nvSpPr>
        <p:spPr>
          <a:xfrm>
            <a:off x="7985574" y="4886410"/>
            <a:ext cx="501191" cy="501191"/>
          </a:xfrm>
          <a:custGeom>
            <a:avLst/>
            <a:gdLst/>
            <a:ahLst/>
            <a:cxnLst>
              <a:cxn ang="0">
                <a:pos x="wd2" y="hd2"/>
              </a:cxn>
              <a:cxn ang="5400000">
                <a:pos x="wd2" y="hd2"/>
              </a:cxn>
              <a:cxn ang="10800000">
                <a:pos x="wd2" y="hd2"/>
              </a:cxn>
              <a:cxn ang="16200000">
                <a:pos x="wd2" y="hd2"/>
              </a:cxn>
            </a:cxnLst>
            <a:rect l="0" t="0" r="r" b="b"/>
            <a:pathLst>
              <a:path w="21600" h="21600" extrusionOk="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7"/>
                  <a:pt x="15799" y="19636"/>
                </a:cubicBezTo>
                <a:lnTo>
                  <a:pt x="18564" y="19636"/>
                </a:lnTo>
                <a:cubicBezTo>
                  <a:pt x="18361" y="20207"/>
                  <a:pt x="17822" y="20618"/>
                  <a:pt x="17182" y="20618"/>
                </a:cubicBezTo>
                <a:moveTo>
                  <a:pt x="17182" y="12764"/>
                </a:moveTo>
                <a:cubicBezTo>
                  <a:pt x="17822" y="12764"/>
                  <a:pt x="18361" y="13175"/>
                  <a:pt x="18564" y="13745"/>
                </a:cubicBezTo>
                <a:lnTo>
                  <a:pt x="15799"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1" y="13745"/>
                </a:cubicBezTo>
                <a:lnTo>
                  <a:pt x="3036" y="13745"/>
                </a:lnTo>
                <a:cubicBezTo>
                  <a:pt x="3239"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9" y="20207"/>
                  <a:pt x="3036" y="19636"/>
                </a:cubicBezTo>
                <a:lnTo>
                  <a:pt x="5801" y="19636"/>
                </a:lnTo>
                <a:cubicBezTo>
                  <a:pt x="5598" y="20207"/>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1"/>
                  <a:pt x="2945" y="12282"/>
                </a:cubicBezTo>
                <a:lnTo>
                  <a:pt x="2945" y="8836"/>
                </a:lnTo>
                <a:cubicBezTo>
                  <a:pt x="2945" y="4499"/>
                  <a:pt x="6462" y="982"/>
                  <a:pt x="10800" y="982"/>
                </a:cubicBezTo>
                <a:cubicBezTo>
                  <a:pt x="15138" y="982"/>
                  <a:pt x="18655" y="4499"/>
                  <a:pt x="18655" y="8836"/>
                </a:cubicBezTo>
                <a:lnTo>
                  <a:pt x="18655" y="12282"/>
                </a:lnTo>
                <a:cubicBezTo>
                  <a:pt x="18244" y="11971"/>
                  <a:pt x="17736" y="11782"/>
                  <a:pt x="17182" y="11782"/>
                </a:cubicBezTo>
                <a:cubicBezTo>
                  <a:pt x="15826" y="11782"/>
                  <a:pt x="14727" y="12881"/>
                  <a:pt x="14727" y="14236"/>
                </a:cubicBezTo>
                <a:lnTo>
                  <a:pt x="14727" y="19145"/>
                </a:lnTo>
                <a:cubicBezTo>
                  <a:pt x="14727" y="20501"/>
                  <a:pt x="15826"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chemeClr val="tx1">
              <a:lumMod val="85000"/>
              <a:lumOff val="15000"/>
            </a:schemeClr>
          </a:solidFill>
          <a:ln w="12700">
            <a:miter lim="400000"/>
          </a:ln>
        </p:spPr>
        <p:txBody>
          <a:bodyPr lIns="38090" tIns="38090" rIns="38090" bIns="38090"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pic>
        <p:nvPicPr>
          <p:cNvPr id="79" name="图片 78"/>
          <p:cNvPicPr>
            <a:picLocks noChangeAspect="1"/>
          </p:cNvPicPr>
          <p:nvPr/>
        </p:nvPicPr>
        <p:blipFill rotWithShape="1">
          <a:blip r:embed="rId6">
            <a:extLst>
              <a:ext uri="{28A0092B-C50C-407E-A947-70E740481C1C}">
                <a14:useLocalDpi xmlns:a14="http://schemas.microsoft.com/office/drawing/2010/main" val="0"/>
              </a:ext>
            </a:extLst>
          </a:blip>
          <a:srcRect l="71640" t="16551" r="3808" b="58161"/>
          <a:stretch>
            <a:fillRect/>
          </a:stretch>
        </p:blipFill>
        <p:spPr>
          <a:xfrm>
            <a:off x="9522388" y="726050"/>
            <a:ext cx="1387106" cy="1428667"/>
          </a:xfrm>
          <a:prstGeom prst="rect">
            <a:avLst/>
          </a:prstGeom>
        </p:spPr>
      </p:pic>
      <p:pic>
        <p:nvPicPr>
          <p:cNvPr id="80" name="图片 79"/>
          <p:cNvPicPr>
            <a:picLocks noChangeAspect="1"/>
          </p:cNvPicPr>
          <p:nvPr/>
        </p:nvPicPr>
        <p:blipFill rotWithShape="1">
          <a:blip r:embed="rId6">
            <a:extLst>
              <a:ext uri="{28A0092B-C50C-407E-A947-70E740481C1C}">
                <a14:useLocalDpi xmlns:a14="http://schemas.microsoft.com/office/drawing/2010/main" val="0"/>
              </a:ext>
            </a:extLst>
          </a:blip>
          <a:srcRect l="10123" t="37609" r="68912" b="42535"/>
          <a:stretch>
            <a:fillRect/>
          </a:stretch>
        </p:blipFill>
        <p:spPr>
          <a:xfrm>
            <a:off x="8776070" y="5738090"/>
            <a:ext cx="1028769" cy="974324"/>
          </a:xfrm>
          <a:prstGeom prst="rect">
            <a:avLst/>
          </a:prstGeom>
        </p:spPr>
      </p:pic>
      <p:sp>
        <p:nvSpPr>
          <p:cNvPr id="82" name="文本框 81"/>
          <p:cNvSpPr txBox="1"/>
          <p:nvPr/>
        </p:nvSpPr>
        <p:spPr>
          <a:xfrm rot="20451948">
            <a:off x="1350869" y="2390697"/>
            <a:ext cx="2503575" cy="1200329"/>
          </a:xfrm>
          <a:prstGeom prst="rect">
            <a:avLst/>
          </a:prstGeom>
          <a:noFill/>
        </p:spPr>
        <p:txBody>
          <a:bodyPr wrap="square" rtlCol="0">
            <a:spAutoFit/>
          </a:bodyPr>
          <a:lstStyle/>
          <a:p>
            <a:pPr algn="l"/>
            <a:r>
              <a:rPr lang="en-US" altLang="zh-CN" sz="3600" b="1" dirty="0">
                <a:latin typeface="Ev - YunYou" panose="020B0604000101010104" charset="-122"/>
                <a:ea typeface="Ev - YunYou" panose="020B0604000101010104" charset="-122"/>
              </a:rPr>
              <a:t>GROUND</a:t>
            </a:r>
          </a:p>
          <a:p>
            <a:pPr algn="l"/>
            <a:r>
              <a:rPr lang="en-US" altLang="zh-CN" sz="3600" b="1" dirty="0">
                <a:solidFill>
                  <a:schemeClr val="tx1"/>
                </a:solidFill>
                <a:latin typeface="Ev - YunYou" panose="020B0604000101010104" charset="-122"/>
                <a:ea typeface="Ev - YunYou" panose="020B0604000101010104" charset="-122"/>
              </a:rPr>
              <a:t>WORK</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2" presetClass="entr" presetSubtype="8" fill="hold" grpId="0" nodeType="afterEffect" p14:presetBounceEnd="67000">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14:bounceEnd="67000">
                                          <p:cBhvr additive="base">
                                            <p:cTn id="13" dur="2000" fill="hold"/>
                                            <p:tgtEl>
                                              <p:spTgt spid="12"/>
                                            </p:tgtEl>
                                            <p:attrNameLst>
                                              <p:attrName>ppt_x</p:attrName>
                                            </p:attrNameLst>
                                          </p:cBhvr>
                                          <p:tavLst>
                                            <p:tav tm="0">
                                              <p:val>
                                                <p:strVal val="0-#ppt_w/2"/>
                                              </p:val>
                                            </p:tav>
                                            <p:tav tm="100000">
                                              <p:val>
                                                <p:strVal val="#ppt_x"/>
                                              </p:val>
                                            </p:tav>
                                          </p:tavLst>
                                        </p:anim>
                                        <p:anim calcmode="lin" valueType="num" p14:bounceEnd="67000">
                                          <p:cBhvr additive="base">
                                            <p:cTn id="14" dur="20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3000"/>
                                </p:stCondLst>
                                <p:childTnLst>
                                  <p:par>
                                    <p:cTn id="16" presetID="2" presetClass="entr" presetSubtype="8" fill="hold" grpId="1" nodeType="after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additive="base">
                                            <p:cTn id="18" dur="1000" fill="hold"/>
                                            <p:tgtEl>
                                              <p:spTgt spid="56"/>
                                            </p:tgtEl>
                                            <p:attrNameLst>
                                              <p:attrName>ppt_x</p:attrName>
                                            </p:attrNameLst>
                                          </p:cBhvr>
                                          <p:tavLst>
                                            <p:tav tm="0">
                                              <p:val>
                                                <p:strVal val="0-#ppt_w/2"/>
                                              </p:val>
                                            </p:tav>
                                            <p:tav tm="100000">
                                              <p:val>
                                                <p:strVal val="#ppt_x"/>
                                              </p:val>
                                            </p:tav>
                                          </p:tavLst>
                                        </p:anim>
                                        <p:anim calcmode="lin" valueType="num">
                                          <p:cBhvr additive="base">
                                            <p:cTn id="19" dur="1000" fill="hold"/>
                                            <p:tgtEl>
                                              <p:spTgt spid="56"/>
                                            </p:tgtEl>
                                            <p:attrNameLst>
                                              <p:attrName>ppt_y</p:attrName>
                                            </p:attrNameLst>
                                          </p:cBhvr>
                                          <p:tavLst>
                                            <p:tav tm="0">
                                              <p:val>
                                                <p:strVal val="#ppt_y"/>
                                              </p:val>
                                            </p:tav>
                                            <p:tav tm="100000">
                                              <p:val>
                                                <p:strVal val="#ppt_y"/>
                                              </p:val>
                                            </p:tav>
                                          </p:tavLst>
                                        </p:anim>
                                      </p:childTnLst>
                                    </p:cTn>
                                  </p:par>
                                </p:childTnLst>
                              </p:cTn>
                            </p:par>
                            <p:par>
                              <p:cTn id="20" fill="hold">
                                <p:stCondLst>
                                  <p:cond delay="4000"/>
                                </p:stCondLst>
                                <p:childTnLst>
                                  <p:par>
                                    <p:cTn id="21" presetID="14" presetClass="entr" presetSubtype="10" fill="hold"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randombar(horizontal)">
                                          <p:cBhvr>
                                            <p:cTn id="23" dur="500"/>
                                            <p:tgtEl>
                                              <p:spTgt spid="63"/>
                                            </p:tgtEl>
                                          </p:cBhvr>
                                        </p:animEffect>
                                      </p:childTnLst>
                                    </p:cTn>
                                  </p:par>
                                </p:childTnLst>
                              </p:cTn>
                            </p:par>
                            <p:par>
                              <p:cTn id="24" fill="hold">
                                <p:stCondLst>
                                  <p:cond delay="4500"/>
                                </p:stCondLst>
                                <p:childTnLst>
                                  <p:par>
                                    <p:cTn id="25" presetID="2" presetClass="entr" presetSubtype="8" fill="hold" grpId="0" nodeType="afterEffect" p14:presetBounceEnd="66000">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14:bounceEnd="66000">
                                          <p:cBhvr additive="base">
                                            <p:cTn id="27" dur="300" fill="hold"/>
                                            <p:tgtEl>
                                              <p:spTgt spid="75"/>
                                            </p:tgtEl>
                                            <p:attrNameLst>
                                              <p:attrName>ppt_x</p:attrName>
                                            </p:attrNameLst>
                                          </p:cBhvr>
                                          <p:tavLst>
                                            <p:tav tm="0">
                                              <p:val>
                                                <p:strVal val="0-#ppt_w/2"/>
                                              </p:val>
                                            </p:tav>
                                            <p:tav tm="100000">
                                              <p:val>
                                                <p:strVal val="#ppt_x"/>
                                              </p:val>
                                            </p:tav>
                                          </p:tavLst>
                                        </p:anim>
                                        <p:anim calcmode="lin" valueType="num" p14:bounceEnd="66000">
                                          <p:cBhvr additive="base">
                                            <p:cTn id="28" dur="3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8" fill="hold" grpId="0" nodeType="afterEffect" p14:presetBounceEnd="66000">
                                      <p:stCondLst>
                                        <p:cond delay="0"/>
                                      </p:stCondLst>
                                      <p:childTnLst>
                                        <p:set>
                                          <p:cBhvr>
                                            <p:cTn id="31" dur="1" fill="hold">
                                              <p:stCondLst>
                                                <p:cond delay="0"/>
                                              </p:stCondLst>
                                            </p:cTn>
                                            <p:tgtEl>
                                              <p:spTgt spid="76"/>
                                            </p:tgtEl>
                                            <p:attrNameLst>
                                              <p:attrName>style.visibility</p:attrName>
                                            </p:attrNameLst>
                                          </p:cBhvr>
                                          <p:to>
                                            <p:strVal val="visible"/>
                                          </p:to>
                                        </p:set>
                                        <p:anim calcmode="lin" valueType="num" p14:bounceEnd="66000">
                                          <p:cBhvr additive="base">
                                            <p:cTn id="32" dur="300" fill="hold"/>
                                            <p:tgtEl>
                                              <p:spTgt spid="76"/>
                                            </p:tgtEl>
                                            <p:attrNameLst>
                                              <p:attrName>ppt_x</p:attrName>
                                            </p:attrNameLst>
                                          </p:cBhvr>
                                          <p:tavLst>
                                            <p:tav tm="0">
                                              <p:val>
                                                <p:strVal val="0-#ppt_w/2"/>
                                              </p:val>
                                            </p:tav>
                                            <p:tav tm="100000">
                                              <p:val>
                                                <p:strVal val="#ppt_x"/>
                                              </p:val>
                                            </p:tav>
                                          </p:tavLst>
                                        </p:anim>
                                        <p:anim calcmode="lin" valueType="num" p14:bounceEnd="66000">
                                          <p:cBhvr additive="base">
                                            <p:cTn id="33" dur="300" fill="hold"/>
                                            <p:tgtEl>
                                              <p:spTgt spid="76"/>
                                            </p:tgtEl>
                                            <p:attrNameLst>
                                              <p:attrName>ppt_y</p:attrName>
                                            </p:attrNameLst>
                                          </p:cBhvr>
                                          <p:tavLst>
                                            <p:tav tm="0">
                                              <p:val>
                                                <p:strVal val="#ppt_y"/>
                                              </p:val>
                                            </p:tav>
                                            <p:tav tm="100000">
                                              <p:val>
                                                <p:strVal val="#ppt_y"/>
                                              </p:val>
                                            </p:tav>
                                          </p:tavLst>
                                        </p:anim>
                                      </p:childTnLst>
                                    </p:cTn>
                                  </p:par>
                                </p:childTnLst>
                              </p:cTn>
                            </p:par>
                            <p:par>
                              <p:cTn id="34" fill="hold">
                                <p:stCondLst>
                                  <p:cond delay="5500"/>
                                </p:stCondLst>
                                <p:childTnLst>
                                  <p:par>
                                    <p:cTn id="35" presetID="2" presetClass="entr" presetSubtype="8" fill="hold" grpId="0" nodeType="afterEffect" p14:presetBounceEnd="66000">
                                      <p:stCondLst>
                                        <p:cond delay="0"/>
                                      </p:stCondLst>
                                      <p:childTnLst>
                                        <p:set>
                                          <p:cBhvr>
                                            <p:cTn id="36" dur="1" fill="hold">
                                              <p:stCondLst>
                                                <p:cond delay="0"/>
                                              </p:stCondLst>
                                            </p:cTn>
                                            <p:tgtEl>
                                              <p:spTgt spid="77"/>
                                            </p:tgtEl>
                                            <p:attrNameLst>
                                              <p:attrName>style.visibility</p:attrName>
                                            </p:attrNameLst>
                                          </p:cBhvr>
                                          <p:to>
                                            <p:strVal val="visible"/>
                                          </p:to>
                                        </p:set>
                                        <p:anim calcmode="lin" valueType="num" p14:bounceEnd="66000">
                                          <p:cBhvr additive="base">
                                            <p:cTn id="37" dur="300" fill="hold"/>
                                            <p:tgtEl>
                                              <p:spTgt spid="77"/>
                                            </p:tgtEl>
                                            <p:attrNameLst>
                                              <p:attrName>ppt_x</p:attrName>
                                            </p:attrNameLst>
                                          </p:cBhvr>
                                          <p:tavLst>
                                            <p:tav tm="0">
                                              <p:val>
                                                <p:strVal val="0-#ppt_w/2"/>
                                              </p:val>
                                            </p:tav>
                                            <p:tav tm="100000">
                                              <p:val>
                                                <p:strVal val="#ppt_x"/>
                                              </p:val>
                                            </p:tav>
                                          </p:tavLst>
                                        </p:anim>
                                        <p:anim calcmode="lin" valueType="num" p14:bounceEnd="66000">
                                          <p:cBhvr additive="base">
                                            <p:cTn id="38" dur="300" fill="hold"/>
                                            <p:tgtEl>
                                              <p:spTgt spid="77"/>
                                            </p:tgtEl>
                                            <p:attrNameLst>
                                              <p:attrName>ppt_y</p:attrName>
                                            </p:attrNameLst>
                                          </p:cBhvr>
                                          <p:tavLst>
                                            <p:tav tm="0">
                                              <p:val>
                                                <p:strVal val="#ppt_y"/>
                                              </p:val>
                                            </p:tav>
                                            <p:tav tm="100000">
                                              <p:val>
                                                <p:strVal val="#ppt_y"/>
                                              </p:val>
                                            </p:tav>
                                          </p:tavLst>
                                        </p:anim>
                                      </p:childTnLst>
                                    </p:cTn>
                                  </p:par>
                                </p:childTnLst>
                              </p:cTn>
                            </p:par>
                            <p:par>
                              <p:cTn id="39" fill="hold">
                                <p:stCondLst>
                                  <p:cond delay="6000"/>
                                </p:stCondLst>
                                <p:childTnLst>
                                  <p:par>
                                    <p:cTn id="40" presetID="2" presetClass="entr" presetSubtype="8" fill="hold" grpId="0" nodeType="afterEffect" p14:presetBounceEnd="66000">
                                      <p:stCondLst>
                                        <p:cond delay="0"/>
                                      </p:stCondLst>
                                      <p:childTnLst>
                                        <p:set>
                                          <p:cBhvr>
                                            <p:cTn id="41" dur="1" fill="hold">
                                              <p:stCondLst>
                                                <p:cond delay="0"/>
                                              </p:stCondLst>
                                            </p:cTn>
                                            <p:tgtEl>
                                              <p:spTgt spid="78"/>
                                            </p:tgtEl>
                                            <p:attrNameLst>
                                              <p:attrName>style.visibility</p:attrName>
                                            </p:attrNameLst>
                                          </p:cBhvr>
                                          <p:to>
                                            <p:strVal val="visible"/>
                                          </p:to>
                                        </p:set>
                                        <p:anim calcmode="lin" valueType="num" p14:bounceEnd="66000">
                                          <p:cBhvr additive="base">
                                            <p:cTn id="42" dur="300" fill="hold"/>
                                            <p:tgtEl>
                                              <p:spTgt spid="78"/>
                                            </p:tgtEl>
                                            <p:attrNameLst>
                                              <p:attrName>ppt_x</p:attrName>
                                            </p:attrNameLst>
                                          </p:cBhvr>
                                          <p:tavLst>
                                            <p:tav tm="0">
                                              <p:val>
                                                <p:strVal val="0-#ppt_w/2"/>
                                              </p:val>
                                            </p:tav>
                                            <p:tav tm="100000">
                                              <p:val>
                                                <p:strVal val="#ppt_x"/>
                                              </p:val>
                                            </p:tav>
                                          </p:tavLst>
                                        </p:anim>
                                        <p:anim calcmode="lin" valueType="num" p14:bounceEnd="66000">
                                          <p:cBhvr additive="base">
                                            <p:cTn id="43" dur="300" fill="hold"/>
                                            <p:tgtEl>
                                              <p:spTgt spid="78"/>
                                            </p:tgtEl>
                                            <p:attrNameLst>
                                              <p:attrName>ppt_y</p:attrName>
                                            </p:attrNameLst>
                                          </p:cBhvr>
                                          <p:tavLst>
                                            <p:tav tm="0">
                                              <p:val>
                                                <p:strVal val="#ppt_y"/>
                                              </p:val>
                                            </p:tav>
                                            <p:tav tm="100000">
                                              <p:val>
                                                <p:strVal val="#ppt_y"/>
                                              </p:val>
                                            </p:tav>
                                          </p:tavLst>
                                        </p:anim>
                                      </p:childTnLst>
                                    </p:cTn>
                                  </p:par>
                                </p:childTnLst>
                              </p:cTn>
                            </p:par>
                            <p:par>
                              <p:cTn id="44" fill="hold">
                                <p:stCondLst>
                                  <p:cond delay="6500"/>
                                </p:stCondLst>
                                <p:childTnLst>
                                  <p:par>
                                    <p:cTn id="45" presetID="47" presetClass="entr" presetSubtype="0" fill="hold" grpId="0" nodeType="afterEffect">
                                      <p:stCondLst>
                                        <p:cond delay="0"/>
                                      </p:stCondLst>
                                      <p:iterate type="lt">
                                        <p:tmPct val="10000"/>
                                      </p:iterate>
                                      <p:childTnLst>
                                        <p:set>
                                          <p:cBhvr>
                                            <p:cTn id="46" dur="1" fill="hold">
                                              <p:stCondLst>
                                                <p:cond delay="0"/>
                                              </p:stCondLst>
                                            </p:cTn>
                                            <p:tgtEl>
                                              <p:spTgt spid="67">
                                                <p:txEl>
                                                  <p:pRg st="0" end="0"/>
                                                </p:txEl>
                                              </p:spTgt>
                                            </p:tgtEl>
                                            <p:attrNameLst>
                                              <p:attrName>style.visibility</p:attrName>
                                            </p:attrNameLst>
                                          </p:cBhvr>
                                          <p:to>
                                            <p:strVal val="visible"/>
                                          </p:to>
                                        </p:set>
                                        <p:animEffect transition="in" filter="fade">
                                          <p:cBhvr>
                                            <p:cTn id="47" dur="250"/>
                                            <p:tgtEl>
                                              <p:spTgt spid="67">
                                                <p:txEl>
                                                  <p:pRg st="0" end="0"/>
                                                </p:txEl>
                                              </p:spTgt>
                                            </p:tgtEl>
                                          </p:cBhvr>
                                        </p:animEffect>
                                        <p:anim calcmode="lin" valueType="num">
                                          <p:cBhvr>
                                            <p:cTn id="48" dur="25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49" dur="25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5074"/>
                                </p:stCondLst>
                                <p:childTnLst>
                                  <p:par>
                                    <p:cTn id="51" presetID="22" presetClass="entr" presetSubtype="8" fill="hold" grpId="0" nodeType="afterEffect">
                                      <p:stCondLst>
                                        <p:cond delay="0"/>
                                      </p:stCondLst>
                                      <p:childTnLst>
                                        <p:set>
                                          <p:cBhvr>
                                            <p:cTn id="52" dur="1" fill="hold">
                                              <p:stCondLst>
                                                <p:cond delay="0"/>
                                              </p:stCondLst>
                                            </p:cTn>
                                            <p:tgtEl>
                                              <p:spTgt spid="68"/>
                                            </p:tgtEl>
                                            <p:attrNameLst>
                                              <p:attrName>style.visibility</p:attrName>
                                            </p:attrNameLst>
                                          </p:cBhvr>
                                          <p:to>
                                            <p:strVal val="visible"/>
                                          </p:to>
                                        </p:set>
                                        <p:animEffect transition="in" filter="wipe(left)">
                                          <p:cBhvr>
                                            <p:cTn id="53" dur="500"/>
                                            <p:tgtEl>
                                              <p:spTgt spid="68"/>
                                            </p:tgtEl>
                                          </p:cBhvr>
                                        </p:animEffect>
                                      </p:childTnLst>
                                    </p:cTn>
                                  </p:par>
                                </p:childTnLst>
                              </p:cTn>
                            </p:par>
                            <p:par>
                              <p:cTn id="54" fill="hold">
                                <p:stCondLst>
                                  <p:cond delay="5574"/>
                                </p:stCondLst>
                                <p:childTnLst>
                                  <p:par>
                                    <p:cTn id="55" presetID="47" presetClass="entr" presetSubtype="0" fill="hold" grpId="0" nodeType="afterEffect">
                                      <p:stCondLst>
                                        <p:cond delay="0"/>
                                      </p:stCondLst>
                                      <p:iterate type="lt">
                                        <p:tmPct val="10000"/>
                                      </p:iterate>
                                      <p:childTnLst>
                                        <p:set>
                                          <p:cBhvr>
                                            <p:cTn id="56" dur="1" fill="hold">
                                              <p:stCondLst>
                                                <p:cond delay="0"/>
                                              </p:stCondLst>
                                            </p:cTn>
                                            <p:tgtEl>
                                              <p:spTgt spid="69">
                                                <p:txEl>
                                                  <p:pRg st="0" end="0"/>
                                                </p:txEl>
                                              </p:spTgt>
                                            </p:tgtEl>
                                            <p:attrNameLst>
                                              <p:attrName>style.visibility</p:attrName>
                                            </p:attrNameLst>
                                          </p:cBhvr>
                                          <p:to>
                                            <p:strVal val="visible"/>
                                          </p:to>
                                        </p:set>
                                        <p:animEffect transition="in" filter="fade">
                                          <p:cBhvr>
                                            <p:cTn id="57" dur="250"/>
                                            <p:tgtEl>
                                              <p:spTgt spid="69">
                                                <p:txEl>
                                                  <p:pRg st="0" end="0"/>
                                                </p:txEl>
                                              </p:spTgt>
                                            </p:tgtEl>
                                          </p:cBhvr>
                                        </p:animEffect>
                                        <p:anim calcmode="lin" valueType="num">
                                          <p:cBhvr>
                                            <p:cTn id="58" dur="2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59" dur="2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5949"/>
                                </p:stCondLst>
                                <p:childTnLst>
                                  <p:par>
                                    <p:cTn id="61" presetID="22" presetClass="entr" presetSubtype="8" fill="hold" grpId="0" nodeType="afterEffect">
                                      <p:stCondLst>
                                        <p:cond delay="0"/>
                                      </p:stCondLst>
                                      <p:childTnLst>
                                        <p:set>
                                          <p:cBhvr>
                                            <p:cTn id="62" dur="1" fill="hold">
                                              <p:stCondLst>
                                                <p:cond delay="0"/>
                                              </p:stCondLst>
                                            </p:cTn>
                                            <p:tgtEl>
                                              <p:spTgt spid="70"/>
                                            </p:tgtEl>
                                            <p:attrNameLst>
                                              <p:attrName>style.visibility</p:attrName>
                                            </p:attrNameLst>
                                          </p:cBhvr>
                                          <p:to>
                                            <p:strVal val="visible"/>
                                          </p:to>
                                        </p:set>
                                        <p:animEffect transition="in" filter="wipe(left)">
                                          <p:cBhvr>
                                            <p:cTn id="63" dur="500"/>
                                            <p:tgtEl>
                                              <p:spTgt spid="70"/>
                                            </p:tgtEl>
                                          </p:cBhvr>
                                        </p:animEffect>
                                      </p:childTnLst>
                                    </p:cTn>
                                  </p:par>
                                </p:childTnLst>
                              </p:cTn>
                            </p:par>
                            <p:par>
                              <p:cTn id="64" fill="hold">
                                <p:stCondLst>
                                  <p:cond delay="6449"/>
                                </p:stCondLst>
                                <p:childTnLst>
                                  <p:par>
                                    <p:cTn id="65" presetID="47" presetClass="entr" presetSubtype="0" fill="hold" grpId="0" nodeType="afterEffect">
                                      <p:stCondLst>
                                        <p:cond delay="0"/>
                                      </p:stCondLst>
                                      <p:iterate type="lt">
                                        <p:tmPct val="10000"/>
                                      </p:iterate>
                                      <p:childTnLst>
                                        <p:set>
                                          <p:cBhvr>
                                            <p:cTn id="66" dur="1" fill="hold">
                                              <p:stCondLst>
                                                <p:cond delay="0"/>
                                              </p:stCondLst>
                                            </p:cTn>
                                            <p:tgtEl>
                                              <p:spTgt spid="71">
                                                <p:txEl>
                                                  <p:pRg st="0" end="0"/>
                                                </p:txEl>
                                              </p:spTgt>
                                            </p:tgtEl>
                                            <p:attrNameLst>
                                              <p:attrName>style.visibility</p:attrName>
                                            </p:attrNameLst>
                                          </p:cBhvr>
                                          <p:to>
                                            <p:strVal val="visible"/>
                                          </p:to>
                                        </p:set>
                                        <p:animEffect transition="in" filter="fade">
                                          <p:cBhvr>
                                            <p:cTn id="67" dur="250"/>
                                            <p:tgtEl>
                                              <p:spTgt spid="71">
                                                <p:txEl>
                                                  <p:pRg st="0" end="0"/>
                                                </p:txEl>
                                              </p:spTgt>
                                            </p:tgtEl>
                                          </p:cBhvr>
                                        </p:animEffect>
                                        <p:anim calcmode="lin" valueType="num">
                                          <p:cBhvr>
                                            <p:cTn id="68" dur="25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69" dur="25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6824"/>
                                </p:stCondLst>
                                <p:childTnLst>
                                  <p:par>
                                    <p:cTn id="71" presetID="22" presetClass="entr" presetSubtype="8" fill="hold" grpId="0" nodeType="afterEffect">
                                      <p:stCondLst>
                                        <p:cond delay="0"/>
                                      </p:stCondLst>
                                      <p:childTnLst>
                                        <p:set>
                                          <p:cBhvr>
                                            <p:cTn id="72" dur="1" fill="hold">
                                              <p:stCondLst>
                                                <p:cond delay="0"/>
                                              </p:stCondLst>
                                            </p:cTn>
                                            <p:tgtEl>
                                              <p:spTgt spid="72"/>
                                            </p:tgtEl>
                                            <p:attrNameLst>
                                              <p:attrName>style.visibility</p:attrName>
                                            </p:attrNameLst>
                                          </p:cBhvr>
                                          <p:to>
                                            <p:strVal val="visible"/>
                                          </p:to>
                                        </p:set>
                                        <p:animEffect transition="in" filter="wipe(left)">
                                          <p:cBhvr>
                                            <p:cTn id="73" dur="500"/>
                                            <p:tgtEl>
                                              <p:spTgt spid="72"/>
                                            </p:tgtEl>
                                          </p:cBhvr>
                                        </p:animEffect>
                                      </p:childTnLst>
                                    </p:cTn>
                                  </p:par>
                                </p:childTnLst>
                              </p:cTn>
                            </p:par>
                            <p:par>
                              <p:cTn id="74" fill="hold">
                                <p:stCondLst>
                                  <p:cond delay="7324"/>
                                </p:stCondLst>
                                <p:childTnLst>
                                  <p:par>
                                    <p:cTn id="75" presetID="47" presetClass="entr" presetSubtype="0" fill="hold" grpId="0" nodeType="afterEffect">
                                      <p:stCondLst>
                                        <p:cond delay="0"/>
                                      </p:stCondLst>
                                      <p:iterate type="lt">
                                        <p:tmPct val="10000"/>
                                      </p:iterate>
                                      <p:childTnLst>
                                        <p:set>
                                          <p:cBhvr>
                                            <p:cTn id="76" dur="1" fill="hold">
                                              <p:stCondLst>
                                                <p:cond delay="0"/>
                                              </p:stCondLst>
                                            </p:cTn>
                                            <p:tgtEl>
                                              <p:spTgt spid="73">
                                                <p:txEl>
                                                  <p:pRg st="0" end="0"/>
                                                </p:txEl>
                                              </p:spTgt>
                                            </p:tgtEl>
                                            <p:attrNameLst>
                                              <p:attrName>style.visibility</p:attrName>
                                            </p:attrNameLst>
                                          </p:cBhvr>
                                          <p:to>
                                            <p:strVal val="visible"/>
                                          </p:to>
                                        </p:set>
                                        <p:animEffect transition="in" filter="fade">
                                          <p:cBhvr>
                                            <p:cTn id="77" dur="250"/>
                                            <p:tgtEl>
                                              <p:spTgt spid="73">
                                                <p:txEl>
                                                  <p:pRg st="0" end="0"/>
                                                </p:txEl>
                                              </p:spTgt>
                                            </p:tgtEl>
                                          </p:cBhvr>
                                        </p:animEffect>
                                        <p:anim calcmode="lin" valueType="num">
                                          <p:cBhvr>
                                            <p:cTn id="78" dur="250" fill="hold"/>
                                            <p:tgtEl>
                                              <p:spTgt spid="73">
                                                <p:txEl>
                                                  <p:pRg st="0" end="0"/>
                                                </p:txEl>
                                              </p:spTgt>
                                            </p:tgtEl>
                                            <p:attrNameLst>
                                              <p:attrName>ppt_x</p:attrName>
                                            </p:attrNameLst>
                                          </p:cBhvr>
                                          <p:tavLst>
                                            <p:tav tm="0">
                                              <p:val>
                                                <p:strVal val="#ppt_x"/>
                                              </p:val>
                                            </p:tav>
                                            <p:tav tm="100000">
                                              <p:val>
                                                <p:strVal val="#ppt_x"/>
                                              </p:val>
                                            </p:tav>
                                          </p:tavLst>
                                        </p:anim>
                                        <p:anim calcmode="lin" valueType="num">
                                          <p:cBhvr>
                                            <p:cTn id="79" dur="250" fill="hold"/>
                                            <p:tgtEl>
                                              <p:spTgt spid="7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7699"/>
                                </p:stCondLst>
                                <p:childTnLst>
                                  <p:par>
                                    <p:cTn id="81" presetID="22" presetClass="entr" presetSubtype="8" fill="hold" grpId="0"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wipe(left)">
                                          <p:cBhvr>
                                            <p:cTn id="83" dur="500"/>
                                            <p:tgtEl>
                                              <p:spTgt spid="74"/>
                                            </p:tgtEl>
                                          </p:cBhvr>
                                        </p:animEffect>
                                      </p:childTnLst>
                                    </p:cTn>
                                  </p:par>
                                </p:childTnLst>
                              </p:cTn>
                            </p:par>
                            <p:par>
                              <p:cTn id="84" fill="hold">
                                <p:stCondLst>
                                  <p:cond delay="8199"/>
                                </p:stCondLst>
                                <p:childTnLst>
                                  <p:par>
                                    <p:cTn id="85" presetID="2" presetClass="entr" presetSubtype="4" fill="hold" nodeType="afterEffect" p14:presetBounceEnd="67000">
                                      <p:stCondLst>
                                        <p:cond delay="0"/>
                                      </p:stCondLst>
                                      <p:childTnLst>
                                        <p:set>
                                          <p:cBhvr>
                                            <p:cTn id="86" dur="1" fill="hold">
                                              <p:stCondLst>
                                                <p:cond delay="0"/>
                                              </p:stCondLst>
                                            </p:cTn>
                                            <p:tgtEl>
                                              <p:spTgt spid="79"/>
                                            </p:tgtEl>
                                            <p:attrNameLst>
                                              <p:attrName>style.visibility</p:attrName>
                                            </p:attrNameLst>
                                          </p:cBhvr>
                                          <p:to>
                                            <p:strVal val="visible"/>
                                          </p:to>
                                        </p:set>
                                        <p:anim calcmode="lin" valueType="num" p14:bounceEnd="67000">
                                          <p:cBhvr additive="base">
                                            <p:cTn id="87" dur="2000" fill="hold"/>
                                            <p:tgtEl>
                                              <p:spTgt spid="79"/>
                                            </p:tgtEl>
                                            <p:attrNameLst>
                                              <p:attrName>ppt_x</p:attrName>
                                            </p:attrNameLst>
                                          </p:cBhvr>
                                          <p:tavLst>
                                            <p:tav tm="0">
                                              <p:val>
                                                <p:strVal val="#ppt_x"/>
                                              </p:val>
                                            </p:tav>
                                            <p:tav tm="100000">
                                              <p:val>
                                                <p:strVal val="#ppt_x"/>
                                              </p:val>
                                            </p:tav>
                                          </p:tavLst>
                                        </p:anim>
                                        <p:anim calcmode="lin" valueType="num" p14:bounceEnd="67000">
                                          <p:cBhvr additive="base">
                                            <p:cTn id="88" dur="2000" fill="hold"/>
                                            <p:tgtEl>
                                              <p:spTgt spid="79"/>
                                            </p:tgtEl>
                                            <p:attrNameLst>
                                              <p:attrName>ppt_y</p:attrName>
                                            </p:attrNameLst>
                                          </p:cBhvr>
                                          <p:tavLst>
                                            <p:tav tm="0">
                                              <p:val>
                                                <p:strVal val="1+#ppt_h/2"/>
                                              </p:val>
                                            </p:tav>
                                            <p:tav tm="100000">
                                              <p:val>
                                                <p:strVal val="#ppt_y"/>
                                              </p:val>
                                            </p:tav>
                                          </p:tavLst>
                                        </p:anim>
                                      </p:childTnLst>
                                    </p:cTn>
                                  </p:par>
                                  <p:par>
                                    <p:cTn id="89" presetID="53" presetClass="entr" presetSubtype="16" fill="hold" grpId="0" nodeType="with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par>
                                    <p:cTn id="94" presetID="8" presetClass="emph" presetSubtype="0" repeatCount="indefinite" fill="hold" nodeType="withEffect">
                                      <p:stCondLst>
                                        <p:cond delay="0"/>
                                      </p:stCondLst>
                                      <p:childTnLst>
                                        <p:animRot by="21600000">
                                          <p:cBhvr>
                                            <p:cTn id="95" dur="2000" fill="hold"/>
                                            <p:tgtEl>
                                              <p:spTgt spid="79"/>
                                            </p:tgtEl>
                                            <p:attrNameLst>
                                              <p:attrName>r</p:attrName>
                                            </p:attrNameLst>
                                          </p:cBhvr>
                                        </p:animRot>
                                      </p:childTnLst>
                                    </p:cTn>
                                  </p:par>
                                  <p:par>
                                    <p:cTn id="96" presetID="2" presetClass="entr" presetSubtype="4" fill="hold" nodeType="withEffect" p14:presetBounceEnd="67000">
                                      <p:stCondLst>
                                        <p:cond delay="200"/>
                                      </p:stCondLst>
                                      <p:childTnLst>
                                        <p:set>
                                          <p:cBhvr>
                                            <p:cTn id="97" dur="1" fill="hold">
                                              <p:stCondLst>
                                                <p:cond delay="0"/>
                                              </p:stCondLst>
                                            </p:cTn>
                                            <p:tgtEl>
                                              <p:spTgt spid="80"/>
                                            </p:tgtEl>
                                            <p:attrNameLst>
                                              <p:attrName>style.visibility</p:attrName>
                                            </p:attrNameLst>
                                          </p:cBhvr>
                                          <p:to>
                                            <p:strVal val="visible"/>
                                          </p:to>
                                        </p:set>
                                        <p:anim calcmode="lin" valueType="num" p14:bounceEnd="67000">
                                          <p:cBhvr additive="base">
                                            <p:cTn id="98" dur="2000" fill="hold"/>
                                            <p:tgtEl>
                                              <p:spTgt spid="80"/>
                                            </p:tgtEl>
                                            <p:attrNameLst>
                                              <p:attrName>ppt_x</p:attrName>
                                            </p:attrNameLst>
                                          </p:cBhvr>
                                          <p:tavLst>
                                            <p:tav tm="0">
                                              <p:val>
                                                <p:strVal val="#ppt_x"/>
                                              </p:val>
                                            </p:tav>
                                            <p:tav tm="100000">
                                              <p:val>
                                                <p:strVal val="#ppt_x"/>
                                              </p:val>
                                            </p:tav>
                                          </p:tavLst>
                                        </p:anim>
                                        <p:anim calcmode="lin" valueType="num" p14:bounceEnd="67000">
                                          <p:cBhvr additive="base">
                                            <p:cTn id="99" dur="2000" fill="hold"/>
                                            <p:tgtEl>
                                              <p:spTgt spid="80"/>
                                            </p:tgtEl>
                                            <p:attrNameLst>
                                              <p:attrName>ppt_y</p:attrName>
                                            </p:attrNameLst>
                                          </p:cBhvr>
                                          <p:tavLst>
                                            <p:tav tm="0">
                                              <p:val>
                                                <p:strVal val="1+#ppt_h/2"/>
                                              </p:val>
                                            </p:tav>
                                            <p:tav tm="100000">
                                              <p:val>
                                                <p:strVal val="#ppt_y"/>
                                              </p:val>
                                            </p:tav>
                                          </p:tavLst>
                                        </p:anim>
                                      </p:childTnLst>
                                    </p:cTn>
                                  </p:par>
                                  <p:par>
                                    <p:cTn id="100" presetID="8" presetClass="emph" presetSubtype="0" repeatCount="indefinite" fill="hold" nodeType="withEffect">
                                      <p:stCondLst>
                                        <p:cond delay="200"/>
                                      </p:stCondLst>
                                      <p:childTnLst>
                                        <p:animRot by="21600000">
                                          <p:cBhvr>
                                            <p:cTn id="101" dur="20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6" grpId="1" bldLvl="0" animBg="1"/>
          <p:bldP spid="12" grpId="0"/>
          <p:bldP spid="67" grpId="0" build="p"/>
          <p:bldP spid="68" grpId="0"/>
          <p:bldP spid="69" grpId="0" build="p"/>
          <p:bldP spid="70" grpId="0"/>
          <p:bldP spid="71" grpId="0" build="p"/>
          <p:bldP spid="72" grpId="0"/>
          <p:bldP spid="73" grpId="0" build="p"/>
          <p:bldP spid="74" grpId="0"/>
          <p:bldP spid="75" grpId="0" animBg="1"/>
          <p:bldP spid="76" grpId="0" animBg="1"/>
          <p:bldP spid="77" grpId="0" animBg="1"/>
          <p:bldP spid="78" grpId="0" animBg="1"/>
          <p:bldP spid="8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2000" fill="hold"/>
                                            <p:tgtEl>
                                              <p:spTgt spid="12"/>
                                            </p:tgtEl>
                                            <p:attrNameLst>
                                              <p:attrName>ppt_x</p:attrName>
                                            </p:attrNameLst>
                                          </p:cBhvr>
                                          <p:tavLst>
                                            <p:tav tm="0">
                                              <p:val>
                                                <p:strVal val="0-#ppt_w/2"/>
                                              </p:val>
                                            </p:tav>
                                            <p:tav tm="100000">
                                              <p:val>
                                                <p:strVal val="#ppt_x"/>
                                              </p:val>
                                            </p:tav>
                                          </p:tavLst>
                                        </p:anim>
                                        <p:anim calcmode="lin" valueType="num">
                                          <p:cBhvr additive="base">
                                            <p:cTn id="14" dur="20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3000"/>
                                </p:stCondLst>
                                <p:childTnLst>
                                  <p:par>
                                    <p:cTn id="16" presetID="2" presetClass="entr" presetSubtype="8" fill="hold" grpId="1" nodeType="after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additive="base">
                                            <p:cTn id="18" dur="1000" fill="hold"/>
                                            <p:tgtEl>
                                              <p:spTgt spid="56"/>
                                            </p:tgtEl>
                                            <p:attrNameLst>
                                              <p:attrName>ppt_x</p:attrName>
                                            </p:attrNameLst>
                                          </p:cBhvr>
                                          <p:tavLst>
                                            <p:tav tm="0">
                                              <p:val>
                                                <p:strVal val="0-#ppt_w/2"/>
                                              </p:val>
                                            </p:tav>
                                            <p:tav tm="100000">
                                              <p:val>
                                                <p:strVal val="#ppt_x"/>
                                              </p:val>
                                            </p:tav>
                                          </p:tavLst>
                                        </p:anim>
                                        <p:anim calcmode="lin" valueType="num">
                                          <p:cBhvr additive="base">
                                            <p:cTn id="19" dur="1000" fill="hold"/>
                                            <p:tgtEl>
                                              <p:spTgt spid="56"/>
                                            </p:tgtEl>
                                            <p:attrNameLst>
                                              <p:attrName>ppt_y</p:attrName>
                                            </p:attrNameLst>
                                          </p:cBhvr>
                                          <p:tavLst>
                                            <p:tav tm="0">
                                              <p:val>
                                                <p:strVal val="#ppt_y"/>
                                              </p:val>
                                            </p:tav>
                                            <p:tav tm="100000">
                                              <p:val>
                                                <p:strVal val="#ppt_y"/>
                                              </p:val>
                                            </p:tav>
                                          </p:tavLst>
                                        </p:anim>
                                      </p:childTnLst>
                                    </p:cTn>
                                  </p:par>
                                </p:childTnLst>
                              </p:cTn>
                            </p:par>
                            <p:par>
                              <p:cTn id="20" fill="hold">
                                <p:stCondLst>
                                  <p:cond delay="4000"/>
                                </p:stCondLst>
                                <p:childTnLst>
                                  <p:par>
                                    <p:cTn id="21" presetID="14" presetClass="entr" presetSubtype="10" fill="hold"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randombar(horizontal)">
                                          <p:cBhvr>
                                            <p:cTn id="23" dur="500"/>
                                            <p:tgtEl>
                                              <p:spTgt spid="63"/>
                                            </p:tgtEl>
                                          </p:cBhvr>
                                        </p:animEffect>
                                      </p:childTnLst>
                                    </p:cTn>
                                  </p:par>
                                </p:childTnLst>
                              </p:cTn>
                            </p:par>
                            <p:par>
                              <p:cTn id="24" fill="hold">
                                <p:stCondLst>
                                  <p:cond delay="4500"/>
                                </p:stCondLst>
                                <p:childTnLst>
                                  <p:par>
                                    <p:cTn id="25" presetID="2" presetClass="entr" presetSubtype="8"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300" fill="hold"/>
                                            <p:tgtEl>
                                              <p:spTgt spid="75"/>
                                            </p:tgtEl>
                                            <p:attrNameLst>
                                              <p:attrName>ppt_x</p:attrName>
                                            </p:attrNameLst>
                                          </p:cBhvr>
                                          <p:tavLst>
                                            <p:tav tm="0">
                                              <p:val>
                                                <p:strVal val="0-#ppt_w/2"/>
                                              </p:val>
                                            </p:tav>
                                            <p:tav tm="100000">
                                              <p:val>
                                                <p:strVal val="#ppt_x"/>
                                              </p:val>
                                            </p:tav>
                                          </p:tavLst>
                                        </p:anim>
                                        <p:anim calcmode="lin" valueType="num">
                                          <p:cBhvr additive="base">
                                            <p:cTn id="28" dur="3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8" fill="hold" grpId="0" nodeType="afterEffect">
                                      <p:stCondLst>
                                        <p:cond delay="0"/>
                                      </p:stCondLst>
                                      <p:childTnLst>
                                        <p:set>
                                          <p:cBhvr>
                                            <p:cTn id="31" dur="1" fill="hold">
                                              <p:stCondLst>
                                                <p:cond delay="0"/>
                                              </p:stCondLst>
                                            </p:cTn>
                                            <p:tgtEl>
                                              <p:spTgt spid="76"/>
                                            </p:tgtEl>
                                            <p:attrNameLst>
                                              <p:attrName>style.visibility</p:attrName>
                                            </p:attrNameLst>
                                          </p:cBhvr>
                                          <p:to>
                                            <p:strVal val="visible"/>
                                          </p:to>
                                        </p:set>
                                        <p:anim calcmode="lin" valueType="num">
                                          <p:cBhvr additive="base">
                                            <p:cTn id="32" dur="300" fill="hold"/>
                                            <p:tgtEl>
                                              <p:spTgt spid="76"/>
                                            </p:tgtEl>
                                            <p:attrNameLst>
                                              <p:attrName>ppt_x</p:attrName>
                                            </p:attrNameLst>
                                          </p:cBhvr>
                                          <p:tavLst>
                                            <p:tav tm="0">
                                              <p:val>
                                                <p:strVal val="0-#ppt_w/2"/>
                                              </p:val>
                                            </p:tav>
                                            <p:tav tm="100000">
                                              <p:val>
                                                <p:strVal val="#ppt_x"/>
                                              </p:val>
                                            </p:tav>
                                          </p:tavLst>
                                        </p:anim>
                                        <p:anim calcmode="lin" valueType="num">
                                          <p:cBhvr additive="base">
                                            <p:cTn id="33" dur="300" fill="hold"/>
                                            <p:tgtEl>
                                              <p:spTgt spid="76"/>
                                            </p:tgtEl>
                                            <p:attrNameLst>
                                              <p:attrName>ppt_y</p:attrName>
                                            </p:attrNameLst>
                                          </p:cBhvr>
                                          <p:tavLst>
                                            <p:tav tm="0">
                                              <p:val>
                                                <p:strVal val="#ppt_y"/>
                                              </p:val>
                                            </p:tav>
                                            <p:tav tm="100000">
                                              <p:val>
                                                <p:strVal val="#ppt_y"/>
                                              </p:val>
                                            </p:tav>
                                          </p:tavLst>
                                        </p:anim>
                                      </p:childTnLst>
                                    </p:cTn>
                                  </p:par>
                                </p:childTnLst>
                              </p:cTn>
                            </p:par>
                            <p:par>
                              <p:cTn id="34" fill="hold">
                                <p:stCondLst>
                                  <p:cond delay="5500"/>
                                </p:stCondLst>
                                <p:childTnLst>
                                  <p:par>
                                    <p:cTn id="35" presetID="2" presetClass="entr" presetSubtype="8" fill="hold" grpId="0" nodeType="afterEffect">
                                      <p:stCondLst>
                                        <p:cond delay="0"/>
                                      </p:stCondLst>
                                      <p:childTnLst>
                                        <p:set>
                                          <p:cBhvr>
                                            <p:cTn id="36" dur="1" fill="hold">
                                              <p:stCondLst>
                                                <p:cond delay="0"/>
                                              </p:stCondLst>
                                            </p:cTn>
                                            <p:tgtEl>
                                              <p:spTgt spid="77"/>
                                            </p:tgtEl>
                                            <p:attrNameLst>
                                              <p:attrName>style.visibility</p:attrName>
                                            </p:attrNameLst>
                                          </p:cBhvr>
                                          <p:to>
                                            <p:strVal val="visible"/>
                                          </p:to>
                                        </p:set>
                                        <p:anim calcmode="lin" valueType="num">
                                          <p:cBhvr additive="base">
                                            <p:cTn id="37" dur="300" fill="hold"/>
                                            <p:tgtEl>
                                              <p:spTgt spid="77"/>
                                            </p:tgtEl>
                                            <p:attrNameLst>
                                              <p:attrName>ppt_x</p:attrName>
                                            </p:attrNameLst>
                                          </p:cBhvr>
                                          <p:tavLst>
                                            <p:tav tm="0">
                                              <p:val>
                                                <p:strVal val="0-#ppt_w/2"/>
                                              </p:val>
                                            </p:tav>
                                            <p:tav tm="100000">
                                              <p:val>
                                                <p:strVal val="#ppt_x"/>
                                              </p:val>
                                            </p:tav>
                                          </p:tavLst>
                                        </p:anim>
                                        <p:anim calcmode="lin" valueType="num">
                                          <p:cBhvr additive="base">
                                            <p:cTn id="38" dur="300" fill="hold"/>
                                            <p:tgtEl>
                                              <p:spTgt spid="77"/>
                                            </p:tgtEl>
                                            <p:attrNameLst>
                                              <p:attrName>ppt_y</p:attrName>
                                            </p:attrNameLst>
                                          </p:cBhvr>
                                          <p:tavLst>
                                            <p:tav tm="0">
                                              <p:val>
                                                <p:strVal val="#ppt_y"/>
                                              </p:val>
                                            </p:tav>
                                            <p:tav tm="100000">
                                              <p:val>
                                                <p:strVal val="#ppt_y"/>
                                              </p:val>
                                            </p:tav>
                                          </p:tavLst>
                                        </p:anim>
                                      </p:childTnLst>
                                    </p:cTn>
                                  </p:par>
                                </p:childTnLst>
                              </p:cTn>
                            </p:par>
                            <p:par>
                              <p:cTn id="39" fill="hold">
                                <p:stCondLst>
                                  <p:cond delay="6000"/>
                                </p:stCondLst>
                                <p:childTnLst>
                                  <p:par>
                                    <p:cTn id="40" presetID="2" presetClass="entr" presetSubtype="8" fill="hold" grpId="0" nodeType="afterEffect">
                                      <p:stCondLst>
                                        <p:cond delay="0"/>
                                      </p:stCondLst>
                                      <p:childTnLst>
                                        <p:set>
                                          <p:cBhvr>
                                            <p:cTn id="41" dur="1" fill="hold">
                                              <p:stCondLst>
                                                <p:cond delay="0"/>
                                              </p:stCondLst>
                                            </p:cTn>
                                            <p:tgtEl>
                                              <p:spTgt spid="78"/>
                                            </p:tgtEl>
                                            <p:attrNameLst>
                                              <p:attrName>style.visibility</p:attrName>
                                            </p:attrNameLst>
                                          </p:cBhvr>
                                          <p:to>
                                            <p:strVal val="visible"/>
                                          </p:to>
                                        </p:set>
                                        <p:anim calcmode="lin" valueType="num">
                                          <p:cBhvr additive="base">
                                            <p:cTn id="42" dur="300" fill="hold"/>
                                            <p:tgtEl>
                                              <p:spTgt spid="78"/>
                                            </p:tgtEl>
                                            <p:attrNameLst>
                                              <p:attrName>ppt_x</p:attrName>
                                            </p:attrNameLst>
                                          </p:cBhvr>
                                          <p:tavLst>
                                            <p:tav tm="0">
                                              <p:val>
                                                <p:strVal val="0-#ppt_w/2"/>
                                              </p:val>
                                            </p:tav>
                                            <p:tav tm="100000">
                                              <p:val>
                                                <p:strVal val="#ppt_x"/>
                                              </p:val>
                                            </p:tav>
                                          </p:tavLst>
                                        </p:anim>
                                        <p:anim calcmode="lin" valueType="num">
                                          <p:cBhvr additive="base">
                                            <p:cTn id="43" dur="300" fill="hold"/>
                                            <p:tgtEl>
                                              <p:spTgt spid="78"/>
                                            </p:tgtEl>
                                            <p:attrNameLst>
                                              <p:attrName>ppt_y</p:attrName>
                                            </p:attrNameLst>
                                          </p:cBhvr>
                                          <p:tavLst>
                                            <p:tav tm="0">
                                              <p:val>
                                                <p:strVal val="#ppt_y"/>
                                              </p:val>
                                            </p:tav>
                                            <p:tav tm="100000">
                                              <p:val>
                                                <p:strVal val="#ppt_y"/>
                                              </p:val>
                                            </p:tav>
                                          </p:tavLst>
                                        </p:anim>
                                      </p:childTnLst>
                                    </p:cTn>
                                  </p:par>
                                </p:childTnLst>
                              </p:cTn>
                            </p:par>
                            <p:par>
                              <p:cTn id="44" fill="hold">
                                <p:stCondLst>
                                  <p:cond delay="6500"/>
                                </p:stCondLst>
                                <p:childTnLst>
                                  <p:par>
                                    <p:cTn id="45" presetID="47" presetClass="entr" presetSubtype="0" fill="hold" grpId="0" nodeType="afterEffect">
                                      <p:stCondLst>
                                        <p:cond delay="0"/>
                                      </p:stCondLst>
                                      <p:iterate type="lt">
                                        <p:tmPct val="10000"/>
                                      </p:iterate>
                                      <p:childTnLst>
                                        <p:set>
                                          <p:cBhvr>
                                            <p:cTn id="46" dur="1" fill="hold">
                                              <p:stCondLst>
                                                <p:cond delay="0"/>
                                              </p:stCondLst>
                                            </p:cTn>
                                            <p:tgtEl>
                                              <p:spTgt spid="67">
                                                <p:txEl>
                                                  <p:pRg st="0" end="0"/>
                                                </p:txEl>
                                              </p:spTgt>
                                            </p:tgtEl>
                                            <p:attrNameLst>
                                              <p:attrName>style.visibility</p:attrName>
                                            </p:attrNameLst>
                                          </p:cBhvr>
                                          <p:to>
                                            <p:strVal val="visible"/>
                                          </p:to>
                                        </p:set>
                                        <p:animEffect transition="in" filter="fade">
                                          <p:cBhvr>
                                            <p:cTn id="47" dur="250"/>
                                            <p:tgtEl>
                                              <p:spTgt spid="67">
                                                <p:txEl>
                                                  <p:pRg st="0" end="0"/>
                                                </p:txEl>
                                              </p:spTgt>
                                            </p:tgtEl>
                                          </p:cBhvr>
                                        </p:animEffect>
                                        <p:anim calcmode="lin" valueType="num">
                                          <p:cBhvr>
                                            <p:cTn id="48" dur="25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49" dur="25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5074"/>
                                </p:stCondLst>
                                <p:childTnLst>
                                  <p:par>
                                    <p:cTn id="51" presetID="22" presetClass="entr" presetSubtype="8" fill="hold" grpId="0" nodeType="afterEffect">
                                      <p:stCondLst>
                                        <p:cond delay="0"/>
                                      </p:stCondLst>
                                      <p:childTnLst>
                                        <p:set>
                                          <p:cBhvr>
                                            <p:cTn id="52" dur="1" fill="hold">
                                              <p:stCondLst>
                                                <p:cond delay="0"/>
                                              </p:stCondLst>
                                            </p:cTn>
                                            <p:tgtEl>
                                              <p:spTgt spid="68"/>
                                            </p:tgtEl>
                                            <p:attrNameLst>
                                              <p:attrName>style.visibility</p:attrName>
                                            </p:attrNameLst>
                                          </p:cBhvr>
                                          <p:to>
                                            <p:strVal val="visible"/>
                                          </p:to>
                                        </p:set>
                                        <p:animEffect transition="in" filter="wipe(left)">
                                          <p:cBhvr>
                                            <p:cTn id="53" dur="500"/>
                                            <p:tgtEl>
                                              <p:spTgt spid="68"/>
                                            </p:tgtEl>
                                          </p:cBhvr>
                                        </p:animEffect>
                                      </p:childTnLst>
                                    </p:cTn>
                                  </p:par>
                                </p:childTnLst>
                              </p:cTn>
                            </p:par>
                            <p:par>
                              <p:cTn id="54" fill="hold">
                                <p:stCondLst>
                                  <p:cond delay="5574"/>
                                </p:stCondLst>
                                <p:childTnLst>
                                  <p:par>
                                    <p:cTn id="55" presetID="47" presetClass="entr" presetSubtype="0" fill="hold" grpId="0" nodeType="afterEffect">
                                      <p:stCondLst>
                                        <p:cond delay="0"/>
                                      </p:stCondLst>
                                      <p:iterate type="lt">
                                        <p:tmPct val="10000"/>
                                      </p:iterate>
                                      <p:childTnLst>
                                        <p:set>
                                          <p:cBhvr>
                                            <p:cTn id="56" dur="1" fill="hold">
                                              <p:stCondLst>
                                                <p:cond delay="0"/>
                                              </p:stCondLst>
                                            </p:cTn>
                                            <p:tgtEl>
                                              <p:spTgt spid="69">
                                                <p:txEl>
                                                  <p:pRg st="0" end="0"/>
                                                </p:txEl>
                                              </p:spTgt>
                                            </p:tgtEl>
                                            <p:attrNameLst>
                                              <p:attrName>style.visibility</p:attrName>
                                            </p:attrNameLst>
                                          </p:cBhvr>
                                          <p:to>
                                            <p:strVal val="visible"/>
                                          </p:to>
                                        </p:set>
                                        <p:animEffect transition="in" filter="fade">
                                          <p:cBhvr>
                                            <p:cTn id="57" dur="250"/>
                                            <p:tgtEl>
                                              <p:spTgt spid="69">
                                                <p:txEl>
                                                  <p:pRg st="0" end="0"/>
                                                </p:txEl>
                                              </p:spTgt>
                                            </p:tgtEl>
                                          </p:cBhvr>
                                        </p:animEffect>
                                        <p:anim calcmode="lin" valueType="num">
                                          <p:cBhvr>
                                            <p:cTn id="58" dur="2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59" dur="2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5949"/>
                                </p:stCondLst>
                                <p:childTnLst>
                                  <p:par>
                                    <p:cTn id="61" presetID="22" presetClass="entr" presetSubtype="8" fill="hold" grpId="0" nodeType="afterEffect">
                                      <p:stCondLst>
                                        <p:cond delay="0"/>
                                      </p:stCondLst>
                                      <p:childTnLst>
                                        <p:set>
                                          <p:cBhvr>
                                            <p:cTn id="62" dur="1" fill="hold">
                                              <p:stCondLst>
                                                <p:cond delay="0"/>
                                              </p:stCondLst>
                                            </p:cTn>
                                            <p:tgtEl>
                                              <p:spTgt spid="70"/>
                                            </p:tgtEl>
                                            <p:attrNameLst>
                                              <p:attrName>style.visibility</p:attrName>
                                            </p:attrNameLst>
                                          </p:cBhvr>
                                          <p:to>
                                            <p:strVal val="visible"/>
                                          </p:to>
                                        </p:set>
                                        <p:animEffect transition="in" filter="wipe(left)">
                                          <p:cBhvr>
                                            <p:cTn id="63" dur="500"/>
                                            <p:tgtEl>
                                              <p:spTgt spid="70"/>
                                            </p:tgtEl>
                                          </p:cBhvr>
                                        </p:animEffect>
                                      </p:childTnLst>
                                    </p:cTn>
                                  </p:par>
                                </p:childTnLst>
                              </p:cTn>
                            </p:par>
                            <p:par>
                              <p:cTn id="64" fill="hold">
                                <p:stCondLst>
                                  <p:cond delay="6449"/>
                                </p:stCondLst>
                                <p:childTnLst>
                                  <p:par>
                                    <p:cTn id="65" presetID="47" presetClass="entr" presetSubtype="0" fill="hold" grpId="0" nodeType="afterEffect">
                                      <p:stCondLst>
                                        <p:cond delay="0"/>
                                      </p:stCondLst>
                                      <p:iterate type="lt">
                                        <p:tmPct val="10000"/>
                                      </p:iterate>
                                      <p:childTnLst>
                                        <p:set>
                                          <p:cBhvr>
                                            <p:cTn id="66" dur="1" fill="hold">
                                              <p:stCondLst>
                                                <p:cond delay="0"/>
                                              </p:stCondLst>
                                            </p:cTn>
                                            <p:tgtEl>
                                              <p:spTgt spid="71">
                                                <p:txEl>
                                                  <p:pRg st="0" end="0"/>
                                                </p:txEl>
                                              </p:spTgt>
                                            </p:tgtEl>
                                            <p:attrNameLst>
                                              <p:attrName>style.visibility</p:attrName>
                                            </p:attrNameLst>
                                          </p:cBhvr>
                                          <p:to>
                                            <p:strVal val="visible"/>
                                          </p:to>
                                        </p:set>
                                        <p:animEffect transition="in" filter="fade">
                                          <p:cBhvr>
                                            <p:cTn id="67" dur="250"/>
                                            <p:tgtEl>
                                              <p:spTgt spid="71">
                                                <p:txEl>
                                                  <p:pRg st="0" end="0"/>
                                                </p:txEl>
                                              </p:spTgt>
                                            </p:tgtEl>
                                          </p:cBhvr>
                                        </p:animEffect>
                                        <p:anim calcmode="lin" valueType="num">
                                          <p:cBhvr>
                                            <p:cTn id="68" dur="25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69" dur="25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6824"/>
                                </p:stCondLst>
                                <p:childTnLst>
                                  <p:par>
                                    <p:cTn id="71" presetID="22" presetClass="entr" presetSubtype="8" fill="hold" grpId="0" nodeType="afterEffect">
                                      <p:stCondLst>
                                        <p:cond delay="0"/>
                                      </p:stCondLst>
                                      <p:childTnLst>
                                        <p:set>
                                          <p:cBhvr>
                                            <p:cTn id="72" dur="1" fill="hold">
                                              <p:stCondLst>
                                                <p:cond delay="0"/>
                                              </p:stCondLst>
                                            </p:cTn>
                                            <p:tgtEl>
                                              <p:spTgt spid="72"/>
                                            </p:tgtEl>
                                            <p:attrNameLst>
                                              <p:attrName>style.visibility</p:attrName>
                                            </p:attrNameLst>
                                          </p:cBhvr>
                                          <p:to>
                                            <p:strVal val="visible"/>
                                          </p:to>
                                        </p:set>
                                        <p:animEffect transition="in" filter="wipe(left)">
                                          <p:cBhvr>
                                            <p:cTn id="73" dur="500"/>
                                            <p:tgtEl>
                                              <p:spTgt spid="72"/>
                                            </p:tgtEl>
                                          </p:cBhvr>
                                        </p:animEffect>
                                      </p:childTnLst>
                                    </p:cTn>
                                  </p:par>
                                </p:childTnLst>
                              </p:cTn>
                            </p:par>
                            <p:par>
                              <p:cTn id="74" fill="hold">
                                <p:stCondLst>
                                  <p:cond delay="7324"/>
                                </p:stCondLst>
                                <p:childTnLst>
                                  <p:par>
                                    <p:cTn id="75" presetID="47" presetClass="entr" presetSubtype="0" fill="hold" grpId="0" nodeType="afterEffect">
                                      <p:stCondLst>
                                        <p:cond delay="0"/>
                                      </p:stCondLst>
                                      <p:iterate type="lt">
                                        <p:tmPct val="10000"/>
                                      </p:iterate>
                                      <p:childTnLst>
                                        <p:set>
                                          <p:cBhvr>
                                            <p:cTn id="76" dur="1" fill="hold">
                                              <p:stCondLst>
                                                <p:cond delay="0"/>
                                              </p:stCondLst>
                                            </p:cTn>
                                            <p:tgtEl>
                                              <p:spTgt spid="73">
                                                <p:txEl>
                                                  <p:pRg st="0" end="0"/>
                                                </p:txEl>
                                              </p:spTgt>
                                            </p:tgtEl>
                                            <p:attrNameLst>
                                              <p:attrName>style.visibility</p:attrName>
                                            </p:attrNameLst>
                                          </p:cBhvr>
                                          <p:to>
                                            <p:strVal val="visible"/>
                                          </p:to>
                                        </p:set>
                                        <p:animEffect transition="in" filter="fade">
                                          <p:cBhvr>
                                            <p:cTn id="77" dur="250"/>
                                            <p:tgtEl>
                                              <p:spTgt spid="73">
                                                <p:txEl>
                                                  <p:pRg st="0" end="0"/>
                                                </p:txEl>
                                              </p:spTgt>
                                            </p:tgtEl>
                                          </p:cBhvr>
                                        </p:animEffect>
                                        <p:anim calcmode="lin" valueType="num">
                                          <p:cBhvr>
                                            <p:cTn id="78" dur="250" fill="hold"/>
                                            <p:tgtEl>
                                              <p:spTgt spid="73">
                                                <p:txEl>
                                                  <p:pRg st="0" end="0"/>
                                                </p:txEl>
                                              </p:spTgt>
                                            </p:tgtEl>
                                            <p:attrNameLst>
                                              <p:attrName>ppt_x</p:attrName>
                                            </p:attrNameLst>
                                          </p:cBhvr>
                                          <p:tavLst>
                                            <p:tav tm="0">
                                              <p:val>
                                                <p:strVal val="#ppt_x"/>
                                              </p:val>
                                            </p:tav>
                                            <p:tav tm="100000">
                                              <p:val>
                                                <p:strVal val="#ppt_x"/>
                                              </p:val>
                                            </p:tav>
                                          </p:tavLst>
                                        </p:anim>
                                        <p:anim calcmode="lin" valueType="num">
                                          <p:cBhvr>
                                            <p:cTn id="79" dur="250" fill="hold"/>
                                            <p:tgtEl>
                                              <p:spTgt spid="7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7699"/>
                                </p:stCondLst>
                                <p:childTnLst>
                                  <p:par>
                                    <p:cTn id="81" presetID="22" presetClass="entr" presetSubtype="8" fill="hold" grpId="0"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wipe(left)">
                                          <p:cBhvr>
                                            <p:cTn id="83" dur="500"/>
                                            <p:tgtEl>
                                              <p:spTgt spid="74"/>
                                            </p:tgtEl>
                                          </p:cBhvr>
                                        </p:animEffect>
                                      </p:childTnLst>
                                    </p:cTn>
                                  </p:par>
                                </p:childTnLst>
                              </p:cTn>
                            </p:par>
                            <p:par>
                              <p:cTn id="84" fill="hold">
                                <p:stCondLst>
                                  <p:cond delay="8199"/>
                                </p:stCondLst>
                                <p:childTnLst>
                                  <p:par>
                                    <p:cTn id="85" presetID="2" presetClass="entr" presetSubtype="4" fill="hold" nodeType="afterEffect">
                                      <p:stCondLst>
                                        <p:cond delay="0"/>
                                      </p:stCondLst>
                                      <p:childTnLst>
                                        <p:set>
                                          <p:cBhvr>
                                            <p:cTn id="86" dur="1" fill="hold">
                                              <p:stCondLst>
                                                <p:cond delay="0"/>
                                              </p:stCondLst>
                                            </p:cTn>
                                            <p:tgtEl>
                                              <p:spTgt spid="79"/>
                                            </p:tgtEl>
                                            <p:attrNameLst>
                                              <p:attrName>style.visibility</p:attrName>
                                            </p:attrNameLst>
                                          </p:cBhvr>
                                          <p:to>
                                            <p:strVal val="visible"/>
                                          </p:to>
                                        </p:set>
                                        <p:anim calcmode="lin" valueType="num">
                                          <p:cBhvr additive="base">
                                            <p:cTn id="87" dur="2000" fill="hold"/>
                                            <p:tgtEl>
                                              <p:spTgt spid="79"/>
                                            </p:tgtEl>
                                            <p:attrNameLst>
                                              <p:attrName>ppt_x</p:attrName>
                                            </p:attrNameLst>
                                          </p:cBhvr>
                                          <p:tavLst>
                                            <p:tav tm="0">
                                              <p:val>
                                                <p:strVal val="#ppt_x"/>
                                              </p:val>
                                            </p:tav>
                                            <p:tav tm="100000">
                                              <p:val>
                                                <p:strVal val="#ppt_x"/>
                                              </p:val>
                                            </p:tav>
                                          </p:tavLst>
                                        </p:anim>
                                        <p:anim calcmode="lin" valueType="num">
                                          <p:cBhvr additive="base">
                                            <p:cTn id="88" dur="2000" fill="hold"/>
                                            <p:tgtEl>
                                              <p:spTgt spid="79"/>
                                            </p:tgtEl>
                                            <p:attrNameLst>
                                              <p:attrName>ppt_y</p:attrName>
                                            </p:attrNameLst>
                                          </p:cBhvr>
                                          <p:tavLst>
                                            <p:tav tm="0">
                                              <p:val>
                                                <p:strVal val="1+#ppt_h/2"/>
                                              </p:val>
                                            </p:tav>
                                            <p:tav tm="100000">
                                              <p:val>
                                                <p:strVal val="#ppt_y"/>
                                              </p:val>
                                            </p:tav>
                                          </p:tavLst>
                                        </p:anim>
                                      </p:childTnLst>
                                    </p:cTn>
                                  </p:par>
                                  <p:par>
                                    <p:cTn id="89" presetID="53" presetClass="entr" presetSubtype="16" fill="hold" grpId="0" nodeType="with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par>
                                    <p:cTn id="94" presetID="8" presetClass="emph" presetSubtype="0" repeatCount="indefinite" fill="hold" nodeType="withEffect">
                                      <p:stCondLst>
                                        <p:cond delay="0"/>
                                      </p:stCondLst>
                                      <p:childTnLst>
                                        <p:animRot by="21600000">
                                          <p:cBhvr>
                                            <p:cTn id="95" dur="2000" fill="hold"/>
                                            <p:tgtEl>
                                              <p:spTgt spid="79"/>
                                            </p:tgtEl>
                                            <p:attrNameLst>
                                              <p:attrName>r</p:attrName>
                                            </p:attrNameLst>
                                          </p:cBhvr>
                                        </p:animRot>
                                      </p:childTnLst>
                                    </p:cTn>
                                  </p:par>
                                  <p:par>
                                    <p:cTn id="96" presetID="2" presetClass="entr" presetSubtype="4" fill="hold" nodeType="withEffect">
                                      <p:stCondLst>
                                        <p:cond delay="200"/>
                                      </p:stCondLst>
                                      <p:childTnLst>
                                        <p:set>
                                          <p:cBhvr>
                                            <p:cTn id="97" dur="1" fill="hold">
                                              <p:stCondLst>
                                                <p:cond delay="0"/>
                                              </p:stCondLst>
                                            </p:cTn>
                                            <p:tgtEl>
                                              <p:spTgt spid="80"/>
                                            </p:tgtEl>
                                            <p:attrNameLst>
                                              <p:attrName>style.visibility</p:attrName>
                                            </p:attrNameLst>
                                          </p:cBhvr>
                                          <p:to>
                                            <p:strVal val="visible"/>
                                          </p:to>
                                        </p:set>
                                        <p:anim calcmode="lin" valueType="num">
                                          <p:cBhvr additive="base">
                                            <p:cTn id="98" dur="2000" fill="hold"/>
                                            <p:tgtEl>
                                              <p:spTgt spid="80"/>
                                            </p:tgtEl>
                                            <p:attrNameLst>
                                              <p:attrName>ppt_x</p:attrName>
                                            </p:attrNameLst>
                                          </p:cBhvr>
                                          <p:tavLst>
                                            <p:tav tm="0">
                                              <p:val>
                                                <p:strVal val="#ppt_x"/>
                                              </p:val>
                                            </p:tav>
                                            <p:tav tm="100000">
                                              <p:val>
                                                <p:strVal val="#ppt_x"/>
                                              </p:val>
                                            </p:tav>
                                          </p:tavLst>
                                        </p:anim>
                                        <p:anim calcmode="lin" valueType="num">
                                          <p:cBhvr additive="base">
                                            <p:cTn id="99" dur="2000" fill="hold"/>
                                            <p:tgtEl>
                                              <p:spTgt spid="80"/>
                                            </p:tgtEl>
                                            <p:attrNameLst>
                                              <p:attrName>ppt_y</p:attrName>
                                            </p:attrNameLst>
                                          </p:cBhvr>
                                          <p:tavLst>
                                            <p:tav tm="0">
                                              <p:val>
                                                <p:strVal val="1+#ppt_h/2"/>
                                              </p:val>
                                            </p:tav>
                                            <p:tav tm="100000">
                                              <p:val>
                                                <p:strVal val="#ppt_y"/>
                                              </p:val>
                                            </p:tav>
                                          </p:tavLst>
                                        </p:anim>
                                      </p:childTnLst>
                                    </p:cTn>
                                  </p:par>
                                  <p:par>
                                    <p:cTn id="100" presetID="8" presetClass="emph" presetSubtype="0" repeatCount="indefinite" fill="hold" nodeType="withEffect">
                                      <p:stCondLst>
                                        <p:cond delay="200"/>
                                      </p:stCondLst>
                                      <p:childTnLst>
                                        <p:animRot by="21600000">
                                          <p:cBhvr>
                                            <p:cTn id="101" dur="20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6" grpId="1" bldLvl="0" animBg="1"/>
          <p:bldP spid="12" grpId="0"/>
          <p:bldP spid="67" grpId="0" build="p"/>
          <p:bldP spid="68" grpId="0"/>
          <p:bldP spid="69" grpId="0" build="p"/>
          <p:bldP spid="70" grpId="0"/>
          <p:bldP spid="71" grpId="0" build="p"/>
          <p:bldP spid="72" grpId="0"/>
          <p:bldP spid="73" grpId="0" build="p"/>
          <p:bldP spid="74" grpId="0"/>
          <p:bldP spid="75" grpId="0" animBg="1"/>
          <p:bldP spid="76" grpId="0" animBg="1"/>
          <p:bldP spid="77" grpId="0" animBg="1"/>
          <p:bldP spid="78" grpId="0" animBg="1"/>
          <p:bldP spid="82"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文本框 49"/>
          <p:cNvSpPr txBox="1"/>
          <p:nvPr/>
        </p:nvSpPr>
        <p:spPr>
          <a:xfrm>
            <a:off x="3428415" y="6203511"/>
            <a:ext cx="5335171" cy="3046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spc="600" dirty="0">
                <a:latin typeface="Lucida Calligraphy" panose="03010101010101010101" charset="0"/>
                <a:ea typeface="华文细黑" panose="02010600040101010101" charset="-122"/>
                <a:sym typeface="+mn-ea"/>
              </a:rPr>
              <a:t>B</a:t>
            </a:r>
            <a:r>
              <a:rPr lang="en-US" altLang="zh-CN" sz="1200" spc="600" baseline="0" dirty="0">
                <a:latin typeface="Lucida Calligraphy" panose="03010101010101010101" charset="0"/>
                <a:ea typeface="华文细黑" panose="02010600040101010101" charset="-122"/>
                <a:sym typeface="+mn-ea"/>
              </a:rPr>
              <a:t>    </a:t>
            </a:r>
            <a:r>
              <a:rPr lang="en-US" altLang="zh-CN" sz="1200" spc="600" dirty="0">
                <a:latin typeface="Lucida Calligraphy" panose="03010101010101010101" charset="0"/>
                <a:ea typeface="华文细黑" panose="02010600040101010101" charset="-122"/>
                <a:sym typeface="+mn-ea"/>
              </a:rPr>
              <a:t>U    S    I    N    E    S    </a:t>
            </a:r>
            <a:r>
              <a:rPr lang="en-US" altLang="zh-CN" sz="1200" spc="600" dirty="0" err="1">
                <a:latin typeface="Lucida Calligraphy" panose="03010101010101010101" charset="0"/>
                <a:ea typeface="华文细黑" panose="02010600040101010101" charset="-122"/>
                <a:sym typeface="+mn-ea"/>
              </a:rPr>
              <a:t>S</a:t>
            </a:r>
            <a:endParaRPr lang="en-US" altLang="zh-CN" sz="1200" spc="600" dirty="0">
              <a:latin typeface="Lucida Calligraphy" panose="03010101010101010101" charset="0"/>
              <a:ea typeface="华文细黑" panose="02010600040101010101" charset="-122"/>
              <a:sym typeface="+mn-ea"/>
            </a:endParaRPr>
          </a:p>
        </p:txBody>
      </p:sp>
      <p:sp>
        <p:nvSpPr>
          <p:cNvPr id="12" name="文本框 11"/>
          <p:cNvSpPr txBox="1"/>
          <p:nvPr/>
        </p:nvSpPr>
        <p:spPr>
          <a:xfrm>
            <a:off x="1217882" y="572507"/>
            <a:ext cx="3139707" cy="646331"/>
          </a:xfrm>
          <a:prstGeom prst="rect">
            <a:avLst/>
          </a:prstGeom>
          <a:noFill/>
        </p:spPr>
        <p:txBody>
          <a:bodyPr wrap="square" rtlCol="0">
            <a:spAutoFit/>
          </a:bodyPr>
          <a:lstStyle/>
          <a:p>
            <a:r>
              <a:rPr lang="zh-CN" altLang="en-US" sz="3600" b="1" dirty="0">
                <a:gradFill>
                  <a:gsLst>
                    <a:gs pos="0">
                      <a:srgbClr val="B8B5F7"/>
                    </a:gs>
                    <a:gs pos="100000">
                      <a:srgbClr val="00B0FF">
                        <a:alpha val="70000"/>
                      </a:srgbClr>
                    </a:gs>
                  </a:gsLst>
                  <a:lin ang="2700000" scaled="1"/>
                </a:gradFill>
                <a:effectLst>
                  <a:outerShdw blurRad="254000" dist="38100" dir="8100000" algn="tr" rotWithShape="0">
                    <a:srgbClr val="C1C0F8">
                      <a:alpha val="40000"/>
                    </a:srgbClr>
                  </a:outerShdw>
                </a:effectLst>
                <a:latin typeface="微软雅黑" panose="020B0503020204020204" pitchFamily="34" charset="-122"/>
                <a:ea typeface="微软雅黑" panose="020B0503020204020204" pitchFamily="34" charset="-122"/>
              </a:rPr>
              <a:t>工作大事件</a:t>
            </a:r>
          </a:p>
        </p:txBody>
      </p:sp>
      <p:pic>
        <p:nvPicPr>
          <p:cNvPr id="13" name="图片占位符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469" y="525694"/>
            <a:ext cx="708413" cy="689655"/>
          </a:xfrm>
          <a:custGeom>
            <a:avLst/>
            <a:gdLst>
              <a:gd name="connsiteX0" fmla="*/ 5932623 w 6477824"/>
              <a:gd name="connsiteY0" fmla="*/ 3607719 h 6138697"/>
              <a:gd name="connsiteX1" fmla="*/ 6012372 w 6477824"/>
              <a:gd name="connsiteY1" fmla="*/ 3612113 h 6138697"/>
              <a:gd name="connsiteX2" fmla="*/ 6185932 w 6477824"/>
              <a:gd name="connsiteY2" fmla="*/ 3700778 h 6138697"/>
              <a:gd name="connsiteX3" fmla="*/ 6193779 w 6477824"/>
              <a:gd name="connsiteY3" fmla="*/ 4172177 h 6138697"/>
              <a:gd name="connsiteX4" fmla="*/ 4873800 w 6477824"/>
              <a:gd name="connsiteY4" fmla="*/ 5536846 h 6138697"/>
              <a:gd name="connsiteX5" fmla="*/ 4402401 w 6477824"/>
              <a:gd name="connsiteY5" fmla="*/ 5544693 h 6138697"/>
              <a:gd name="connsiteX6" fmla="*/ 4394553 w 6477824"/>
              <a:gd name="connsiteY6" fmla="*/ 5073294 h 6138697"/>
              <a:gd name="connsiteX7" fmla="*/ 5714533 w 6477824"/>
              <a:gd name="connsiteY7" fmla="*/ 3708625 h 6138697"/>
              <a:gd name="connsiteX8" fmla="*/ 5932623 w 6477824"/>
              <a:gd name="connsiteY8" fmla="*/ 3607719 h 6138697"/>
              <a:gd name="connsiteX9" fmla="*/ 6044597 w 6477824"/>
              <a:gd name="connsiteY9" fmla="*/ 2394725 h 6138697"/>
              <a:gd name="connsiteX10" fmla="*/ 6124347 w 6477824"/>
              <a:gd name="connsiteY10" fmla="*/ 2399119 h 6138697"/>
              <a:gd name="connsiteX11" fmla="*/ 6297906 w 6477824"/>
              <a:gd name="connsiteY11" fmla="*/ 2487783 h 6138697"/>
              <a:gd name="connsiteX12" fmla="*/ 6305753 w 6477824"/>
              <a:gd name="connsiteY12" fmla="*/ 2959182 h 6138697"/>
              <a:gd name="connsiteX13" fmla="*/ 3328634 w 6477824"/>
              <a:gd name="connsiteY13" fmla="*/ 6037097 h 6138697"/>
              <a:gd name="connsiteX14" fmla="*/ 2857235 w 6477824"/>
              <a:gd name="connsiteY14" fmla="*/ 6044945 h 6138697"/>
              <a:gd name="connsiteX15" fmla="*/ 2849389 w 6477824"/>
              <a:gd name="connsiteY15" fmla="*/ 5573545 h 6138697"/>
              <a:gd name="connsiteX16" fmla="*/ 5826508 w 6477824"/>
              <a:gd name="connsiteY16" fmla="*/ 2495631 h 6138697"/>
              <a:gd name="connsiteX17" fmla="*/ 6044597 w 6477824"/>
              <a:gd name="connsiteY17" fmla="*/ 2394725 h 6138697"/>
              <a:gd name="connsiteX18" fmla="*/ 4383852 w 6477824"/>
              <a:gd name="connsiteY18" fmla="*/ 1911046 h 6138697"/>
              <a:gd name="connsiteX19" fmla="*/ 4463601 w 6477824"/>
              <a:gd name="connsiteY19" fmla="*/ 1915440 h 6138697"/>
              <a:gd name="connsiteX20" fmla="*/ 4637161 w 6477824"/>
              <a:gd name="connsiteY20" fmla="*/ 2004106 h 6138697"/>
              <a:gd name="connsiteX21" fmla="*/ 4645008 w 6477824"/>
              <a:gd name="connsiteY21" fmla="*/ 2475503 h 6138697"/>
              <a:gd name="connsiteX22" fmla="*/ 1631011 w 6477824"/>
              <a:gd name="connsiteY22" fmla="*/ 5591545 h 6138697"/>
              <a:gd name="connsiteX23" fmla="*/ 1159613 w 6477824"/>
              <a:gd name="connsiteY23" fmla="*/ 5599392 h 6138697"/>
              <a:gd name="connsiteX24" fmla="*/ 1151765 w 6477824"/>
              <a:gd name="connsiteY24" fmla="*/ 5127994 h 6138697"/>
              <a:gd name="connsiteX25" fmla="*/ 4165763 w 6477824"/>
              <a:gd name="connsiteY25" fmla="*/ 2011953 h 6138697"/>
              <a:gd name="connsiteX26" fmla="*/ 4383852 w 6477824"/>
              <a:gd name="connsiteY26" fmla="*/ 1911046 h 6138697"/>
              <a:gd name="connsiteX27" fmla="*/ 6122918 w 6477824"/>
              <a:gd name="connsiteY27" fmla="*/ 1219120 h 6138697"/>
              <a:gd name="connsiteX28" fmla="*/ 6202668 w 6477824"/>
              <a:gd name="connsiteY28" fmla="*/ 1223516 h 6138697"/>
              <a:gd name="connsiteX29" fmla="*/ 6376226 w 6477824"/>
              <a:gd name="connsiteY29" fmla="*/ 1312179 h 6138697"/>
              <a:gd name="connsiteX30" fmla="*/ 6384072 w 6477824"/>
              <a:gd name="connsiteY30" fmla="*/ 1783575 h 6138697"/>
              <a:gd name="connsiteX31" fmla="*/ 2905912 w 6477824"/>
              <a:gd name="connsiteY31" fmla="*/ 5379497 h 6138697"/>
              <a:gd name="connsiteX32" fmla="*/ 2434514 w 6477824"/>
              <a:gd name="connsiteY32" fmla="*/ 5387345 h 6138697"/>
              <a:gd name="connsiteX33" fmla="*/ 2426667 w 6477824"/>
              <a:gd name="connsiteY33" fmla="*/ 4915946 h 6138697"/>
              <a:gd name="connsiteX34" fmla="*/ 5904827 w 6477824"/>
              <a:gd name="connsiteY34" fmla="*/ 1320025 h 6138697"/>
              <a:gd name="connsiteX35" fmla="*/ 6122918 w 6477824"/>
              <a:gd name="connsiteY35" fmla="*/ 1219120 h 6138697"/>
              <a:gd name="connsiteX36" fmla="*/ 2630391 w 6477824"/>
              <a:gd name="connsiteY36" fmla="*/ 437382 h 6138697"/>
              <a:gd name="connsiteX37" fmla="*/ 2710140 w 6477824"/>
              <a:gd name="connsiteY37" fmla="*/ 441778 h 6138697"/>
              <a:gd name="connsiteX38" fmla="*/ 2883699 w 6477824"/>
              <a:gd name="connsiteY38" fmla="*/ 530441 h 6138697"/>
              <a:gd name="connsiteX39" fmla="*/ 2891546 w 6477824"/>
              <a:gd name="connsiteY39" fmla="*/ 1001840 h 6138697"/>
              <a:gd name="connsiteX40" fmla="*/ 572999 w 6477824"/>
              <a:gd name="connsiteY40" fmla="*/ 3398885 h 6138697"/>
              <a:gd name="connsiteX41" fmla="*/ 101600 w 6477824"/>
              <a:gd name="connsiteY41" fmla="*/ 3406733 h 6138697"/>
              <a:gd name="connsiteX42" fmla="*/ 93753 w 6477824"/>
              <a:gd name="connsiteY42" fmla="*/ 2935335 h 6138697"/>
              <a:gd name="connsiteX43" fmla="*/ 2412301 w 6477824"/>
              <a:gd name="connsiteY43" fmla="*/ 538287 h 6138697"/>
              <a:gd name="connsiteX44" fmla="*/ 2630391 w 6477824"/>
              <a:gd name="connsiteY44" fmla="*/ 437382 h 6138697"/>
              <a:gd name="connsiteX45" fmla="*/ 3711683 w 6477824"/>
              <a:gd name="connsiteY45" fmla="*/ 414113 h 6138697"/>
              <a:gd name="connsiteX46" fmla="*/ 3791432 w 6477824"/>
              <a:gd name="connsiteY46" fmla="*/ 418507 h 6138697"/>
              <a:gd name="connsiteX47" fmla="*/ 3964992 w 6477824"/>
              <a:gd name="connsiteY47" fmla="*/ 507172 h 6138697"/>
              <a:gd name="connsiteX48" fmla="*/ 3972839 w 6477824"/>
              <a:gd name="connsiteY48" fmla="*/ 978571 h 6138697"/>
              <a:gd name="connsiteX49" fmla="*/ 995720 w 6477824"/>
              <a:gd name="connsiteY49" fmla="*/ 4056485 h 6138697"/>
              <a:gd name="connsiteX50" fmla="*/ 524322 w 6477824"/>
              <a:gd name="connsiteY50" fmla="*/ 4064333 h 6138697"/>
              <a:gd name="connsiteX51" fmla="*/ 516475 w 6477824"/>
              <a:gd name="connsiteY51" fmla="*/ 3592934 h 6138697"/>
              <a:gd name="connsiteX52" fmla="*/ 3493594 w 6477824"/>
              <a:gd name="connsiteY52" fmla="*/ 515018 h 6138697"/>
              <a:gd name="connsiteX53" fmla="*/ 3711683 w 6477824"/>
              <a:gd name="connsiteY53" fmla="*/ 414113 h 6138697"/>
              <a:gd name="connsiteX54" fmla="*/ 5172859 w 6477824"/>
              <a:gd name="connsiteY54" fmla="*/ 694 h 6138697"/>
              <a:gd name="connsiteX55" fmla="*/ 5252608 w 6477824"/>
              <a:gd name="connsiteY55" fmla="*/ 5089 h 6138697"/>
              <a:gd name="connsiteX56" fmla="*/ 5426166 w 6477824"/>
              <a:gd name="connsiteY56" fmla="*/ 93754 h 6138697"/>
              <a:gd name="connsiteX57" fmla="*/ 5434014 w 6477824"/>
              <a:gd name="connsiteY57" fmla="*/ 565153 h 6138697"/>
              <a:gd name="connsiteX58" fmla="*/ 1151991 w 6477824"/>
              <a:gd name="connsiteY58" fmla="*/ 4992151 h 6138697"/>
              <a:gd name="connsiteX59" fmla="*/ 680593 w 6477824"/>
              <a:gd name="connsiteY59" fmla="*/ 4999999 h 6138697"/>
              <a:gd name="connsiteX60" fmla="*/ 672745 w 6477824"/>
              <a:gd name="connsiteY60" fmla="*/ 4528600 h 6138697"/>
              <a:gd name="connsiteX61" fmla="*/ 4954768 w 6477824"/>
              <a:gd name="connsiteY61" fmla="*/ 101601 h 6138697"/>
              <a:gd name="connsiteX62" fmla="*/ 5172859 w 6477824"/>
              <a:gd name="connsiteY62" fmla="*/ 694 h 613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477824" h="6138697">
                <a:moveTo>
                  <a:pt x="5932623" y="3607719"/>
                </a:moveTo>
                <a:cubicBezTo>
                  <a:pt x="5959235" y="3606004"/>
                  <a:pt x="5986024" y="3607466"/>
                  <a:pt x="6012372" y="3612113"/>
                </a:cubicBezTo>
                <a:cubicBezTo>
                  <a:pt x="6075607" y="3623268"/>
                  <a:pt x="6136303" y="3652776"/>
                  <a:pt x="6185932" y="3700778"/>
                </a:cubicBezTo>
                <a:cubicBezTo>
                  <a:pt x="6318271" y="3828785"/>
                  <a:pt x="6321784" y="4039836"/>
                  <a:pt x="6193779" y="4172177"/>
                </a:cubicBezTo>
                <a:lnTo>
                  <a:pt x="4873800" y="5536846"/>
                </a:lnTo>
                <a:cubicBezTo>
                  <a:pt x="4745794" y="5669186"/>
                  <a:pt x="4534741" y="5672699"/>
                  <a:pt x="4402401" y="5544693"/>
                </a:cubicBezTo>
                <a:cubicBezTo>
                  <a:pt x="4270061" y="5416686"/>
                  <a:pt x="4266548" y="5205635"/>
                  <a:pt x="4394553" y="5073294"/>
                </a:cubicBezTo>
                <a:lnTo>
                  <a:pt x="5714533" y="3708625"/>
                </a:lnTo>
                <a:cubicBezTo>
                  <a:pt x="5774535" y="3646590"/>
                  <a:pt x="5852786" y="3612863"/>
                  <a:pt x="5932623" y="3607719"/>
                </a:cubicBezTo>
                <a:close/>
                <a:moveTo>
                  <a:pt x="6044597" y="2394725"/>
                </a:moveTo>
                <a:cubicBezTo>
                  <a:pt x="6071210" y="2393010"/>
                  <a:pt x="6097999" y="2394472"/>
                  <a:pt x="6124347" y="2399119"/>
                </a:cubicBezTo>
                <a:cubicBezTo>
                  <a:pt x="6187581" y="2410275"/>
                  <a:pt x="6248277" y="2439781"/>
                  <a:pt x="6297906" y="2487783"/>
                </a:cubicBezTo>
                <a:cubicBezTo>
                  <a:pt x="6430246" y="2615790"/>
                  <a:pt x="6433758" y="2826841"/>
                  <a:pt x="6305753" y="2959182"/>
                </a:cubicBezTo>
                <a:lnTo>
                  <a:pt x="3328634" y="6037097"/>
                </a:lnTo>
                <a:cubicBezTo>
                  <a:pt x="3200628" y="6169437"/>
                  <a:pt x="2989577" y="6172951"/>
                  <a:pt x="2857235" y="6044945"/>
                </a:cubicBezTo>
                <a:cubicBezTo>
                  <a:pt x="2724896" y="5916938"/>
                  <a:pt x="2721383" y="5705886"/>
                  <a:pt x="2849389" y="5573545"/>
                </a:cubicBezTo>
                <a:lnTo>
                  <a:pt x="5826508" y="2495631"/>
                </a:lnTo>
                <a:cubicBezTo>
                  <a:pt x="5886509" y="2433596"/>
                  <a:pt x="5964760" y="2399869"/>
                  <a:pt x="6044597" y="2394725"/>
                </a:cubicBezTo>
                <a:close/>
                <a:moveTo>
                  <a:pt x="4383852" y="1911046"/>
                </a:moveTo>
                <a:cubicBezTo>
                  <a:pt x="4410464" y="1909332"/>
                  <a:pt x="4437253" y="1910793"/>
                  <a:pt x="4463601" y="1915440"/>
                </a:cubicBezTo>
                <a:cubicBezTo>
                  <a:pt x="4526835" y="1926595"/>
                  <a:pt x="4587532" y="1956102"/>
                  <a:pt x="4637161" y="2004106"/>
                </a:cubicBezTo>
                <a:cubicBezTo>
                  <a:pt x="4769501" y="2132111"/>
                  <a:pt x="4773013" y="2343163"/>
                  <a:pt x="4645008" y="2475503"/>
                </a:cubicBezTo>
                <a:lnTo>
                  <a:pt x="1631011" y="5591545"/>
                </a:lnTo>
                <a:cubicBezTo>
                  <a:pt x="1503004" y="5723885"/>
                  <a:pt x="1291952" y="5727398"/>
                  <a:pt x="1159613" y="5599392"/>
                </a:cubicBezTo>
                <a:cubicBezTo>
                  <a:pt x="1027273" y="5471386"/>
                  <a:pt x="1023759" y="5260334"/>
                  <a:pt x="1151765" y="5127994"/>
                </a:cubicBezTo>
                <a:lnTo>
                  <a:pt x="4165763" y="2011953"/>
                </a:lnTo>
                <a:cubicBezTo>
                  <a:pt x="4225765" y="1949918"/>
                  <a:pt x="4304015" y="1916191"/>
                  <a:pt x="4383852" y="1911046"/>
                </a:cubicBezTo>
                <a:close/>
                <a:moveTo>
                  <a:pt x="6122918" y="1219120"/>
                </a:moveTo>
                <a:cubicBezTo>
                  <a:pt x="6149531" y="1217406"/>
                  <a:pt x="6176319" y="1218868"/>
                  <a:pt x="6202668" y="1223516"/>
                </a:cubicBezTo>
                <a:cubicBezTo>
                  <a:pt x="6265901" y="1234669"/>
                  <a:pt x="6326597" y="1264176"/>
                  <a:pt x="6376226" y="1312179"/>
                </a:cubicBezTo>
                <a:cubicBezTo>
                  <a:pt x="6508565" y="1440185"/>
                  <a:pt x="6512078" y="1651236"/>
                  <a:pt x="6384072" y="1783575"/>
                </a:cubicBezTo>
                <a:lnTo>
                  <a:pt x="2905912" y="5379497"/>
                </a:lnTo>
                <a:cubicBezTo>
                  <a:pt x="2777906" y="5511837"/>
                  <a:pt x="2566854" y="5515350"/>
                  <a:pt x="2434514" y="5387345"/>
                </a:cubicBezTo>
                <a:cubicBezTo>
                  <a:pt x="2302174" y="5259339"/>
                  <a:pt x="2298660" y="5048287"/>
                  <a:pt x="2426667" y="4915946"/>
                </a:cubicBezTo>
                <a:lnTo>
                  <a:pt x="5904827" y="1320025"/>
                </a:lnTo>
                <a:cubicBezTo>
                  <a:pt x="5964831" y="1257990"/>
                  <a:pt x="6043080" y="1224263"/>
                  <a:pt x="6122918" y="1219120"/>
                </a:cubicBezTo>
                <a:close/>
                <a:moveTo>
                  <a:pt x="2630391" y="437382"/>
                </a:moveTo>
                <a:cubicBezTo>
                  <a:pt x="2657004" y="435667"/>
                  <a:pt x="2683792" y="437129"/>
                  <a:pt x="2710140" y="441778"/>
                </a:cubicBezTo>
                <a:cubicBezTo>
                  <a:pt x="2773374" y="452932"/>
                  <a:pt x="2834071" y="482439"/>
                  <a:pt x="2883699" y="530441"/>
                </a:cubicBezTo>
                <a:cubicBezTo>
                  <a:pt x="3016038" y="658447"/>
                  <a:pt x="3019551" y="869501"/>
                  <a:pt x="2891546" y="1001840"/>
                </a:cubicBezTo>
                <a:lnTo>
                  <a:pt x="572999" y="3398885"/>
                </a:lnTo>
                <a:cubicBezTo>
                  <a:pt x="444992" y="3531226"/>
                  <a:pt x="233940" y="3534739"/>
                  <a:pt x="101600" y="3406733"/>
                </a:cubicBezTo>
                <a:cubicBezTo>
                  <a:pt x="-30740" y="3278727"/>
                  <a:pt x="-34253" y="3067675"/>
                  <a:pt x="93753" y="2935335"/>
                </a:cubicBezTo>
                <a:lnTo>
                  <a:pt x="2412301" y="538287"/>
                </a:lnTo>
                <a:cubicBezTo>
                  <a:pt x="2472303" y="476254"/>
                  <a:pt x="2550554" y="442525"/>
                  <a:pt x="2630391" y="437382"/>
                </a:cubicBezTo>
                <a:close/>
                <a:moveTo>
                  <a:pt x="3711683" y="414113"/>
                </a:moveTo>
                <a:cubicBezTo>
                  <a:pt x="3738295" y="412399"/>
                  <a:pt x="3765084" y="413859"/>
                  <a:pt x="3791432" y="418507"/>
                </a:cubicBezTo>
                <a:cubicBezTo>
                  <a:pt x="3854667" y="429662"/>
                  <a:pt x="3915363" y="459171"/>
                  <a:pt x="3964992" y="507172"/>
                </a:cubicBezTo>
                <a:cubicBezTo>
                  <a:pt x="4097331" y="635177"/>
                  <a:pt x="4100845" y="846230"/>
                  <a:pt x="3972839" y="978571"/>
                </a:cubicBezTo>
                <a:lnTo>
                  <a:pt x="995720" y="4056485"/>
                </a:lnTo>
                <a:cubicBezTo>
                  <a:pt x="867714" y="4188825"/>
                  <a:pt x="656662" y="4192338"/>
                  <a:pt x="524322" y="4064333"/>
                </a:cubicBezTo>
                <a:cubicBezTo>
                  <a:pt x="391982" y="3936326"/>
                  <a:pt x="388469" y="3725274"/>
                  <a:pt x="516475" y="3592934"/>
                </a:cubicBezTo>
                <a:lnTo>
                  <a:pt x="3493594" y="515018"/>
                </a:lnTo>
                <a:cubicBezTo>
                  <a:pt x="3553596" y="452985"/>
                  <a:pt x="3631846" y="419258"/>
                  <a:pt x="3711683" y="414113"/>
                </a:cubicBezTo>
                <a:close/>
                <a:moveTo>
                  <a:pt x="5172859" y="694"/>
                </a:moveTo>
                <a:cubicBezTo>
                  <a:pt x="5199471" y="-1020"/>
                  <a:pt x="5226260" y="442"/>
                  <a:pt x="5252608" y="5089"/>
                </a:cubicBezTo>
                <a:cubicBezTo>
                  <a:pt x="5315842" y="16244"/>
                  <a:pt x="5376539" y="45750"/>
                  <a:pt x="5426166" y="93754"/>
                </a:cubicBezTo>
                <a:cubicBezTo>
                  <a:pt x="5558506" y="221760"/>
                  <a:pt x="5562019" y="432812"/>
                  <a:pt x="5434014" y="565153"/>
                </a:cubicBezTo>
                <a:lnTo>
                  <a:pt x="1151991" y="4992151"/>
                </a:lnTo>
                <a:cubicBezTo>
                  <a:pt x="1023985" y="5124491"/>
                  <a:pt x="812933" y="5128005"/>
                  <a:pt x="680593" y="4999999"/>
                </a:cubicBezTo>
                <a:cubicBezTo>
                  <a:pt x="548253" y="4871992"/>
                  <a:pt x="544740" y="4660940"/>
                  <a:pt x="672745" y="4528600"/>
                </a:cubicBezTo>
                <a:lnTo>
                  <a:pt x="4954768" y="101601"/>
                </a:lnTo>
                <a:cubicBezTo>
                  <a:pt x="5014770" y="39567"/>
                  <a:pt x="5093021" y="5839"/>
                  <a:pt x="5172859" y="694"/>
                </a:cubicBezTo>
                <a:close/>
              </a:path>
            </a:pathLst>
          </a:custGeom>
        </p:spPr>
      </p:pic>
      <p:grpSp>
        <p:nvGrpSpPr>
          <p:cNvPr id="36" name="组合 35"/>
          <p:cNvGrpSpPr/>
          <p:nvPr/>
        </p:nvGrpSpPr>
        <p:grpSpPr>
          <a:xfrm>
            <a:off x="5900109" y="773810"/>
            <a:ext cx="7104404" cy="6070921"/>
            <a:chOff x="5900109" y="773810"/>
            <a:chExt cx="7104404" cy="6070921"/>
          </a:xfrm>
        </p:grpSpPr>
        <p:grpSp>
          <p:nvGrpSpPr>
            <p:cNvPr id="37" name="组合 36"/>
            <p:cNvGrpSpPr/>
            <p:nvPr/>
          </p:nvGrpSpPr>
          <p:grpSpPr>
            <a:xfrm rot="19298600">
              <a:off x="6933592" y="773810"/>
              <a:ext cx="6070921" cy="6070921"/>
              <a:chOff x="3268883" y="787079"/>
              <a:chExt cx="6858000" cy="6858000"/>
            </a:xfrm>
            <a:effectLst>
              <a:outerShdw blurRad="254000" dist="38100" dir="8100000" algn="tr" rotWithShape="0">
                <a:prstClr val="black">
                  <a:alpha val="60000"/>
                </a:prstClr>
              </a:outerShdw>
            </a:effectLst>
          </p:grpSpPr>
          <p:pic>
            <p:nvPicPr>
              <p:cNvPr id="39" name="图片 3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268883" y="787079"/>
                <a:ext cx="6858000" cy="6858000"/>
              </a:xfrm>
              <a:prstGeom prst="rect">
                <a:avLst/>
              </a:prstGeom>
            </p:spPr>
          </p:pic>
          <p:pic>
            <p:nvPicPr>
              <p:cNvPr id="40" name="图片 39"/>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734051" y="3337560"/>
                <a:ext cx="1916430" cy="140430"/>
              </a:xfrm>
              <a:prstGeom prst="rect">
                <a:avLst/>
              </a:prstGeom>
            </p:spPr>
          </p:pic>
        </p:grpSp>
        <p:sp>
          <p:nvSpPr>
            <p:cNvPr id="38" name="矩形 7"/>
            <p:cNvSpPr/>
            <p:nvPr/>
          </p:nvSpPr>
          <p:spPr>
            <a:xfrm rot="19306878">
              <a:off x="5900109" y="1481865"/>
              <a:ext cx="5667469" cy="1612256"/>
            </a:xfrm>
            <a:custGeom>
              <a:avLst/>
              <a:gdLst>
                <a:gd name="connsiteX0" fmla="*/ 0 w 5667469"/>
                <a:gd name="connsiteY0" fmla="*/ 0 h 1597875"/>
                <a:gd name="connsiteX1" fmla="*/ 5667469 w 5667469"/>
                <a:gd name="connsiteY1" fmla="*/ 0 h 1597875"/>
                <a:gd name="connsiteX2" fmla="*/ 5667469 w 5667469"/>
                <a:gd name="connsiteY2" fmla="*/ 1597875 h 1597875"/>
                <a:gd name="connsiteX3" fmla="*/ 0 w 5667469"/>
                <a:gd name="connsiteY3" fmla="*/ 1597875 h 1597875"/>
                <a:gd name="connsiteX4" fmla="*/ 0 w 5667469"/>
                <a:gd name="connsiteY4" fmla="*/ 0 h 1597875"/>
                <a:gd name="connsiteX0-1" fmla="*/ 0 w 5667469"/>
                <a:gd name="connsiteY0-2" fmla="*/ 0 h 1601381"/>
                <a:gd name="connsiteX1-3" fmla="*/ 5667469 w 5667469"/>
                <a:gd name="connsiteY1-4" fmla="*/ 0 h 1601381"/>
                <a:gd name="connsiteX2-5" fmla="*/ 5212092 w 5667469"/>
                <a:gd name="connsiteY2-6" fmla="*/ 1601381 h 1601381"/>
                <a:gd name="connsiteX3-7" fmla="*/ 0 w 5667469"/>
                <a:gd name="connsiteY3-8" fmla="*/ 1597875 h 1601381"/>
                <a:gd name="connsiteX4-9" fmla="*/ 0 w 5667469"/>
                <a:gd name="connsiteY4-10" fmla="*/ 0 h 1601381"/>
                <a:gd name="connsiteX0-11" fmla="*/ 0 w 5667469"/>
                <a:gd name="connsiteY0-12" fmla="*/ 0 h 1612256"/>
                <a:gd name="connsiteX1-13" fmla="*/ 5667469 w 5667469"/>
                <a:gd name="connsiteY1-14" fmla="*/ 0 h 1612256"/>
                <a:gd name="connsiteX2-15" fmla="*/ 5242324 w 5667469"/>
                <a:gd name="connsiteY2-16" fmla="*/ 1612256 h 1612256"/>
                <a:gd name="connsiteX3-17" fmla="*/ 0 w 5667469"/>
                <a:gd name="connsiteY3-18" fmla="*/ 1597875 h 1612256"/>
                <a:gd name="connsiteX4-19" fmla="*/ 0 w 5667469"/>
                <a:gd name="connsiteY4-20" fmla="*/ 0 h 1612256"/>
                <a:gd name="connsiteX0-21" fmla="*/ 0 w 5667469"/>
                <a:gd name="connsiteY0-22" fmla="*/ 0 h 1613226"/>
                <a:gd name="connsiteX1-23" fmla="*/ 5667469 w 5667469"/>
                <a:gd name="connsiteY1-24" fmla="*/ 0 h 1613226"/>
                <a:gd name="connsiteX2-25" fmla="*/ 5242324 w 5667469"/>
                <a:gd name="connsiteY2-26" fmla="*/ 1612256 h 1613226"/>
                <a:gd name="connsiteX3-27" fmla="*/ 479324 w 5667469"/>
                <a:gd name="connsiteY3-28" fmla="*/ 1613226 h 1613226"/>
                <a:gd name="connsiteX4-29" fmla="*/ 0 w 5667469"/>
                <a:gd name="connsiteY4-30" fmla="*/ 0 h 1613226"/>
                <a:gd name="connsiteX0-31" fmla="*/ 0 w 5667469"/>
                <a:gd name="connsiteY0-32" fmla="*/ 0 h 1612256"/>
                <a:gd name="connsiteX1-33" fmla="*/ 5667469 w 5667469"/>
                <a:gd name="connsiteY1-34" fmla="*/ 0 h 1612256"/>
                <a:gd name="connsiteX2-35" fmla="*/ 5242324 w 5667469"/>
                <a:gd name="connsiteY2-36" fmla="*/ 1612256 h 1612256"/>
                <a:gd name="connsiteX3-37" fmla="*/ 457074 w 5667469"/>
                <a:gd name="connsiteY3-38" fmla="*/ 1608636 h 1612256"/>
                <a:gd name="connsiteX4-39" fmla="*/ 0 w 5667469"/>
                <a:gd name="connsiteY4-40" fmla="*/ 0 h 161225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667469" h="1612256">
                  <a:moveTo>
                    <a:pt x="0" y="0"/>
                  </a:moveTo>
                  <a:lnTo>
                    <a:pt x="5667469" y="0"/>
                  </a:lnTo>
                  <a:lnTo>
                    <a:pt x="5242324" y="1612256"/>
                  </a:lnTo>
                  <a:lnTo>
                    <a:pt x="457074" y="1608636"/>
                  </a:lnTo>
                  <a:lnTo>
                    <a:pt x="0" y="0"/>
                  </a:lnTo>
                  <a:close/>
                </a:path>
              </a:pathLst>
            </a:cu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1178032" y="2053816"/>
            <a:ext cx="3853306" cy="876201"/>
            <a:chOff x="6727540" y="2987289"/>
            <a:chExt cx="4641197" cy="876201"/>
          </a:xfrm>
        </p:grpSpPr>
        <p:sp>
          <p:nvSpPr>
            <p:cNvPr id="42" name="Rectangle: Rounded Corners 166"/>
            <p:cNvSpPr/>
            <p:nvPr/>
          </p:nvSpPr>
          <p:spPr>
            <a:xfrm>
              <a:off x="6754079" y="2987289"/>
              <a:ext cx="1371846" cy="286536"/>
            </a:xfrm>
            <a:prstGeom prst="roundRect">
              <a:avLst>
                <a:gd name="adj" fmla="val 11081"/>
              </a:avLst>
            </a:prstGeom>
            <a:blipFill dpi="0" rotWithShape="1">
              <a:blip r:embed="rId7" cstate="print">
                <a:extLst>
                  <a:ext uri="{28A0092B-C50C-407E-A947-70E740481C1C}">
                    <a14:useLocalDpi xmlns:a14="http://schemas.microsoft.com/office/drawing/2010/main" val="0"/>
                  </a:ext>
                </a:extLst>
              </a:blip>
              <a:srcRect/>
              <a:stretch>
                <a:fillRect/>
              </a:stretch>
            </a:blipFill>
            <a:ln w="12700">
              <a:miter lim="400000"/>
            </a:ln>
            <a:effectLst/>
          </p:spPr>
          <p:txBody>
            <a:bodyPr wrap="none" lIns="19050" tIns="19050" rIns="19050" bIns="19050" anchor="ctr" anchorCtr="1">
              <a:normAutofit/>
            </a:bodyPr>
            <a:lstStyle/>
            <a:p>
              <a:pPr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43" name="Rectangle 176"/>
            <p:cNvSpPr/>
            <p:nvPr/>
          </p:nvSpPr>
          <p:spPr>
            <a:xfrm>
              <a:off x="6727540" y="3408177"/>
              <a:ext cx="4641197" cy="455313"/>
            </a:xfrm>
            <a:prstGeom prst="rect">
              <a:avLst/>
            </a:prstGeom>
            <a:ln w="12700">
              <a:miter lim="400000"/>
            </a:ln>
          </p:spPr>
          <p:txBody>
            <a:bodyPr wrap="square" lIns="25400" tIns="25400" rIns="25400" bIns="25400">
              <a:noAutofit/>
            </a:bodyPr>
            <a:lstStyle/>
            <a:p>
              <a:pPr>
                <a:lnSpc>
                  <a:spcPct val="120000"/>
                </a:lnSpc>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Lorem ipsum dolor sit </a:t>
              </a:r>
              <a:r>
                <a:rPr lang="en-US" altLang="zh-CN" sz="1000" dirty="0" err="1">
                  <a:solidFill>
                    <a:schemeClr val="bg1">
                      <a:lumMod val="50000"/>
                    </a:schemeClr>
                  </a:solidFill>
                  <a:latin typeface="微软雅黑" panose="020B0503020204020204" pitchFamily="34" charset="-122"/>
                  <a:ea typeface="微软雅黑" panose="020B0503020204020204" pitchFamily="34" charset="-122"/>
                </a:rPr>
                <a:t>amet</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 </a:t>
              </a:r>
              <a:r>
                <a:rPr lang="en-US" altLang="zh-CN" sz="1000" dirty="0" err="1">
                  <a:solidFill>
                    <a:schemeClr val="bg1">
                      <a:lumMod val="50000"/>
                    </a:schemeClr>
                  </a:solidFill>
                  <a:latin typeface="微软雅黑" panose="020B0503020204020204" pitchFamily="34" charset="-122"/>
                  <a:ea typeface="微软雅黑" panose="020B0503020204020204" pitchFamily="34" charset="-122"/>
                </a:rPr>
                <a:t>consectetur</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 </a:t>
              </a:r>
              <a:r>
                <a:rPr lang="en-US" altLang="zh-CN" sz="1000" dirty="0" err="1">
                  <a:solidFill>
                    <a:schemeClr val="bg1">
                      <a:lumMod val="50000"/>
                    </a:schemeClr>
                  </a:solidFill>
                  <a:latin typeface="微软雅黑" panose="020B0503020204020204" pitchFamily="34" charset="-122"/>
                  <a:ea typeface="微软雅黑" panose="020B0503020204020204" pitchFamily="34" charset="-122"/>
                </a:rPr>
                <a:t>adipiscing</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 </a:t>
              </a:r>
              <a:r>
                <a:rPr lang="en-US" altLang="zh-CN" sz="1000" dirty="0" err="1">
                  <a:solidFill>
                    <a:schemeClr val="bg1">
                      <a:lumMod val="50000"/>
                    </a:schemeClr>
                  </a:solidFill>
                  <a:latin typeface="微软雅黑" panose="020B0503020204020204" pitchFamily="34" charset="-122"/>
                  <a:ea typeface="微软雅黑" panose="020B0503020204020204" pitchFamily="34" charset="-122"/>
                </a:rPr>
                <a:t>elit</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 </a:t>
              </a:r>
              <a:r>
                <a:rPr lang="en-US" altLang="zh-CN" sz="1000" dirty="0" err="1">
                  <a:solidFill>
                    <a:schemeClr val="bg1">
                      <a:lumMod val="50000"/>
                    </a:schemeClr>
                  </a:solidFill>
                  <a:latin typeface="微软雅黑" panose="020B0503020204020204" pitchFamily="34" charset="-122"/>
                  <a:ea typeface="微软雅黑" panose="020B0503020204020204" pitchFamily="34" charset="-122"/>
                </a:rPr>
                <a:t>Nulla</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 </a:t>
              </a:r>
              <a:r>
                <a:rPr lang="en-US" altLang="zh-CN" sz="1000" dirty="0" err="1">
                  <a:solidFill>
                    <a:schemeClr val="bg1">
                      <a:lumMod val="50000"/>
                    </a:schemeClr>
                  </a:solidFill>
                  <a:latin typeface="微软雅黑" panose="020B0503020204020204" pitchFamily="34" charset="-122"/>
                  <a:ea typeface="微软雅黑" panose="020B0503020204020204" pitchFamily="34" charset="-122"/>
                </a:rPr>
                <a:t>imperdiet</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 </a:t>
              </a:r>
              <a:r>
                <a:rPr lang="en-US" altLang="zh-CN" sz="1000" dirty="0" err="1">
                  <a:solidFill>
                    <a:schemeClr val="bg1">
                      <a:lumMod val="50000"/>
                    </a:schemeClr>
                  </a:solidFill>
                  <a:latin typeface="微软雅黑" panose="020B0503020204020204" pitchFamily="34" charset="-122"/>
                  <a:ea typeface="微软雅黑" panose="020B0503020204020204" pitchFamily="34" charset="-122"/>
                </a:rPr>
                <a:t>volutpat</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 dui at fermentum..</a:t>
              </a:r>
            </a:p>
          </p:txBody>
        </p:sp>
      </p:grpSp>
      <p:grpSp>
        <p:nvGrpSpPr>
          <p:cNvPr id="44" name="组合 43"/>
          <p:cNvGrpSpPr/>
          <p:nvPr/>
        </p:nvGrpSpPr>
        <p:grpSpPr>
          <a:xfrm>
            <a:off x="1178032" y="3363671"/>
            <a:ext cx="3853306" cy="876201"/>
            <a:chOff x="6727540" y="2987289"/>
            <a:chExt cx="4641197" cy="876201"/>
          </a:xfrm>
        </p:grpSpPr>
        <p:sp>
          <p:nvSpPr>
            <p:cNvPr id="45" name="Rectangle: Rounded Corners 166"/>
            <p:cNvSpPr/>
            <p:nvPr/>
          </p:nvSpPr>
          <p:spPr>
            <a:xfrm>
              <a:off x="6754079" y="2987289"/>
              <a:ext cx="1371846" cy="286536"/>
            </a:xfrm>
            <a:prstGeom prst="roundRect">
              <a:avLst>
                <a:gd name="adj" fmla="val 11081"/>
              </a:avLst>
            </a:prstGeom>
            <a:blipFill dpi="0" rotWithShape="1">
              <a:blip r:embed="rId7" cstate="print">
                <a:extLst>
                  <a:ext uri="{28A0092B-C50C-407E-A947-70E740481C1C}">
                    <a14:useLocalDpi xmlns:a14="http://schemas.microsoft.com/office/drawing/2010/main" val="0"/>
                  </a:ext>
                </a:extLst>
              </a:blip>
              <a:srcRect/>
              <a:stretch>
                <a:fillRect/>
              </a:stretch>
            </a:blipFill>
            <a:ln w="12700">
              <a:miter lim="400000"/>
            </a:ln>
            <a:effectLst/>
          </p:spPr>
          <p:txBody>
            <a:bodyPr wrap="none" lIns="19050" tIns="19050" rIns="19050" bIns="19050" anchor="ctr" anchorCtr="1">
              <a:normAutofit/>
            </a:bodyPr>
            <a:lstStyle/>
            <a:p>
              <a:pPr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46" name="Rectangle 176"/>
            <p:cNvSpPr/>
            <p:nvPr/>
          </p:nvSpPr>
          <p:spPr>
            <a:xfrm>
              <a:off x="6727540" y="3408177"/>
              <a:ext cx="4641197" cy="455313"/>
            </a:xfrm>
            <a:prstGeom prst="rect">
              <a:avLst/>
            </a:prstGeom>
            <a:ln w="12700">
              <a:miter lim="400000"/>
            </a:ln>
          </p:spPr>
          <p:txBody>
            <a:bodyPr wrap="square" lIns="25400" tIns="25400" rIns="25400" bIns="25400">
              <a:noAutofit/>
            </a:bodyPr>
            <a:lstStyle/>
            <a:p>
              <a:pPr>
                <a:lnSpc>
                  <a:spcPct val="120000"/>
                </a:lnSpc>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Lorem ipsum dolor sit </a:t>
              </a:r>
              <a:r>
                <a:rPr lang="en-US" altLang="zh-CN" sz="1000" dirty="0" err="1">
                  <a:solidFill>
                    <a:schemeClr val="bg1">
                      <a:lumMod val="50000"/>
                    </a:schemeClr>
                  </a:solidFill>
                  <a:latin typeface="微软雅黑" panose="020B0503020204020204" pitchFamily="34" charset="-122"/>
                  <a:ea typeface="微软雅黑" panose="020B0503020204020204" pitchFamily="34" charset="-122"/>
                </a:rPr>
                <a:t>amet</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 </a:t>
              </a:r>
              <a:r>
                <a:rPr lang="en-US" altLang="zh-CN" sz="1000" dirty="0" err="1">
                  <a:solidFill>
                    <a:schemeClr val="bg1">
                      <a:lumMod val="50000"/>
                    </a:schemeClr>
                  </a:solidFill>
                  <a:latin typeface="微软雅黑" panose="020B0503020204020204" pitchFamily="34" charset="-122"/>
                  <a:ea typeface="微软雅黑" panose="020B0503020204020204" pitchFamily="34" charset="-122"/>
                </a:rPr>
                <a:t>consectetur</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 </a:t>
              </a:r>
              <a:r>
                <a:rPr lang="en-US" altLang="zh-CN" sz="1000" dirty="0" err="1">
                  <a:solidFill>
                    <a:schemeClr val="bg1">
                      <a:lumMod val="50000"/>
                    </a:schemeClr>
                  </a:solidFill>
                  <a:latin typeface="微软雅黑" panose="020B0503020204020204" pitchFamily="34" charset="-122"/>
                  <a:ea typeface="微软雅黑" panose="020B0503020204020204" pitchFamily="34" charset="-122"/>
                </a:rPr>
                <a:t>adipiscing</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 </a:t>
              </a:r>
              <a:r>
                <a:rPr lang="en-US" altLang="zh-CN" sz="1000" dirty="0" err="1">
                  <a:solidFill>
                    <a:schemeClr val="bg1">
                      <a:lumMod val="50000"/>
                    </a:schemeClr>
                  </a:solidFill>
                  <a:latin typeface="微软雅黑" panose="020B0503020204020204" pitchFamily="34" charset="-122"/>
                  <a:ea typeface="微软雅黑" panose="020B0503020204020204" pitchFamily="34" charset="-122"/>
                </a:rPr>
                <a:t>elit</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 </a:t>
              </a:r>
              <a:r>
                <a:rPr lang="en-US" altLang="zh-CN" sz="1000" dirty="0" err="1">
                  <a:solidFill>
                    <a:schemeClr val="bg1">
                      <a:lumMod val="50000"/>
                    </a:schemeClr>
                  </a:solidFill>
                  <a:latin typeface="微软雅黑" panose="020B0503020204020204" pitchFamily="34" charset="-122"/>
                  <a:ea typeface="微软雅黑" panose="020B0503020204020204" pitchFamily="34" charset="-122"/>
                </a:rPr>
                <a:t>Nulla</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 </a:t>
              </a:r>
              <a:r>
                <a:rPr lang="en-US" altLang="zh-CN" sz="1000" dirty="0" err="1">
                  <a:solidFill>
                    <a:schemeClr val="bg1">
                      <a:lumMod val="50000"/>
                    </a:schemeClr>
                  </a:solidFill>
                  <a:latin typeface="微软雅黑" panose="020B0503020204020204" pitchFamily="34" charset="-122"/>
                  <a:ea typeface="微软雅黑" panose="020B0503020204020204" pitchFamily="34" charset="-122"/>
                </a:rPr>
                <a:t>imperdiet</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 </a:t>
              </a:r>
              <a:r>
                <a:rPr lang="en-US" altLang="zh-CN" sz="1000" dirty="0" err="1">
                  <a:solidFill>
                    <a:schemeClr val="bg1">
                      <a:lumMod val="50000"/>
                    </a:schemeClr>
                  </a:solidFill>
                  <a:latin typeface="微软雅黑" panose="020B0503020204020204" pitchFamily="34" charset="-122"/>
                  <a:ea typeface="微软雅黑" panose="020B0503020204020204" pitchFamily="34" charset="-122"/>
                </a:rPr>
                <a:t>volutpat</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 dui at fermentum..</a:t>
              </a:r>
            </a:p>
          </p:txBody>
        </p:sp>
      </p:grpSp>
      <p:grpSp>
        <p:nvGrpSpPr>
          <p:cNvPr id="47" name="组合 46"/>
          <p:cNvGrpSpPr/>
          <p:nvPr/>
        </p:nvGrpSpPr>
        <p:grpSpPr>
          <a:xfrm>
            <a:off x="1178032" y="4673527"/>
            <a:ext cx="3853306" cy="876201"/>
            <a:chOff x="6727540" y="2987289"/>
            <a:chExt cx="4641197" cy="876201"/>
          </a:xfrm>
        </p:grpSpPr>
        <p:sp>
          <p:nvSpPr>
            <p:cNvPr id="48" name="Rectangle: Rounded Corners 166"/>
            <p:cNvSpPr/>
            <p:nvPr/>
          </p:nvSpPr>
          <p:spPr>
            <a:xfrm>
              <a:off x="6754079" y="2987289"/>
              <a:ext cx="1371846" cy="286536"/>
            </a:xfrm>
            <a:prstGeom prst="roundRect">
              <a:avLst>
                <a:gd name="adj" fmla="val 11081"/>
              </a:avLst>
            </a:prstGeom>
            <a:blipFill dpi="0" rotWithShape="1">
              <a:blip r:embed="rId7" cstate="print">
                <a:extLst>
                  <a:ext uri="{28A0092B-C50C-407E-A947-70E740481C1C}">
                    <a14:useLocalDpi xmlns:a14="http://schemas.microsoft.com/office/drawing/2010/main" val="0"/>
                  </a:ext>
                </a:extLst>
              </a:blip>
              <a:srcRect/>
              <a:stretch>
                <a:fillRect/>
              </a:stretch>
            </a:blipFill>
            <a:ln w="12700">
              <a:miter lim="400000"/>
            </a:ln>
            <a:effectLst/>
          </p:spPr>
          <p:txBody>
            <a:bodyPr wrap="none" lIns="19050" tIns="19050" rIns="19050" bIns="19050" anchor="ctr" anchorCtr="1">
              <a:normAutofit/>
            </a:bodyPr>
            <a:lstStyle/>
            <a:p>
              <a:pPr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49" name="Rectangle 176"/>
            <p:cNvSpPr/>
            <p:nvPr/>
          </p:nvSpPr>
          <p:spPr>
            <a:xfrm>
              <a:off x="6727540" y="3408177"/>
              <a:ext cx="4641197" cy="455313"/>
            </a:xfrm>
            <a:prstGeom prst="rect">
              <a:avLst/>
            </a:prstGeom>
            <a:ln w="12700">
              <a:miter lim="400000"/>
            </a:ln>
          </p:spPr>
          <p:txBody>
            <a:bodyPr wrap="square" lIns="25400" tIns="25400" rIns="25400" bIns="25400">
              <a:noAutofit/>
            </a:bodyPr>
            <a:lstStyle/>
            <a:p>
              <a:pPr>
                <a:lnSpc>
                  <a:spcPct val="120000"/>
                </a:lnSpc>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Lorem ipsum dolor sit </a:t>
              </a:r>
              <a:r>
                <a:rPr lang="en-US" altLang="zh-CN" sz="1000" dirty="0" err="1">
                  <a:solidFill>
                    <a:schemeClr val="bg1">
                      <a:lumMod val="50000"/>
                    </a:schemeClr>
                  </a:solidFill>
                  <a:latin typeface="微软雅黑" panose="020B0503020204020204" pitchFamily="34" charset="-122"/>
                  <a:ea typeface="微软雅黑" panose="020B0503020204020204" pitchFamily="34" charset="-122"/>
                </a:rPr>
                <a:t>amet</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 </a:t>
              </a:r>
              <a:r>
                <a:rPr lang="en-US" altLang="zh-CN" sz="1000" dirty="0" err="1">
                  <a:solidFill>
                    <a:schemeClr val="bg1">
                      <a:lumMod val="50000"/>
                    </a:schemeClr>
                  </a:solidFill>
                  <a:latin typeface="微软雅黑" panose="020B0503020204020204" pitchFamily="34" charset="-122"/>
                  <a:ea typeface="微软雅黑" panose="020B0503020204020204" pitchFamily="34" charset="-122"/>
                </a:rPr>
                <a:t>consectetur</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 </a:t>
              </a:r>
              <a:r>
                <a:rPr lang="en-US" altLang="zh-CN" sz="1000" dirty="0" err="1">
                  <a:solidFill>
                    <a:schemeClr val="bg1">
                      <a:lumMod val="50000"/>
                    </a:schemeClr>
                  </a:solidFill>
                  <a:latin typeface="微软雅黑" panose="020B0503020204020204" pitchFamily="34" charset="-122"/>
                  <a:ea typeface="微软雅黑" panose="020B0503020204020204" pitchFamily="34" charset="-122"/>
                </a:rPr>
                <a:t>adipiscing</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 </a:t>
              </a:r>
              <a:r>
                <a:rPr lang="en-US" altLang="zh-CN" sz="1000" dirty="0" err="1">
                  <a:solidFill>
                    <a:schemeClr val="bg1">
                      <a:lumMod val="50000"/>
                    </a:schemeClr>
                  </a:solidFill>
                  <a:latin typeface="微软雅黑" panose="020B0503020204020204" pitchFamily="34" charset="-122"/>
                  <a:ea typeface="微软雅黑" panose="020B0503020204020204" pitchFamily="34" charset="-122"/>
                </a:rPr>
                <a:t>elit</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 </a:t>
              </a:r>
              <a:r>
                <a:rPr lang="en-US" altLang="zh-CN" sz="1000" dirty="0" err="1">
                  <a:solidFill>
                    <a:schemeClr val="bg1">
                      <a:lumMod val="50000"/>
                    </a:schemeClr>
                  </a:solidFill>
                  <a:latin typeface="微软雅黑" panose="020B0503020204020204" pitchFamily="34" charset="-122"/>
                  <a:ea typeface="微软雅黑" panose="020B0503020204020204" pitchFamily="34" charset="-122"/>
                </a:rPr>
                <a:t>Nulla</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 </a:t>
              </a:r>
              <a:r>
                <a:rPr lang="en-US" altLang="zh-CN" sz="1000" dirty="0" err="1">
                  <a:solidFill>
                    <a:schemeClr val="bg1">
                      <a:lumMod val="50000"/>
                    </a:schemeClr>
                  </a:solidFill>
                  <a:latin typeface="微软雅黑" panose="020B0503020204020204" pitchFamily="34" charset="-122"/>
                  <a:ea typeface="微软雅黑" panose="020B0503020204020204" pitchFamily="34" charset="-122"/>
                </a:rPr>
                <a:t>imperdiet</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 </a:t>
              </a:r>
              <a:r>
                <a:rPr lang="en-US" altLang="zh-CN" sz="1000" dirty="0" err="1">
                  <a:solidFill>
                    <a:schemeClr val="bg1">
                      <a:lumMod val="50000"/>
                    </a:schemeClr>
                  </a:solidFill>
                  <a:latin typeface="微软雅黑" panose="020B0503020204020204" pitchFamily="34" charset="-122"/>
                  <a:ea typeface="微软雅黑" panose="020B0503020204020204" pitchFamily="34" charset="-122"/>
                </a:rPr>
                <a:t>volutpat</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 dui at fermentum..</a:t>
              </a:r>
            </a:p>
          </p:txBody>
        </p:sp>
      </p:grpSp>
      <p:pic>
        <p:nvPicPr>
          <p:cNvPr id="20" name="图片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53164" y="0"/>
            <a:ext cx="1842836" cy="6858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2" presetClass="entr" presetSubtype="8" fill="hold" grpId="0" nodeType="afterEffect" p14:presetBounceEnd="67000">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14:bounceEnd="67000">
                                          <p:cBhvr additive="base">
                                            <p:cTn id="13" dur="2000" fill="hold"/>
                                            <p:tgtEl>
                                              <p:spTgt spid="12"/>
                                            </p:tgtEl>
                                            <p:attrNameLst>
                                              <p:attrName>ppt_x</p:attrName>
                                            </p:attrNameLst>
                                          </p:cBhvr>
                                          <p:tavLst>
                                            <p:tav tm="0">
                                              <p:val>
                                                <p:strVal val="0-#ppt_w/2"/>
                                              </p:val>
                                            </p:tav>
                                            <p:tav tm="100000">
                                              <p:val>
                                                <p:strVal val="#ppt_x"/>
                                              </p:val>
                                            </p:tav>
                                          </p:tavLst>
                                        </p:anim>
                                        <p:anim calcmode="lin" valueType="num" p14:bounceEnd="67000">
                                          <p:cBhvr additive="base">
                                            <p:cTn id="14" dur="20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3000"/>
                                </p:stCondLst>
                                <p:childTnLst>
                                  <p:par>
                                    <p:cTn id="16" presetID="31" presetClass="entr" presetSubtype="0"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1000" fill="hold"/>
                                            <p:tgtEl>
                                              <p:spTgt spid="36"/>
                                            </p:tgtEl>
                                            <p:attrNameLst>
                                              <p:attrName>ppt_w</p:attrName>
                                            </p:attrNameLst>
                                          </p:cBhvr>
                                          <p:tavLst>
                                            <p:tav tm="0">
                                              <p:val>
                                                <p:fltVal val="0"/>
                                              </p:val>
                                            </p:tav>
                                            <p:tav tm="100000">
                                              <p:val>
                                                <p:strVal val="#ppt_w"/>
                                              </p:val>
                                            </p:tav>
                                          </p:tavLst>
                                        </p:anim>
                                        <p:anim calcmode="lin" valueType="num">
                                          <p:cBhvr>
                                            <p:cTn id="19" dur="1000" fill="hold"/>
                                            <p:tgtEl>
                                              <p:spTgt spid="36"/>
                                            </p:tgtEl>
                                            <p:attrNameLst>
                                              <p:attrName>ppt_h</p:attrName>
                                            </p:attrNameLst>
                                          </p:cBhvr>
                                          <p:tavLst>
                                            <p:tav tm="0">
                                              <p:val>
                                                <p:fltVal val="0"/>
                                              </p:val>
                                            </p:tav>
                                            <p:tav tm="100000">
                                              <p:val>
                                                <p:strVal val="#ppt_h"/>
                                              </p:val>
                                            </p:tav>
                                          </p:tavLst>
                                        </p:anim>
                                        <p:anim calcmode="lin" valueType="num">
                                          <p:cBhvr>
                                            <p:cTn id="20" dur="1000" fill="hold"/>
                                            <p:tgtEl>
                                              <p:spTgt spid="36"/>
                                            </p:tgtEl>
                                            <p:attrNameLst>
                                              <p:attrName>style.rotation</p:attrName>
                                            </p:attrNameLst>
                                          </p:cBhvr>
                                          <p:tavLst>
                                            <p:tav tm="0">
                                              <p:val>
                                                <p:fltVal val="90"/>
                                              </p:val>
                                            </p:tav>
                                            <p:tav tm="100000">
                                              <p:val>
                                                <p:fltVal val="0"/>
                                              </p:val>
                                            </p:tav>
                                          </p:tavLst>
                                        </p:anim>
                                        <p:animEffect transition="in" filter="fade">
                                          <p:cBhvr>
                                            <p:cTn id="21" dur="1000"/>
                                            <p:tgtEl>
                                              <p:spTgt spid="36"/>
                                            </p:tgtEl>
                                          </p:cBhvr>
                                        </p:animEffect>
                                      </p:childTnLst>
                                    </p:cTn>
                                  </p:par>
                                </p:childTnLst>
                              </p:cTn>
                            </p:par>
                            <p:par>
                              <p:cTn id="22" fill="hold">
                                <p:stCondLst>
                                  <p:cond delay="4000"/>
                                </p:stCondLst>
                                <p:childTnLst>
                                  <p:par>
                                    <p:cTn id="23" presetID="2" presetClass="entr" presetSubtype="4"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additive="base">
                                            <p:cTn id="25" dur="500" fill="hold"/>
                                            <p:tgtEl>
                                              <p:spTgt spid="41"/>
                                            </p:tgtEl>
                                            <p:attrNameLst>
                                              <p:attrName>ppt_x</p:attrName>
                                            </p:attrNameLst>
                                          </p:cBhvr>
                                          <p:tavLst>
                                            <p:tav tm="0">
                                              <p:val>
                                                <p:strVal val="#ppt_x"/>
                                              </p:val>
                                            </p:tav>
                                            <p:tav tm="100000">
                                              <p:val>
                                                <p:strVal val="#ppt_x"/>
                                              </p:val>
                                            </p:tav>
                                          </p:tavLst>
                                        </p:anim>
                                        <p:anim calcmode="lin" valueType="num">
                                          <p:cBhvr additive="base">
                                            <p:cTn id="26" dur="500" fill="hold"/>
                                            <p:tgtEl>
                                              <p:spTgt spid="41"/>
                                            </p:tgtEl>
                                            <p:attrNameLst>
                                              <p:attrName>ppt_y</p:attrName>
                                            </p:attrNameLst>
                                          </p:cBhvr>
                                          <p:tavLst>
                                            <p:tav tm="0">
                                              <p:val>
                                                <p:strVal val="1+#ppt_h/2"/>
                                              </p:val>
                                            </p:tav>
                                            <p:tav tm="100000">
                                              <p:val>
                                                <p:strVal val="#ppt_y"/>
                                              </p:val>
                                            </p:tav>
                                          </p:tavLst>
                                        </p:anim>
                                      </p:childTnLst>
                                    </p:cTn>
                                  </p:par>
                                </p:childTnLst>
                              </p:cTn>
                            </p:par>
                            <p:par>
                              <p:cTn id="27" fill="hold">
                                <p:stCondLst>
                                  <p:cond delay="4500"/>
                                </p:stCondLst>
                                <p:childTnLst>
                                  <p:par>
                                    <p:cTn id="28" presetID="2" presetClass="entr" presetSubtype="4"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additive="base">
                                            <p:cTn id="30" dur="500" fill="hold"/>
                                            <p:tgtEl>
                                              <p:spTgt spid="44"/>
                                            </p:tgtEl>
                                            <p:attrNameLst>
                                              <p:attrName>ppt_x</p:attrName>
                                            </p:attrNameLst>
                                          </p:cBhvr>
                                          <p:tavLst>
                                            <p:tav tm="0">
                                              <p:val>
                                                <p:strVal val="#ppt_x"/>
                                              </p:val>
                                            </p:tav>
                                            <p:tav tm="100000">
                                              <p:val>
                                                <p:strVal val="#ppt_x"/>
                                              </p:val>
                                            </p:tav>
                                          </p:tavLst>
                                        </p:anim>
                                        <p:anim calcmode="lin" valueType="num">
                                          <p:cBhvr additive="base">
                                            <p:cTn id="31" dur="500" fill="hold"/>
                                            <p:tgtEl>
                                              <p:spTgt spid="44"/>
                                            </p:tgtEl>
                                            <p:attrNameLst>
                                              <p:attrName>ppt_y</p:attrName>
                                            </p:attrNameLst>
                                          </p:cBhvr>
                                          <p:tavLst>
                                            <p:tav tm="0">
                                              <p:val>
                                                <p:strVal val="1+#ppt_h/2"/>
                                              </p:val>
                                            </p:tav>
                                            <p:tav tm="100000">
                                              <p:val>
                                                <p:strVal val="#ppt_y"/>
                                              </p:val>
                                            </p:tav>
                                          </p:tavLst>
                                        </p:anim>
                                      </p:childTnLst>
                                    </p:cTn>
                                  </p:par>
                                </p:childTnLst>
                              </p:cTn>
                            </p:par>
                            <p:par>
                              <p:cTn id="32" fill="hold">
                                <p:stCondLst>
                                  <p:cond delay="5000"/>
                                </p:stCondLst>
                                <p:childTnLst>
                                  <p:par>
                                    <p:cTn id="33" presetID="2" presetClass="entr" presetSubtype="4"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ppt_x"/>
                                              </p:val>
                                            </p:tav>
                                            <p:tav tm="100000">
                                              <p:val>
                                                <p:strVal val="#ppt_x"/>
                                              </p:val>
                                            </p:tav>
                                          </p:tavLst>
                                        </p:anim>
                                        <p:anim calcmode="lin" valueType="num">
                                          <p:cBhvr additive="base">
                                            <p:cTn id="3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2000" fill="hold"/>
                                            <p:tgtEl>
                                              <p:spTgt spid="12"/>
                                            </p:tgtEl>
                                            <p:attrNameLst>
                                              <p:attrName>ppt_x</p:attrName>
                                            </p:attrNameLst>
                                          </p:cBhvr>
                                          <p:tavLst>
                                            <p:tav tm="0">
                                              <p:val>
                                                <p:strVal val="0-#ppt_w/2"/>
                                              </p:val>
                                            </p:tav>
                                            <p:tav tm="100000">
                                              <p:val>
                                                <p:strVal val="#ppt_x"/>
                                              </p:val>
                                            </p:tav>
                                          </p:tavLst>
                                        </p:anim>
                                        <p:anim calcmode="lin" valueType="num">
                                          <p:cBhvr additive="base">
                                            <p:cTn id="14" dur="20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3000"/>
                                </p:stCondLst>
                                <p:childTnLst>
                                  <p:par>
                                    <p:cTn id="16" presetID="31" presetClass="entr" presetSubtype="0"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1000" fill="hold"/>
                                            <p:tgtEl>
                                              <p:spTgt spid="36"/>
                                            </p:tgtEl>
                                            <p:attrNameLst>
                                              <p:attrName>ppt_w</p:attrName>
                                            </p:attrNameLst>
                                          </p:cBhvr>
                                          <p:tavLst>
                                            <p:tav tm="0">
                                              <p:val>
                                                <p:fltVal val="0"/>
                                              </p:val>
                                            </p:tav>
                                            <p:tav tm="100000">
                                              <p:val>
                                                <p:strVal val="#ppt_w"/>
                                              </p:val>
                                            </p:tav>
                                          </p:tavLst>
                                        </p:anim>
                                        <p:anim calcmode="lin" valueType="num">
                                          <p:cBhvr>
                                            <p:cTn id="19" dur="1000" fill="hold"/>
                                            <p:tgtEl>
                                              <p:spTgt spid="36"/>
                                            </p:tgtEl>
                                            <p:attrNameLst>
                                              <p:attrName>ppt_h</p:attrName>
                                            </p:attrNameLst>
                                          </p:cBhvr>
                                          <p:tavLst>
                                            <p:tav tm="0">
                                              <p:val>
                                                <p:fltVal val="0"/>
                                              </p:val>
                                            </p:tav>
                                            <p:tav tm="100000">
                                              <p:val>
                                                <p:strVal val="#ppt_h"/>
                                              </p:val>
                                            </p:tav>
                                          </p:tavLst>
                                        </p:anim>
                                        <p:anim calcmode="lin" valueType="num">
                                          <p:cBhvr>
                                            <p:cTn id="20" dur="1000" fill="hold"/>
                                            <p:tgtEl>
                                              <p:spTgt spid="36"/>
                                            </p:tgtEl>
                                            <p:attrNameLst>
                                              <p:attrName>style.rotation</p:attrName>
                                            </p:attrNameLst>
                                          </p:cBhvr>
                                          <p:tavLst>
                                            <p:tav tm="0">
                                              <p:val>
                                                <p:fltVal val="90"/>
                                              </p:val>
                                            </p:tav>
                                            <p:tav tm="100000">
                                              <p:val>
                                                <p:fltVal val="0"/>
                                              </p:val>
                                            </p:tav>
                                          </p:tavLst>
                                        </p:anim>
                                        <p:animEffect transition="in" filter="fade">
                                          <p:cBhvr>
                                            <p:cTn id="21" dur="1000"/>
                                            <p:tgtEl>
                                              <p:spTgt spid="36"/>
                                            </p:tgtEl>
                                          </p:cBhvr>
                                        </p:animEffect>
                                      </p:childTnLst>
                                    </p:cTn>
                                  </p:par>
                                </p:childTnLst>
                              </p:cTn>
                            </p:par>
                            <p:par>
                              <p:cTn id="22" fill="hold">
                                <p:stCondLst>
                                  <p:cond delay="4000"/>
                                </p:stCondLst>
                                <p:childTnLst>
                                  <p:par>
                                    <p:cTn id="23" presetID="2" presetClass="entr" presetSubtype="4"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additive="base">
                                            <p:cTn id="25" dur="500" fill="hold"/>
                                            <p:tgtEl>
                                              <p:spTgt spid="41"/>
                                            </p:tgtEl>
                                            <p:attrNameLst>
                                              <p:attrName>ppt_x</p:attrName>
                                            </p:attrNameLst>
                                          </p:cBhvr>
                                          <p:tavLst>
                                            <p:tav tm="0">
                                              <p:val>
                                                <p:strVal val="#ppt_x"/>
                                              </p:val>
                                            </p:tav>
                                            <p:tav tm="100000">
                                              <p:val>
                                                <p:strVal val="#ppt_x"/>
                                              </p:val>
                                            </p:tav>
                                          </p:tavLst>
                                        </p:anim>
                                        <p:anim calcmode="lin" valueType="num">
                                          <p:cBhvr additive="base">
                                            <p:cTn id="26" dur="500" fill="hold"/>
                                            <p:tgtEl>
                                              <p:spTgt spid="41"/>
                                            </p:tgtEl>
                                            <p:attrNameLst>
                                              <p:attrName>ppt_y</p:attrName>
                                            </p:attrNameLst>
                                          </p:cBhvr>
                                          <p:tavLst>
                                            <p:tav tm="0">
                                              <p:val>
                                                <p:strVal val="1+#ppt_h/2"/>
                                              </p:val>
                                            </p:tav>
                                            <p:tav tm="100000">
                                              <p:val>
                                                <p:strVal val="#ppt_y"/>
                                              </p:val>
                                            </p:tav>
                                          </p:tavLst>
                                        </p:anim>
                                      </p:childTnLst>
                                    </p:cTn>
                                  </p:par>
                                </p:childTnLst>
                              </p:cTn>
                            </p:par>
                            <p:par>
                              <p:cTn id="27" fill="hold">
                                <p:stCondLst>
                                  <p:cond delay="4500"/>
                                </p:stCondLst>
                                <p:childTnLst>
                                  <p:par>
                                    <p:cTn id="28" presetID="2" presetClass="entr" presetSubtype="4"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additive="base">
                                            <p:cTn id="30" dur="500" fill="hold"/>
                                            <p:tgtEl>
                                              <p:spTgt spid="44"/>
                                            </p:tgtEl>
                                            <p:attrNameLst>
                                              <p:attrName>ppt_x</p:attrName>
                                            </p:attrNameLst>
                                          </p:cBhvr>
                                          <p:tavLst>
                                            <p:tav tm="0">
                                              <p:val>
                                                <p:strVal val="#ppt_x"/>
                                              </p:val>
                                            </p:tav>
                                            <p:tav tm="100000">
                                              <p:val>
                                                <p:strVal val="#ppt_x"/>
                                              </p:val>
                                            </p:tav>
                                          </p:tavLst>
                                        </p:anim>
                                        <p:anim calcmode="lin" valueType="num">
                                          <p:cBhvr additive="base">
                                            <p:cTn id="31" dur="500" fill="hold"/>
                                            <p:tgtEl>
                                              <p:spTgt spid="44"/>
                                            </p:tgtEl>
                                            <p:attrNameLst>
                                              <p:attrName>ppt_y</p:attrName>
                                            </p:attrNameLst>
                                          </p:cBhvr>
                                          <p:tavLst>
                                            <p:tav tm="0">
                                              <p:val>
                                                <p:strVal val="1+#ppt_h/2"/>
                                              </p:val>
                                            </p:tav>
                                            <p:tav tm="100000">
                                              <p:val>
                                                <p:strVal val="#ppt_y"/>
                                              </p:val>
                                            </p:tav>
                                          </p:tavLst>
                                        </p:anim>
                                      </p:childTnLst>
                                    </p:cTn>
                                  </p:par>
                                </p:childTnLst>
                              </p:cTn>
                            </p:par>
                            <p:par>
                              <p:cTn id="32" fill="hold">
                                <p:stCondLst>
                                  <p:cond delay="5000"/>
                                </p:stCondLst>
                                <p:childTnLst>
                                  <p:par>
                                    <p:cTn id="33" presetID="2" presetClass="entr" presetSubtype="4"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ppt_x"/>
                                              </p:val>
                                            </p:tav>
                                            <p:tav tm="100000">
                                              <p:val>
                                                <p:strVal val="#ppt_x"/>
                                              </p:val>
                                            </p:tav>
                                          </p:tavLst>
                                        </p:anim>
                                        <p:anim calcmode="lin" valueType="num">
                                          <p:cBhvr additive="base">
                                            <p:cTn id="3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8"/>
          <p:cNvSpPr>
            <a:spLocks noEditPoints="1"/>
          </p:cNvSpPr>
          <p:nvPr/>
        </p:nvSpPr>
        <p:spPr bwMode="auto">
          <a:xfrm>
            <a:off x="4740269" y="178041"/>
            <a:ext cx="8913838" cy="8717928"/>
          </a:xfrm>
          <a:custGeom>
            <a:avLst/>
            <a:gdLst>
              <a:gd name="T0" fmla="*/ 1647 w 2514"/>
              <a:gd name="T1" fmla="*/ 221 h 2456"/>
              <a:gd name="T2" fmla="*/ 610 w 2514"/>
              <a:gd name="T3" fmla="*/ 369 h 2456"/>
              <a:gd name="T4" fmla="*/ 685 w 2514"/>
              <a:gd name="T5" fmla="*/ 405 h 2456"/>
              <a:gd name="T6" fmla="*/ 954 w 2514"/>
              <a:gd name="T7" fmla="*/ 401 h 2456"/>
              <a:gd name="T8" fmla="*/ 1005 w 2514"/>
              <a:gd name="T9" fmla="*/ 531 h 2456"/>
              <a:gd name="T10" fmla="*/ 1023 w 2514"/>
              <a:gd name="T11" fmla="*/ 788 h 2456"/>
              <a:gd name="T12" fmla="*/ 1076 w 2514"/>
              <a:gd name="T13" fmla="*/ 972 h 2456"/>
              <a:gd name="T14" fmla="*/ 1078 w 2514"/>
              <a:gd name="T15" fmla="*/ 843 h 2456"/>
              <a:gd name="T16" fmla="*/ 1136 w 2514"/>
              <a:gd name="T17" fmla="*/ 1049 h 2456"/>
              <a:gd name="T18" fmla="*/ 1363 w 2514"/>
              <a:gd name="T19" fmla="*/ 1266 h 2456"/>
              <a:gd name="T20" fmla="*/ 1432 w 2514"/>
              <a:gd name="T21" fmla="*/ 1469 h 2456"/>
              <a:gd name="T22" fmla="*/ 1423 w 2514"/>
              <a:gd name="T23" fmla="*/ 1798 h 2456"/>
              <a:gd name="T24" fmla="*/ 1231 w 2514"/>
              <a:gd name="T25" fmla="*/ 2177 h 2456"/>
              <a:gd name="T26" fmla="*/ 1211 w 2514"/>
              <a:gd name="T27" fmla="*/ 2303 h 2456"/>
              <a:gd name="T28" fmla="*/ 1477 w 2514"/>
              <a:gd name="T29" fmla="*/ 682 h 2456"/>
              <a:gd name="T30" fmla="*/ 1271 w 2514"/>
              <a:gd name="T31" fmla="*/ 2243 h 2456"/>
              <a:gd name="T32" fmla="*/ 1542 w 2514"/>
              <a:gd name="T33" fmla="*/ 2058 h 2456"/>
              <a:gd name="T34" fmla="*/ 1955 w 2514"/>
              <a:gd name="T35" fmla="*/ 1699 h 2456"/>
              <a:gd name="T36" fmla="*/ 1703 w 2514"/>
              <a:gd name="T37" fmla="*/ 1398 h 2456"/>
              <a:gd name="T38" fmla="*/ 1421 w 2514"/>
              <a:gd name="T39" fmla="*/ 1217 h 2456"/>
              <a:gd name="T40" fmla="*/ 1410 w 2514"/>
              <a:gd name="T41" fmla="*/ 969 h 2456"/>
              <a:gd name="T42" fmla="*/ 1740 w 2514"/>
              <a:gd name="T43" fmla="*/ 826 h 2456"/>
              <a:gd name="T44" fmla="*/ 1802 w 2514"/>
              <a:gd name="T45" fmla="*/ 777 h 2456"/>
              <a:gd name="T46" fmla="*/ 1838 w 2514"/>
              <a:gd name="T47" fmla="*/ 605 h 2456"/>
              <a:gd name="T48" fmla="*/ 1654 w 2514"/>
              <a:gd name="T49" fmla="*/ 629 h 2456"/>
              <a:gd name="T50" fmla="*/ 1614 w 2514"/>
              <a:gd name="T51" fmla="*/ 413 h 2456"/>
              <a:gd name="T52" fmla="*/ 1660 w 2514"/>
              <a:gd name="T53" fmla="*/ 392 h 2456"/>
              <a:gd name="T54" fmla="*/ 1713 w 2514"/>
              <a:gd name="T55" fmla="*/ 479 h 2456"/>
              <a:gd name="T56" fmla="*/ 1861 w 2514"/>
              <a:gd name="T57" fmla="*/ 552 h 2456"/>
              <a:gd name="T58" fmla="*/ 1839 w 2514"/>
              <a:gd name="T59" fmla="*/ 465 h 2456"/>
              <a:gd name="T60" fmla="*/ 1700 w 2514"/>
              <a:gd name="T61" fmla="*/ 347 h 2456"/>
              <a:gd name="T62" fmla="*/ 1610 w 2514"/>
              <a:gd name="T63" fmla="*/ 390 h 2456"/>
              <a:gd name="T64" fmla="*/ 1511 w 2514"/>
              <a:gd name="T65" fmla="*/ 270 h 2456"/>
              <a:gd name="T66" fmla="*/ 1394 w 2514"/>
              <a:gd name="T67" fmla="*/ 314 h 2456"/>
              <a:gd name="T68" fmla="*/ 1087 w 2514"/>
              <a:gd name="T69" fmla="*/ 250 h 2456"/>
              <a:gd name="T70" fmla="*/ 1542 w 2514"/>
              <a:gd name="T71" fmla="*/ 189 h 2456"/>
              <a:gd name="T72" fmla="*/ 1609 w 2514"/>
              <a:gd name="T73" fmla="*/ 248 h 2456"/>
              <a:gd name="T74" fmla="*/ 1610 w 2514"/>
              <a:gd name="T75" fmla="*/ 284 h 2456"/>
              <a:gd name="T76" fmla="*/ 1717 w 2514"/>
              <a:gd name="T77" fmla="*/ 309 h 2456"/>
              <a:gd name="T78" fmla="*/ 1832 w 2514"/>
              <a:gd name="T79" fmla="*/ 338 h 2456"/>
              <a:gd name="T80" fmla="*/ 1983 w 2514"/>
              <a:gd name="T81" fmla="*/ 541 h 2456"/>
              <a:gd name="T82" fmla="*/ 2053 w 2514"/>
              <a:gd name="T83" fmla="*/ 718 h 2456"/>
              <a:gd name="T84" fmla="*/ 2243 w 2514"/>
              <a:gd name="T85" fmla="*/ 749 h 2456"/>
              <a:gd name="T86" fmla="*/ 2273 w 2514"/>
              <a:gd name="T87" fmla="*/ 833 h 2456"/>
              <a:gd name="T88" fmla="*/ 1559 w 2514"/>
              <a:gd name="T89" fmla="*/ 800 h 2456"/>
              <a:gd name="T90" fmla="*/ 1381 w 2514"/>
              <a:gd name="T91" fmla="*/ 181 h 2456"/>
              <a:gd name="T92" fmla="*/ 1364 w 2514"/>
              <a:gd name="T93" fmla="*/ 203 h 2456"/>
              <a:gd name="T94" fmla="*/ 1319 w 2514"/>
              <a:gd name="T95" fmla="*/ 215 h 2456"/>
              <a:gd name="T96" fmla="*/ 1262 w 2514"/>
              <a:gd name="T97" fmla="*/ 188 h 2456"/>
              <a:gd name="T98" fmla="*/ 535 w 2514"/>
              <a:gd name="T99" fmla="*/ 444 h 2456"/>
              <a:gd name="T100" fmla="*/ 1521 w 2514"/>
              <a:gd name="T101" fmla="*/ 191 h 2456"/>
              <a:gd name="T102" fmla="*/ 1450 w 2514"/>
              <a:gd name="T103" fmla="*/ 180 h 2456"/>
              <a:gd name="T104" fmla="*/ 1802 w 2514"/>
              <a:gd name="T105" fmla="*/ 579 h 2456"/>
              <a:gd name="T106" fmla="*/ 1955 w 2514"/>
              <a:gd name="T107" fmla="*/ 823 h 2456"/>
              <a:gd name="T108" fmla="*/ 1595 w 2514"/>
              <a:gd name="T109" fmla="*/ 1199 h 2456"/>
              <a:gd name="T110" fmla="*/ 1542 w 2514"/>
              <a:gd name="T111" fmla="*/ 1171 h 2456"/>
              <a:gd name="T112" fmla="*/ 1451 w 2514"/>
              <a:gd name="T113" fmla="*/ 209 h 2456"/>
              <a:gd name="T114" fmla="*/ 1552 w 2514"/>
              <a:gd name="T115" fmla="*/ 264 h 2456"/>
              <a:gd name="T116" fmla="*/ 1417 w 2514"/>
              <a:gd name="T117" fmla="*/ 241 h 2456"/>
              <a:gd name="T118" fmla="*/ 1292 w 2514"/>
              <a:gd name="T119" fmla="*/ 228 h 2456"/>
              <a:gd name="T120" fmla="*/ 1253 w 2514"/>
              <a:gd name="T121" fmla="*/ 232 h 2456"/>
              <a:gd name="T122" fmla="*/ 1446 w 2514"/>
              <a:gd name="T123" fmla="*/ 312 h 2456"/>
              <a:gd name="T124" fmla="*/ 1440 w 2514"/>
              <a:gd name="T125" fmla="*/ 320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4" h="2456">
                <a:moveTo>
                  <a:pt x="2373" y="1547"/>
                </a:moveTo>
                <a:cubicBezTo>
                  <a:pt x="2514" y="1077"/>
                  <a:pt x="2329" y="589"/>
                  <a:pt x="1949" y="314"/>
                </a:cubicBezTo>
                <a:cubicBezTo>
                  <a:pt x="1841" y="237"/>
                  <a:pt x="1719" y="176"/>
                  <a:pt x="1583" y="137"/>
                </a:cubicBezTo>
                <a:cubicBezTo>
                  <a:pt x="1102" y="0"/>
                  <a:pt x="603" y="180"/>
                  <a:pt x="322" y="552"/>
                </a:cubicBezTo>
                <a:cubicBezTo>
                  <a:pt x="242" y="656"/>
                  <a:pt x="180" y="776"/>
                  <a:pt x="141" y="909"/>
                </a:cubicBezTo>
                <a:cubicBezTo>
                  <a:pt x="0" y="1379"/>
                  <a:pt x="184" y="1866"/>
                  <a:pt x="565" y="2141"/>
                </a:cubicBezTo>
                <a:cubicBezTo>
                  <a:pt x="672" y="2219"/>
                  <a:pt x="795" y="2280"/>
                  <a:pt x="930" y="2318"/>
                </a:cubicBezTo>
                <a:cubicBezTo>
                  <a:pt x="1411" y="2456"/>
                  <a:pt x="1910" y="2276"/>
                  <a:pt x="2192" y="1904"/>
                </a:cubicBezTo>
                <a:cubicBezTo>
                  <a:pt x="2271" y="1799"/>
                  <a:pt x="2333" y="1679"/>
                  <a:pt x="2373" y="1547"/>
                </a:cubicBezTo>
                <a:close/>
                <a:moveTo>
                  <a:pt x="2209" y="708"/>
                </a:moveTo>
                <a:cubicBezTo>
                  <a:pt x="2213" y="710"/>
                  <a:pt x="2214" y="712"/>
                  <a:pt x="2218" y="715"/>
                </a:cubicBezTo>
                <a:cubicBezTo>
                  <a:pt x="2218" y="713"/>
                  <a:pt x="2217" y="712"/>
                  <a:pt x="2217" y="710"/>
                </a:cubicBezTo>
                <a:cubicBezTo>
                  <a:pt x="2220" y="714"/>
                  <a:pt x="2222" y="715"/>
                  <a:pt x="2225" y="719"/>
                </a:cubicBezTo>
                <a:cubicBezTo>
                  <a:pt x="2228" y="724"/>
                  <a:pt x="2229" y="726"/>
                  <a:pt x="2232" y="732"/>
                </a:cubicBezTo>
                <a:cubicBezTo>
                  <a:pt x="2234" y="734"/>
                  <a:pt x="2235" y="736"/>
                  <a:pt x="2237" y="738"/>
                </a:cubicBezTo>
                <a:cubicBezTo>
                  <a:pt x="2238" y="740"/>
                  <a:pt x="2239" y="742"/>
                  <a:pt x="2240" y="744"/>
                </a:cubicBezTo>
                <a:cubicBezTo>
                  <a:pt x="2238" y="741"/>
                  <a:pt x="2235" y="739"/>
                  <a:pt x="2231" y="735"/>
                </a:cubicBezTo>
                <a:cubicBezTo>
                  <a:pt x="2228" y="730"/>
                  <a:pt x="2226" y="728"/>
                  <a:pt x="2223" y="723"/>
                </a:cubicBezTo>
                <a:cubicBezTo>
                  <a:pt x="2219" y="719"/>
                  <a:pt x="2217" y="717"/>
                  <a:pt x="2212" y="713"/>
                </a:cubicBezTo>
                <a:cubicBezTo>
                  <a:pt x="2210" y="711"/>
                  <a:pt x="2209" y="710"/>
                  <a:pt x="2206" y="708"/>
                </a:cubicBezTo>
                <a:cubicBezTo>
                  <a:pt x="2207" y="708"/>
                  <a:pt x="2208" y="708"/>
                  <a:pt x="2209" y="708"/>
                </a:cubicBezTo>
                <a:close/>
                <a:moveTo>
                  <a:pt x="1647" y="221"/>
                </a:moveTo>
                <a:cubicBezTo>
                  <a:pt x="1646" y="221"/>
                  <a:pt x="1646" y="222"/>
                  <a:pt x="1646" y="222"/>
                </a:cubicBezTo>
                <a:cubicBezTo>
                  <a:pt x="1646" y="221"/>
                  <a:pt x="1646" y="221"/>
                  <a:pt x="1645" y="221"/>
                </a:cubicBezTo>
                <a:cubicBezTo>
                  <a:pt x="1646" y="221"/>
                  <a:pt x="1646" y="221"/>
                  <a:pt x="1647" y="221"/>
                </a:cubicBezTo>
                <a:close/>
                <a:moveTo>
                  <a:pt x="687" y="307"/>
                </a:moveTo>
                <a:cubicBezTo>
                  <a:pt x="687" y="308"/>
                  <a:pt x="688" y="308"/>
                  <a:pt x="689" y="309"/>
                </a:cubicBezTo>
                <a:cubicBezTo>
                  <a:pt x="689" y="309"/>
                  <a:pt x="708" y="306"/>
                  <a:pt x="702" y="314"/>
                </a:cubicBezTo>
                <a:cubicBezTo>
                  <a:pt x="697" y="315"/>
                  <a:pt x="694" y="316"/>
                  <a:pt x="689" y="317"/>
                </a:cubicBezTo>
                <a:cubicBezTo>
                  <a:pt x="686" y="318"/>
                  <a:pt x="684" y="318"/>
                  <a:pt x="681" y="319"/>
                </a:cubicBezTo>
                <a:cubicBezTo>
                  <a:pt x="682" y="317"/>
                  <a:pt x="682" y="316"/>
                  <a:pt x="683" y="314"/>
                </a:cubicBezTo>
                <a:cubicBezTo>
                  <a:pt x="679" y="314"/>
                  <a:pt x="677" y="314"/>
                  <a:pt x="674" y="315"/>
                </a:cubicBezTo>
                <a:cubicBezTo>
                  <a:pt x="678" y="312"/>
                  <a:pt x="682" y="310"/>
                  <a:pt x="687" y="307"/>
                </a:cubicBezTo>
                <a:close/>
                <a:moveTo>
                  <a:pt x="948" y="2261"/>
                </a:moveTo>
                <a:cubicBezTo>
                  <a:pt x="819" y="2224"/>
                  <a:pt x="703" y="2167"/>
                  <a:pt x="601" y="2093"/>
                </a:cubicBezTo>
                <a:cubicBezTo>
                  <a:pt x="241" y="1832"/>
                  <a:pt x="66" y="1371"/>
                  <a:pt x="200" y="926"/>
                </a:cubicBezTo>
                <a:cubicBezTo>
                  <a:pt x="237" y="800"/>
                  <a:pt x="296" y="687"/>
                  <a:pt x="371" y="587"/>
                </a:cubicBezTo>
                <a:cubicBezTo>
                  <a:pt x="445" y="490"/>
                  <a:pt x="535" y="406"/>
                  <a:pt x="635" y="339"/>
                </a:cubicBezTo>
                <a:cubicBezTo>
                  <a:pt x="636" y="339"/>
                  <a:pt x="637" y="339"/>
                  <a:pt x="639" y="339"/>
                </a:cubicBezTo>
                <a:cubicBezTo>
                  <a:pt x="644" y="338"/>
                  <a:pt x="665" y="333"/>
                  <a:pt x="670" y="334"/>
                </a:cubicBezTo>
                <a:cubicBezTo>
                  <a:pt x="676" y="335"/>
                  <a:pt x="693" y="327"/>
                  <a:pt x="694" y="331"/>
                </a:cubicBezTo>
                <a:cubicBezTo>
                  <a:pt x="694" y="334"/>
                  <a:pt x="688" y="338"/>
                  <a:pt x="688" y="338"/>
                </a:cubicBezTo>
                <a:cubicBezTo>
                  <a:pt x="681" y="339"/>
                  <a:pt x="677" y="340"/>
                  <a:pt x="670" y="342"/>
                </a:cubicBezTo>
                <a:cubicBezTo>
                  <a:pt x="664" y="343"/>
                  <a:pt x="662" y="343"/>
                  <a:pt x="656" y="344"/>
                </a:cubicBezTo>
                <a:cubicBezTo>
                  <a:pt x="653" y="343"/>
                  <a:pt x="651" y="343"/>
                  <a:pt x="648" y="342"/>
                </a:cubicBezTo>
                <a:cubicBezTo>
                  <a:pt x="645" y="344"/>
                  <a:pt x="644" y="345"/>
                  <a:pt x="641" y="347"/>
                </a:cubicBezTo>
                <a:cubicBezTo>
                  <a:pt x="636" y="350"/>
                  <a:pt x="634" y="351"/>
                  <a:pt x="630" y="353"/>
                </a:cubicBezTo>
                <a:cubicBezTo>
                  <a:pt x="625" y="355"/>
                  <a:pt x="623" y="357"/>
                  <a:pt x="618" y="358"/>
                </a:cubicBezTo>
                <a:cubicBezTo>
                  <a:pt x="619" y="360"/>
                  <a:pt x="619" y="361"/>
                  <a:pt x="620" y="362"/>
                </a:cubicBezTo>
                <a:cubicBezTo>
                  <a:pt x="616" y="365"/>
                  <a:pt x="614" y="366"/>
                  <a:pt x="610" y="369"/>
                </a:cubicBezTo>
                <a:cubicBezTo>
                  <a:pt x="610" y="369"/>
                  <a:pt x="618" y="371"/>
                  <a:pt x="614" y="376"/>
                </a:cubicBezTo>
                <a:cubicBezTo>
                  <a:pt x="610" y="380"/>
                  <a:pt x="618" y="380"/>
                  <a:pt x="618" y="380"/>
                </a:cubicBezTo>
                <a:cubicBezTo>
                  <a:pt x="618" y="380"/>
                  <a:pt x="619" y="387"/>
                  <a:pt x="628" y="383"/>
                </a:cubicBezTo>
                <a:cubicBezTo>
                  <a:pt x="638" y="379"/>
                  <a:pt x="637" y="388"/>
                  <a:pt x="637" y="390"/>
                </a:cubicBezTo>
                <a:cubicBezTo>
                  <a:pt x="636" y="392"/>
                  <a:pt x="646" y="395"/>
                  <a:pt x="659" y="384"/>
                </a:cubicBezTo>
                <a:cubicBezTo>
                  <a:pt x="660" y="386"/>
                  <a:pt x="660" y="387"/>
                  <a:pt x="660" y="389"/>
                </a:cubicBezTo>
                <a:cubicBezTo>
                  <a:pt x="663" y="390"/>
                  <a:pt x="664" y="390"/>
                  <a:pt x="666" y="391"/>
                </a:cubicBezTo>
                <a:cubicBezTo>
                  <a:pt x="672" y="390"/>
                  <a:pt x="675" y="390"/>
                  <a:pt x="681" y="389"/>
                </a:cubicBezTo>
                <a:cubicBezTo>
                  <a:pt x="681" y="389"/>
                  <a:pt x="683" y="393"/>
                  <a:pt x="673" y="400"/>
                </a:cubicBezTo>
                <a:cubicBezTo>
                  <a:pt x="663" y="407"/>
                  <a:pt x="645" y="412"/>
                  <a:pt x="645" y="412"/>
                </a:cubicBezTo>
                <a:cubicBezTo>
                  <a:pt x="645" y="412"/>
                  <a:pt x="633" y="413"/>
                  <a:pt x="629" y="418"/>
                </a:cubicBezTo>
                <a:cubicBezTo>
                  <a:pt x="624" y="418"/>
                  <a:pt x="622" y="418"/>
                  <a:pt x="617" y="418"/>
                </a:cubicBezTo>
                <a:cubicBezTo>
                  <a:pt x="613" y="420"/>
                  <a:pt x="611" y="420"/>
                  <a:pt x="607" y="421"/>
                </a:cubicBezTo>
                <a:cubicBezTo>
                  <a:pt x="607" y="421"/>
                  <a:pt x="594" y="429"/>
                  <a:pt x="587" y="430"/>
                </a:cubicBezTo>
                <a:cubicBezTo>
                  <a:pt x="580" y="430"/>
                  <a:pt x="573" y="434"/>
                  <a:pt x="573" y="434"/>
                </a:cubicBezTo>
                <a:cubicBezTo>
                  <a:pt x="573" y="434"/>
                  <a:pt x="568" y="434"/>
                  <a:pt x="566" y="438"/>
                </a:cubicBezTo>
                <a:cubicBezTo>
                  <a:pt x="565" y="441"/>
                  <a:pt x="579" y="435"/>
                  <a:pt x="579" y="435"/>
                </a:cubicBezTo>
                <a:cubicBezTo>
                  <a:pt x="579" y="435"/>
                  <a:pt x="586" y="437"/>
                  <a:pt x="589" y="434"/>
                </a:cubicBezTo>
                <a:cubicBezTo>
                  <a:pt x="593" y="431"/>
                  <a:pt x="604" y="429"/>
                  <a:pt x="604" y="429"/>
                </a:cubicBezTo>
                <a:cubicBezTo>
                  <a:pt x="609" y="427"/>
                  <a:pt x="611" y="427"/>
                  <a:pt x="615" y="425"/>
                </a:cubicBezTo>
                <a:cubicBezTo>
                  <a:pt x="615" y="425"/>
                  <a:pt x="628" y="430"/>
                  <a:pt x="635" y="430"/>
                </a:cubicBezTo>
                <a:cubicBezTo>
                  <a:pt x="632" y="427"/>
                  <a:pt x="631" y="426"/>
                  <a:pt x="629" y="423"/>
                </a:cubicBezTo>
                <a:cubicBezTo>
                  <a:pt x="632" y="422"/>
                  <a:pt x="634" y="422"/>
                  <a:pt x="638" y="421"/>
                </a:cubicBezTo>
                <a:cubicBezTo>
                  <a:pt x="638" y="421"/>
                  <a:pt x="651" y="421"/>
                  <a:pt x="660" y="415"/>
                </a:cubicBezTo>
                <a:cubicBezTo>
                  <a:pt x="669" y="408"/>
                  <a:pt x="680" y="411"/>
                  <a:pt x="685" y="405"/>
                </a:cubicBezTo>
                <a:cubicBezTo>
                  <a:pt x="690" y="399"/>
                  <a:pt x="701" y="399"/>
                  <a:pt x="708" y="397"/>
                </a:cubicBezTo>
                <a:cubicBezTo>
                  <a:pt x="716" y="394"/>
                  <a:pt x="723" y="392"/>
                  <a:pt x="723" y="392"/>
                </a:cubicBezTo>
                <a:cubicBezTo>
                  <a:pt x="723" y="392"/>
                  <a:pt x="723" y="388"/>
                  <a:pt x="732" y="388"/>
                </a:cubicBezTo>
                <a:cubicBezTo>
                  <a:pt x="741" y="387"/>
                  <a:pt x="738" y="380"/>
                  <a:pt x="733" y="380"/>
                </a:cubicBezTo>
                <a:cubicBezTo>
                  <a:pt x="733" y="380"/>
                  <a:pt x="738" y="380"/>
                  <a:pt x="743" y="375"/>
                </a:cubicBezTo>
                <a:cubicBezTo>
                  <a:pt x="748" y="370"/>
                  <a:pt x="750" y="379"/>
                  <a:pt x="761" y="367"/>
                </a:cubicBezTo>
                <a:cubicBezTo>
                  <a:pt x="772" y="354"/>
                  <a:pt x="767" y="374"/>
                  <a:pt x="757" y="379"/>
                </a:cubicBezTo>
                <a:cubicBezTo>
                  <a:pt x="763" y="379"/>
                  <a:pt x="766" y="379"/>
                  <a:pt x="772" y="379"/>
                </a:cubicBezTo>
                <a:cubicBezTo>
                  <a:pt x="772" y="379"/>
                  <a:pt x="781" y="373"/>
                  <a:pt x="788" y="372"/>
                </a:cubicBezTo>
                <a:cubicBezTo>
                  <a:pt x="795" y="371"/>
                  <a:pt x="805" y="370"/>
                  <a:pt x="805" y="370"/>
                </a:cubicBezTo>
                <a:cubicBezTo>
                  <a:pt x="808" y="367"/>
                  <a:pt x="810" y="365"/>
                  <a:pt x="813" y="361"/>
                </a:cubicBezTo>
                <a:cubicBezTo>
                  <a:pt x="819" y="359"/>
                  <a:pt x="822" y="358"/>
                  <a:pt x="828" y="356"/>
                </a:cubicBezTo>
                <a:cubicBezTo>
                  <a:pt x="828" y="356"/>
                  <a:pt x="837" y="361"/>
                  <a:pt x="836" y="365"/>
                </a:cubicBezTo>
                <a:cubicBezTo>
                  <a:pt x="836" y="365"/>
                  <a:pt x="824" y="363"/>
                  <a:pt x="819" y="368"/>
                </a:cubicBezTo>
                <a:cubicBezTo>
                  <a:pt x="819" y="368"/>
                  <a:pt x="832" y="365"/>
                  <a:pt x="846" y="371"/>
                </a:cubicBezTo>
                <a:cubicBezTo>
                  <a:pt x="860" y="377"/>
                  <a:pt x="867" y="369"/>
                  <a:pt x="867" y="369"/>
                </a:cubicBezTo>
                <a:cubicBezTo>
                  <a:pt x="871" y="370"/>
                  <a:pt x="873" y="370"/>
                  <a:pt x="876" y="370"/>
                </a:cubicBezTo>
                <a:cubicBezTo>
                  <a:pt x="881" y="372"/>
                  <a:pt x="883" y="373"/>
                  <a:pt x="887" y="375"/>
                </a:cubicBezTo>
                <a:cubicBezTo>
                  <a:pt x="887" y="375"/>
                  <a:pt x="907" y="372"/>
                  <a:pt x="909" y="383"/>
                </a:cubicBezTo>
                <a:cubicBezTo>
                  <a:pt x="912" y="395"/>
                  <a:pt x="922" y="388"/>
                  <a:pt x="922" y="388"/>
                </a:cubicBezTo>
                <a:cubicBezTo>
                  <a:pt x="922" y="388"/>
                  <a:pt x="938" y="401"/>
                  <a:pt x="936" y="407"/>
                </a:cubicBezTo>
                <a:cubicBezTo>
                  <a:pt x="934" y="412"/>
                  <a:pt x="938" y="418"/>
                  <a:pt x="938" y="418"/>
                </a:cubicBezTo>
                <a:cubicBezTo>
                  <a:pt x="941" y="420"/>
                  <a:pt x="942" y="421"/>
                  <a:pt x="945" y="424"/>
                </a:cubicBezTo>
                <a:cubicBezTo>
                  <a:pt x="948" y="420"/>
                  <a:pt x="949" y="418"/>
                  <a:pt x="951" y="414"/>
                </a:cubicBezTo>
                <a:cubicBezTo>
                  <a:pt x="951" y="414"/>
                  <a:pt x="950" y="410"/>
                  <a:pt x="954" y="401"/>
                </a:cubicBezTo>
                <a:cubicBezTo>
                  <a:pt x="958" y="393"/>
                  <a:pt x="956" y="389"/>
                  <a:pt x="956" y="389"/>
                </a:cubicBezTo>
                <a:cubicBezTo>
                  <a:pt x="956" y="389"/>
                  <a:pt x="961" y="399"/>
                  <a:pt x="957" y="405"/>
                </a:cubicBezTo>
                <a:cubicBezTo>
                  <a:pt x="954" y="411"/>
                  <a:pt x="957" y="415"/>
                  <a:pt x="961" y="412"/>
                </a:cubicBezTo>
                <a:cubicBezTo>
                  <a:pt x="965" y="410"/>
                  <a:pt x="967" y="405"/>
                  <a:pt x="967" y="405"/>
                </a:cubicBezTo>
                <a:cubicBezTo>
                  <a:pt x="968" y="408"/>
                  <a:pt x="969" y="409"/>
                  <a:pt x="970" y="413"/>
                </a:cubicBezTo>
                <a:cubicBezTo>
                  <a:pt x="970" y="413"/>
                  <a:pt x="956" y="415"/>
                  <a:pt x="955" y="417"/>
                </a:cubicBezTo>
                <a:cubicBezTo>
                  <a:pt x="954" y="420"/>
                  <a:pt x="948" y="429"/>
                  <a:pt x="956" y="425"/>
                </a:cubicBezTo>
                <a:cubicBezTo>
                  <a:pt x="956" y="425"/>
                  <a:pt x="956" y="431"/>
                  <a:pt x="952" y="437"/>
                </a:cubicBezTo>
                <a:cubicBezTo>
                  <a:pt x="949" y="444"/>
                  <a:pt x="959" y="446"/>
                  <a:pt x="959" y="446"/>
                </a:cubicBezTo>
                <a:cubicBezTo>
                  <a:pt x="962" y="446"/>
                  <a:pt x="964" y="446"/>
                  <a:pt x="968" y="447"/>
                </a:cubicBezTo>
                <a:cubicBezTo>
                  <a:pt x="968" y="447"/>
                  <a:pt x="973" y="441"/>
                  <a:pt x="971" y="435"/>
                </a:cubicBezTo>
                <a:cubicBezTo>
                  <a:pt x="971" y="435"/>
                  <a:pt x="979" y="438"/>
                  <a:pt x="976" y="445"/>
                </a:cubicBezTo>
                <a:cubicBezTo>
                  <a:pt x="973" y="452"/>
                  <a:pt x="980" y="448"/>
                  <a:pt x="980" y="448"/>
                </a:cubicBezTo>
                <a:cubicBezTo>
                  <a:pt x="980" y="454"/>
                  <a:pt x="981" y="457"/>
                  <a:pt x="981" y="463"/>
                </a:cubicBezTo>
                <a:cubicBezTo>
                  <a:pt x="981" y="467"/>
                  <a:pt x="981" y="469"/>
                  <a:pt x="981" y="473"/>
                </a:cubicBezTo>
                <a:cubicBezTo>
                  <a:pt x="985" y="473"/>
                  <a:pt x="987" y="473"/>
                  <a:pt x="992" y="473"/>
                </a:cubicBezTo>
                <a:cubicBezTo>
                  <a:pt x="991" y="477"/>
                  <a:pt x="991" y="479"/>
                  <a:pt x="990" y="482"/>
                </a:cubicBezTo>
                <a:cubicBezTo>
                  <a:pt x="992" y="483"/>
                  <a:pt x="993" y="483"/>
                  <a:pt x="994" y="483"/>
                </a:cubicBezTo>
                <a:cubicBezTo>
                  <a:pt x="994" y="483"/>
                  <a:pt x="999" y="492"/>
                  <a:pt x="998" y="496"/>
                </a:cubicBezTo>
                <a:cubicBezTo>
                  <a:pt x="998" y="496"/>
                  <a:pt x="999" y="500"/>
                  <a:pt x="1005" y="500"/>
                </a:cubicBezTo>
                <a:cubicBezTo>
                  <a:pt x="1005" y="500"/>
                  <a:pt x="1000" y="505"/>
                  <a:pt x="1007" y="512"/>
                </a:cubicBezTo>
                <a:cubicBezTo>
                  <a:pt x="1007" y="512"/>
                  <a:pt x="1004" y="514"/>
                  <a:pt x="999" y="507"/>
                </a:cubicBezTo>
                <a:cubicBezTo>
                  <a:pt x="995" y="500"/>
                  <a:pt x="989" y="507"/>
                  <a:pt x="988" y="511"/>
                </a:cubicBezTo>
                <a:cubicBezTo>
                  <a:pt x="986" y="514"/>
                  <a:pt x="998" y="524"/>
                  <a:pt x="1006" y="527"/>
                </a:cubicBezTo>
                <a:cubicBezTo>
                  <a:pt x="1005" y="529"/>
                  <a:pt x="1005" y="530"/>
                  <a:pt x="1005" y="531"/>
                </a:cubicBezTo>
                <a:cubicBezTo>
                  <a:pt x="1009" y="534"/>
                  <a:pt x="1010" y="535"/>
                  <a:pt x="1014" y="537"/>
                </a:cubicBezTo>
                <a:cubicBezTo>
                  <a:pt x="1016" y="539"/>
                  <a:pt x="1017" y="539"/>
                  <a:pt x="1019" y="541"/>
                </a:cubicBezTo>
                <a:cubicBezTo>
                  <a:pt x="1019" y="542"/>
                  <a:pt x="1019" y="543"/>
                  <a:pt x="1019" y="545"/>
                </a:cubicBezTo>
                <a:cubicBezTo>
                  <a:pt x="1022" y="546"/>
                  <a:pt x="1023" y="546"/>
                  <a:pt x="1026" y="548"/>
                </a:cubicBezTo>
                <a:cubicBezTo>
                  <a:pt x="1026" y="548"/>
                  <a:pt x="1036" y="550"/>
                  <a:pt x="1034" y="555"/>
                </a:cubicBezTo>
                <a:cubicBezTo>
                  <a:pt x="1034" y="555"/>
                  <a:pt x="1026" y="550"/>
                  <a:pt x="1020" y="553"/>
                </a:cubicBezTo>
                <a:cubicBezTo>
                  <a:pt x="1015" y="556"/>
                  <a:pt x="1024" y="559"/>
                  <a:pt x="1024" y="559"/>
                </a:cubicBezTo>
                <a:cubicBezTo>
                  <a:pt x="1024" y="559"/>
                  <a:pt x="1015" y="568"/>
                  <a:pt x="1022" y="575"/>
                </a:cubicBezTo>
                <a:cubicBezTo>
                  <a:pt x="1022" y="575"/>
                  <a:pt x="1009" y="608"/>
                  <a:pt x="1001" y="619"/>
                </a:cubicBezTo>
                <a:cubicBezTo>
                  <a:pt x="1001" y="619"/>
                  <a:pt x="992" y="627"/>
                  <a:pt x="991" y="634"/>
                </a:cubicBezTo>
                <a:cubicBezTo>
                  <a:pt x="989" y="641"/>
                  <a:pt x="992" y="645"/>
                  <a:pt x="992" y="645"/>
                </a:cubicBezTo>
                <a:cubicBezTo>
                  <a:pt x="992" y="645"/>
                  <a:pt x="989" y="654"/>
                  <a:pt x="982" y="661"/>
                </a:cubicBezTo>
                <a:cubicBezTo>
                  <a:pt x="975" y="668"/>
                  <a:pt x="972" y="675"/>
                  <a:pt x="983" y="673"/>
                </a:cubicBezTo>
                <a:cubicBezTo>
                  <a:pt x="982" y="677"/>
                  <a:pt x="981" y="679"/>
                  <a:pt x="981" y="683"/>
                </a:cubicBezTo>
                <a:cubicBezTo>
                  <a:pt x="980" y="688"/>
                  <a:pt x="980" y="691"/>
                  <a:pt x="979" y="695"/>
                </a:cubicBezTo>
                <a:cubicBezTo>
                  <a:pt x="982" y="700"/>
                  <a:pt x="983" y="703"/>
                  <a:pt x="986" y="707"/>
                </a:cubicBezTo>
                <a:cubicBezTo>
                  <a:pt x="986" y="714"/>
                  <a:pt x="985" y="717"/>
                  <a:pt x="985" y="723"/>
                </a:cubicBezTo>
                <a:cubicBezTo>
                  <a:pt x="987" y="725"/>
                  <a:pt x="988" y="726"/>
                  <a:pt x="990" y="728"/>
                </a:cubicBezTo>
                <a:cubicBezTo>
                  <a:pt x="990" y="728"/>
                  <a:pt x="991" y="734"/>
                  <a:pt x="988" y="737"/>
                </a:cubicBezTo>
                <a:cubicBezTo>
                  <a:pt x="988" y="737"/>
                  <a:pt x="995" y="741"/>
                  <a:pt x="994" y="746"/>
                </a:cubicBezTo>
                <a:cubicBezTo>
                  <a:pt x="994" y="746"/>
                  <a:pt x="1000" y="756"/>
                  <a:pt x="997" y="767"/>
                </a:cubicBezTo>
                <a:cubicBezTo>
                  <a:pt x="1002" y="769"/>
                  <a:pt x="1004" y="770"/>
                  <a:pt x="1009" y="773"/>
                </a:cubicBezTo>
                <a:cubicBezTo>
                  <a:pt x="1011" y="775"/>
                  <a:pt x="1012" y="776"/>
                  <a:pt x="1013" y="778"/>
                </a:cubicBezTo>
                <a:cubicBezTo>
                  <a:pt x="1017" y="780"/>
                  <a:pt x="1019" y="780"/>
                  <a:pt x="1024" y="782"/>
                </a:cubicBezTo>
                <a:cubicBezTo>
                  <a:pt x="1023" y="784"/>
                  <a:pt x="1023" y="786"/>
                  <a:pt x="1023" y="788"/>
                </a:cubicBezTo>
                <a:cubicBezTo>
                  <a:pt x="1025" y="788"/>
                  <a:pt x="1027" y="788"/>
                  <a:pt x="1029" y="788"/>
                </a:cubicBezTo>
                <a:cubicBezTo>
                  <a:pt x="1029" y="790"/>
                  <a:pt x="1028" y="791"/>
                  <a:pt x="1028" y="794"/>
                </a:cubicBezTo>
                <a:cubicBezTo>
                  <a:pt x="1030" y="794"/>
                  <a:pt x="1032" y="795"/>
                  <a:pt x="1034" y="796"/>
                </a:cubicBezTo>
                <a:cubicBezTo>
                  <a:pt x="1033" y="802"/>
                  <a:pt x="1033" y="806"/>
                  <a:pt x="1031" y="813"/>
                </a:cubicBezTo>
                <a:cubicBezTo>
                  <a:pt x="1033" y="814"/>
                  <a:pt x="1033" y="814"/>
                  <a:pt x="1035" y="815"/>
                </a:cubicBezTo>
                <a:cubicBezTo>
                  <a:pt x="1034" y="817"/>
                  <a:pt x="1033" y="819"/>
                  <a:pt x="1033" y="821"/>
                </a:cubicBezTo>
                <a:cubicBezTo>
                  <a:pt x="1033" y="821"/>
                  <a:pt x="1036" y="822"/>
                  <a:pt x="1035" y="828"/>
                </a:cubicBezTo>
                <a:cubicBezTo>
                  <a:pt x="1034" y="833"/>
                  <a:pt x="1037" y="840"/>
                  <a:pt x="1037" y="840"/>
                </a:cubicBezTo>
                <a:cubicBezTo>
                  <a:pt x="1038" y="844"/>
                  <a:pt x="1038" y="847"/>
                  <a:pt x="1038" y="851"/>
                </a:cubicBezTo>
                <a:cubicBezTo>
                  <a:pt x="1038" y="851"/>
                  <a:pt x="1042" y="853"/>
                  <a:pt x="1040" y="859"/>
                </a:cubicBezTo>
                <a:cubicBezTo>
                  <a:pt x="1040" y="859"/>
                  <a:pt x="1038" y="867"/>
                  <a:pt x="1044" y="868"/>
                </a:cubicBezTo>
                <a:cubicBezTo>
                  <a:pt x="1049" y="870"/>
                  <a:pt x="1051" y="876"/>
                  <a:pt x="1050" y="880"/>
                </a:cubicBezTo>
                <a:cubicBezTo>
                  <a:pt x="1049" y="884"/>
                  <a:pt x="1054" y="888"/>
                  <a:pt x="1054" y="888"/>
                </a:cubicBezTo>
                <a:cubicBezTo>
                  <a:pt x="1054" y="888"/>
                  <a:pt x="1051" y="893"/>
                  <a:pt x="1046" y="892"/>
                </a:cubicBezTo>
                <a:cubicBezTo>
                  <a:pt x="1042" y="891"/>
                  <a:pt x="1038" y="884"/>
                  <a:pt x="1039" y="882"/>
                </a:cubicBezTo>
                <a:cubicBezTo>
                  <a:pt x="1039" y="881"/>
                  <a:pt x="1034" y="891"/>
                  <a:pt x="1039" y="899"/>
                </a:cubicBezTo>
                <a:cubicBezTo>
                  <a:pt x="1044" y="907"/>
                  <a:pt x="1048" y="915"/>
                  <a:pt x="1048" y="915"/>
                </a:cubicBezTo>
                <a:cubicBezTo>
                  <a:pt x="1052" y="916"/>
                  <a:pt x="1054" y="917"/>
                  <a:pt x="1058" y="918"/>
                </a:cubicBezTo>
                <a:cubicBezTo>
                  <a:pt x="1058" y="918"/>
                  <a:pt x="1060" y="921"/>
                  <a:pt x="1060" y="925"/>
                </a:cubicBezTo>
                <a:cubicBezTo>
                  <a:pt x="1061" y="929"/>
                  <a:pt x="1067" y="931"/>
                  <a:pt x="1067" y="931"/>
                </a:cubicBezTo>
                <a:cubicBezTo>
                  <a:pt x="1067" y="931"/>
                  <a:pt x="1070" y="936"/>
                  <a:pt x="1067" y="942"/>
                </a:cubicBezTo>
                <a:cubicBezTo>
                  <a:pt x="1065" y="948"/>
                  <a:pt x="1061" y="950"/>
                  <a:pt x="1061" y="950"/>
                </a:cubicBezTo>
                <a:cubicBezTo>
                  <a:pt x="1061" y="950"/>
                  <a:pt x="1060" y="956"/>
                  <a:pt x="1064" y="956"/>
                </a:cubicBezTo>
                <a:cubicBezTo>
                  <a:pt x="1068" y="956"/>
                  <a:pt x="1062" y="964"/>
                  <a:pt x="1071" y="966"/>
                </a:cubicBezTo>
                <a:cubicBezTo>
                  <a:pt x="1073" y="969"/>
                  <a:pt x="1074" y="970"/>
                  <a:pt x="1076" y="972"/>
                </a:cubicBezTo>
                <a:cubicBezTo>
                  <a:pt x="1076" y="972"/>
                  <a:pt x="1075" y="981"/>
                  <a:pt x="1083" y="981"/>
                </a:cubicBezTo>
                <a:cubicBezTo>
                  <a:pt x="1083" y="981"/>
                  <a:pt x="1078" y="990"/>
                  <a:pt x="1079" y="992"/>
                </a:cubicBezTo>
                <a:cubicBezTo>
                  <a:pt x="1081" y="994"/>
                  <a:pt x="1087" y="1000"/>
                  <a:pt x="1089" y="994"/>
                </a:cubicBezTo>
                <a:cubicBezTo>
                  <a:pt x="1091" y="988"/>
                  <a:pt x="1093" y="995"/>
                  <a:pt x="1096" y="985"/>
                </a:cubicBezTo>
                <a:cubicBezTo>
                  <a:pt x="1099" y="974"/>
                  <a:pt x="1094" y="981"/>
                  <a:pt x="1092" y="972"/>
                </a:cubicBezTo>
                <a:cubicBezTo>
                  <a:pt x="1090" y="963"/>
                  <a:pt x="1084" y="963"/>
                  <a:pt x="1084" y="963"/>
                </a:cubicBezTo>
                <a:cubicBezTo>
                  <a:pt x="1085" y="958"/>
                  <a:pt x="1086" y="955"/>
                  <a:pt x="1087" y="950"/>
                </a:cubicBezTo>
                <a:cubicBezTo>
                  <a:pt x="1085" y="947"/>
                  <a:pt x="1084" y="946"/>
                  <a:pt x="1082" y="942"/>
                </a:cubicBezTo>
                <a:cubicBezTo>
                  <a:pt x="1083" y="939"/>
                  <a:pt x="1084" y="937"/>
                  <a:pt x="1084" y="933"/>
                </a:cubicBezTo>
                <a:cubicBezTo>
                  <a:pt x="1083" y="930"/>
                  <a:pt x="1082" y="928"/>
                  <a:pt x="1081" y="924"/>
                </a:cubicBezTo>
                <a:cubicBezTo>
                  <a:pt x="1080" y="921"/>
                  <a:pt x="1080" y="920"/>
                  <a:pt x="1079" y="917"/>
                </a:cubicBezTo>
                <a:cubicBezTo>
                  <a:pt x="1078" y="915"/>
                  <a:pt x="1078" y="915"/>
                  <a:pt x="1077" y="913"/>
                </a:cubicBezTo>
                <a:cubicBezTo>
                  <a:pt x="1076" y="911"/>
                  <a:pt x="1076" y="910"/>
                  <a:pt x="1075" y="909"/>
                </a:cubicBezTo>
                <a:cubicBezTo>
                  <a:pt x="1074" y="906"/>
                  <a:pt x="1073" y="904"/>
                  <a:pt x="1073" y="902"/>
                </a:cubicBezTo>
                <a:cubicBezTo>
                  <a:pt x="1072" y="898"/>
                  <a:pt x="1072" y="896"/>
                  <a:pt x="1072" y="892"/>
                </a:cubicBezTo>
                <a:cubicBezTo>
                  <a:pt x="1073" y="886"/>
                  <a:pt x="1074" y="882"/>
                  <a:pt x="1075" y="876"/>
                </a:cubicBezTo>
                <a:cubicBezTo>
                  <a:pt x="1072" y="873"/>
                  <a:pt x="1071" y="872"/>
                  <a:pt x="1069" y="870"/>
                </a:cubicBezTo>
                <a:cubicBezTo>
                  <a:pt x="1067" y="869"/>
                  <a:pt x="1066" y="869"/>
                  <a:pt x="1065" y="869"/>
                </a:cubicBezTo>
                <a:cubicBezTo>
                  <a:pt x="1064" y="866"/>
                  <a:pt x="1063" y="865"/>
                  <a:pt x="1062" y="862"/>
                </a:cubicBezTo>
                <a:cubicBezTo>
                  <a:pt x="1060" y="860"/>
                  <a:pt x="1060" y="860"/>
                  <a:pt x="1058" y="858"/>
                </a:cubicBezTo>
                <a:cubicBezTo>
                  <a:pt x="1059" y="854"/>
                  <a:pt x="1060" y="851"/>
                  <a:pt x="1060" y="847"/>
                </a:cubicBezTo>
                <a:cubicBezTo>
                  <a:pt x="1060" y="844"/>
                  <a:pt x="1061" y="843"/>
                  <a:pt x="1061" y="839"/>
                </a:cubicBezTo>
                <a:cubicBezTo>
                  <a:pt x="1062" y="837"/>
                  <a:pt x="1062" y="835"/>
                  <a:pt x="1063" y="833"/>
                </a:cubicBezTo>
                <a:cubicBezTo>
                  <a:pt x="1067" y="835"/>
                  <a:pt x="1068" y="836"/>
                  <a:pt x="1072" y="838"/>
                </a:cubicBezTo>
                <a:cubicBezTo>
                  <a:pt x="1074" y="840"/>
                  <a:pt x="1076" y="841"/>
                  <a:pt x="1078" y="843"/>
                </a:cubicBezTo>
                <a:cubicBezTo>
                  <a:pt x="1078" y="847"/>
                  <a:pt x="1078" y="848"/>
                  <a:pt x="1078" y="851"/>
                </a:cubicBezTo>
                <a:cubicBezTo>
                  <a:pt x="1079" y="853"/>
                  <a:pt x="1080" y="854"/>
                  <a:pt x="1081" y="856"/>
                </a:cubicBezTo>
                <a:cubicBezTo>
                  <a:pt x="1081" y="861"/>
                  <a:pt x="1081" y="863"/>
                  <a:pt x="1081" y="868"/>
                </a:cubicBezTo>
                <a:cubicBezTo>
                  <a:pt x="1082" y="872"/>
                  <a:pt x="1082" y="874"/>
                  <a:pt x="1083" y="878"/>
                </a:cubicBezTo>
                <a:cubicBezTo>
                  <a:pt x="1082" y="880"/>
                  <a:pt x="1082" y="881"/>
                  <a:pt x="1081" y="884"/>
                </a:cubicBezTo>
                <a:cubicBezTo>
                  <a:pt x="1081" y="886"/>
                  <a:pt x="1081" y="888"/>
                  <a:pt x="1080" y="890"/>
                </a:cubicBezTo>
                <a:cubicBezTo>
                  <a:pt x="1083" y="890"/>
                  <a:pt x="1084" y="890"/>
                  <a:pt x="1087" y="890"/>
                </a:cubicBezTo>
                <a:cubicBezTo>
                  <a:pt x="1087" y="894"/>
                  <a:pt x="1088" y="895"/>
                  <a:pt x="1088" y="898"/>
                </a:cubicBezTo>
                <a:cubicBezTo>
                  <a:pt x="1091" y="902"/>
                  <a:pt x="1093" y="904"/>
                  <a:pt x="1096" y="908"/>
                </a:cubicBezTo>
                <a:cubicBezTo>
                  <a:pt x="1098" y="909"/>
                  <a:pt x="1099" y="909"/>
                  <a:pt x="1100" y="910"/>
                </a:cubicBezTo>
                <a:cubicBezTo>
                  <a:pt x="1099" y="913"/>
                  <a:pt x="1099" y="914"/>
                  <a:pt x="1098" y="917"/>
                </a:cubicBezTo>
                <a:cubicBezTo>
                  <a:pt x="1100" y="919"/>
                  <a:pt x="1102" y="920"/>
                  <a:pt x="1104" y="923"/>
                </a:cubicBezTo>
                <a:cubicBezTo>
                  <a:pt x="1105" y="926"/>
                  <a:pt x="1106" y="928"/>
                  <a:pt x="1107" y="931"/>
                </a:cubicBezTo>
                <a:cubicBezTo>
                  <a:pt x="1108" y="932"/>
                  <a:pt x="1109" y="933"/>
                  <a:pt x="1111" y="934"/>
                </a:cubicBezTo>
                <a:cubicBezTo>
                  <a:pt x="1111" y="937"/>
                  <a:pt x="1111" y="938"/>
                  <a:pt x="1110" y="941"/>
                </a:cubicBezTo>
                <a:cubicBezTo>
                  <a:pt x="1108" y="942"/>
                  <a:pt x="1107" y="943"/>
                  <a:pt x="1104" y="945"/>
                </a:cubicBezTo>
                <a:cubicBezTo>
                  <a:pt x="1105" y="947"/>
                  <a:pt x="1105" y="948"/>
                  <a:pt x="1105" y="950"/>
                </a:cubicBezTo>
                <a:cubicBezTo>
                  <a:pt x="1109" y="953"/>
                  <a:pt x="1111" y="954"/>
                  <a:pt x="1116" y="957"/>
                </a:cubicBezTo>
                <a:cubicBezTo>
                  <a:pt x="1118" y="963"/>
                  <a:pt x="1119" y="966"/>
                  <a:pt x="1121" y="972"/>
                </a:cubicBezTo>
                <a:cubicBezTo>
                  <a:pt x="1125" y="977"/>
                  <a:pt x="1127" y="980"/>
                  <a:pt x="1131" y="985"/>
                </a:cubicBezTo>
                <a:cubicBezTo>
                  <a:pt x="1133" y="991"/>
                  <a:pt x="1135" y="994"/>
                  <a:pt x="1138" y="1000"/>
                </a:cubicBezTo>
                <a:cubicBezTo>
                  <a:pt x="1140" y="1009"/>
                  <a:pt x="1141" y="1014"/>
                  <a:pt x="1143" y="1023"/>
                </a:cubicBezTo>
                <a:cubicBezTo>
                  <a:pt x="1142" y="1025"/>
                  <a:pt x="1141" y="1026"/>
                  <a:pt x="1140" y="1028"/>
                </a:cubicBezTo>
                <a:cubicBezTo>
                  <a:pt x="1141" y="1032"/>
                  <a:pt x="1142" y="1035"/>
                  <a:pt x="1142" y="1039"/>
                </a:cubicBezTo>
                <a:cubicBezTo>
                  <a:pt x="1140" y="1043"/>
                  <a:pt x="1138" y="1045"/>
                  <a:pt x="1136" y="1049"/>
                </a:cubicBezTo>
                <a:cubicBezTo>
                  <a:pt x="1133" y="1051"/>
                  <a:pt x="1132" y="1051"/>
                  <a:pt x="1129" y="1053"/>
                </a:cubicBezTo>
                <a:cubicBezTo>
                  <a:pt x="1129" y="1055"/>
                  <a:pt x="1130" y="1056"/>
                  <a:pt x="1130" y="1058"/>
                </a:cubicBezTo>
                <a:cubicBezTo>
                  <a:pt x="1134" y="1065"/>
                  <a:pt x="1136" y="1069"/>
                  <a:pt x="1139" y="1076"/>
                </a:cubicBezTo>
                <a:cubicBezTo>
                  <a:pt x="1139" y="1076"/>
                  <a:pt x="1144" y="1080"/>
                  <a:pt x="1152" y="1093"/>
                </a:cubicBezTo>
                <a:cubicBezTo>
                  <a:pt x="1159" y="1107"/>
                  <a:pt x="1174" y="1106"/>
                  <a:pt x="1174" y="1106"/>
                </a:cubicBezTo>
                <a:cubicBezTo>
                  <a:pt x="1177" y="1112"/>
                  <a:pt x="1179" y="1116"/>
                  <a:pt x="1182" y="1122"/>
                </a:cubicBezTo>
                <a:cubicBezTo>
                  <a:pt x="1182" y="1122"/>
                  <a:pt x="1188" y="1130"/>
                  <a:pt x="1197" y="1132"/>
                </a:cubicBezTo>
                <a:cubicBezTo>
                  <a:pt x="1197" y="1132"/>
                  <a:pt x="1207" y="1147"/>
                  <a:pt x="1215" y="1149"/>
                </a:cubicBezTo>
                <a:cubicBezTo>
                  <a:pt x="1223" y="1151"/>
                  <a:pt x="1230" y="1166"/>
                  <a:pt x="1230" y="1166"/>
                </a:cubicBezTo>
                <a:cubicBezTo>
                  <a:pt x="1236" y="1167"/>
                  <a:pt x="1239" y="1168"/>
                  <a:pt x="1245" y="1169"/>
                </a:cubicBezTo>
                <a:cubicBezTo>
                  <a:pt x="1245" y="1169"/>
                  <a:pt x="1256" y="1175"/>
                  <a:pt x="1263" y="1167"/>
                </a:cubicBezTo>
                <a:cubicBezTo>
                  <a:pt x="1270" y="1159"/>
                  <a:pt x="1279" y="1167"/>
                  <a:pt x="1279" y="1170"/>
                </a:cubicBezTo>
                <a:cubicBezTo>
                  <a:pt x="1279" y="1173"/>
                  <a:pt x="1291" y="1182"/>
                  <a:pt x="1291" y="1182"/>
                </a:cubicBezTo>
                <a:cubicBezTo>
                  <a:pt x="1291" y="1185"/>
                  <a:pt x="1292" y="1186"/>
                  <a:pt x="1292" y="1189"/>
                </a:cubicBezTo>
                <a:cubicBezTo>
                  <a:pt x="1295" y="1195"/>
                  <a:pt x="1296" y="1198"/>
                  <a:pt x="1298" y="1204"/>
                </a:cubicBezTo>
                <a:cubicBezTo>
                  <a:pt x="1300" y="1208"/>
                  <a:pt x="1301" y="1210"/>
                  <a:pt x="1303" y="1213"/>
                </a:cubicBezTo>
                <a:cubicBezTo>
                  <a:pt x="1306" y="1217"/>
                  <a:pt x="1308" y="1218"/>
                  <a:pt x="1311" y="1221"/>
                </a:cubicBezTo>
                <a:cubicBezTo>
                  <a:pt x="1317" y="1225"/>
                  <a:pt x="1320" y="1226"/>
                  <a:pt x="1326" y="1230"/>
                </a:cubicBezTo>
                <a:cubicBezTo>
                  <a:pt x="1327" y="1232"/>
                  <a:pt x="1328" y="1233"/>
                  <a:pt x="1329" y="1236"/>
                </a:cubicBezTo>
                <a:cubicBezTo>
                  <a:pt x="1332" y="1236"/>
                  <a:pt x="1334" y="1237"/>
                  <a:pt x="1338" y="1237"/>
                </a:cubicBezTo>
                <a:cubicBezTo>
                  <a:pt x="1338" y="1239"/>
                  <a:pt x="1339" y="1240"/>
                  <a:pt x="1339" y="1242"/>
                </a:cubicBezTo>
                <a:cubicBezTo>
                  <a:pt x="1344" y="1244"/>
                  <a:pt x="1347" y="1245"/>
                  <a:pt x="1352" y="1248"/>
                </a:cubicBezTo>
                <a:cubicBezTo>
                  <a:pt x="1355" y="1248"/>
                  <a:pt x="1357" y="1248"/>
                  <a:pt x="1360" y="1248"/>
                </a:cubicBezTo>
                <a:cubicBezTo>
                  <a:pt x="1361" y="1252"/>
                  <a:pt x="1361" y="1254"/>
                  <a:pt x="1361" y="1258"/>
                </a:cubicBezTo>
                <a:cubicBezTo>
                  <a:pt x="1362" y="1261"/>
                  <a:pt x="1362" y="1262"/>
                  <a:pt x="1363" y="1266"/>
                </a:cubicBezTo>
                <a:cubicBezTo>
                  <a:pt x="1366" y="1273"/>
                  <a:pt x="1368" y="1276"/>
                  <a:pt x="1372" y="1283"/>
                </a:cubicBezTo>
                <a:cubicBezTo>
                  <a:pt x="1374" y="1284"/>
                  <a:pt x="1375" y="1285"/>
                  <a:pt x="1376" y="1286"/>
                </a:cubicBezTo>
                <a:cubicBezTo>
                  <a:pt x="1375" y="1292"/>
                  <a:pt x="1375" y="1295"/>
                  <a:pt x="1374" y="1300"/>
                </a:cubicBezTo>
                <a:cubicBezTo>
                  <a:pt x="1372" y="1305"/>
                  <a:pt x="1371" y="1307"/>
                  <a:pt x="1369" y="1311"/>
                </a:cubicBezTo>
                <a:cubicBezTo>
                  <a:pt x="1374" y="1315"/>
                  <a:pt x="1377" y="1317"/>
                  <a:pt x="1382" y="1321"/>
                </a:cubicBezTo>
                <a:cubicBezTo>
                  <a:pt x="1385" y="1321"/>
                  <a:pt x="1386" y="1321"/>
                  <a:pt x="1388" y="1320"/>
                </a:cubicBezTo>
                <a:cubicBezTo>
                  <a:pt x="1391" y="1326"/>
                  <a:pt x="1391" y="1328"/>
                  <a:pt x="1394" y="1334"/>
                </a:cubicBezTo>
                <a:cubicBezTo>
                  <a:pt x="1393" y="1338"/>
                  <a:pt x="1393" y="1339"/>
                  <a:pt x="1392" y="1343"/>
                </a:cubicBezTo>
                <a:cubicBezTo>
                  <a:pt x="1392" y="1343"/>
                  <a:pt x="1399" y="1345"/>
                  <a:pt x="1402" y="1350"/>
                </a:cubicBezTo>
                <a:cubicBezTo>
                  <a:pt x="1405" y="1354"/>
                  <a:pt x="1417" y="1356"/>
                  <a:pt x="1417" y="1356"/>
                </a:cubicBezTo>
                <a:cubicBezTo>
                  <a:pt x="1418" y="1359"/>
                  <a:pt x="1418" y="1361"/>
                  <a:pt x="1419" y="1364"/>
                </a:cubicBezTo>
                <a:cubicBezTo>
                  <a:pt x="1422" y="1365"/>
                  <a:pt x="1423" y="1366"/>
                  <a:pt x="1426" y="1367"/>
                </a:cubicBezTo>
                <a:cubicBezTo>
                  <a:pt x="1425" y="1370"/>
                  <a:pt x="1425" y="1371"/>
                  <a:pt x="1425" y="1374"/>
                </a:cubicBezTo>
                <a:cubicBezTo>
                  <a:pt x="1425" y="1374"/>
                  <a:pt x="1432" y="1382"/>
                  <a:pt x="1440" y="1375"/>
                </a:cubicBezTo>
                <a:cubicBezTo>
                  <a:pt x="1448" y="1368"/>
                  <a:pt x="1439" y="1363"/>
                  <a:pt x="1439" y="1363"/>
                </a:cubicBezTo>
                <a:cubicBezTo>
                  <a:pt x="1439" y="1363"/>
                  <a:pt x="1451" y="1360"/>
                  <a:pt x="1453" y="1355"/>
                </a:cubicBezTo>
                <a:cubicBezTo>
                  <a:pt x="1455" y="1350"/>
                  <a:pt x="1464" y="1355"/>
                  <a:pt x="1465" y="1362"/>
                </a:cubicBezTo>
                <a:cubicBezTo>
                  <a:pt x="1466" y="1369"/>
                  <a:pt x="1466" y="1379"/>
                  <a:pt x="1466" y="1379"/>
                </a:cubicBezTo>
                <a:cubicBezTo>
                  <a:pt x="1466" y="1379"/>
                  <a:pt x="1467" y="1383"/>
                  <a:pt x="1470" y="1388"/>
                </a:cubicBezTo>
                <a:cubicBezTo>
                  <a:pt x="1469" y="1390"/>
                  <a:pt x="1468" y="1391"/>
                  <a:pt x="1466" y="1393"/>
                </a:cubicBezTo>
                <a:cubicBezTo>
                  <a:pt x="1469" y="1398"/>
                  <a:pt x="1471" y="1401"/>
                  <a:pt x="1474" y="1406"/>
                </a:cubicBezTo>
                <a:cubicBezTo>
                  <a:pt x="1470" y="1411"/>
                  <a:pt x="1469" y="1413"/>
                  <a:pt x="1465" y="1417"/>
                </a:cubicBezTo>
                <a:cubicBezTo>
                  <a:pt x="1462" y="1425"/>
                  <a:pt x="1461" y="1429"/>
                  <a:pt x="1458" y="1437"/>
                </a:cubicBezTo>
                <a:cubicBezTo>
                  <a:pt x="1458" y="1437"/>
                  <a:pt x="1463" y="1452"/>
                  <a:pt x="1451" y="1457"/>
                </a:cubicBezTo>
                <a:cubicBezTo>
                  <a:pt x="1438" y="1462"/>
                  <a:pt x="1442" y="1461"/>
                  <a:pt x="1432" y="1469"/>
                </a:cubicBezTo>
                <a:cubicBezTo>
                  <a:pt x="1423" y="1476"/>
                  <a:pt x="1419" y="1480"/>
                  <a:pt x="1419" y="1480"/>
                </a:cubicBezTo>
                <a:cubicBezTo>
                  <a:pt x="1413" y="1482"/>
                  <a:pt x="1410" y="1483"/>
                  <a:pt x="1403" y="1486"/>
                </a:cubicBezTo>
                <a:cubicBezTo>
                  <a:pt x="1401" y="1490"/>
                  <a:pt x="1401" y="1491"/>
                  <a:pt x="1399" y="1495"/>
                </a:cubicBezTo>
                <a:cubicBezTo>
                  <a:pt x="1396" y="1500"/>
                  <a:pt x="1395" y="1502"/>
                  <a:pt x="1392" y="1507"/>
                </a:cubicBezTo>
                <a:cubicBezTo>
                  <a:pt x="1392" y="1507"/>
                  <a:pt x="1379" y="1507"/>
                  <a:pt x="1383" y="1518"/>
                </a:cubicBezTo>
                <a:cubicBezTo>
                  <a:pt x="1387" y="1528"/>
                  <a:pt x="1368" y="1531"/>
                  <a:pt x="1372" y="1534"/>
                </a:cubicBezTo>
                <a:cubicBezTo>
                  <a:pt x="1377" y="1537"/>
                  <a:pt x="1380" y="1545"/>
                  <a:pt x="1380" y="1545"/>
                </a:cubicBezTo>
                <a:cubicBezTo>
                  <a:pt x="1383" y="1546"/>
                  <a:pt x="1384" y="1546"/>
                  <a:pt x="1387" y="1547"/>
                </a:cubicBezTo>
                <a:cubicBezTo>
                  <a:pt x="1386" y="1549"/>
                  <a:pt x="1386" y="1550"/>
                  <a:pt x="1385" y="1553"/>
                </a:cubicBezTo>
                <a:cubicBezTo>
                  <a:pt x="1377" y="1555"/>
                  <a:pt x="1373" y="1556"/>
                  <a:pt x="1365" y="1558"/>
                </a:cubicBezTo>
                <a:cubicBezTo>
                  <a:pt x="1362" y="1562"/>
                  <a:pt x="1361" y="1565"/>
                  <a:pt x="1358" y="1569"/>
                </a:cubicBezTo>
                <a:cubicBezTo>
                  <a:pt x="1358" y="1575"/>
                  <a:pt x="1358" y="1578"/>
                  <a:pt x="1358" y="1584"/>
                </a:cubicBezTo>
                <a:cubicBezTo>
                  <a:pt x="1358" y="1584"/>
                  <a:pt x="1351" y="1584"/>
                  <a:pt x="1352" y="1591"/>
                </a:cubicBezTo>
                <a:cubicBezTo>
                  <a:pt x="1353" y="1597"/>
                  <a:pt x="1367" y="1608"/>
                  <a:pt x="1367" y="1608"/>
                </a:cubicBezTo>
                <a:cubicBezTo>
                  <a:pt x="1366" y="1616"/>
                  <a:pt x="1366" y="1619"/>
                  <a:pt x="1364" y="1627"/>
                </a:cubicBezTo>
                <a:cubicBezTo>
                  <a:pt x="1367" y="1630"/>
                  <a:pt x="1368" y="1631"/>
                  <a:pt x="1370" y="1634"/>
                </a:cubicBezTo>
                <a:cubicBezTo>
                  <a:pt x="1371" y="1648"/>
                  <a:pt x="1371" y="1655"/>
                  <a:pt x="1372" y="1670"/>
                </a:cubicBezTo>
                <a:cubicBezTo>
                  <a:pt x="1374" y="1684"/>
                  <a:pt x="1375" y="1690"/>
                  <a:pt x="1377" y="1704"/>
                </a:cubicBezTo>
                <a:cubicBezTo>
                  <a:pt x="1379" y="1712"/>
                  <a:pt x="1380" y="1715"/>
                  <a:pt x="1382" y="1723"/>
                </a:cubicBezTo>
                <a:cubicBezTo>
                  <a:pt x="1378" y="1725"/>
                  <a:pt x="1376" y="1726"/>
                  <a:pt x="1372" y="1728"/>
                </a:cubicBezTo>
                <a:cubicBezTo>
                  <a:pt x="1375" y="1732"/>
                  <a:pt x="1377" y="1735"/>
                  <a:pt x="1380" y="1740"/>
                </a:cubicBezTo>
                <a:cubicBezTo>
                  <a:pt x="1381" y="1746"/>
                  <a:pt x="1382" y="1749"/>
                  <a:pt x="1384" y="1756"/>
                </a:cubicBezTo>
                <a:cubicBezTo>
                  <a:pt x="1390" y="1762"/>
                  <a:pt x="1393" y="1765"/>
                  <a:pt x="1399" y="1771"/>
                </a:cubicBezTo>
                <a:cubicBezTo>
                  <a:pt x="1404" y="1777"/>
                  <a:pt x="1406" y="1780"/>
                  <a:pt x="1411" y="1786"/>
                </a:cubicBezTo>
                <a:cubicBezTo>
                  <a:pt x="1416" y="1791"/>
                  <a:pt x="1418" y="1793"/>
                  <a:pt x="1423" y="1798"/>
                </a:cubicBezTo>
                <a:cubicBezTo>
                  <a:pt x="1422" y="1799"/>
                  <a:pt x="1422" y="1800"/>
                  <a:pt x="1422" y="1801"/>
                </a:cubicBezTo>
                <a:cubicBezTo>
                  <a:pt x="1425" y="1807"/>
                  <a:pt x="1427" y="1810"/>
                  <a:pt x="1430" y="1816"/>
                </a:cubicBezTo>
                <a:cubicBezTo>
                  <a:pt x="1425" y="1831"/>
                  <a:pt x="1423" y="1839"/>
                  <a:pt x="1418" y="1854"/>
                </a:cubicBezTo>
                <a:cubicBezTo>
                  <a:pt x="1418" y="1854"/>
                  <a:pt x="1416" y="1871"/>
                  <a:pt x="1405" y="1881"/>
                </a:cubicBezTo>
                <a:cubicBezTo>
                  <a:pt x="1394" y="1891"/>
                  <a:pt x="1395" y="1911"/>
                  <a:pt x="1389" y="1913"/>
                </a:cubicBezTo>
                <a:cubicBezTo>
                  <a:pt x="1382" y="1916"/>
                  <a:pt x="1376" y="1934"/>
                  <a:pt x="1376" y="1934"/>
                </a:cubicBezTo>
                <a:cubicBezTo>
                  <a:pt x="1376" y="1934"/>
                  <a:pt x="1375" y="1932"/>
                  <a:pt x="1369" y="1946"/>
                </a:cubicBezTo>
                <a:cubicBezTo>
                  <a:pt x="1363" y="1960"/>
                  <a:pt x="1348" y="1961"/>
                  <a:pt x="1352" y="1966"/>
                </a:cubicBezTo>
                <a:cubicBezTo>
                  <a:pt x="1355" y="1972"/>
                  <a:pt x="1349" y="1981"/>
                  <a:pt x="1349" y="1981"/>
                </a:cubicBezTo>
                <a:cubicBezTo>
                  <a:pt x="1349" y="1981"/>
                  <a:pt x="1338" y="1988"/>
                  <a:pt x="1338" y="1998"/>
                </a:cubicBezTo>
                <a:cubicBezTo>
                  <a:pt x="1338" y="2008"/>
                  <a:pt x="1324" y="2028"/>
                  <a:pt x="1324" y="2028"/>
                </a:cubicBezTo>
                <a:cubicBezTo>
                  <a:pt x="1314" y="2028"/>
                  <a:pt x="1317" y="2042"/>
                  <a:pt x="1309" y="2046"/>
                </a:cubicBezTo>
                <a:cubicBezTo>
                  <a:pt x="1300" y="2049"/>
                  <a:pt x="1291" y="2063"/>
                  <a:pt x="1291" y="2063"/>
                </a:cubicBezTo>
                <a:cubicBezTo>
                  <a:pt x="1285" y="2067"/>
                  <a:pt x="1282" y="2069"/>
                  <a:pt x="1276" y="2073"/>
                </a:cubicBezTo>
                <a:cubicBezTo>
                  <a:pt x="1276" y="2077"/>
                  <a:pt x="1276" y="2078"/>
                  <a:pt x="1277" y="2082"/>
                </a:cubicBezTo>
                <a:cubicBezTo>
                  <a:pt x="1273" y="2087"/>
                  <a:pt x="1271" y="2090"/>
                  <a:pt x="1267" y="2095"/>
                </a:cubicBezTo>
                <a:cubicBezTo>
                  <a:pt x="1269" y="2098"/>
                  <a:pt x="1269" y="2099"/>
                  <a:pt x="1270" y="2102"/>
                </a:cubicBezTo>
                <a:cubicBezTo>
                  <a:pt x="1252" y="2116"/>
                  <a:pt x="1259" y="2127"/>
                  <a:pt x="1251" y="2129"/>
                </a:cubicBezTo>
                <a:cubicBezTo>
                  <a:pt x="1244" y="2131"/>
                  <a:pt x="1245" y="2142"/>
                  <a:pt x="1238" y="2145"/>
                </a:cubicBezTo>
                <a:cubicBezTo>
                  <a:pt x="1232" y="2148"/>
                  <a:pt x="1232" y="2153"/>
                  <a:pt x="1232" y="2153"/>
                </a:cubicBezTo>
                <a:cubicBezTo>
                  <a:pt x="1246" y="2159"/>
                  <a:pt x="1253" y="2141"/>
                  <a:pt x="1253" y="2141"/>
                </a:cubicBezTo>
                <a:cubicBezTo>
                  <a:pt x="1253" y="2141"/>
                  <a:pt x="1257" y="2132"/>
                  <a:pt x="1260" y="2134"/>
                </a:cubicBezTo>
                <a:cubicBezTo>
                  <a:pt x="1264" y="2136"/>
                  <a:pt x="1258" y="2143"/>
                  <a:pt x="1258" y="2143"/>
                </a:cubicBezTo>
                <a:cubicBezTo>
                  <a:pt x="1258" y="2143"/>
                  <a:pt x="1252" y="2151"/>
                  <a:pt x="1249" y="2158"/>
                </a:cubicBezTo>
                <a:cubicBezTo>
                  <a:pt x="1245" y="2166"/>
                  <a:pt x="1231" y="2177"/>
                  <a:pt x="1231" y="2177"/>
                </a:cubicBezTo>
                <a:cubicBezTo>
                  <a:pt x="1231" y="2177"/>
                  <a:pt x="1247" y="2163"/>
                  <a:pt x="1238" y="2162"/>
                </a:cubicBezTo>
                <a:cubicBezTo>
                  <a:pt x="1228" y="2161"/>
                  <a:pt x="1226" y="2165"/>
                  <a:pt x="1225" y="2170"/>
                </a:cubicBezTo>
                <a:cubicBezTo>
                  <a:pt x="1223" y="2175"/>
                  <a:pt x="1218" y="2180"/>
                  <a:pt x="1218" y="2180"/>
                </a:cubicBezTo>
                <a:cubicBezTo>
                  <a:pt x="1211" y="2179"/>
                  <a:pt x="1207" y="2189"/>
                  <a:pt x="1207" y="2189"/>
                </a:cubicBezTo>
                <a:cubicBezTo>
                  <a:pt x="1204" y="2191"/>
                  <a:pt x="1202" y="2191"/>
                  <a:pt x="1199" y="2193"/>
                </a:cubicBezTo>
                <a:cubicBezTo>
                  <a:pt x="1205" y="2195"/>
                  <a:pt x="1208" y="2196"/>
                  <a:pt x="1214" y="2198"/>
                </a:cubicBezTo>
                <a:cubicBezTo>
                  <a:pt x="1205" y="2198"/>
                  <a:pt x="1201" y="2210"/>
                  <a:pt x="1201" y="2210"/>
                </a:cubicBezTo>
                <a:cubicBezTo>
                  <a:pt x="1184" y="2212"/>
                  <a:pt x="1185" y="2226"/>
                  <a:pt x="1185" y="2226"/>
                </a:cubicBezTo>
                <a:cubicBezTo>
                  <a:pt x="1185" y="2226"/>
                  <a:pt x="1182" y="2235"/>
                  <a:pt x="1179" y="2242"/>
                </a:cubicBezTo>
                <a:cubicBezTo>
                  <a:pt x="1175" y="2249"/>
                  <a:pt x="1184" y="2245"/>
                  <a:pt x="1184" y="2245"/>
                </a:cubicBezTo>
                <a:cubicBezTo>
                  <a:pt x="1180" y="2249"/>
                  <a:pt x="1178" y="2251"/>
                  <a:pt x="1173" y="2254"/>
                </a:cubicBezTo>
                <a:cubicBezTo>
                  <a:pt x="1175" y="2255"/>
                  <a:pt x="1176" y="2255"/>
                  <a:pt x="1178" y="2255"/>
                </a:cubicBezTo>
                <a:cubicBezTo>
                  <a:pt x="1176" y="2258"/>
                  <a:pt x="1175" y="2259"/>
                  <a:pt x="1174" y="2262"/>
                </a:cubicBezTo>
                <a:cubicBezTo>
                  <a:pt x="1174" y="2262"/>
                  <a:pt x="1176" y="2265"/>
                  <a:pt x="1176" y="2271"/>
                </a:cubicBezTo>
                <a:cubicBezTo>
                  <a:pt x="1175" y="2278"/>
                  <a:pt x="1184" y="2276"/>
                  <a:pt x="1184" y="2276"/>
                </a:cubicBezTo>
                <a:cubicBezTo>
                  <a:pt x="1181" y="2279"/>
                  <a:pt x="1179" y="2280"/>
                  <a:pt x="1176" y="2282"/>
                </a:cubicBezTo>
                <a:cubicBezTo>
                  <a:pt x="1180" y="2283"/>
                  <a:pt x="1182" y="2283"/>
                  <a:pt x="1187" y="2283"/>
                </a:cubicBezTo>
                <a:cubicBezTo>
                  <a:pt x="1185" y="2284"/>
                  <a:pt x="1184" y="2284"/>
                  <a:pt x="1182" y="2285"/>
                </a:cubicBezTo>
                <a:cubicBezTo>
                  <a:pt x="1184" y="2286"/>
                  <a:pt x="1185" y="2287"/>
                  <a:pt x="1187" y="2289"/>
                </a:cubicBezTo>
                <a:cubicBezTo>
                  <a:pt x="1190" y="2289"/>
                  <a:pt x="1191" y="2290"/>
                  <a:pt x="1194" y="2290"/>
                </a:cubicBezTo>
                <a:cubicBezTo>
                  <a:pt x="1192" y="2292"/>
                  <a:pt x="1191" y="2293"/>
                  <a:pt x="1189" y="2294"/>
                </a:cubicBezTo>
                <a:cubicBezTo>
                  <a:pt x="1192" y="2295"/>
                  <a:pt x="1194" y="2295"/>
                  <a:pt x="1197" y="2296"/>
                </a:cubicBezTo>
                <a:cubicBezTo>
                  <a:pt x="1200" y="2298"/>
                  <a:pt x="1202" y="2299"/>
                  <a:pt x="1205" y="2301"/>
                </a:cubicBezTo>
                <a:cubicBezTo>
                  <a:pt x="1208" y="2300"/>
                  <a:pt x="1209" y="2300"/>
                  <a:pt x="1211" y="2299"/>
                </a:cubicBezTo>
                <a:cubicBezTo>
                  <a:pt x="1211" y="2301"/>
                  <a:pt x="1211" y="2301"/>
                  <a:pt x="1211" y="2303"/>
                </a:cubicBezTo>
                <a:cubicBezTo>
                  <a:pt x="1211" y="2303"/>
                  <a:pt x="1211" y="2303"/>
                  <a:pt x="1211" y="2303"/>
                </a:cubicBezTo>
                <a:cubicBezTo>
                  <a:pt x="1124" y="2300"/>
                  <a:pt x="1035" y="2286"/>
                  <a:pt x="948" y="2261"/>
                </a:cubicBezTo>
                <a:close/>
                <a:moveTo>
                  <a:pt x="1520" y="759"/>
                </a:moveTo>
                <a:cubicBezTo>
                  <a:pt x="1521" y="773"/>
                  <a:pt x="1505" y="778"/>
                  <a:pt x="1505" y="778"/>
                </a:cubicBezTo>
                <a:cubicBezTo>
                  <a:pt x="1502" y="778"/>
                  <a:pt x="1501" y="778"/>
                  <a:pt x="1498" y="778"/>
                </a:cubicBezTo>
                <a:cubicBezTo>
                  <a:pt x="1498" y="771"/>
                  <a:pt x="1498" y="767"/>
                  <a:pt x="1499" y="760"/>
                </a:cubicBezTo>
                <a:cubicBezTo>
                  <a:pt x="1501" y="754"/>
                  <a:pt x="1502" y="752"/>
                  <a:pt x="1505" y="746"/>
                </a:cubicBezTo>
                <a:cubicBezTo>
                  <a:pt x="1510" y="737"/>
                  <a:pt x="1513" y="732"/>
                  <a:pt x="1519" y="723"/>
                </a:cubicBezTo>
                <a:cubicBezTo>
                  <a:pt x="1512" y="725"/>
                  <a:pt x="1508" y="726"/>
                  <a:pt x="1501" y="728"/>
                </a:cubicBezTo>
                <a:cubicBezTo>
                  <a:pt x="1509" y="723"/>
                  <a:pt x="1512" y="721"/>
                  <a:pt x="1519" y="717"/>
                </a:cubicBezTo>
                <a:cubicBezTo>
                  <a:pt x="1523" y="718"/>
                  <a:pt x="1524" y="718"/>
                  <a:pt x="1527" y="719"/>
                </a:cubicBezTo>
                <a:cubicBezTo>
                  <a:pt x="1536" y="719"/>
                  <a:pt x="1540" y="719"/>
                  <a:pt x="1548" y="719"/>
                </a:cubicBezTo>
                <a:cubicBezTo>
                  <a:pt x="1542" y="725"/>
                  <a:pt x="1539" y="727"/>
                  <a:pt x="1534" y="733"/>
                </a:cubicBezTo>
                <a:cubicBezTo>
                  <a:pt x="1534" y="733"/>
                  <a:pt x="1520" y="745"/>
                  <a:pt x="1520" y="759"/>
                </a:cubicBezTo>
                <a:close/>
                <a:moveTo>
                  <a:pt x="1551" y="706"/>
                </a:moveTo>
                <a:cubicBezTo>
                  <a:pt x="1547" y="705"/>
                  <a:pt x="1545" y="704"/>
                  <a:pt x="1541" y="703"/>
                </a:cubicBezTo>
                <a:cubicBezTo>
                  <a:pt x="1536" y="704"/>
                  <a:pt x="1534" y="704"/>
                  <a:pt x="1530" y="705"/>
                </a:cubicBezTo>
                <a:cubicBezTo>
                  <a:pt x="1525" y="703"/>
                  <a:pt x="1523" y="702"/>
                  <a:pt x="1518" y="701"/>
                </a:cubicBezTo>
                <a:cubicBezTo>
                  <a:pt x="1518" y="698"/>
                  <a:pt x="1518" y="696"/>
                  <a:pt x="1518" y="693"/>
                </a:cubicBezTo>
                <a:cubicBezTo>
                  <a:pt x="1515" y="692"/>
                  <a:pt x="1514" y="692"/>
                  <a:pt x="1512" y="691"/>
                </a:cubicBezTo>
                <a:cubicBezTo>
                  <a:pt x="1514" y="689"/>
                  <a:pt x="1514" y="688"/>
                  <a:pt x="1515" y="686"/>
                </a:cubicBezTo>
                <a:cubicBezTo>
                  <a:pt x="1511" y="684"/>
                  <a:pt x="1509" y="684"/>
                  <a:pt x="1505" y="682"/>
                </a:cubicBezTo>
                <a:cubicBezTo>
                  <a:pt x="1499" y="684"/>
                  <a:pt x="1496" y="685"/>
                  <a:pt x="1490" y="687"/>
                </a:cubicBezTo>
                <a:cubicBezTo>
                  <a:pt x="1484" y="688"/>
                  <a:pt x="1481" y="689"/>
                  <a:pt x="1476" y="690"/>
                </a:cubicBezTo>
                <a:cubicBezTo>
                  <a:pt x="1476" y="686"/>
                  <a:pt x="1477" y="685"/>
                  <a:pt x="1477" y="682"/>
                </a:cubicBezTo>
                <a:cubicBezTo>
                  <a:pt x="1470" y="680"/>
                  <a:pt x="1467" y="680"/>
                  <a:pt x="1460" y="678"/>
                </a:cubicBezTo>
                <a:cubicBezTo>
                  <a:pt x="1467" y="675"/>
                  <a:pt x="1471" y="674"/>
                  <a:pt x="1479" y="670"/>
                </a:cubicBezTo>
                <a:cubicBezTo>
                  <a:pt x="1486" y="670"/>
                  <a:pt x="1490" y="670"/>
                  <a:pt x="1497" y="670"/>
                </a:cubicBezTo>
                <a:cubicBezTo>
                  <a:pt x="1501" y="669"/>
                  <a:pt x="1503" y="668"/>
                  <a:pt x="1507" y="667"/>
                </a:cubicBezTo>
                <a:cubicBezTo>
                  <a:pt x="1515" y="667"/>
                  <a:pt x="1519" y="666"/>
                  <a:pt x="1526" y="666"/>
                </a:cubicBezTo>
                <a:cubicBezTo>
                  <a:pt x="1532" y="669"/>
                  <a:pt x="1534" y="670"/>
                  <a:pt x="1540" y="672"/>
                </a:cubicBezTo>
                <a:cubicBezTo>
                  <a:pt x="1541" y="679"/>
                  <a:pt x="1542" y="682"/>
                  <a:pt x="1543" y="688"/>
                </a:cubicBezTo>
                <a:cubicBezTo>
                  <a:pt x="1547" y="689"/>
                  <a:pt x="1549" y="690"/>
                  <a:pt x="1554" y="691"/>
                </a:cubicBezTo>
                <a:cubicBezTo>
                  <a:pt x="1556" y="697"/>
                  <a:pt x="1558" y="700"/>
                  <a:pt x="1560" y="706"/>
                </a:cubicBezTo>
                <a:cubicBezTo>
                  <a:pt x="1558" y="710"/>
                  <a:pt x="1556" y="712"/>
                  <a:pt x="1553" y="716"/>
                </a:cubicBezTo>
                <a:cubicBezTo>
                  <a:pt x="1552" y="712"/>
                  <a:pt x="1552" y="710"/>
                  <a:pt x="1551" y="706"/>
                </a:cubicBezTo>
                <a:close/>
                <a:moveTo>
                  <a:pt x="1238" y="2304"/>
                </a:moveTo>
                <a:cubicBezTo>
                  <a:pt x="1241" y="2302"/>
                  <a:pt x="1244" y="2299"/>
                  <a:pt x="1247" y="2301"/>
                </a:cubicBezTo>
                <a:cubicBezTo>
                  <a:pt x="1252" y="2304"/>
                  <a:pt x="1266" y="2298"/>
                  <a:pt x="1266" y="2298"/>
                </a:cubicBezTo>
                <a:cubicBezTo>
                  <a:pt x="1258" y="2297"/>
                  <a:pt x="1257" y="2291"/>
                  <a:pt x="1253" y="2289"/>
                </a:cubicBezTo>
                <a:cubicBezTo>
                  <a:pt x="1249" y="2287"/>
                  <a:pt x="1246" y="2284"/>
                  <a:pt x="1246" y="2284"/>
                </a:cubicBezTo>
                <a:cubicBezTo>
                  <a:pt x="1248" y="2281"/>
                  <a:pt x="1249" y="2279"/>
                  <a:pt x="1251" y="2276"/>
                </a:cubicBezTo>
                <a:cubicBezTo>
                  <a:pt x="1249" y="2275"/>
                  <a:pt x="1249" y="2274"/>
                  <a:pt x="1247" y="2274"/>
                </a:cubicBezTo>
                <a:cubicBezTo>
                  <a:pt x="1248" y="2271"/>
                  <a:pt x="1249" y="2270"/>
                  <a:pt x="1251" y="2267"/>
                </a:cubicBezTo>
                <a:cubicBezTo>
                  <a:pt x="1248" y="2266"/>
                  <a:pt x="1246" y="2266"/>
                  <a:pt x="1243" y="2265"/>
                </a:cubicBezTo>
                <a:cubicBezTo>
                  <a:pt x="1246" y="2262"/>
                  <a:pt x="1248" y="2261"/>
                  <a:pt x="1251" y="2258"/>
                </a:cubicBezTo>
                <a:cubicBezTo>
                  <a:pt x="1249" y="2256"/>
                  <a:pt x="1248" y="2255"/>
                  <a:pt x="1247" y="2252"/>
                </a:cubicBezTo>
                <a:cubicBezTo>
                  <a:pt x="1250" y="2250"/>
                  <a:pt x="1252" y="2249"/>
                  <a:pt x="1255" y="2247"/>
                </a:cubicBezTo>
                <a:cubicBezTo>
                  <a:pt x="1258" y="2247"/>
                  <a:pt x="1259" y="2247"/>
                  <a:pt x="1261" y="2248"/>
                </a:cubicBezTo>
                <a:cubicBezTo>
                  <a:pt x="1265" y="2246"/>
                  <a:pt x="1267" y="2245"/>
                  <a:pt x="1271" y="2243"/>
                </a:cubicBezTo>
                <a:cubicBezTo>
                  <a:pt x="1274" y="2239"/>
                  <a:pt x="1275" y="2236"/>
                  <a:pt x="1278" y="2231"/>
                </a:cubicBezTo>
                <a:cubicBezTo>
                  <a:pt x="1282" y="2229"/>
                  <a:pt x="1284" y="2228"/>
                  <a:pt x="1289" y="2226"/>
                </a:cubicBezTo>
                <a:cubicBezTo>
                  <a:pt x="1292" y="2225"/>
                  <a:pt x="1293" y="2225"/>
                  <a:pt x="1296" y="2224"/>
                </a:cubicBezTo>
                <a:cubicBezTo>
                  <a:pt x="1302" y="2221"/>
                  <a:pt x="1305" y="2219"/>
                  <a:pt x="1311" y="2216"/>
                </a:cubicBezTo>
                <a:cubicBezTo>
                  <a:pt x="1312" y="2212"/>
                  <a:pt x="1312" y="2210"/>
                  <a:pt x="1313" y="2206"/>
                </a:cubicBezTo>
                <a:cubicBezTo>
                  <a:pt x="1307" y="2206"/>
                  <a:pt x="1303" y="2206"/>
                  <a:pt x="1297" y="2206"/>
                </a:cubicBezTo>
                <a:cubicBezTo>
                  <a:pt x="1298" y="2202"/>
                  <a:pt x="1298" y="2200"/>
                  <a:pt x="1299" y="2196"/>
                </a:cubicBezTo>
                <a:cubicBezTo>
                  <a:pt x="1302" y="2193"/>
                  <a:pt x="1304" y="2191"/>
                  <a:pt x="1306" y="2187"/>
                </a:cubicBezTo>
                <a:cubicBezTo>
                  <a:pt x="1313" y="2185"/>
                  <a:pt x="1316" y="2183"/>
                  <a:pt x="1323" y="2181"/>
                </a:cubicBezTo>
                <a:cubicBezTo>
                  <a:pt x="1323" y="2181"/>
                  <a:pt x="1335" y="2178"/>
                  <a:pt x="1339" y="2170"/>
                </a:cubicBezTo>
                <a:cubicBezTo>
                  <a:pt x="1343" y="2162"/>
                  <a:pt x="1362" y="2157"/>
                  <a:pt x="1362" y="2157"/>
                </a:cubicBezTo>
                <a:cubicBezTo>
                  <a:pt x="1365" y="2155"/>
                  <a:pt x="1367" y="2154"/>
                  <a:pt x="1370" y="2153"/>
                </a:cubicBezTo>
                <a:cubicBezTo>
                  <a:pt x="1369" y="2151"/>
                  <a:pt x="1369" y="2150"/>
                  <a:pt x="1368" y="2148"/>
                </a:cubicBezTo>
                <a:cubicBezTo>
                  <a:pt x="1365" y="2149"/>
                  <a:pt x="1363" y="2150"/>
                  <a:pt x="1359" y="2151"/>
                </a:cubicBezTo>
                <a:cubicBezTo>
                  <a:pt x="1357" y="2149"/>
                  <a:pt x="1356" y="2149"/>
                  <a:pt x="1355" y="2147"/>
                </a:cubicBezTo>
                <a:cubicBezTo>
                  <a:pt x="1357" y="2141"/>
                  <a:pt x="1359" y="2137"/>
                  <a:pt x="1362" y="2130"/>
                </a:cubicBezTo>
                <a:cubicBezTo>
                  <a:pt x="1362" y="2130"/>
                  <a:pt x="1379" y="2141"/>
                  <a:pt x="1393" y="2136"/>
                </a:cubicBezTo>
                <a:cubicBezTo>
                  <a:pt x="1407" y="2131"/>
                  <a:pt x="1411" y="2113"/>
                  <a:pt x="1411" y="2113"/>
                </a:cubicBezTo>
                <a:cubicBezTo>
                  <a:pt x="1414" y="2118"/>
                  <a:pt x="1426" y="2112"/>
                  <a:pt x="1426" y="2112"/>
                </a:cubicBezTo>
                <a:cubicBezTo>
                  <a:pt x="1435" y="2113"/>
                  <a:pt x="1447" y="2108"/>
                  <a:pt x="1447" y="2108"/>
                </a:cubicBezTo>
                <a:cubicBezTo>
                  <a:pt x="1447" y="2108"/>
                  <a:pt x="1461" y="2112"/>
                  <a:pt x="1469" y="2104"/>
                </a:cubicBezTo>
                <a:cubicBezTo>
                  <a:pt x="1476" y="2096"/>
                  <a:pt x="1489" y="2092"/>
                  <a:pt x="1493" y="2085"/>
                </a:cubicBezTo>
                <a:cubicBezTo>
                  <a:pt x="1497" y="2078"/>
                  <a:pt x="1495" y="2073"/>
                  <a:pt x="1495" y="2073"/>
                </a:cubicBezTo>
                <a:cubicBezTo>
                  <a:pt x="1495" y="2073"/>
                  <a:pt x="1513" y="2060"/>
                  <a:pt x="1521" y="2064"/>
                </a:cubicBezTo>
                <a:cubicBezTo>
                  <a:pt x="1529" y="2069"/>
                  <a:pt x="1536" y="2063"/>
                  <a:pt x="1542" y="2058"/>
                </a:cubicBezTo>
                <a:cubicBezTo>
                  <a:pt x="1548" y="2053"/>
                  <a:pt x="1552" y="2049"/>
                  <a:pt x="1557" y="2049"/>
                </a:cubicBezTo>
                <a:cubicBezTo>
                  <a:pt x="1563" y="2049"/>
                  <a:pt x="1575" y="2033"/>
                  <a:pt x="1575" y="2033"/>
                </a:cubicBezTo>
                <a:cubicBezTo>
                  <a:pt x="1584" y="2033"/>
                  <a:pt x="1597" y="2024"/>
                  <a:pt x="1597" y="2024"/>
                </a:cubicBezTo>
                <a:cubicBezTo>
                  <a:pt x="1597" y="2024"/>
                  <a:pt x="1607" y="2021"/>
                  <a:pt x="1616" y="2010"/>
                </a:cubicBezTo>
                <a:cubicBezTo>
                  <a:pt x="1624" y="2000"/>
                  <a:pt x="1635" y="1994"/>
                  <a:pt x="1635" y="1994"/>
                </a:cubicBezTo>
                <a:cubicBezTo>
                  <a:pt x="1635" y="1994"/>
                  <a:pt x="1659" y="1980"/>
                  <a:pt x="1659" y="1972"/>
                </a:cubicBezTo>
                <a:cubicBezTo>
                  <a:pt x="1659" y="1963"/>
                  <a:pt x="1670" y="1953"/>
                  <a:pt x="1670" y="1953"/>
                </a:cubicBezTo>
                <a:cubicBezTo>
                  <a:pt x="1670" y="1953"/>
                  <a:pt x="1680" y="1949"/>
                  <a:pt x="1689" y="1942"/>
                </a:cubicBezTo>
                <a:cubicBezTo>
                  <a:pt x="1698" y="1935"/>
                  <a:pt x="1717" y="1933"/>
                  <a:pt x="1717" y="1933"/>
                </a:cubicBezTo>
                <a:cubicBezTo>
                  <a:pt x="1728" y="1933"/>
                  <a:pt x="1735" y="1923"/>
                  <a:pt x="1735" y="1923"/>
                </a:cubicBezTo>
                <a:cubicBezTo>
                  <a:pt x="1748" y="1923"/>
                  <a:pt x="1754" y="1924"/>
                  <a:pt x="1766" y="1924"/>
                </a:cubicBezTo>
                <a:cubicBezTo>
                  <a:pt x="1766" y="1924"/>
                  <a:pt x="1766" y="1924"/>
                  <a:pt x="1774" y="1920"/>
                </a:cubicBezTo>
                <a:cubicBezTo>
                  <a:pt x="1783" y="1916"/>
                  <a:pt x="1785" y="1922"/>
                  <a:pt x="1787" y="1918"/>
                </a:cubicBezTo>
                <a:cubicBezTo>
                  <a:pt x="1790" y="1913"/>
                  <a:pt x="1797" y="1903"/>
                  <a:pt x="1802" y="1897"/>
                </a:cubicBezTo>
                <a:cubicBezTo>
                  <a:pt x="1807" y="1891"/>
                  <a:pt x="1824" y="1882"/>
                  <a:pt x="1824" y="1882"/>
                </a:cubicBezTo>
                <a:cubicBezTo>
                  <a:pt x="1824" y="1882"/>
                  <a:pt x="1830" y="1866"/>
                  <a:pt x="1841" y="1866"/>
                </a:cubicBezTo>
                <a:cubicBezTo>
                  <a:pt x="1852" y="1865"/>
                  <a:pt x="1845" y="1853"/>
                  <a:pt x="1845" y="1853"/>
                </a:cubicBezTo>
                <a:cubicBezTo>
                  <a:pt x="1845" y="1853"/>
                  <a:pt x="1857" y="1842"/>
                  <a:pt x="1859" y="1833"/>
                </a:cubicBezTo>
                <a:cubicBezTo>
                  <a:pt x="1860" y="1824"/>
                  <a:pt x="1878" y="1802"/>
                  <a:pt x="1878" y="1802"/>
                </a:cubicBezTo>
                <a:cubicBezTo>
                  <a:pt x="1892" y="1804"/>
                  <a:pt x="1914" y="1781"/>
                  <a:pt x="1914" y="1781"/>
                </a:cubicBezTo>
                <a:cubicBezTo>
                  <a:pt x="1914" y="1781"/>
                  <a:pt x="1925" y="1770"/>
                  <a:pt x="1938" y="1765"/>
                </a:cubicBezTo>
                <a:cubicBezTo>
                  <a:pt x="1952" y="1761"/>
                  <a:pt x="1956" y="1746"/>
                  <a:pt x="1956" y="1746"/>
                </a:cubicBezTo>
                <a:cubicBezTo>
                  <a:pt x="1973" y="1729"/>
                  <a:pt x="1961" y="1730"/>
                  <a:pt x="1967" y="1719"/>
                </a:cubicBezTo>
                <a:cubicBezTo>
                  <a:pt x="1973" y="1708"/>
                  <a:pt x="1973" y="1701"/>
                  <a:pt x="1973" y="1701"/>
                </a:cubicBezTo>
                <a:cubicBezTo>
                  <a:pt x="1973" y="1701"/>
                  <a:pt x="1963" y="1701"/>
                  <a:pt x="1955" y="1699"/>
                </a:cubicBezTo>
                <a:cubicBezTo>
                  <a:pt x="1946" y="1697"/>
                  <a:pt x="1938" y="1678"/>
                  <a:pt x="1938" y="1678"/>
                </a:cubicBezTo>
                <a:cubicBezTo>
                  <a:pt x="1935" y="1674"/>
                  <a:pt x="1934" y="1671"/>
                  <a:pt x="1931" y="1666"/>
                </a:cubicBezTo>
                <a:cubicBezTo>
                  <a:pt x="1929" y="1664"/>
                  <a:pt x="1928" y="1662"/>
                  <a:pt x="1926" y="1659"/>
                </a:cubicBezTo>
                <a:cubicBezTo>
                  <a:pt x="1916" y="1658"/>
                  <a:pt x="1911" y="1658"/>
                  <a:pt x="1900" y="1657"/>
                </a:cubicBezTo>
                <a:cubicBezTo>
                  <a:pt x="1900" y="1657"/>
                  <a:pt x="1894" y="1652"/>
                  <a:pt x="1887" y="1648"/>
                </a:cubicBezTo>
                <a:cubicBezTo>
                  <a:pt x="1880" y="1643"/>
                  <a:pt x="1877" y="1651"/>
                  <a:pt x="1877" y="1651"/>
                </a:cubicBezTo>
                <a:cubicBezTo>
                  <a:pt x="1877" y="1651"/>
                  <a:pt x="1875" y="1646"/>
                  <a:pt x="1872" y="1631"/>
                </a:cubicBezTo>
                <a:cubicBezTo>
                  <a:pt x="1868" y="1616"/>
                  <a:pt x="1839" y="1606"/>
                  <a:pt x="1839" y="1606"/>
                </a:cubicBezTo>
                <a:cubicBezTo>
                  <a:pt x="1831" y="1599"/>
                  <a:pt x="1835" y="1562"/>
                  <a:pt x="1835" y="1562"/>
                </a:cubicBezTo>
                <a:cubicBezTo>
                  <a:pt x="1835" y="1562"/>
                  <a:pt x="1825" y="1561"/>
                  <a:pt x="1821" y="1556"/>
                </a:cubicBezTo>
                <a:cubicBezTo>
                  <a:pt x="1817" y="1551"/>
                  <a:pt x="1823" y="1527"/>
                  <a:pt x="1823" y="1527"/>
                </a:cubicBezTo>
                <a:cubicBezTo>
                  <a:pt x="1823" y="1527"/>
                  <a:pt x="1813" y="1527"/>
                  <a:pt x="1808" y="1512"/>
                </a:cubicBezTo>
                <a:cubicBezTo>
                  <a:pt x="1803" y="1497"/>
                  <a:pt x="1794" y="1495"/>
                  <a:pt x="1794" y="1495"/>
                </a:cubicBezTo>
                <a:cubicBezTo>
                  <a:pt x="1794" y="1495"/>
                  <a:pt x="1790" y="1490"/>
                  <a:pt x="1778" y="1485"/>
                </a:cubicBezTo>
                <a:cubicBezTo>
                  <a:pt x="1765" y="1479"/>
                  <a:pt x="1761" y="1486"/>
                  <a:pt x="1761" y="1486"/>
                </a:cubicBezTo>
                <a:cubicBezTo>
                  <a:pt x="1761" y="1486"/>
                  <a:pt x="1744" y="1478"/>
                  <a:pt x="1744" y="1469"/>
                </a:cubicBezTo>
                <a:cubicBezTo>
                  <a:pt x="1744" y="1461"/>
                  <a:pt x="1739" y="1455"/>
                  <a:pt x="1739" y="1455"/>
                </a:cubicBezTo>
                <a:cubicBezTo>
                  <a:pt x="1737" y="1448"/>
                  <a:pt x="1736" y="1444"/>
                  <a:pt x="1733" y="1437"/>
                </a:cubicBezTo>
                <a:cubicBezTo>
                  <a:pt x="1728" y="1430"/>
                  <a:pt x="1726" y="1427"/>
                  <a:pt x="1721" y="1420"/>
                </a:cubicBezTo>
                <a:cubicBezTo>
                  <a:pt x="1717" y="1415"/>
                  <a:pt x="1715" y="1413"/>
                  <a:pt x="1712" y="1408"/>
                </a:cubicBezTo>
                <a:cubicBezTo>
                  <a:pt x="1716" y="1405"/>
                  <a:pt x="1718" y="1403"/>
                  <a:pt x="1723" y="1400"/>
                </a:cubicBezTo>
                <a:cubicBezTo>
                  <a:pt x="1722" y="1396"/>
                  <a:pt x="1722" y="1395"/>
                  <a:pt x="1722" y="1391"/>
                </a:cubicBezTo>
                <a:cubicBezTo>
                  <a:pt x="1718" y="1392"/>
                  <a:pt x="1716" y="1392"/>
                  <a:pt x="1712" y="1394"/>
                </a:cubicBezTo>
                <a:cubicBezTo>
                  <a:pt x="1711" y="1396"/>
                  <a:pt x="1710" y="1397"/>
                  <a:pt x="1709" y="1400"/>
                </a:cubicBezTo>
                <a:cubicBezTo>
                  <a:pt x="1707" y="1399"/>
                  <a:pt x="1705" y="1399"/>
                  <a:pt x="1703" y="1398"/>
                </a:cubicBezTo>
                <a:cubicBezTo>
                  <a:pt x="1703" y="1395"/>
                  <a:pt x="1703" y="1393"/>
                  <a:pt x="1703" y="1389"/>
                </a:cubicBezTo>
                <a:cubicBezTo>
                  <a:pt x="1696" y="1387"/>
                  <a:pt x="1693" y="1386"/>
                  <a:pt x="1686" y="1383"/>
                </a:cubicBezTo>
                <a:cubicBezTo>
                  <a:pt x="1687" y="1373"/>
                  <a:pt x="1677" y="1379"/>
                  <a:pt x="1677" y="1379"/>
                </a:cubicBezTo>
                <a:cubicBezTo>
                  <a:pt x="1677" y="1379"/>
                  <a:pt x="1673" y="1385"/>
                  <a:pt x="1661" y="1385"/>
                </a:cubicBezTo>
                <a:cubicBezTo>
                  <a:pt x="1649" y="1386"/>
                  <a:pt x="1658" y="1371"/>
                  <a:pt x="1650" y="1375"/>
                </a:cubicBezTo>
                <a:cubicBezTo>
                  <a:pt x="1642" y="1378"/>
                  <a:pt x="1623" y="1367"/>
                  <a:pt x="1623" y="1367"/>
                </a:cubicBezTo>
                <a:cubicBezTo>
                  <a:pt x="1629" y="1347"/>
                  <a:pt x="1607" y="1351"/>
                  <a:pt x="1607" y="1351"/>
                </a:cubicBezTo>
                <a:cubicBezTo>
                  <a:pt x="1606" y="1345"/>
                  <a:pt x="1605" y="1342"/>
                  <a:pt x="1603" y="1335"/>
                </a:cubicBezTo>
                <a:cubicBezTo>
                  <a:pt x="1599" y="1342"/>
                  <a:pt x="1598" y="1346"/>
                  <a:pt x="1594" y="1352"/>
                </a:cubicBezTo>
                <a:cubicBezTo>
                  <a:pt x="1587" y="1351"/>
                  <a:pt x="1584" y="1350"/>
                  <a:pt x="1577" y="1348"/>
                </a:cubicBezTo>
                <a:cubicBezTo>
                  <a:pt x="1577" y="1348"/>
                  <a:pt x="1586" y="1341"/>
                  <a:pt x="1589" y="1333"/>
                </a:cubicBezTo>
                <a:cubicBezTo>
                  <a:pt x="1591" y="1324"/>
                  <a:pt x="1579" y="1321"/>
                  <a:pt x="1564" y="1334"/>
                </a:cubicBezTo>
                <a:cubicBezTo>
                  <a:pt x="1549" y="1347"/>
                  <a:pt x="1549" y="1332"/>
                  <a:pt x="1530" y="1336"/>
                </a:cubicBezTo>
                <a:cubicBezTo>
                  <a:pt x="1512" y="1340"/>
                  <a:pt x="1511" y="1360"/>
                  <a:pt x="1511" y="1360"/>
                </a:cubicBezTo>
                <a:cubicBezTo>
                  <a:pt x="1492" y="1355"/>
                  <a:pt x="1487" y="1371"/>
                  <a:pt x="1487" y="1371"/>
                </a:cubicBezTo>
                <a:cubicBezTo>
                  <a:pt x="1487" y="1371"/>
                  <a:pt x="1475" y="1346"/>
                  <a:pt x="1460" y="1342"/>
                </a:cubicBezTo>
                <a:cubicBezTo>
                  <a:pt x="1444" y="1337"/>
                  <a:pt x="1441" y="1357"/>
                  <a:pt x="1426" y="1345"/>
                </a:cubicBezTo>
                <a:cubicBezTo>
                  <a:pt x="1411" y="1334"/>
                  <a:pt x="1408" y="1300"/>
                  <a:pt x="1408" y="1300"/>
                </a:cubicBezTo>
                <a:cubicBezTo>
                  <a:pt x="1409" y="1296"/>
                  <a:pt x="1410" y="1293"/>
                  <a:pt x="1412" y="1289"/>
                </a:cubicBezTo>
                <a:cubicBezTo>
                  <a:pt x="1414" y="1283"/>
                  <a:pt x="1416" y="1280"/>
                  <a:pt x="1418" y="1273"/>
                </a:cubicBezTo>
                <a:cubicBezTo>
                  <a:pt x="1420" y="1264"/>
                  <a:pt x="1421" y="1260"/>
                  <a:pt x="1423" y="1251"/>
                </a:cubicBezTo>
                <a:cubicBezTo>
                  <a:pt x="1426" y="1249"/>
                  <a:pt x="1427" y="1249"/>
                  <a:pt x="1429" y="1247"/>
                </a:cubicBezTo>
                <a:cubicBezTo>
                  <a:pt x="1432" y="1240"/>
                  <a:pt x="1434" y="1237"/>
                  <a:pt x="1437" y="1230"/>
                </a:cubicBezTo>
                <a:cubicBezTo>
                  <a:pt x="1432" y="1228"/>
                  <a:pt x="1429" y="1226"/>
                  <a:pt x="1425" y="1224"/>
                </a:cubicBezTo>
                <a:cubicBezTo>
                  <a:pt x="1423" y="1221"/>
                  <a:pt x="1422" y="1220"/>
                  <a:pt x="1421" y="1217"/>
                </a:cubicBezTo>
                <a:cubicBezTo>
                  <a:pt x="1412" y="1213"/>
                  <a:pt x="1407" y="1211"/>
                  <a:pt x="1398" y="1207"/>
                </a:cubicBezTo>
                <a:cubicBezTo>
                  <a:pt x="1398" y="1207"/>
                  <a:pt x="1366" y="1205"/>
                  <a:pt x="1358" y="1197"/>
                </a:cubicBezTo>
                <a:cubicBezTo>
                  <a:pt x="1358" y="1197"/>
                  <a:pt x="1360" y="1190"/>
                  <a:pt x="1368" y="1188"/>
                </a:cubicBezTo>
                <a:cubicBezTo>
                  <a:pt x="1377" y="1186"/>
                  <a:pt x="1378" y="1163"/>
                  <a:pt x="1378" y="1163"/>
                </a:cubicBezTo>
                <a:cubicBezTo>
                  <a:pt x="1384" y="1156"/>
                  <a:pt x="1387" y="1153"/>
                  <a:pt x="1392" y="1147"/>
                </a:cubicBezTo>
                <a:cubicBezTo>
                  <a:pt x="1392" y="1147"/>
                  <a:pt x="1396" y="1127"/>
                  <a:pt x="1401" y="1125"/>
                </a:cubicBezTo>
                <a:cubicBezTo>
                  <a:pt x="1406" y="1123"/>
                  <a:pt x="1412" y="1117"/>
                  <a:pt x="1412" y="1117"/>
                </a:cubicBezTo>
                <a:cubicBezTo>
                  <a:pt x="1411" y="1112"/>
                  <a:pt x="1411" y="1110"/>
                  <a:pt x="1411" y="1106"/>
                </a:cubicBezTo>
                <a:cubicBezTo>
                  <a:pt x="1401" y="1104"/>
                  <a:pt x="1396" y="1103"/>
                  <a:pt x="1385" y="1101"/>
                </a:cubicBezTo>
                <a:cubicBezTo>
                  <a:pt x="1378" y="1100"/>
                  <a:pt x="1375" y="1100"/>
                  <a:pt x="1368" y="1099"/>
                </a:cubicBezTo>
                <a:cubicBezTo>
                  <a:pt x="1366" y="1100"/>
                  <a:pt x="1365" y="1101"/>
                  <a:pt x="1363" y="1103"/>
                </a:cubicBezTo>
                <a:cubicBezTo>
                  <a:pt x="1359" y="1103"/>
                  <a:pt x="1357" y="1103"/>
                  <a:pt x="1354" y="1104"/>
                </a:cubicBezTo>
                <a:cubicBezTo>
                  <a:pt x="1351" y="1108"/>
                  <a:pt x="1349" y="1110"/>
                  <a:pt x="1345" y="1114"/>
                </a:cubicBezTo>
                <a:cubicBezTo>
                  <a:pt x="1345" y="1114"/>
                  <a:pt x="1341" y="1134"/>
                  <a:pt x="1330" y="1133"/>
                </a:cubicBezTo>
                <a:cubicBezTo>
                  <a:pt x="1318" y="1132"/>
                  <a:pt x="1311" y="1138"/>
                  <a:pt x="1311" y="1138"/>
                </a:cubicBezTo>
                <a:cubicBezTo>
                  <a:pt x="1303" y="1135"/>
                  <a:pt x="1298" y="1133"/>
                  <a:pt x="1290" y="1131"/>
                </a:cubicBezTo>
                <a:cubicBezTo>
                  <a:pt x="1290" y="1131"/>
                  <a:pt x="1278" y="1117"/>
                  <a:pt x="1268" y="1115"/>
                </a:cubicBezTo>
                <a:cubicBezTo>
                  <a:pt x="1268" y="1115"/>
                  <a:pt x="1276" y="1096"/>
                  <a:pt x="1266" y="1090"/>
                </a:cubicBezTo>
                <a:cubicBezTo>
                  <a:pt x="1256" y="1084"/>
                  <a:pt x="1262" y="1063"/>
                  <a:pt x="1262" y="1063"/>
                </a:cubicBezTo>
                <a:cubicBezTo>
                  <a:pt x="1262" y="1063"/>
                  <a:pt x="1251" y="1056"/>
                  <a:pt x="1266" y="1037"/>
                </a:cubicBezTo>
                <a:cubicBezTo>
                  <a:pt x="1280" y="1018"/>
                  <a:pt x="1267" y="1014"/>
                  <a:pt x="1280" y="1002"/>
                </a:cubicBezTo>
                <a:cubicBezTo>
                  <a:pt x="1293" y="990"/>
                  <a:pt x="1274" y="963"/>
                  <a:pt x="1300" y="960"/>
                </a:cubicBezTo>
                <a:cubicBezTo>
                  <a:pt x="1326" y="957"/>
                  <a:pt x="1341" y="946"/>
                  <a:pt x="1341" y="946"/>
                </a:cubicBezTo>
                <a:cubicBezTo>
                  <a:pt x="1341" y="946"/>
                  <a:pt x="1359" y="944"/>
                  <a:pt x="1372" y="957"/>
                </a:cubicBezTo>
                <a:cubicBezTo>
                  <a:pt x="1385" y="969"/>
                  <a:pt x="1402" y="980"/>
                  <a:pt x="1410" y="969"/>
                </a:cubicBezTo>
                <a:cubicBezTo>
                  <a:pt x="1410" y="969"/>
                  <a:pt x="1405" y="982"/>
                  <a:pt x="1415" y="982"/>
                </a:cubicBezTo>
                <a:cubicBezTo>
                  <a:pt x="1425" y="981"/>
                  <a:pt x="1426" y="958"/>
                  <a:pt x="1426" y="958"/>
                </a:cubicBezTo>
                <a:cubicBezTo>
                  <a:pt x="1426" y="958"/>
                  <a:pt x="1437" y="967"/>
                  <a:pt x="1454" y="966"/>
                </a:cubicBezTo>
                <a:cubicBezTo>
                  <a:pt x="1472" y="966"/>
                  <a:pt x="1469" y="982"/>
                  <a:pt x="1469" y="982"/>
                </a:cubicBezTo>
                <a:cubicBezTo>
                  <a:pt x="1469" y="982"/>
                  <a:pt x="1477" y="995"/>
                  <a:pt x="1489" y="985"/>
                </a:cubicBezTo>
                <a:cubicBezTo>
                  <a:pt x="1501" y="975"/>
                  <a:pt x="1503" y="998"/>
                  <a:pt x="1499" y="1011"/>
                </a:cubicBezTo>
                <a:cubicBezTo>
                  <a:pt x="1496" y="1023"/>
                  <a:pt x="1504" y="1030"/>
                  <a:pt x="1503" y="1041"/>
                </a:cubicBezTo>
                <a:cubicBezTo>
                  <a:pt x="1501" y="1052"/>
                  <a:pt x="1511" y="1057"/>
                  <a:pt x="1509" y="1072"/>
                </a:cubicBezTo>
                <a:cubicBezTo>
                  <a:pt x="1507" y="1086"/>
                  <a:pt x="1523" y="1085"/>
                  <a:pt x="1530" y="1061"/>
                </a:cubicBezTo>
                <a:cubicBezTo>
                  <a:pt x="1537" y="1037"/>
                  <a:pt x="1541" y="1039"/>
                  <a:pt x="1535" y="1028"/>
                </a:cubicBezTo>
                <a:cubicBezTo>
                  <a:pt x="1535" y="1028"/>
                  <a:pt x="1540" y="1016"/>
                  <a:pt x="1534" y="1005"/>
                </a:cubicBezTo>
                <a:cubicBezTo>
                  <a:pt x="1527" y="994"/>
                  <a:pt x="1536" y="969"/>
                  <a:pt x="1547" y="964"/>
                </a:cubicBezTo>
                <a:cubicBezTo>
                  <a:pt x="1556" y="961"/>
                  <a:pt x="1575" y="949"/>
                  <a:pt x="1580" y="947"/>
                </a:cubicBezTo>
                <a:cubicBezTo>
                  <a:pt x="1580" y="947"/>
                  <a:pt x="1585" y="938"/>
                  <a:pt x="1604" y="938"/>
                </a:cubicBezTo>
                <a:cubicBezTo>
                  <a:pt x="1624" y="939"/>
                  <a:pt x="1640" y="933"/>
                  <a:pt x="1635" y="920"/>
                </a:cubicBezTo>
                <a:cubicBezTo>
                  <a:pt x="1630" y="907"/>
                  <a:pt x="1644" y="896"/>
                  <a:pt x="1644" y="896"/>
                </a:cubicBezTo>
                <a:cubicBezTo>
                  <a:pt x="1644" y="896"/>
                  <a:pt x="1655" y="888"/>
                  <a:pt x="1655" y="878"/>
                </a:cubicBezTo>
                <a:cubicBezTo>
                  <a:pt x="1655" y="878"/>
                  <a:pt x="1671" y="876"/>
                  <a:pt x="1675" y="858"/>
                </a:cubicBezTo>
                <a:cubicBezTo>
                  <a:pt x="1675" y="858"/>
                  <a:pt x="1698" y="869"/>
                  <a:pt x="1705" y="859"/>
                </a:cubicBezTo>
                <a:cubicBezTo>
                  <a:pt x="1711" y="849"/>
                  <a:pt x="1725" y="858"/>
                  <a:pt x="1726" y="866"/>
                </a:cubicBezTo>
                <a:cubicBezTo>
                  <a:pt x="1726" y="866"/>
                  <a:pt x="1736" y="864"/>
                  <a:pt x="1734" y="852"/>
                </a:cubicBezTo>
                <a:cubicBezTo>
                  <a:pt x="1731" y="851"/>
                  <a:pt x="1729" y="851"/>
                  <a:pt x="1726" y="851"/>
                </a:cubicBezTo>
                <a:cubicBezTo>
                  <a:pt x="1724" y="848"/>
                  <a:pt x="1724" y="847"/>
                  <a:pt x="1722" y="844"/>
                </a:cubicBezTo>
                <a:cubicBezTo>
                  <a:pt x="1722" y="844"/>
                  <a:pt x="1725" y="845"/>
                  <a:pt x="1727" y="834"/>
                </a:cubicBezTo>
                <a:cubicBezTo>
                  <a:pt x="1729" y="823"/>
                  <a:pt x="1740" y="826"/>
                  <a:pt x="1740" y="826"/>
                </a:cubicBezTo>
                <a:cubicBezTo>
                  <a:pt x="1740" y="826"/>
                  <a:pt x="1754" y="830"/>
                  <a:pt x="1754" y="826"/>
                </a:cubicBezTo>
                <a:cubicBezTo>
                  <a:pt x="1754" y="826"/>
                  <a:pt x="1765" y="823"/>
                  <a:pt x="1771" y="824"/>
                </a:cubicBezTo>
                <a:cubicBezTo>
                  <a:pt x="1778" y="824"/>
                  <a:pt x="1777" y="818"/>
                  <a:pt x="1783" y="820"/>
                </a:cubicBezTo>
                <a:cubicBezTo>
                  <a:pt x="1789" y="823"/>
                  <a:pt x="1799" y="818"/>
                  <a:pt x="1808" y="826"/>
                </a:cubicBezTo>
                <a:cubicBezTo>
                  <a:pt x="1808" y="826"/>
                  <a:pt x="1798" y="827"/>
                  <a:pt x="1792" y="832"/>
                </a:cubicBezTo>
                <a:cubicBezTo>
                  <a:pt x="1785" y="837"/>
                  <a:pt x="1786" y="844"/>
                  <a:pt x="1789" y="849"/>
                </a:cubicBezTo>
                <a:cubicBezTo>
                  <a:pt x="1793" y="854"/>
                  <a:pt x="1804" y="847"/>
                  <a:pt x="1810" y="844"/>
                </a:cubicBezTo>
                <a:cubicBezTo>
                  <a:pt x="1815" y="841"/>
                  <a:pt x="1824" y="850"/>
                  <a:pt x="1829" y="844"/>
                </a:cubicBezTo>
                <a:cubicBezTo>
                  <a:pt x="1829" y="844"/>
                  <a:pt x="1842" y="852"/>
                  <a:pt x="1844" y="844"/>
                </a:cubicBezTo>
                <a:cubicBezTo>
                  <a:pt x="1844" y="844"/>
                  <a:pt x="1855" y="851"/>
                  <a:pt x="1856" y="843"/>
                </a:cubicBezTo>
                <a:cubicBezTo>
                  <a:pt x="1856" y="843"/>
                  <a:pt x="1869" y="847"/>
                  <a:pt x="1872" y="843"/>
                </a:cubicBezTo>
                <a:cubicBezTo>
                  <a:pt x="1874" y="838"/>
                  <a:pt x="1865" y="830"/>
                  <a:pt x="1865" y="830"/>
                </a:cubicBezTo>
                <a:cubicBezTo>
                  <a:pt x="1865" y="830"/>
                  <a:pt x="1868" y="823"/>
                  <a:pt x="1866" y="822"/>
                </a:cubicBezTo>
                <a:cubicBezTo>
                  <a:pt x="1863" y="821"/>
                  <a:pt x="1855" y="828"/>
                  <a:pt x="1855" y="828"/>
                </a:cubicBezTo>
                <a:cubicBezTo>
                  <a:pt x="1855" y="828"/>
                  <a:pt x="1849" y="830"/>
                  <a:pt x="1849" y="837"/>
                </a:cubicBezTo>
                <a:cubicBezTo>
                  <a:pt x="1849" y="837"/>
                  <a:pt x="1843" y="832"/>
                  <a:pt x="1838" y="830"/>
                </a:cubicBezTo>
                <a:cubicBezTo>
                  <a:pt x="1838" y="830"/>
                  <a:pt x="1844" y="832"/>
                  <a:pt x="1845" y="825"/>
                </a:cubicBezTo>
                <a:cubicBezTo>
                  <a:pt x="1846" y="818"/>
                  <a:pt x="1835" y="820"/>
                  <a:pt x="1835" y="820"/>
                </a:cubicBezTo>
                <a:cubicBezTo>
                  <a:pt x="1831" y="816"/>
                  <a:pt x="1829" y="815"/>
                  <a:pt x="1825" y="811"/>
                </a:cubicBezTo>
                <a:cubicBezTo>
                  <a:pt x="1825" y="809"/>
                  <a:pt x="1825" y="807"/>
                  <a:pt x="1824" y="805"/>
                </a:cubicBezTo>
                <a:cubicBezTo>
                  <a:pt x="1823" y="804"/>
                  <a:pt x="1822" y="804"/>
                  <a:pt x="1820" y="804"/>
                </a:cubicBezTo>
                <a:cubicBezTo>
                  <a:pt x="1819" y="807"/>
                  <a:pt x="1819" y="809"/>
                  <a:pt x="1818" y="812"/>
                </a:cubicBezTo>
                <a:cubicBezTo>
                  <a:pt x="1817" y="809"/>
                  <a:pt x="1817" y="807"/>
                  <a:pt x="1815" y="804"/>
                </a:cubicBezTo>
                <a:cubicBezTo>
                  <a:pt x="1815" y="804"/>
                  <a:pt x="1810" y="795"/>
                  <a:pt x="1819" y="790"/>
                </a:cubicBezTo>
                <a:cubicBezTo>
                  <a:pt x="1819" y="790"/>
                  <a:pt x="1806" y="788"/>
                  <a:pt x="1802" y="777"/>
                </a:cubicBezTo>
                <a:cubicBezTo>
                  <a:pt x="1802" y="777"/>
                  <a:pt x="1813" y="786"/>
                  <a:pt x="1819" y="779"/>
                </a:cubicBezTo>
                <a:cubicBezTo>
                  <a:pt x="1819" y="779"/>
                  <a:pt x="1824" y="786"/>
                  <a:pt x="1826" y="776"/>
                </a:cubicBezTo>
                <a:cubicBezTo>
                  <a:pt x="1828" y="766"/>
                  <a:pt x="1813" y="764"/>
                  <a:pt x="1813" y="764"/>
                </a:cubicBezTo>
                <a:cubicBezTo>
                  <a:pt x="1805" y="761"/>
                  <a:pt x="1802" y="760"/>
                  <a:pt x="1793" y="757"/>
                </a:cubicBezTo>
                <a:cubicBezTo>
                  <a:pt x="1793" y="757"/>
                  <a:pt x="1773" y="754"/>
                  <a:pt x="1759" y="761"/>
                </a:cubicBezTo>
                <a:cubicBezTo>
                  <a:pt x="1759" y="761"/>
                  <a:pt x="1768" y="746"/>
                  <a:pt x="1786" y="752"/>
                </a:cubicBezTo>
                <a:cubicBezTo>
                  <a:pt x="1786" y="752"/>
                  <a:pt x="1796" y="739"/>
                  <a:pt x="1806" y="745"/>
                </a:cubicBezTo>
                <a:cubicBezTo>
                  <a:pt x="1806" y="745"/>
                  <a:pt x="1840" y="754"/>
                  <a:pt x="1853" y="764"/>
                </a:cubicBezTo>
                <a:cubicBezTo>
                  <a:pt x="1866" y="773"/>
                  <a:pt x="1881" y="774"/>
                  <a:pt x="1881" y="774"/>
                </a:cubicBezTo>
                <a:cubicBezTo>
                  <a:pt x="1881" y="774"/>
                  <a:pt x="1905" y="767"/>
                  <a:pt x="1917" y="775"/>
                </a:cubicBezTo>
                <a:cubicBezTo>
                  <a:pt x="1917" y="775"/>
                  <a:pt x="1927" y="767"/>
                  <a:pt x="1933" y="770"/>
                </a:cubicBezTo>
                <a:cubicBezTo>
                  <a:pt x="1935" y="762"/>
                  <a:pt x="1935" y="758"/>
                  <a:pt x="1936" y="750"/>
                </a:cubicBezTo>
                <a:cubicBezTo>
                  <a:pt x="1930" y="746"/>
                  <a:pt x="1927" y="743"/>
                  <a:pt x="1921" y="739"/>
                </a:cubicBezTo>
                <a:cubicBezTo>
                  <a:pt x="1919" y="735"/>
                  <a:pt x="1918" y="733"/>
                  <a:pt x="1917" y="730"/>
                </a:cubicBezTo>
                <a:cubicBezTo>
                  <a:pt x="1916" y="727"/>
                  <a:pt x="1916" y="726"/>
                  <a:pt x="1916" y="723"/>
                </a:cubicBezTo>
                <a:cubicBezTo>
                  <a:pt x="1910" y="720"/>
                  <a:pt x="1908" y="719"/>
                  <a:pt x="1902" y="716"/>
                </a:cubicBezTo>
                <a:cubicBezTo>
                  <a:pt x="1902" y="713"/>
                  <a:pt x="1902" y="711"/>
                  <a:pt x="1902" y="708"/>
                </a:cubicBezTo>
                <a:cubicBezTo>
                  <a:pt x="1897" y="704"/>
                  <a:pt x="1894" y="702"/>
                  <a:pt x="1889" y="698"/>
                </a:cubicBezTo>
                <a:cubicBezTo>
                  <a:pt x="1889" y="695"/>
                  <a:pt x="1888" y="693"/>
                  <a:pt x="1888" y="690"/>
                </a:cubicBezTo>
                <a:cubicBezTo>
                  <a:pt x="1886" y="689"/>
                  <a:pt x="1885" y="688"/>
                  <a:pt x="1884" y="687"/>
                </a:cubicBezTo>
                <a:cubicBezTo>
                  <a:pt x="1884" y="687"/>
                  <a:pt x="1877" y="675"/>
                  <a:pt x="1878" y="667"/>
                </a:cubicBezTo>
                <a:cubicBezTo>
                  <a:pt x="1879" y="659"/>
                  <a:pt x="1869" y="648"/>
                  <a:pt x="1869" y="648"/>
                </a:cubicBezTo>
                <a:cubicBezTo>
                  <a:pt x="1869" y="648"/>
                  <a:pt x="1864" y="632"/>
                  <a:pt x="1858" y="625"/>
                </a:cubicBezTo>
                <a:cubicBezTo>
                  <a:pt x="1853" y="619"/>
                  <a:pt x="1848" y="592"/>
                  <a:pt x="1848" y="592"/>
                </a:cubicBezTo>
                <a:cubicBezTo>
                  <a:pt x="1848" y="592"/>
                  <a:pt x="1839" y="601"/>
                  <a:pt x="1838" y="605"/>
                </a:cubicBezTo>
                <a:cubicBezTo>
                  <a:pt x="1838" y="605"/>
                  <a:pt x="1832" y="605"/>
                  <a:pt x="1831" y="612"/>
                </a:cubicBezTo>
                <a:cubicBezTo>
                  <a:pt x="1830" y="619"/>
                  <a:pt x="1822" y="612"/>
                  <a:pt x="1815" y="615"/>
                </a:cubicBezTo>
                <a:cubicBezTo>
                  <a:pt x="1808" y="617"/>
                  <a:pt x="1804" y="607"/>
                  <a:pt x="1795" y="599"/>
                </a:cubicBezTo>
                <a:cubicBezTo>
                  <a:pt x="1795" y="599"/>
                  <a:pt x="1788" y="586"/>
                  <a:pt x="1789" y="579"/>
                </a:cubicBezTo>
                <a:cubicBezTo>
                  <a:pt x="1790" y="572"/>
                  <a:pt x="1794" y="573"/>
                  <a:pt x="1794" y="565"/>
                </a:cubicBezTo>
                <a:cubicBezTo>
                  <a:pt x="1794" y="565"/>
                  <a:pt x="1787" y="563"/>
                  <a:pt x="1785" y="566"/>
                </a:cubicBezTo>
                <a:cubicBezTo>
                  <a:pt x="1785" y="566"/>
                  <a:pt x="1785" y="560"/>
                  <a:pt x="1775" y="557"/>
                </a:cubicBezTo>
                <a:cubicBezTo>
                  <a:pt x="1766" y="554"/>
                  <a:pt x="1775" y="548"/>
                  <a:pt x="1769" y="544"/>
                </a:cubicBezTo>
                <a:cubicBezTo>
                  <a:pt x="1763" y="539"/>
                  <a:pt x="1763" y="532"/>
                  <a:pt x="1754" y="528"/>
                </a:cubicBezTo>
                <a:cubicBezTo>
                  <a:pt x="1754" y="528"/>
                  <a:pt x="1746" y="520"/>
                  <a:pt x="1741" y="519"/>
                </a:cubicBezTo>
                <a:cubicBezTo>
                  <a:pt x="1735" y="519"/>
                  <a:pt x="1735" y="521"/>
                  <a:pt x="1725" y="517"/>
                </a:cubicBezTo>
                <a:cubicBezTo>
                  <a:pt x="1716" y="513"/>
                  <a:pt x="1714" y="508"/>
                  <a:pt x="1706" y="505"/>
                </a:cubicBezTo>
                <a:cubicBezTo>
                  <a:pt x="1698" y="502"/>
                  <a:pt x="1688" y="496"/>
                  <a:pt x="1693" y="511"/>
                </a:cubicBezTo>
                <a:cubicBezTo>
                  <a:pt x="1698" y="526"/>
                  <a:pt x="1681" y="525"/>
                  <a:pt x="1681" y="525"/>
                </a:cubicBezTo>
                <a:cubicBezTo>
                  <a:pt x="1681" y="525"/>
                  <a:pt x="1692" y="529"/>
                  <a:pt x="1693" y="542"/>
                </a:cubicBezTo>
                <a:cubicBezTo>
                  <a:pt x="1691" y="543"/>
                  <a:pt x="1690" y="543"/>
                  <a:pt x="1688" y="544"/>
                </a:cubicBezTo>
                <a:cubicBezTo>
                  <a:pt x="1687" y="547"/>
                  <a:pt x="1687" y="548"/>
                  <a:pt x="1686" y="551"/>
                </a:cubicBezTo>
                <a:cubicBezTo>
                  <a:pt x="1683" y="551"/>
                  <a:pt x="1682" y="551"/>
                  <a:pt x="1679" y="552"/>
                </a:cubicBezTo>
                <a:cubicBezTo>
                  <a:pt x="1678" y="554"/>
                  <a:pt x="1677" y="556"/>
                  <a:pt x="1676" y="558"/>
                </a:cubicBezTo>
                <a:cubicBezTo>
                  <a:pt x="1681" y="563"/>
                  <a:pt x="1684" y="565"/>
                  <a:pt x="1689" y="569"/>
                </a:cubicBezTo>
                <a:cubicBezTo>
                  <a:pt x="1689" y="569"/>
                  <a:pt x="1696" y="583"/>
                  <a:pt x="1694" y="596"/>
                </a:cubicBezTo>
                <a:cubicBezTo>
                  <a:pt x="1692" y="609"/>
                  <a:pt x="1673" y="609"/>
                  <a:pt x="1673" y="609"/>
                </a:cubicBezTo>
                <a:cubicBezTo>
                  <a:pt x="1664" y="608"/>
                  <a:pt x="1660" y="608"/>
                  <a:pt x="1651" y="607"/>
                </a:cubicBezTo>
                <a:cubicBezTo>
                  <a:pt x="1651" y="611"/>
                  <a:pt x="1651" y="613"/>
                  <a:pt x="1651" y="617"/>
                </a:cubicBezTo>
                <a:cubicBezTo>
                  <a:pt x="1652" y="621"/>
                  <a:pt x="1653" y="624"/>
                  <a:pt x="1654" y="629"/>
                </a:cubicBezTo>
                <a:cubicBezTo>
                  <a:pt x="1654" y="634"/>
                  <a:pt x="1653" y="636"/>
                  <a:pt x="1653" y="641"/>
                </a:cubicBezTo>
                <a:cubicBezTo>
                  <a:pt x="1653" y="641"/>
                  <a:pt x="1656" y="653"/>
                  <a:pt x="1651" y="655"/>
                </a:cubicBezTo>
                <a:cubicBezTo>
                  <a:pt x="1646" y="657"/>
                  <a:pt x="1641" y="650"/>
                  <a:pt x="1641" y="650"/>
                </a:cubicBezTo>
                <a:cubicBezTo>
                  <a:pt x="1639" y="653"/>
                  <a:pt x="1638" y="654"/>
                  <a:pt x="1635" y="656"/>
                </a:cubicBezTo>
                <a:cubicBezTo>
                  <a:pt x="1633" y="653"/>
                  <a:pt x="1632" y="652"/>
                  <a:pt x="1629" y="648"/>
                </a:cubicBezTo>
                <a:cubicBezTo>
                  <a:pt x="1627" y="644"/>
                  <a:pt x="1626" y="643"/>
                  <a:pt x="1623" y="638"/>
                </a:cubicBezTo>
                <a:cubicBezTo>
                  <a:pt x="1627" y="638"/>
                  <a:pt x="1629" y="638"/>
                  <a:pt x="1633" y="638"/>
                </a:cubicBezTo>
                <a:cubicBezTo>
                  <a:pt x="1633" y="635"/>
                  <a:pt x="1633" y="633"/>
                  <a:pt x="1634" y="630"/>
                </a:cubicBezTo>
                <a:cubicBezTo>
                  <a:pt x="1628" y="625"/>
                  <a:pt x="1625" y="623"/>
                  <a:pt x="1619" y="618"/>
                </a:cubicBezTo>
                <a:cubicBezTo>
                  <a:pt x="1618" y="615"/>
                  <a:pt x="1618" y="613"/>
                  <a:pt x="1617" y="609"/>
                </a:cubicBezTo>
                <a:cubicBezTo>
                  <a:pt x="1617" y="609"/>
                  <a:pt x="1615" y="608"/>
                  <a:pt x="1621" y="598"/>
                </a:cubicBezTo>
                <a:cubicBezTo>
                  <a:pt x="1627" y="589"/>
                  <a:pt x="1610" y="583"/>
                  <a:pt x="1610" y="583"/>
                </a:cubicBezTo>
                <a:cubicBezTo>
                  <a:pt x="1610" y="583"/>
                  <a:pt x="1586" y="579"/>
                  <a:pt x="1579" y="570"/>
                </a:cubicBezTo>
                <a:cubicBezTo>
                  <a:pt x="1573" y="560"/>
                  <a:pt x="1561" y="562"/>
                  <a:pt x="1551" y="544"/>
                </a:cubicBezTo>
                <a:cubicBezTo>
                  <a:pt x="1540" y="525"/>
                  <a:pt x="1527" y="530"/>
                  <a:pt x="1527" y="530"/>
                </a:cubicBezTo>
                <a:cubicBezTo>
                  <a:pt x="1527" y="530"/>
                  <a:pt x="1524" y="522"/>
                  <a:pt x="1508" y="519"/>
                </a:cubicBezTo>
                <a:cubicBezTo>
                  <a:pt x="1492" y="515"/>
                  <a:pt x="1495" y="491"/>
                  <a:pt x="1495" y="491"/>
                </a:cubicBezTo>
                <a:cubicBezTo>
                  <a:pt x="1487" y="489"/>
                  <a:pt x="1484" y="487"/>
                  <a:pt x="1476" y="485"/>
                </a:cubicBezTo>
                <a:cubicBezTo>
                  <a:pt x="1476" y="485"/>
                  <a:pt x="1476" y="466"/>
                  <a:pt x="1489" y="459"/>
                </a:cubicBezTo>
                <a:cubicBezTo>
                  <a:pt x="1502" y="451"/>
                  <a:pt x="1528" y="436"/>
                  <a:pt x="1543" y="442"/>
                </a:cubicBezTo>
                <a:cubicBezTo>
                  <a:pt x="1545" y="438"/>
                  <a:pt x="1546" y="436"/>
                  <a:pt x="1548" y="433"/>
                </a:cubicBezTo>
                <a:cubicBezTo>
                  <a:pt x="1548" y="433"/>
                  <a:pt x="1551" y="436"/>
                  <a:pt x="1554" y="430"/>
                </a:cubicBezTo>
                <a:cubicBezTo>
                  <a:pt x="1554" y="430"/>
                  <a:pt x="1574" y="436"/>
                  <a:pt x="1580" y="432"/>
                </a:cubicBezTo>
                <a:cubicBezTo>
                  <a:pt x="1587" y="427"/>
                  <a:pt x="1598" y="429"/>
                  <a:pt x="1599" y="420"/>
                </a:cubicBezTo>
                <a:cubicBezTo>
                  <a:pt x="1599" y="420"/>
                  <a:pt x="1611" y="419"/>
                  <a:pt x="1614" y="413"/>
                </a:cubicBezTo>
                <a:cubicBezTo>
                  <a:pt x="1617" y="407"/>
                  <a:pt x="1606" y="409"/>
                  <a:pt x="1606" y="409"/>
                </a:cubicBezTo>
                <a:cubicBezTo>
                  <a:pt x="1606" y="409"/>
                  <a:pt x="1619" y="401"/>
                  <a:pt x="1622" y="414"/>
                </a:cubicBezTo>
                <a:cubicBezTo>
                  <a:pt x="1622" y="414"/>
                  <a:pt x="1625" y="418"/>
                  <a:pt x="1621" y="421"/>
                </a:cubicBezTo>
                <a:cubicBezTo>
                  <a:pt x="1618" y="424"/>
                  <a:pt x="1617" y="415"/>
                  <a:pt x="1610" y="421"/>
                </a:cubicBezTo>
                <a:cubicBezTo>
                  <a:pt x="1602" y="426"/>
                  <a:pt x="1601" y="435"/>
                  <a:pt x="1601" y="435"/>
                </a:cubicBezTo>
                <a:cubicBezTo>
                  <a:pt x="1601" y="435"/>
                  <a:pt x="1591" y="443"/>
                  <a:pt x="1588" y="443"/>
                </a:cubicBezTo>
                <a:cubicBezTo>
                  <a:pt x="1585" y="443"/>
                  <a:pt x="1591" y="454"/>
                  <a:pt x="1605" y="451"/>
                </a:cubicBezTo>
                <a:cubicBezTo>
                  <a:pt x="1605" y="451"/>
                  <a:pt x="1603" y="457"/>
                  <a:pt x="1607" y="461"/>
                </a:cubicBezTo>
                <a:cubicBezTo>
                  <a:pt x="1611" y="464"/>
                  <a:pt x="1626" y="458"/>
                  <a:pt x="1626" y="458"/>
                </a:cubicBezTo>
                <a:cubicBezTo>
                  <a:pt x="1626" y="458"/>
                  <a:pt x="1630" y="465"/>
                  <a:pt x="1632" y="456"/>
                </a:cubicBezTo>
                <a:cubicBezTo>
                  <a:pt x="1632" y="456"/>
                  <a:pt x="1638" y="454"/>
                  <a:pt x="1641" y="461"/>
                </a:cubicBezTo>
                <a:cubicBezTo>
                  <a:pt x="1645" y="467"/>
                  <a:pt x="1656" y="469"/>
                  <a:pt x="1656" y="469"/>
                </a:cubicBezTo>
                <a:cubicBezTo>
                  <a:pt x="1656" y="469"/>
                  <a:pt x="1657" y="479"/>
                  <a:pt x="1667" y="475"/>
                </a:cubicBezTo>
                <a:cubicBezTo>
                  <a:pt x="1672" y="473"/>
                  <a:pt x="1677" y="476"/>
                  <a:pt x="1677" y="476"/>
                </a:cubicBezTo>
                <a:cubicBezTo>
                  <a:pt x="1677" y="476"/>
                  <a:pt x="1673" y="461"/>
                  <a:pt x="1659" y="460"/>
                </a:cubicBezTo>
                <a:cubicBezTo>
                  <a:pt x="1659" y="460"/>
                  <a:pt x="1657" y="449"/>
                  <a:pt x="1651" y="447"/>
                </a:cubicBezTo>
                <a:cubicBezTo>
                  <a:pt x="1644" y="444"/>
                  <a:pt x="1641" y="438"/>
                  <a:pt x="1641" y="438"/>
                </a:cubicBezTo>
                <a:cubicBezTo>
                  <a:pt x="1641" y="438"/>
                  <a:pt x="1632" y="439"/>
                  <a:pt x="1628" y="423"/>
                </a:cubicBezTo>
                <a:cubicBezTo>
                  <a:pt x="1628" y="423"/>
                  <a:pt x="1637" y="438"/>
                  <a:pt x="1646" y="435"/>
                </a:cubicBezTo>
                <a:cubicBezTo>
                  <a:pt x="1646" y="435"/>
                  <a:pt x="1643" y="421"/>
                  <a:pt x="1637" y="417"/>
                </a:cubicBezTo>
                <a:cubicBezTo>
                  <a:pt x="1637" y="417"/>
                  <a:pt x="1645" y="420"/>
                  <a:pt x="1647" y="427"/>
                </a:cubicBezTo>
                <a:cubicBezTo>
                  <a:pt x="1648" y="425"/>
                  <a:pt x="1648" y="424"/>
                  <a:pt x="1650" y="421"/>
                </a:cubicBezTo>
                <a:cubicBezTo>
                  <a:pt x="1650" y="421"/>
                  <a:pt x="1663" y="427"/>
                  <a:pt x="1668" y="424"/>
                </a:cubicBezTo>
                <a:cubicBezTo>
                  <a:pt x="1668" y="424"/>
                  <a:pt x="1677" y="421"/>
                  <a:pt x="1670" y="411"/>
                </a:cubicBezTo>
                <a:cubicBezTo>
                  <a:pt x="1663" y="401"/>
                  <a:pt x="1660" y="392"/>
                  <a:pt x="1660" y="392"/>
                </a:cubicBezTo>
                <a:cubicBezTo>
                  <a:pt x="1660" y="392"/>
                  <a:pt x="1669" y="400"/>
                  <a:pt x="1677" y="397"/>
                </a:cubicBezTo>
                <a:cubicBezTo>
                  <a:pt x="1677" y="397"/>
                  <a:pt x="1678" y="386"/>
                  <a:pt x="1672" y="385"/>
                </a:cubicBezTo>
                <a:cubicBezTo>
                  <a:pt x="1668" y="384"/>
                  <a:pt x="1666" y="381"/>
                  <a:pt x="1665" y="379"/>
                </a:cubicBezTo>
                <a:cubicBezTo>
                  <a:pt x="1670" y="379"/>
                  <a:pt x="1673" y="380"/>
                  <a:pt x="1679" y="380"/>
                </a:cubicBezTo>
                <a:cubicBezTo>
                  <a:pt x="1682" y="383"/>
                  <a:pt x="1684" y="385"/>
                  <a:pt x="1687" y="388"/>
                </a:cubicBezTo>
                <a:cubicBezTo>
                  <a:pt x="1689" y="389"/>
                  <a:pt x="1690" y="390"/>
                  <a:pt x="1692" y="392"/>
                </a:cubicBezTo>
                <a:cubicBezTo>
                  <a:pt x="1698" y="391"/>
                  <a:pt x="1701" y="390"/>
                  <a:pt x="1707" y="390"/>
                </a:cubicBezTo>
                <a:cubicBezTo>
                  <a:pt x="1708" y="388"/>
                  <a:pt x="1709" y="387"/>
                  <a:pt x="1710" y="385"/>
                </a:cubicBezTo>
                <a:cubicBezTo>
                  <a:pt x="1714" y="388"/>
                  <a:pt x="1716" y="389"/>
                  <a:pt x="1720" y="392"/>
                </a:cubicBezTo>
                <a:cubicBezTo>
                  <a:pt x="1723" y="399"/>
                  <a:pt x="1725" y="402"/>
                  <a:pt x="1729" y="409"/>
                </a:cubicBezTo>
                <a:cubicBezTo>
                  <a:pt x="1734" y="412"/>
                  <a:pt x="1736" y="413"/>
                  <a:pt x="1742" y="416"/>
                </a:cubicBezTo>
                <a:cubicBezTo>
                  <a:pt x="1744" y="421"/>
                  <a:pt x="1745" y="423"/>
                  <a:pt x="1747" y="428"/>
                </a:cubicBezTo>
                <a:cubicBezTo>
                  <a:pt x="1750" y="430"/>
                  <a:pt x="1751" y="430"/>
                  <a:pt x="1753" y="432"/>
                </a:cubicBezTo>
                <a:cubicBezTo>
                  <a:pt x="1754" y="438"/>
                  <a:pt x="1754" y="441"/>
                  <a:pt x="1755" y="447"/>
                </a:cubicBezTo>
                <a:cubicBezTo>
                  <a:pt x="1760" y="446"/>
                  <a:pt x="1763" y="445"/>
                  <a:pt x="1767" y="444"/>
                </a:cubicBezTo>
                <a:cubicBezTo>
                  <a:pt x="1770" y="448"/>
                  <a:pt x="1771" y="449"/>
                  <a:pt x="1774" y="453"/>
                </a:cubicBezTo>
                <a:cubicBezTo>
                  <a:pt x="1774" y="457"/>
                  <a:pt x="1773" y="458"/>
                  <a:pt x="1773" y="462"/>
                </a:cubicBezTo>
                <a:cubicBezTo>
                  <a:pt x="1766" y="462"/>
                  <a:pt x="1762" y="462"/>
                  <a:pt x="1754" y="462"/>
                </a:cubicBezTo>
                <a:cubicBezTo>
                  <a:pt x="1752" y="465"/>
                  <a:pt x="1750" y="467"/>
                  <a:pt x="1747" y="471"/>
                </a:cubicBezTo>
                <a:cubicBezTo>
                  <a:pt x="1748" y="474"/>
                  <a:pt x="1749" y="476"/>
                  <a:pt x="1750" y="479"/>
                </a:cubicBezTo>
                <a:cubicBezTo>
                  <a:pt x="1741" y="474"/>
                  <a:pt x="1736" y="472"/>
                  <a:pt x="1727" y="467"/>
                </a:cubicBezTo>
                <a:cubicBezTo>
                  <a:pt x="1720" y="465"/>
                  <a:pt x="1716" y="464"/>
                  <a:pt x="1710" y="462"/>
                </a:cubicBezTo>
                <a:cubicBezTo>
                  <a:pt x="1706" y="463"/>
                  <a:pt x="1705" y="464"/>
                  <a:pt x="1701" y="465"/>
                </a:cubicBezTo>
                <a:cubicBezTo>
                  <a:pt x="1701" y="468"/>
                  <a:pt x="1701" y="469"/>
                  <a:pt x="1701" y="472"/>
                </a:cubicBezTo>
                <a:cubicBezTo>
                  <a:pt x="1705" y="475"/>
                  <a:pt x="1708" y="476"/>
                  <a:pt x="1713" y="479"/>
                </a:cubicBezTo>
                <a:cubicBezTo>
                  <a:pt x="1715" y="483"/>
                  <a:pt x="1715" y="484"/>
                  <a:pt x="1717" y="488"/>
                </a:cubicBezTo>
                <a:cubicBezTo>
                  <a:pt x="1722" y="488"/>
                  <a:pt x="1725" y="488"/>
                  <a:pt x="1730" y="489"/>
                </a:cubicBezTo>
                <a:cubicBezTo>
                  <a:pt x="1736" y="490"/>
                  <a:pt x="1739" y="491"/>
                  <a:pt x="1746" y="492"/>
                </a:cubicBezTo>
                <a:cubicBezTo>
                  <a:pt x="1750" y="497"/>
                  <a:pt x="1753" y="500"/>
                  <a:pt x="1758" y="505"/>
                </a:cubicBezTo>
                <a:cubicBezTo>
                  <a:pt x="1763" y="511"/>
                  <a:pt x="1765" y="513"/>
                  <a:pt x="1770" y="519"/>
                </a:cubicBezTo>
                <a:cubicBezTo>
                  <a:pt x="1771" y="521"/>
                  <a:pt x="1771" y="522"/>
                  <a:pt x="1772" y="524"/>
                </a:cubicBezTo>
                <a:cubicBezTo>
                  <a:pt x="1774" y="526"/>
                  <a:pt x="1774" y="526"/>
                  <a:pt x="1776" y="528"/>
                </a:cubicBezTo>
                <a:cubicBezTo>
                  <a:pt x="1777" y="531"/>
                  <a:pt x="1778" y="532"/>
                  <a:pt x="1779" y="535"/>
                </a:cubicBezTo>
                <a:cubicBezTo>
                  <a:pt x="1782" y="537"/>
                  <a:pt x="1783" y="539"/>
                  <a:pt x="1787" y="542"/>
                </a:cubicBezTo>
                <a:cubicBezTo>
                  <a:pt x="1790" y="540"/>
                  <a:pt x="1791" y="539"/>
                  <a:pt x="1795" y="538"/>
                </a:cubicBezTo>
                <a:cubicBezTo>
                  <a:pt x="1799" y="544"/>
                  <a:pt x="1801" y="547"/>
                  <a:pt x="1806" y="553"/>
                </a:cubicBezTo>
                <a:cubicBezTo>
                  <a:pt x="1812" y="557"/>
                  <a:pt x="1815" y="559"/>
                  <a:pt x="1821" y="563"/>
                </a:cubicBezTo>
                <a:cubicBezTo>
                  <a:pt x="1827" y="566"/>
                  <a:pt x="1830" y="568"/>
                  <a:pt x="1836" y="571"/>
                </a:cubicBezTo>
                <a:cubicBezTo>
                  <a:pt x="1833" y="566"/>
                  <a:pt x="1831" y="564"/>
                  <a:pt x="1828" y="560"/>
                </a:cubicBezTo>
                <a:cubicBezTo>
                  <a:pt x="1826" y="555"/>
                  <a:pt x="1824" y="553"/>
                  <a:pt x="1822" y="548"/>
                </a:cubicBezTo>
                <a:cubicBezTo>
                  <a:pt x="1817" y="543"/>
                  <a:pt x="1815" y="540"/>
                  <a:pt x="1810" y="536"/>
                </a:cubicBezTo>
                <a:cubicBezTo>
                  <a:pt x="1816" y="539"/>
                  <a:pt x="1819" y="540"/>
                  <a:pt x="1825" y="543"/>
                </a:cubicBezTo>
                <a:cubicBezTo>
                  <a:pt x="1826" y="548"/>
                  <a:pt x="1827" y="551"/>
                  <a:pt x="1828" y="556"/>
                </a:cubicBezTo>
                <a:cubicBezTo>
                  <a:pt x="1833" y="557"/>
                  <a:pt x="1836" y="558"/>
                  <a:pt x="1840" y="559"/>
                </a:cubicBezTo>
                <a:cubicBezTo>
                  <a:pt x="1842" y="563"/>
                  <a:pt x="1843" y="565"/>
                  <a:pt x="1844" y="568"/>
                </a:cubicBezTo>
                <a:cubicBezTo>
                  <a:pt x="1848" y="571"/>
                  <a:pt x="1850" y="572"/>
                  <a:pt x="1854" y="574"/>
                </a:cubicBezTo>
                <a:cubicBezTo>
                  <a:pt x="1852" y="570"/>
                  <a:pt x="1851" y="568"/>
                  <a:pt x="1849" y="564"/>
                </a:cubicBezTo>
                <a:cubicBezTo>
                  <a:pt x="1849" y="561"/>
                  <a:pt x="1849" y="560"/>
                  <a:pt x="1848" y="557"/>
                </a:cubicBezTo>
                <a:cubicBezTo>
                  <a:pt x="1852" y="556"/>
                  <a:pt x="1853" y="556"/>
                  <a:pt x="1856" y="556"/>
                </a:cubicBezTo>
                <a:cubicBezTo>
                  <a:pt x="1858" y="555"/>
                  <a:pt x="1859" y="554"/>
                  <a:pt x="1861" y="552"/>
                </a:cubicBezTo>
                <a:cubicBezTo>
                  <a:pt x="1858" y="551"/>
                  <a:pt x="1857" y="550"/>
                  <a:pt x="1854" y="549"/>
                </a:cubicBezTo>
                <a:cubicBezTo>
                  <a:pt x="1853" y="546"/>
                  <a:pt x="1852" y="545"/>
                  <a:pt x="1851" y="542"/>
                </a:cubicBezTo>
                <a:cubicBezTo>
                  <a:pt x="1850" y="541"/>
                  <a:pt x="1849" y="541"/>
                  <a:pt x="1847" y="540"/>
                </a:cubicBezTo>
                <a:cubicBezTo>
                  <a:pt x="1847" y="536"/>
                  <a:pt x="1847" y="535"/>
                  <a:pt x="1847" y="532"/>
                </a:cubicBezTo>
                <a:cubicBezTo>
                  <a:pt x="1842" y="529"/>
                  <a:pt x="1840" y="528"/>
                  <a:pt x="1836" y="526"/>
                </a:cubicBezTo>
                <a:cubicBezTo>
                  <a:pt x="1834" y="522"/>
                  <a:pt x="1832" y="520"/>
                  <a:pt x="1829" y="516"/>
                </a:cubicBezTo>
                <a:cubicBezTo>
                  <a:pt x="1828" y="512"/>
                  <a:pt x="1828" y="510"/>
                  <a:pt x="1827" y="506"/>
                </a:cubicBezTo>
                <a:cubicBezTo>
                  <a:pt x="1828" y="505"/>
                  <a:pt x="1828" y="504"/>
                  <a:pt x="1829" y="502"/>
                </a:cubicBezTo>
                <a:cubicBezTo>
                  <a:pt x="1833" y="504"/>
                  <a:pt x="1835" y="504"/>
                  <a:pt x="1838" y="506"/>
                </a:cubicBezTo>
                <a:cubicBezTo>
                  <a:pt x="1840" y="509"/>
                  <a:pt x="1841" y="510"/>
                  <a:pt x="1843" y="513"/>
                </a:cubicBezTo>
                <a:cubicBezTo>
                  <a:pt x="1845" y="516"/>
                  <a:pt x="1846" y="517"/>
                  <a:pt x="1848" y="519"/>
                </a:cubicBezTo>
                <a:cubicBezTo>
                  <a:pt x="1849" y="523"/>
                  <a:pt x="1850" y="525"/>
                  <a:pt x="1851" y="529"/>
                </a:cubicBezTo>
                <a:cubicBezTo>
                  <a:pt x="1853" y="531"/>
                  <a:pt x="1854" y="532"/>
                  <a:pt x="1856" y="533"/>
                </a:cubicBezTo>
                <a:cubicBezTo>
                  <a:pt x="1858" y="535"/>
                  <a:pt x="1859" y="535"/>
                  <a:pt x="1862" y="537"/>
                </a:cubicBezTo>
                <a:cubicBezTo>
                  <a:pt x="1863" y="538"/>
                  <a:pt x="1864" y="539"/>
                  <a:pt x="1866" y="541"/>
                </a:cubicBezTo>
                <a:cubicBezTo>
                  <a:pt x="1868" y="538"/>
                  <a:pt x="1869" y="537"/>
                  <a:pt x="1871" y="534"/>
                </a:cubicBezTo>
                <a:cubicBezTo>
                  <a:pt x="1874" y="536"/>
                  <a:pt x="1876" y="536"/>
                  <a:pt x="1879" y="538"/>
                </a:cubicBezTo>
                <a:cubicBezTo>
                  <a:pt x="1879" y="538"/>
                  <a:pt x="1883" y="537"/>
                  <a:pt x="1884" y="530"/>
                </a:cubicBezTo>
                <a:cubicBezTo>
                  <a:pt x="1884" y="530"/>
                  <a:pt x="1893" y="534"/>
                  <a:pt x="1893" y="529"/>
                </a:cubicBezTo>
                <a:cubicBezTo>
                  <a:pt x="1894" y="524"/>
                  <a:pt x="1881" y="512"/>
                  <a:pt x="1876" y="512"/>
                </a:cubicBezTo>
                <a:cubicBezTo>
                  <a:pt x="1876" y="512"/>
                  <a:pt x="1872" y="501"/>
                  <a:pt x="1867" y="504"/>
                </a:cubicBezTo>
                <a:cubicBezTo>
                  <a:pt x="1867" y="504"/>
                  <a:pt x="1867" y="498"/>
                  <a:pt x="1860" y="495"/>
                </a:cubicBezTo>
                <a:cubicBezTo>
                  <a:pt x="1852" y="491"/>
                  <a:pt x="1859" y="488"/>
                  <a:pt x="1843" y="480"/>
                </a:cubicBezTo>
                <a:cubicBezTo>
                  <a:pt x="1827" y="472"/>
                  <a:pt x="1830" y="462"/>
                  <a:pt x="1830" y="462"/>
                </a:cubicBezTo>
                <a:cubicBezTo>
                  <a:pt x="1834" y="463"/>
                  <a:pt x="1836" y="464"/>
                  <a:pt x="1839" y="465"/>
                </a:cubicBezTo>
                <a:cubicBezTo>
                  <a:pt x="1838" y="461"/>
                  <a:pt x="1838" y="460"/>
                  <a:pt x="1836" y="456"/>
                </a:cubicBezTo>
                <a:cubicBezTo>
                  <a:pt x="1836" y="453"/>
                  <a:pt x="1835" y="451"/>
                  <a:pt x="1834" y="448"/>
                </a:cubicBezTo>
                <a:cubicBezTo>
                  <a:pt x="1830" y="445"/>
                  <a:pt x="1828" y="443"/>
                  <a:pt x="1825" y="440"/>
                </a:cubicBezTo>
                <a:cubicBezTo>
                  <a:pt x="1824" y="437"/>
                  <a:pt x="1823" y="436"/>
                  <a:pt x="1822" y="433"/>
                </a:cubicBezTo>
                <a:cubicBezTo>
                  <a:pt x="1820" y="431"/>
                  <a:pt x="1819" y="430"/>
                  <a:pt x="1817" y="427"/>
                </a:cubicBezTo>
                <a:cubicBezTo>
                  <a:pt x="1811" y="425"/>
                  <a:pt x="1808" y="423"/>
                  <a:pt x="1803" y="420"/>
                </a:cubicBezTo>
                <a:cubicBezTo>
                  <a:pt x="1802" y="419"/>
                  <a:pt x="1802" y="417"/>
                  <a:pt x="1801" y="416"/>
                </a:cubicBezTo>
                <a:cubicBezTo>
                  <a:pt x="1801" y="416"/>
                  <a:pt x="1794" y="412"/>
                  <a:pt x="1792" y="406"/>
                </a:cubicBezTo>
                <a:cubicBezTo>
                  <a:pt x="1789" y="400"/>
                  <a:pt x="1774" y="393"/>
                  <a:pt x="1771" y="396"/>
                </a:cubicBezTo>
                <a:cubicBezTo>
                  <a:pt x="1769" y="392"/>
                  <a:pt x="1768" y="390"/>
                  <a:pt x="1766" y="385"/>
                </a:cubicBezTo>
                <a:cubicBezTo>
                  <a:pt x="1763" y="383"/>
                  <a:pt x="1761" y="382"/>
                  <a:pt x="1758" y="380"/>
                </a:cubicBezTo>
                <a:cubicBezTo>
                  <a:pt x="1757" y="376"/>
                  <a:pt x="1756" y="375"/>
                  <a:pt x="1754" y="371"/>
                </a:cubicBezTo>
                <a:cubicBezTo>
                  <a:pt x="1750" y="370"/>
                  <a:pt x="1749" y="369"/>
                  <a:pt x="1745" y="367"/>
                </a:cubicBezTo>
                <a:cubicBezTo>
                  <a:pt x="1743" y="365"/>
                  <a:pt x="1741" y="364"/>
                  <a:pt x="1739" y="361"/>
                </a:cubicBezTo>
                <a:cubicBezTo>
                  <a:pt x="1741" y="360"/>
                  <a:pt x="1742" y="360"/>
                  <a:pt x="1744" y="359"/>
                </a:cubicBezTo>
                <a:cubicBezTo>
                  <a:pt x="1740" y="355"/>
                  <a:pt x="1739" y="352"/>
                  <a:pt x="1735" y="348"/>
                </a:cubicBezTo>
                <a:cubicBezTo>
                  <a:pt x="1730" y="345"/>
                  <a:pt x="1727" y="344"/>
                  <a:pt x="1722" y="341"/>
                </a:cubicBezTo>
                <a:cubicBezTo>
                  <a:pt x="1717" y="339"/>
                  <a:pt x="1715" y="338"/>
                  <a:pt x="1710" y="336"/>
                </a:cubicBezTo>
                <a:cubicBezTo>
                  <a:pt x="1704" y="332"/>
                  <a:pt x="1701" y="331"/>
                  <a:pt x="1695" y="328"/>
                </a:cubicBezTo>
                <a:cubicBezTo>
                  <a:pt x="1695" y="329"/>
                  <a:pt x="1695" y="330"/>
                  <a:pt x="1694" y="332"/>
                </a:cubicBezTo>
                <a:cubicBezTo>
                  <a:pt x="1697" y="336"/>
                  <a:pt x="1699" y="339"/>
                  <a:pt x="1702" y="343"/>
                </a:cubicBezTo>
                <a:cubicBezTo>
                  <a:pt x="1706" y="346"/>
                  <a:pt x="1708" y="347"/>
                  <a:pt x="1711" y="349"/>
                </a:cubicBezTo>
                <a:cubicBezTo>
                  <a:pt x="1716" y="351"/>
                  <a:pt x="1718" y="353"/>
                  <a:pt x="1722" y="354"/>
                </a:cubicBezTo>
                <a:cubicBezTo>
                  <a:pt x="1718" y="354"/>
                  <a:pt x="1716" y="354"/>
                  <a:pt x="1712" y="354"/>
                </a:cubicBezTo>
                <a:cubicBezTo>
                  <a:pt x="1707" y="351"/>
                  <a:pt x="1705" y="350"/>
                  <a:pt x="1700" y="347"/>
                </a:cubicBezTo>
                <a:cubicBezTo>
                  <a:pt x="1700" y="347"/>
                  <a:pt x="1697" y="353"/>
                  <a:pt x="1688" y="349"/>
                </a:cubicBezTo>
                <a:cubicBezTo>
                  <a:pt x="1688" y="349"/>
                  <a:pt x="1697" y="350"/>
                  <a:pt x="1696" y="340"/>
                </a:cubicBezTo>
                <a:cubicBezTo>
                  <a:pt x="1694" y="334"/>
                  <a:pt x="1693" y="331"/>
                  <a:pt x="1691" y="326"/>
                </a:cubicBezTo>
                <a:cubicBezTo>
                  <a:pt x="1684" y="323"/>
                  <a:pt x="1680" y="321"/>
                  <a:pt x="1674" y="319"/>
                </a:cubicBezTo>
                <a:cubicBezTo>
                  <a:pt x="1668" y="318"/>
                  <a:pt x="1665" y="318"/>
                  <a:pt x="1660" y="317"/>
                </a:cubicBezTo>
                <a:cubicBezTo>
                  <a:pt x="1655" y="316"/>
                  <a:pt x="1652" y="316"/>
                  <a:pt x="1648" y="315"/>
                </a:cubicBezTo>
                <a:cubicBezTo>
                  <a:pt x="1644" y="316"/>
                  <a:pt x="1643" y="317"/>
                  <a:pt x="1639" y="317"/>
                </a:cubicBezTo>
                <a:cubicBezTo>
                  <a:pt x="1638" y="321"/>
                  <a:pt x="1638" y="322"/>
                  <a:pt x="1637" y="325"/>
                </a:cubicBezTo>
                <a:cubicBezTo>
                  <a:pt x="1641" y="328"/>
                  <a:pt x="1642" y="329"/>
                  <a:pt x="1646" y="331"/>
                </a:cubicBezTo>
                <a:cubicBezTo>
                  <a:pt x="1641" y="330"/>
                  <a:pt x="1638" y="329"/>
                  <a:pt x="1633" y="328"/>
                </a:cubicBezTo>
                <a:cubicBezTo>
                  <a:pt x="1633" y="328"/>
                  <a:pt x="1634" y="336"/>
                  <a:pt x="1641" y="338"/>
                </a:cubicBezTo>
                <a:cubicBezTo>
                  <a:pt x="1641" y="338"/>
                  <a:pt x="1625" y="335"/>
                  <a:pt x="1628" y="324"/>
                </a:cubicBezTo>
                <a:cubicBezTo>
                  <a:pt x="1630" y="313"/>
                  <a:pt x="1627" y="313"/>
                  <a:pt x="1627" y="313"/>
                </a:cubicBezTo>
                <a:cubicBezTo>
                  <a:pt x="1627" y="313"/>
                  <a:pt x="1640" y="307"/>
                  <a:pt x="1651" y="309"/>
                </a:cubicBezTo>
                <a:cubicBezTo>
                  <a:pt x="1651" y="309"/>
                  <a:pt x="1637" y="300"/>
                  <a:pt x="1625" y="300"/>
                </a:cubicBezTo>
                <a:cubicBezTo>
                  <a:pt x="1614" y="301"/>
                  <a:pt x="1604" y="297"/>
                  <a:pt x="1593" y="305"/>
                </a:cubicBezTo>
                <a:cubicBezTo>
                  <a:pt x="1582" y="312"/>
                  <a:pt x="1585" y="323"/>
                  <a:pt x="1585" y="323"/>
                </a:cubicBezTo>
                <a:cubicBezTo>
                  <a:pt x="1594" y="327"/>
                  <a:pt x="1598" y="329"/>
                  <a:pt x="1607" y="334"/>
                </a:cubicBezTo>
                <a:cubicBezTo>
                  <a:pt x="1599" y="332"/>
                  <a:pt x="1595" y="332"/>
                  <a:pt x="1587" y="330"/>
                </a:cubicBezTo>
                <a:cubicBezTo>
                  <a:pt x="1587" y="330"/>
                  <a:pt x="1590" y="345"/>
                  <a:pt x="1607" y="345"/>
                </a:cubicBezTo>
                <a:cubicBezTo>
                  <a:pt x="1607" y="345"/>
                  <a:pt x="1607" y="353"/>
                  <a:pt x="1615" y="355"/>
                </a:cubicBezTo>
                <a:cubicBezTo>
                  <a:pt x="1623" y="358"/>
                  <a:pt x="1624" y="356"/>
                  <a:pt x="1630" y="367"/>
                </a:cubicBezTo>
                <a:cubicBezTo>
                  <a:pt x="1630" y="367"/>
                  <a:pt x="1621" y="388"/>
                  <a:pt x="1615" y="387"/>
                </a:cubicBezTo>
                <a:cubicBezTo>
                  <a:pt x="1615" y="387"/>
                  <a:pt x="1614" y="378"/>
                  <a:pt x="1609" y="378"/>
                </a:cubicBezTo>
                <a:cubicBezTo>
                  <a:pt x="1603" y="377"/>
                  <a:pt x="1605" y="391"/>
                  <a:pt x="1610" y="390"/>
                </a:cubicBezTo>
                <a:cubicBezTo>
                  <a:pt x="1610" y="390"/>
                  <a:pt x="1596" y="393"/>
                  <a:pt x="1592" y="381"/>
                </a:cubicBezTo>
                <a:cubicBezTo>
                  <a:pt x="1589" y="368"/>
                  <a:pt x="1604" y="381"/>
                  <a:pt x="1599" y="366"/>
                </a:cubicBezTo>
                <a:cubicBezTo>
                  <a:pt x="1599" y="366"/>
                  <a:pt x="1591" y="362"/>
                  <a:pt x="1587" y="355"/>
                </a:cubicBezTo>
                <a:cubicBezTo>
                  <a:pt x="1584" y="348"/>
                  <a:pt x="1573" y="354"/>
                  <a:pt x="1571" y="365"/>
                </a:cubicBezTo>
                <a:cubicBezTo>
                  <a:pt x="1571" y="365"/>
                  <a:pt x="1563" y="362"/>
                  <a:pt x="1571" y="353"/>
                </a:cubicBezTo>
                <a:cubicBezTo>
                  <a:pt x="1578" y="345"/>
                  <a:pt x="1565" y="344"/>
                  <a:pt x="1565" y="344"/>
                </a:cubicBezTo>
                <a:cubicBezTo>
                  <a:pt x="1563" y="342"/>
                  <a:pt x="1561" y="341"/>
                  <a:pt x="1558" y="339"/>
                </a:cubicBezTo>
                <a:cubicBezTo>
                  <a:pt x="1558" y="339"/>
                  <a:pt x="1552" y="341"/>
                  <a:pt x="1550" y="336"/>
                </a:cubicBezTo>
                <a:cubicBezTo>
                  <a:pt x="1548" y="332"/>
                  <a:pt x="1559" y="329"/>
                  <a:pt x="1559" y="329"/>
                </a:cubicBezTo>
                <a:cubicBezTo>
                  <a:pt x="1554" y="325"/>
                  <a:pt x="1552" y="322"/>
                  <a:pt x="1547" y="318"/>
                </a:cubicBezTo>
                <a:cubicBezTo>
                  <a:pt x="1547" y="318"/>
                  <a:pt x="1548" y="310"/>
                  <a:pt x="1537" y="301"/>
                </a:cubicBezTo>
                <a:cubicBezTo>
                  <a:pt x="1537" y="301"/>
                  <a:pt x="1546" y="300"/>
                  <a:pt x="1548" y="294"/>
                </a:cubicBezTo>
                <a:cubicBezTo>
                  <a:pt x="1550" y="289"/>
                  <a:pt x="1553" y="289"/>
                  <a:pt x="1554" y="295"/>
                </a:cubicBezTo>
                <a:cubicBezTo>
                  <a:pt x="1560" y="296"/>
                  <a:pt x="1563" y="296"/>
                  <a:pt x="1568" y="296"/>
                </a:cubicBezTo>
                <a:cubicBezTo>
                  <a:pt x="1568" y="296"/>
                  <a:pt x="1587" y="285"/>
                  <a:pt x="1594" y="287"/>
                </a:cubicBezTo>
                <a:cubicBezTo>
                  <a:pt x="1594" y="287"/>
                  <a:pt x="1595" y="282"/>
                  <a:pt x="1584" y="284"/>
                </a:cubicBezTo>
                <a:cubicBezTo>
                  <a:pt x="1573" y="285"/>
                  <a:pt x="1567" y="276"/>
                  <a:pt x="1567" y="276"/>
                </a:cubicBezTo>
                <a:cubicBezTo>
                  <a:pt x="1567" y="276"/>
                  <a:pt x="1537" y="265"/>
                  <a:pt x="1531" y="267"/>
                </a:cubicBezTo>
                <a:cubicBezTo>
                  <a:pt x="1524" y="268"/>
                  <a:pt x="1518" y="277"/>
                  <a:pt x="1518" y="277"/>
                </a:cubicBezTo>
                <a:cubicBezTo>
                  <a:pt x="1521" y="281"/>
                  <a:pt x="1522" y="283"/>
                  <a:pt x="1524" y="286"/>
                </a:cubicBezTo>
                <a:cubicBezTo>
                  <a:pt x="1523" y="289"/>
                  <a:pt x="1523" y="291"/>
                  <a:pt x="1522" y="294"/>
                </a:cubicBezTo>
                <a:cubicBezTo>
                  <a:pt x="1518" y="295"/>
                  <a:pt x="1515" y="296"/>
                  <a:pt x="1510" y="297"/>
                </a:cubicBezTo>
                <a:cubicBezTo>
                  <a:pt x="1509" y="295"/>
                  <a:pt x="1509" y="293"/>
                  <a:pt x="1508" y="291"/>
                </a:cubicBezTo>
                <a:cubicBezTo>
                  <a:pt x="1509" y="288"/>
                  <a:pt x="1510" y="287"/>
                  <a:pt x="1511" y="284"/>
                </a:cubicBezTo>
                <a:cubicBezTo>
                  <a:pt x="1511" y="278"/>
                  <a:pt x="1511" y="275"/>
                  <a:pt x="1511" y="270"/>
                </a:cubicBezTo>
                <a:cubicBezTo>
                  <a:pt x="1506" y="266"/>
                  <a:pt x="1504" y="264"/>
                  <a:pt x="1500" y="260"/>
                </a:cubicBezTo>
                <a:cubicBezTo>
                  <a:pt x="1499" y="259"/>
                  <a:pt x="1498" y="258"/>
                  <a:pt x="1497" y="257"/>
                </a:cubicBezTo>
                <a:cubicBezTo>
                  <a:pt x="1490" y="256"/>
                  <a:pt x="1486" y="256"/>
                  <a:pt x="1479" y="255"/>
                </a:cubicBezTo>
                <a:cubicBezTo>
                  <a:pt x="1473" y="253"/>
                  <a:pt x="1471" y="252"/>
                  <a:pt x="1466" y="251"/>
                </a:cubicBezTo>
                <a:cubicBezTo>
                  <a:pt x="1461" y="252"/>
                  <a:pt x="1458" y="253"/>
                  <a:pt x="1453" y="254"/>
                </a:cubicBezTo>
                <a:cubicBezTo>
                  <a:pt x="1457" y="256"/>
                  <a:pt x="1459" y="258"/>
                  <a:pt x="1462" y="260"/>
                </a:cubicBezTo>
                <a:cubicBezTo>
                  <a:pt x="1462" y="262"/>
                  <a:pt x="1462" y="263"/>
                  <a:pt x="1462" y="266"/>
                </a:cubicBezTo>
                <a:cubicBezTo>
                  <a:pt x="1457" y="263"/>
                  <a:pt x="1454" y="261"/>
                  <a:pt x="1449" y="259"/>
                </a:cubicBezTo>
                <a:cubicBezTo>
                  <a:pt x="1445" y="259"/>
                  <a:pt x="1443" y="259"/>
                  <a:pt x="1439" y="259"/>
                </a:cubicBezTo>
                <a:cubicBezTo>
                  <a:pt x="1437" y="260"/>
                  <a:pt x="1436" y="260"/>
                  <a:pt x="1434" y="261"/>
                </a:cubicBezTo>
                <a:cubicBezTo>
                  <a:pt x="1440" y="265"/>
                  <a:pt x="1443" y="267"/>
                  <a:pt x="1449" y="272"/>
                </a:cubicBezTo>
                <a:cubicBezTo>
                  <a:pt x="1454" y="275"/>
                  <a:pt x="1457" y="276"/>
                  <a:pt x="1462" y="279"/>
                </a:cubicBezTo>
                <a:cubicBezTo>
                  <a:pt x="1465" y="283"/>
                  <a:pt x="1466" y="286"/>
                  <a:pt x="1469" y="290"/>
                </a:cubicBezTo>
                <a:cubicBezTo>
                  <a:pt x="1474" y="292"/>
                  <a:pt x="1477" y="293"/>
                  <a:pt x="1483" y="296"/>
                </a:cubicBezTo>
                <a:cubicBezTo>
                  <a:pt x="1488" y="295"/>
                  <a:pt x="1490" y="295"/>
                  <a:pt x="1495" y="294"/>
                </a:cubicBezTo>
                <a:cubicBezTo>
                  <a:pt x="1498" y="297"/>
                  <a:pt x="1500" y="297"/>
                  <a:pt x="1503" y="300"/>
                </a:cubicBezTo>
                <a:cubicBezTo>
                  <a:pt x="1502" y="304"/>
                  <a:pt x="1501" y="305"/>
                  <a:pt x="1500" y="310"/>
                </a:cubicBezTo>
                <a:cubicBezTo>
                  <a:pt x="1500" y="310"/>
                  <a:pt x="1505" y="315"/>
                  <a:pt x="1501" y="324"/>
                </a:cubicBezTo>
                <a:cubicBezTo>
                  <a:pt x="1496" y="332"/>
                  <a:pt x="1491" y="317"/>
                  <a:pt x="1491" y="317"/>
                </a:cubicBezTo>
                <a:cubicBezTo>
                  <a:pt x="1491" y="317"/>
                  <a:pt x="1485" y="311"/>
                  <a:pt x="1477" y="316"/>
                </a:cubicBezTo>
                <a:cubicBezTo>
                  <a:pt x="1468" y="321"/>
                  <a:pt x="1467" y="324"/>
                  <a:pt x="1467" y="324"/>
                </a:cubicBezTo>
                <a:cubicBezTo>
                  <a:pt x="1470" y="327"/>
                  <a:pt x="1472" y="329"/>
                  <a:pt x="1475" y="332"/>
                </a:cubicBezTo>
                <a:cubicBezTo>
                  <a:pt x="1475" y="332"/>
                  <a:pt x="1467" y="332"/>
                  <a:pt x="1464" y="335"/>
                </a:cubicBezTo>
                <a:cubicBezTo>
                  <a:pt x="1460" y="337"/>
                  <a:pt x="1450" y="338"/>
                  <a:pt x="1432" y="334"/>
                </a:cubicBezTo>
                <a:cubicBezTo>
                  <a:pt x="1414" y="330"/>
                  <a:pt x="1394" y="314"/>
                  <a:pt x="1394" y="314"/>
                </a:cubicBezTo>
                <a:cubicBezTo>
                  <a:pt x="1383" y="304"/>
                  <a:pt x="1373" y="299"/>
                  <a:pt x="1364" y="304"/>
                </a:cubicBezTo>
                <a:cubicBezTo>
                  <a:pt x="1355" y="308"/>
                  <a:pt x="1351" y="301"/>
                  <a:pt x="1344" y="307"/>
                </a:cubicBezTo>
                <a:cubicBezTo>
                  <a:pt x="1337" y="312"/>
                  <a:pt x="1357" y="314"/>
                  <a:pt x="1350" y="334"/>
                </a:cubicBezTo>
                <a:cubicBezTo>
                  <a:pt x="1350" y="334"/>
                  <a:pt x="1352" y="318"/>
                  <a:pt x="1339" y="317"/>
                </a:cubicBezTo>
                <a:cubicBezTo>
                  <a:pt x="1339" y="317"/>
                  <a:pt x="1333" y="311"/>
                  <a:pt x="1326" y="312"/>
                </a:cubicBezTo>
                <a:cubicBezTo>
                  <a:pt x="1326" y="312"/>
                  <a:pt x="1327" y="307"/>
                  <a:pt x="1321" y="305"/>
                </a:cubicBezTo>
                <a:cubicBezTo>
                  <a:pt x="1315" y="305"/>
                  <a:pt x="1305" y="313"/>
                  <a:pt x="1296" y="310"/>
                </a:cubicBezTo>
                <a:cubicBezTo>
                  <a:pt x="1272" y="303"/>
                  <a:pt x="1259" y="298"/>
                  <a:pt x="1259" y="298"/>
                </a:cubicBezTo>
                <a:cubicBezTo>
                  <a:pt x="1268" y="297"/>
                  <a:pt x="1272" y="297"/>
                  <a:pt x="1281" y="296"/>
                </a:cubicBezTo>
                <a:cubicBezTo>
                  <a:pt x="1281" y="296"/>
                  <a:pt x="1276" y="285"/>
                  <a:pt x="1262" y="283"/>
                </a:cubicBezTo>
                <a:cubicBezTo>
                  <a:pt x="1249" y="281"/>
                  <a:pt x="1227" y="277"/>
                  <a:pt x="1227" y="277"/>
                </a:cubicBezTo>
                <a:cubicBezTo>
                  <a:pt x="1227" y="277"/>
                  <a:pt x="1229" y="273"/>
                  <a:pt x="1214" y="272"/>
                </a:cubicBezTo>
                <a:cubicBezTo>
                  <a:pt x="1210" y="270"/>
                  <a:pt x="1208" y="269"/>
                  <a:pt x="1205" y="267"/>
                </a:cubicBezTo>
                <a:cubicBezTo>
                  <a:pt x="1200" y="265"/>
                  <a:pt x="1197" y="265"/>
                  <a:pt x="1192" y="263"/>
                </a:cubicBezTo>
                <a:cubicBezTo>
                  <a:pt x="1192" y="263"/>
                  <a:pt x="1176" y="259"/>
                  <a:pt x="1171" y="267"/>
                </a:cubicBezTo>
                <a:cubicBezTo>
                  <a:pt x="1167" y="266"/>
                  <a:pt x="1166" y="266"/>
                  <a:pt x="1162" y="265"/>
                </a:cubicBezTo>
                <a:cubicBezTo>
                  <a:pt x="1163" y="261"/>
                  <a:pt x="1164" y="259"/>
                  <a:pt x="1165" y="256"/>
                </a:cubicBezTo>
                <a:cubicBezTo>
                  <a:pt x="1162" y="255"/>
                  <a:pt x="1161" y="255"/>
                  <a:pt x="1158" y="254"/>
                </a:cubicBezTo>
                <a:cubicBezTo>
                  <a:pt x="1155" y="255"/>
                  <a:pt x="1154" y="256"/>
                  <a:pt x="1152" y="256"/>
                </a:cubicBezTo>
                <a:cubicBezTo>
                  <a:pt x="1152" y="256"/>
                  <a:pt x="1148" y="264"/>
                  <a:pt x="1143" y="263"/>
                </a:cubicBezTo>
                <a:cubicBezTo>
                  <a:pt x="1138" y="263"/>
                  <a:pt x="1130" y="248"/>
                  <a:pt x="1130" y="248"/>
                </a:cubicBezTo>
                <a:cubicBezTo>
                  <a:pt x="1130" y="248"/>
                  <a:pt x="1122" y="245"/>
                  <a:pt x="1116" y="249"/>
                </a:cubicBezTo>
                <a:cubicBezTo>
                  <a:pt x="1111" y="254"/>
                  <a:pt x="1105" y="254"/>
                  <a:pt x="1105" y="254"/>
                </a:cubicBezTo>
                <a:cubicBezTo>
                  <a:pt x="1105" y="253"/>
                  <a:pt x="1105" y="251"/>
                  <a:pt x="1104" y="249"/>
                </a:cubicBezTo>
                <a:cubicBezTo>
                  <a:pt x="1098" y="250"/>
                  <a:pt x="1094" y="250"/>
                  <a:pt x="1087" y="250"/>
                </a:cubicBezTo>
                <a:cubicBezTo>
                  <a:pt x="1084" y="250"/>
                  <a:pt x="1082" y="251"/>
                  <a:pt x="1078" y="251"/>
                </a:cubicBezTo>
                <a:cubicBezTo>
                  <a:pt x="1073" y="253"/>
                  <a:pt x="1070" y="253"/>
                  <a:pt x="1065" y="255"/>
                </a:cubicBezTo>
                <a:cubicBezTo>
                  <a:pt x="1061" y="256"/>
                  <a:pt x="1058" y="256"/>
                  <a:pt x="1054" y="256"/>
                </a:cubicBezTo>
                <a:cubicBezTo>
                  <a:pt x="1054" y="256"/>
                  <a:pt x="1050" y="254"/>
                  <a:pt x="1045" y="254"/>
                </a:cubicBezTo>
                <a:cubicBezTo>
                  <a:pt x="1039" y="254"/>
                  <a:pt x="1027" y="257"/>
                  <a:pt x="1019" y="257"/>
                </a:cubicBezTo>
                <a:cubicBezTo>
                  <a:pt x="1010" y="257"/>
                  <a:pt x="997" y="266"/>
                  <a:pt x="997" y="266"/>
                </a:cubicBezTo>
                <a:cubicBezTo>
                  <a:pt x="995" y="263"/>
                  <a:pt x="993" y="262"/>
                  <a:pt x="991" y="259"/>
                </a:cubicBezTo>
                <a:cubicBezTo>
                  <a:pt x="989" y="258"/>
                  <a:pt x="988" y="258"/>
                  <a:pt x="985" y="257"/>
                </a:cubicBezTo>
                <a:cubicBezTo>
                  <a:pt x="978" y="257"/>
                  <a:pt x="975" y="257"/>
                  <a:pt x="969" y="257"/>
                </a:cubicBezTo>
                <a:cubicBezTo>
                  <a:pt x="969" y="257"/>
                  <a:pt x="959" y="257"/>
                  <a:pt x="953" y="255"/>
                </a:cubicBezTo>
                <a:cubicBezTo>
                  <a:pt x="946" y="253"/>
                  <a:pt x="941" y="254"/>
                  <a:pt x="931" y="255"/>
                </a:cubicBezTo>
                <a:cubicBezTo>
                  <a:pt x="921" y="256"/>
                  <a:pt x="909" y="254"/>
                  <a:pt x="909" y="254"/>
                </a:cubicBezTo>
                <a:cubicBezTo>
                  <a:pt x="909" y="254"/>
                  <a:pt x="902" y="255"/>
                  <a:pt x="897" y="252"/>
                </a:cubicBezTo>
                <a:cubicBezTo>
                  <a:pt x="892" y="248"/>
                  <a:pt x="848" y="258"/>
                  <a:pt x="848" y="258"/>
                </a:cubicBezTo>
                <a:cubicBezTo>
                  <a:pt x="848" y="256"/>
                  <a:pt x="847" y="256"/>
                  <a:pt x="847" y="254"/>
                </a:cubicBezTo>
                <a:cubicBezTo>
                  <a:pt x="837" y="255"/>
                  <a:pt x="832" y="256"/>
                  <a:pt x="823" y="257"/>
                </a:cubicBezTo>
                <a:cubicBezTo>
                  <a:pt x="822" y="256"/>
                  <a:pt x="821" y="255"/>
                  <a:pt x="820" y="254"/>
                </a:cubicBezTo>
                <a:cubicBezTo>
                  <a:pt x="813" y="255"/>
                  <a:pt x="809" y="255"/>
                  <a:pt x="801" y="256"/>
                </a:cubicBezTo>
                <a:cubicBezTo>
                  <a:pt x="797" y="258"/>
                  <a:pt x="795" y="259"/>
                  <a:pt x="790" y="261"/>
                </a:cubicBezTo>
                <a:cubicBezTo>
                  <a:pt x="784" y="262"/>
                  <a:pt x="781" y="262"/>
                  <a:pt x="774" y="263"/>
                </a:cubicBezTo>
                <a:cubicBezTo>
                  <a:pt x="768" y="265"/>
                  <a:pt x="765" y="266"/>
                  <a:pt x="759" y="268"/>
                </a:cubicBezTo>
                <a:cubicBezTo>
                  <a:pt x="756" y="270"/>
                  <a:pt x="754" y="271"/>
                  <a:pt x="751" y="273"/>
                </a:cubicBezTo>
                <a:cubicBezTo>
                  <a:pt x="750" y="273"/>
                  <a:pt x="748" y="273"/>
                  <a:pt x="747" y="273"/>
                </a:cubicBezTo>
                <a:cubicBezTo>
                  <a:pt x="984" y="153"/>
                  <a:pt x="1265" y="116"/>
                  <a:pt x="1541" y="188"/>
                </a:cubicBezTo>
                <a:cubicBezTo>
                  <a:pt x="1542" y="189"/>
                  <a:pt x="1542" y="189"/>
                  <a:pt x="1542" y="189"/>
                </a:cubicBezTo>
                <a:cubicBezTo>
                  <a:pt x="1545" y="190"/>
                  <a:pt x="1545" y="191"/>
                  <a:pt x="1548" y="192"/>
                </a:cubicBezTo>
                <a:cubicBezTo>
                  <a:pt x="1548" y="194"/>
                  <a:pt x="1548" y="194"/>
                  <a:pt x="1548" y="195"/>
                </a:cubicBezTo>
                <a:cubicBezTo>
                  <a:pt x="1551" y="197"/>
                  <a:pt x="1553" y="197"/>
                  <a:pt x="1557" y="199"/>
                </a:cubicBezTo>
                <a:cubicBezTo>
                  <a:pt x="1558" y="202"/>
                  <a:pt x="1559" y="203"/>
                  <a:pt x="1560" y="206"/>
                </a:cubicBezTo>
                <a:cubicBezTo>
                  <a:pt x="1560" y="206"/>
                  <a:pt x="1564" y="203"/>
                  <a:pt x="1566" y="208"/>
                </a:cubicBezTo>
                <a:cubicBezTo>
                  <a:pt x="1569" y="213"/>
                  <a:pt x="1575" y="217"/>
                  <a:pt x="1575" y="217"/>
                </a:cubicBezTo>
                <a:cubicBezTo>
                  <a:pt x="1578" y="221"/>
                  <a:pt x="1580" y="222"/>
                  <a:pt x="1583" y="225"/>
                </a:cubicBezTo>
                <a:cubicBezTo>
                  <a:pt x="1589" y="226"/>
                  <a:pt x="1592" y="227"/>
                  <a:pt x="1597" y="228"/>
                </a:cubicBezTo>
                <a:cubicBezTo>
                  <a:pt x="1603" y="230"/>
                  <a:pt x="1606" y="231"/>
                  <a:pt x="1611" y="233"/>
                </a:cubicBezTo>
                <a:cubicBezTo>
                  <a:pt x="1615" y="234"/>
                  <a:pt x="1618" y="235"/>
                  <a:pt x="1622" y="236"/>
                </a:cubicBezTo>
                <a:cubicBezTo>
                  <a:pt x="1624" y="236"/>
                  <a:pt x="1626" y="236"/>
                  <a:pt x="1628" y="235"/>
                </a:cubicBezTo>
                <a:cubicBezTo>
                  <a:pt x="1628" y="235"/>
                  <a:pt x="1633" y="230"/>
                  <a:pt x="1639" y="232"/>
                </a:cubicBezTo>
                <a:cubicBezTo>
                  <a:pt x="1639" y="232"/>
                  <a:pt x="1632" y="232"/>
                  <a:pt x="1633" y="240"/>
                </a:cubicBezTo>
                <a:cubicBezTo>
                  <a:pt x="1637" y="241"/>
                  <a:pt x="1639" y="242"/>
                  <a:pt x="1642" y="244"/>
                </a:cubicBezTo>
                <a:cubicBezTo>
                  <a:pt x="1646" y="246"/>
                  <a:pt x="1649" y="247"/>
                  <a:pt x="1653" y="249"/>
                </a:cubicBezTo>
                <a:cubicBezTo>
                  <a:pt x="1655" y="254"/>
                  <a:pt x="1656" y="256"/>
                  <a:pt x="1658" y="260"/>
                </a:cubicBezTo>
                <a:cubicBezTo>
                  <a:pt x="1655" y="257"/>
                  <a:pt x="1654" y="255"/>
                  <a:pt x="1651" y="252"/>
                </a:cubicBezTo>
                <a:cubicBezTo>
                  <a:pt x="1648" y="250"/>
                  <a:pt x="1647" y="249"/>
                  <a:pt x="1644" y="247"/>
                </a:cubicBezTo>
                <a:cubicBezTo>
                  <a:pt x="1639" y="245"/>
                  <a:pt x="1637" y="244"/>
                  <a:pt x="1632" y="243"/>
                </a:cubicBezTo>
                <a:cubicBezTo>
                  <a:pt x="1629" y="243"/>
                  <a:pt x="1628" y="243"/>
                  <a:pt x="1625" y="243"/>
                </a:cubicBezTo>
                <a:cubicBezTo>
                  <a:pt x="1626" y="244"/>
                  <a:pt x="1627" y="245"/>
                  <a:pt x="1628" y="246"/>
                </a:cubicBezTo>
                <a:cubicBezTo>
                  <a:pt x="1629" y="247"/>
                  <a:pt x="1629" y="248"/>
                  <a:pt x="1629" y="249"/>
                </a:cubicBezTo>
                <a:cubicBezTo>
                  <a:pt x="1630" y="251"/>
                  <a:pt x="1631" y="252"/>
                  <a:pt x="1632" y="253"/>
                </a:cubicBezTo>
                <a:cubicBezTo>
                  <a:pt x="1628" y="252"/>
                  <a:pt x="1626" y="251"/>
                  <a:pt x="1621" y="249"/>
                </a:cubicBezTo>
                <a:cubicBezTo>
                  <a:pt x="1621" y="249"/>
                  <a:pt x="1613" y="250"/>
                  <a:pt x="1609" y="248"/>
                </a:cubicBezTo>
                <a:cubicBezTo>
                  <a:pt x="1605" y="245"/>
                  <a:pt x="1604" y="252"/>
                  <a:pt x="1604" y="252"/>
                </a:cubicBezTo>
                <a:cubicBezTo>
                  <a:pt x="1604" y="252"/>
                  <a:pt x="1601" y="245"/>
                  <a:pt x="1597" y="247"/>
                </a:cubicBezTo>
                <a:cubicBezTo>
                  <a:pt x="1593" y="248"/>
                  <a:pt x="1595" y="250"/>
                  <a:pt x="1595" y="250"/>
                </a:cubicBezTo>
                <a:cubicBezTo>
                  <a:pt x="1592" y="248"/>
                  <a:pt x="1591" y="247"/>
                  <a:pt x="1589" y="245"/>
                </a:cubicBezTo>
                <a:cubicBezTo>
                  <a:pt x="1585" y="243"/>
                  <a:pt x="1583" y="243"/>
                  <a:pt x="1579" y="241"/>
                </a:cubicBezTo>
                <a:cubicBezTo>
                  <a:pt x="1576" y="241"/>
                  <a:pt x="1575" y="241"/>
                  <a:pt x="1572" y="242"/>
                </a:cubicBezTo>
                <a:cubicBezTo>
                  <a:pt x="1569" y="240"/>
                  <a:pt x="1568" y="239"/>
                  <a:pt x="1566" y="237"/>
                </a:cubicBezTo>
                <a:cubicBezTo>
                  <a:pt x="1565" y="235"/>
                  <a:pt x="1564" y="234"/>
                  <a:pt x="1563" y="232"/>
                </a:cubicBezTo>
                <a:cubicBezTo>
                  <a:pt x="1557" y="231"/>
                  <a:pt x="1554" y="230"/>
                  <a:pt x="1549" y="229"/>
                </a:cubicBezTo>
                <a:cubicBezTo>
                  <a:pt x="1543" y="227"/>
                  <a:pt x="1541" y="226"/>
                  <a:pt x="1535" y="224"/>
                </a:cubicBezTo>
                <a:cubicBezTo>
                  <a:pt x="1532" y="222"/>
                  <a:pt x="1530" y="222"/>
                  <a:pt x="1526" y="220"/>
                </a:cubicBezTo>
                <a:cubicBezTo>
                  <a:pt x="1522" y="221"/>
                  <a:pt x="1521" y="221"/>
                  <a:pt x="1517" y="221"/>
                </a:cubicBezTo>
                <a:cubicBezTo>
                  <a:pt x="1517" y="221"/>
                  <a:pt x="1529" y="225"/>
                  <a:pt x="1530" y="231"/>
                </a:cubicBezTo>
                <a:cubicBezTo>
                  <a:pt x="1532" y="236"/>
                  <a:pt x="1542" y="240"/>
                  <a:pt x="1542" y="240"/>
                </a:cubicBezTo>
                <a:cubicBezTo>
                  <a:pt x="1548" y="241"/>
                  <a:pt x="1551" y="241"/>
                  <a:pt x="1557" y="242"/>
                </a:cubicBezTo>
                <a:cubicBezTo>
                  <a:pt x="1560" y="243"/>
                  <a:pt x="1562" y="244"/>
                  <a:pt x="1565" y="245"/>
                </a:cubicBezTo>
                <a:cubicBezTo>
                  <a:pt x="1568" y="247"/>
                  <a:pt x="1569" y="249"/>
                  <a:pt x="1572" y="251"/>
                </a:cubicBezTo>
                <a:cubicBezTo>
                  <a:pt x="1572" y="254"/>
                  <a:pt x="1573" y="255"/>
                  <a:pt x="1573" y="257"/>
                </a:cubicBezTo>
                <a:cubicBezTo>
                  <a:pt x="1572" y="257"/>
                  <a:pt x="1571" y="258"/>
                  <a:pt x="1569" y="258"/>
                </a:cubicBezTo>
                <a:cubicBezTo>
                  <a:pt x="1569" y="261"/>
                  <a:pt x="1568" y="262"/>
                  <a:pt x="1568" y="265"/>
                </a:cubicBezTo>
                <a:cubicBezTo>
                  <a:pt x="1571" y="267"/>
                  <a:pt x="1572" y="267"/>
                  <a:pt x="1575" y="269"/>
                </a:cubicBezTo>
                <a:cubicBezTo>
                  <a:pt x="1576" y="271"/>
                  <a:pt x="1577" y="272"/>
                  <a:pt x="1578" y="275"/>
                </a:cubicBezTo>
                <a:cubicBezTo>
                  <a:pt x="1583" y="277"/>
                  <a:pt x="1585" y="278"/>
                  <a:pt x="1590" y="280"/>
                </a:cubicBezTo>
                <a:cubicBezTo>
                  <a:pt x="1595" y="281"/>
                  <a:pt x="1597" y="281"/>
                  <a:pt x="1602" y="282"/>
                </a:cubicBezTo>
                <a:cubicBezTo>
                  <a:pt x="1605" y="283"/>
                  <a:pt x="1607" y="283"/>
                  <a:pt x="1610" y="284"/>
                </a:cubicBezTo>
                <a:cubicBezTo>
                  <a:pt x="1617" y="287"/>
                  <a:pt x="1620" y="289"/>
                  <a:pt x="1627" y="292"/>
                </a:cubicBezTo>
                <a:cubicBezTo>
                  <a:pt x="1646" y="297"/>
                  <a:pt x="1655" y="300"/>
                  <a:pt x="1673" y="306"/>
                </a:cubicBezTo>
                <a:cubicBezTo>
                  <a:pt x="1676" y="308"/>
                  <a:pt x="1678" y="309"/>
                  <a:pt x="1681" y="312"/>
                </a:cubicBezTo>
                <a:cubicBezTo>
                  <a:pt x="1686" y="313"/>
                  <a:pt x="1689" y="313"/>
                  <a:pt x="1694" y="314"/>
                </a:cubicBezTo>
                <a:cubicBezTo>
                  <a:pt x="1698" y="317"/>
                  <a:pt x="1700" y="318"/>
                  <a:pt x="1705" y="321"/>
                </a:cubicBezTo>
                <a:cubicBezTo>
                  <a:pt x="1705" y="318"/>
                  <a:pt x="1705" y="317"/>
                  <a:pt x="1706" y="315"/>
                </a:cubicBezTo>
                <a:cubicBezTo>
                  <a:pt x="1709" y="314"/>
                  <a:pt x="1710" y="313"/>
                  <a:pt x="1713" y="312"/>
                </a:cubicBezTo>
                <a:cubicBezTo>
                  <a:pt x="1708" y="308"/>
                  <a:pt x="1706" y="307"/>
                  <a:pt x="1702" y="303"/>
                </a:cubicBezTo>
                <a:cubicBezTo>
                  <a:pt x="1697" y="300"/>
                  <a:pt x="1695" y="298"/>
                  <a:pt x="1691" y="294"/>
                </a:cubicBezTo>
                <a:cubicBezTo>
                  <a:pt x="1683" y="291"/>
                  <a:pt x="1679" y="290"/>
                  <a:pt x="1672" y="287"/>
                </a:cubicBezTo>
                <a:cubicBezTo>
                  <a:pt x="1663" y="286"/>
                  <a:pt x="1659" y="285"/>
                  <a:pt x="1651" y="283"/>
                </a:cubicBezTo>
                <a:cubicBezTo>
                  <a:pt x="1651" y="283"/>
                  <a:pt x="1634" y="284"/>
                  <a:pt x="1629" y="277"/>
                </a:cubicBezTo>
                <a:cubicBezTo>
                  <a:pt x="1624" y="269"/>
                  <a:pt x="1612" y="268"/>
                  <a:pt x="1612" y="268"/>
                </a:cubicBezTo>
                <a:cubicBezTo>
                  <a:pt x="1605" y="263"/>
                  <a:pt x="1601" y="261"/>
                  <a:pt x="1594" y="256"/>
                </a:cubicBezTo>
                <a:cubicBezTo>
                  <a:pt x="1601" y="258"/>
                  <a:pt x="1604" y="259"/>
                  <a:pt x="1610" y="260"/>
                </a:cubicBezTo>
                <a:cubicBezTo>
                  <a:pt x="1612" y="260"/>
                  <a:pt x="1613" y="260"/>
                  <a:pt x="1614" y="259"/>
                </a:cubicBezTo>
                <a:cubicBezTo>
                  <a:pt x="1622" y="262"/>
                  <a:pt x="1626" y="263"/>
                  <a:pt x="1633" y="266"/>
                </a:cubicBezTo>
                <a:cubicBezTo>
                  <a:pt x="1640" y="269"/>
                  <a:pt x="1643" y="270"/>
                  <a:pt x="1649" y="272"/>
                </a:cubicBezTo>
                <a:cubicBezTo>
                  <a:pt x="1653" y="274"/>
                  <a:pt x="1655" y="275"/>
                  <a:pt x="1659" y="277"/>
                </a:cubicBezTo>
                <a:cubicBezTo>
                  <a:pt x="1663" y="276"/>
                  <a:pt x="1664" y="276"/>
                  <a:pt x="1668" y="276"/>
                </a:cubicBezTo>
                <a:cubicBezTo>
                  <a:pt x="1675" y="279"/>
                  <a:pt x="1679" y="280"/>
                  <a:pt x="1686" y="283"/>
                </a:cubicBezTo>
                <a:cubicBezTo>
                  <a:pt x="1692" y="286"/>
                  <a:pt x="1694" y="288"/>
                  <a:pt x="1700" y="291"/>
                </a:cubicBezTo>
                <a:cubicBezTo>
                  <a:pt x="1699" y="293"/>
                  <a:pt x="1699" y="293"/>
                  <a:pt x="1699" y="295"/>
                </a:cubicBezTo>
                <a:cubicBezTo>
                  <a:pt x="1704" y="298"/>
                  <a:pt x="1706" y="299"/>
                  <a:pt x="1711" y="301"/>
                </a:cubicBezTo>
                <a:cubicBezTo>
                  <a:pt x="1713" y="304"/>
                  <a:pt x="1714" y="306"/>
                  <a:pt x="1717" y="309"/>
                </a:cubicBezTo>
                <a:cubicBezTo>
                  <a:pt x="1720" y="306"/>
                  <a:pt x="1722" y="304"/>
                  <a:pt x="1725" y="300"/>
                </a:cubicBezTo>
                <a:cubicBezTo>
                  <a:pt x="1730" y="302"/>
                  <a:pt x="1733" y="303"/>
                  <a:pt x="1738" y="304"/>
                </a:cubicBezTo>
                <a:cubicBezTo>
                  <a:pt x="1735" y="299"/>
                  <a:pt x="1733" y="297"/>
                  <a:pt x="1730" y="292"/>
                </a:cubicBezTo>
                <a:cubicBezTo>
                  <a:pt x="1733" y="292"/>
                  <a:pt x="1734" y="292"/>
                  <a:pt x="1737" y="292"/>
                </a:cubicBezTo>
                <a:cubicBezTo>
                  <a:pt x="1738" y="290"/>
                  <a:pt x="1738" y="290"/>
                  <a:pt x="1738" y="288"/>
                </a:cubicBezTo>
                <a:cubicBezTo>
                  <a:pt x="1744" y="291"/>
                  <a:pt x="1746" y="292"/>
                  <a:pt x="1752" y="295"/>
                </a:cubicBezTo>
                <a:cubicBezTo>
                  <a:pt x="1757" y="295"/>
                  <a:pt x="1759" y="295"/>
                  <a:pt x="1763" y="294"/>
                </a:cubicBezTo>
                <a:cubicBezTo>
                  <a:pt x="1766" y="293"/>
                  <a:pt x="1768" y="293"/>
                  <a:pt x="1771" y="292"/>
                </a:cubicBezTo>
                <a:cubicBezTo>
                  <a:pt x="1774" y="292"/>
                  <a:pt x="1775" y="292"/>
                  <a:pt x="1777" y="292"/>
                </a:cubicBezTo>
                <a:cubicBezTo>
                  <a:pt x="1775" y="288"/>
                  <a:pt x="1773" y="285"/>
                  <a:pt x="1771" y="281"/>
                </a:cubicBezTo>
                <a:cubicBezTo>
                  <a:pt x="1775" y="281"/>
                  <a:pt x="1778" y="281"/>
                  <a:pt x="1782" y="281"/>
                </a:cubicBezTo>
                <a:cubicBezTo>
                  <a:pt x="1782" y="282"/>
                  <a:pt x="1782" y="282"/>
                  <a:pt x="1782" y="282"/>
                </a:cubicBezTo>
                <a:cubicBezTo>
                  <a:pt x="1784" y="284"/>
                  <a:pt x="1786" y="285"/>
                  <a:pt x="1788" y="287"/>
                </a:cubicBezTo>
                <a:cubicBezTo>
                  <a:pt x="1790" y="287"/>
                  <a:pt x="1791" y="287"/>
                  <a:pt x="1793" y="288"/>
                </a:cubicBezTo>
                <a:cubicBezTo>
                  <a:pt x="1794" y="288"/>
                  <a:pt x="1794" y="288"/>
                  <a:pt x="1795" y="289"/>
                </a:cubicBezTo>
                <a:cubicBezTo>
                  <a:pt x="1821" y="303"/>
                  <a:pt x="1846" y="318"/>
                  <a:pt x="1870" y="334"/>
                </a:cubicBezTo>
                <a:cubicBezTo>
                  <a:pt x="1871" y="334"/>
                  <a:pt x="1871" y="334"/>
                  <a:pt x="1871" y="335"/>
                </a:cubicBezTo>
                <a:cubicBezTo>
                  <a:pt x="1864" y="332"/>
                  <a:pt x="1861" y="330"/>
                  <a:pt x="1854" y="327"/>
                </a:cubicBezTo>
                <a:cubicBezTo>
                  <a:pt x="1843" y="321"/>
                  <a:pt x="1838" y="318"/>
                  <a:pt x="1827" y="313"/>
                </a:cubicBezTo>
                <a:cubicBezTo>
                  <a:pt x="1823" y="313"/>
                  <a:pt x="1821" y="313"/>
                  <a:pt x="1818" y="313"/>
                </a:cubicBezTo>
                <a:cubicBezTo>
                  <a:pt x="1808" y="308"/>
                  <a:pt x="1803" y="306"/>
                  <a:pt x="1794" y="302"/>
                </a:cubicBezTo>
                <a:cubicBezTo>
                  <a:pt x="1791" y="304"/>
                  <a:pt x="1790" y="305"/>
                  <a:pt x="1788" y="307"/>
                </a:cubicBezTo>
                <a:cubicBezTo>
                  <a:pt x="1794" y="312"/>
                  <a:pt x="1797" y="315"/>
                  <a:pt x="1804" y="320"/>
                </a:cubicBezTo>
                <a:cubicBezTo>
                  <a:pt x="1808" y="322"/>
                  <a:pt x="1810" y="323"/>
                  <a:pt x="1814" y="326"/>
                </a:cubicBezTo>
                <a:cubicBezTo>
                  <a:pt x="1821" y="331"/>
                  <a:pt x="1825" y="333"/>
                  <a:pt x="1832" y="338"/>
                </a:cubicBezTo>
                <a:cubicBezTo>
                  <a:pt x="1822" y="333"/>
                  <a:pt x="1817" y="331"/>
                  <a:pt x="1807" y="326"/>
                </a:cubicBezTo>
                <a:cubicBezTo>
                  <a:pt x="1805" y="328"/>
                  <a:pt x="1804" y="328"/>
                  <a:pt x="1802" y="330"/>
                </a:cubicBezTo>
                <a:cubicBezTo>
                  <a:pt x="1810" y="335"/>
                  <a:pt x="1814" y="338"/>
                  <a:pt x="1821" y="344"/>
                </a:cubicBezTo>
                <a:cubicBezTo>
                  <a:pt x="1818" y="345"/>
                  <a:pt x="1817" y="346"/>
                  <a:pt x="1814" y="348"/>
                </a:cubicBezTo>
                <a:cubicBezTo>
                  <a:pt x="1821" y="352"/>
                  <a:pt x="1824" y="353"/>
                  <a:pt x="1831" y="357"/>
                </a:cubicBezTo>
                <a:cubicBezTo>
                  <a:pt x="1836" y="362"/>
                  <a:pt x="1838" y="364"/>
                  <a:pt x="1843" y="369"/>
                </a:cubicBezTo>
                <a:cubicBezTo>
                  <a:pt x="1851" y="369"/>
                  <a:pt x="1854" y="370"/>
                  <a:pt x="1861" y="370"/>
                </a:cubicBezTo>
                <a:cubicBezTo>
                  <a:pt x="1864" y="374"/>
                  <a:pt x="1865" y="375"/>
                  <a:pt x="1868" y="378"/>
                </a:cubicBezTo>
                <a:cubicBezTo>
                  <a:pt x="1873" y="381"/>
                  <a:pt x="1876" y="383"/>
                  <a:pt x="1882" y="386"/>
                </a:cubicBezTo>
                <a:cubicBezTo>
                  <a:pt x="1890" y="391"/>
                  <a:pt x="1894" y="393"/>
                  <a:pt x="1902" y="397"/>
                </a:cubicBezTo>
                <a:cubicBezTo>
                  <a:pt x="1906" y="402"/>
                  <a:pt x="1909" y="405"/>
                  <a:pt x="1913" y="409"/>
                </a:cubicBezTo>
                <a:cubicBezTo>
                  <a:pt x="1918" y="413"/>
                  <a:pt x="1920" y="414"/>
                  <a:pt x="1925" y="418"/>
                </a:cubicBezTo>
                <a:cubicBezTo>
                  <a:pt x="1926" y="422"/>
                  <a:pt x="1927" y="424"/>
                  <a:pt x="1928" y="429"/>
                </a:cubicBezTo>
                <a:cubicBezTo>
                  <a:pt x="1934" y="440"/>
                  <a:pt x="1937" y="446"/>
                  <a:pt x="1944" y="458"/>
                </a:cubicBezTo>
                <a:cubicBezTo>
                  <a:pt x="1944" y="461"/>
                  <a:pt x="1945" y="463"/>
                  <a:pt x="1945" y="466"/>
                </a:cubicBezTo>
                <a:cubicBezTo>
                  <a:pt x="1948" y="470"/>
                  <a:pt x="1949" y="472"/>
                  <a:pt x="1952" y="475"/>
                </a:cubicBezTo>
                <a:cubicBezTo>
                  <a:pt x="1952" y="478"/>
                  <a:pt x="1952" y="479"/>
                  <a:pt x="1952" y="481"/>
                </a:cubicBezTo>
                <a:cubicBezTo>
                  <a:pt x="1952" y="488"/>
                  <a:pt x="1952" y="491"/>
                  <a:pt x="1952" y="497"/>
                </a:cubicBezTo>
                <a:cubicBezTo>
                  <a:pt x="1958" y="501"/>
                  <a:pt x="1962" y="503"/>
                  <a:pt x="1968" y="508"/>
                </a:cubicBezTo>
                <a:cubicBezTo>
                  <a:pt x="1967" y="509"/>
                  <a:pt x="1967" y="510"/>
                  <a:pt x="1965" y="512"/>
                </a:cubicBezTo>
                <a:cubicBezTo>
                  <a:pt x="1963" y="514"/>
                  <a:pt x="1962" y="515"/>
                  <a:pt x="1959" y="518"/>
                </a:cubicBezTo>
                <a:cubicBezTo>
                  <a:pt x="1960" y="522"/>
                  <a:pt x="1960" y="524"/>
                  <a:pt x="1961" y="529"/>
                </a:cubicBezTo>
                <a:cubicBezTo>
                  <a:pt x="1964" y="531"/>
                  <a:pt x="1965" y="532"/>
                  <a:pt x="1968" y="534"/>
                </a:cubicBezTo>
                <a:cubicBezTo>
                  <a:pt x="1971" y="537"/>
                  <a:pt x="1973" y="539"/>
                  <a:pt x="1977" y="542"/>
                </a:cubicBezTo>
                <a:cubicBezTo>
                  <a:pt x="1979" y="541"/>
                  <a:pt x="1980" y="541"/>
                  <a:pt x="1983" y="541"/>
                </a:cubicBezTo>
                <a:cubicBezTo>
                  <a:pt x="1985" y="543"/>
                  <a:pt x="1986" y="543"/>
                  <a:pt x="1988" y="545"/>
                </a:cubicBezTo>
                <a:cubicBezTo>
                  <a:pt x="1989" y="543"/>
                  <a:pt x="1989" y="543"/>
                  <a:pt x="1989" y="541"/>
                </a:cubicBezTo>
                <a:cubicBezTo>
                  <a:pt x="1991" y="543"/>
                  <a:pt x="1992" y="544"/>
                  <a:pt x="1994" y="545"/>
                </a:cubicBezTo>
                <a:cubicBezTo>
                  <a:pt x="1995" y="551"/>
                  <a:pt x="1995" y="554"/>
                  <a:pt x="1996" y="559"/>
                </a:cubicBezTo>
                <a:cubicBezTo>
                  <a:pt x="1992" y="557"/>
                  <a:pt x="1990" y="556"/>
                  <a:pt x="1985" y="555"/>
                </a:cubicBezTo>
                <a:cubicBezTo>
                  <a:pt x="1980" y="553"/>
                  <a:pt x="1978" y="552"/>
                  <a:pt x="1973" y="550"/>
                </a:cubicBezTo>
                <a:cubicBezTo>
                  <a:pt x="1973" y="554"/>
                  <a:pt x="1972" y="557"/>
                  <a:pt x="1972" y="561"/>
                </a:cubicBezTo>
                <a:cubicBezTo>
                  <a:pt x="1970" y="563"/>
                  <a:pt x="1970" y="564"/>
                  <a:pt x="1968" y="566"/>
                </a:cubicBezTo>
                <a:cubicBezTo>
                  <a:pt x="1969" y="568"/>
                  <a:pt x="1969" y="569"/>
                  <a:pt x="1970" y="571"/>
                </a:cubicBezTo>
                <a:cubicBezTo>
                  <a:pt x="1970" y="576"/>
                  <a:pt x="1970" y="578"/>
                  <a:pt x="1970" y="583"/>
                </a:cubicBezTo>
                <a:cubicBezTo>
                  <a:pt x="1974" y="587"/>
                  <a:pt x="1976" y="589"/>
                  <a:pt x="1980" y="593"/>
                </a:cubicBezTo>
                <a:cubicBezTo>
                  <a:pt x="1982" y="598"/>
                  <a:pt x="1983" y="601"/>
                  <a:pt x="1985" y="606"/>
                </a:cubicBezTo>
                <a:cubicBezTo>
                  <a:pt x="1985" y="611"/>
                  <a:pt x="1985" y="614"/>
                  <a:pt x="1985" y="619"/>
                </a:cubicBezTo>
                <a:cubicBezTo>
                  <a:pt x="1988" y="621"/>
                  <a:pt x="1990" y="622"/>
                  <a:pt x="1993" y="624"/>
                </a:cubicBezTo>
                <a:cubicBezTo>
                  <a:pt x="1993" y="628"/>
                  <a:pt x="1993" y="631"/>
                  <a:pt x="1993" y="636"/>
                </a:cubicBezTo>
                <a:cubicBezTo>
                  <a:pt x="1997" y="640"/>
                  <a:pt x="1998" y="642"/>
                  <a:pt x="2002" y="646"/>
                </a:cubicBezTo>
                <a:cubicBezTo>
                  <a:pt x="2004" y="651"/>
                  <a:pt x="2005" y="654"/>
                  <a:pt x="2007" y="660"/>
                </a:cubicBezTo>
                <a:cubicBezTo>
                  <a:pt x="2010" y="666"/>
                  <a:pt x="2012" y="669"/>
                  <a:pt x="2015" y="675"/>
                </a:cubicBezTo>
                <a:cubicBezTo>
                  <a:pt x="2017" y="678"/>
                  <a:pt x="2018" y="680"/>
                  <a:pt x="2019" y="683"/>
                </a:cubicBezTo>
                <a:cubicBezTo>
                  <a:pt x="2021" y="684"/>
                  <a:pt x="2022" y="685"/>
                  <a:pt x="2024" y="686"/>
                </a:cubicBezTo>
                <a:cubicBezTo>
                  <a:pt x="2026" y="689"/>
                  <a:pt x="2026" y="691"/>
                  <a:pt x="2028" y="695"/>
                </a:cubicBezTo>
                <a:cubicBezTo>
                  <a:pt x="2033" y="698"/>
                  <a:pt x="2035" y="699"/>
                  <a:pt x="2040" y="703"/>
                </a:cubicBezTo>
                <a:cubicBezTo>
                  <a:pt x="2043" y="704"/>
                  <a:pt x="2043" y="705"/>
                  <a:pt x="2046" y="706"/>
                </a:cubicBezTo>
                <a:cubicBezTo>
                  <a:pt x="2048" y="708"/>
                  <a:pt x="2050" y="709"/>
                  <a:pt x="2052" y="712"/>
                </a:cubicBezTo>
                <a:cubicBezTo>
                  <a:pt x="2053" y="714"/>
                  <a:pt x="2053" y="715"/>
                  <a:pt x="2053" y="718"/>
                </a:cubicBezTo>
                <a:cubicBezTo>
                  <a:pt x="2055" y="720"/>
                  <a:pt x="2056" y="721"/>
                  <a:pt x="2059" y="723"/>
                </a:cubicBezTo>
                <a:cubicBezTo>
                  <a:pt x="2061" y="726"/>
                  <a:pt x="2063" y="727"/>
                  <a:pt x="2066" y="730"/>
                </a:cubicBezTo>
                <a:cubicBezTo>
                  <a:pt x="2069" y="730"/>
                  <a:pt x="2070" y="731"/>
                  <a:pt x="2073" y="731"/>
                </a:cubicBezTo>
                <a:cubicBezTo>
                  <a:pt x="2077" y="724"/>
                  <a:pt x="2079" y="720"/>
                  <a:pt x="2083" y="713"/>
                </a:cubicBezTo>
                <a:cubicBezTo>
                  <a:pt x="2083" y="708"/>
                  <a:pt x="2083" y="705"/>
                  <a:pt x="2083" y="700"/>
                </a:cubicBezTo>
                <a:cubicBezTo>
                  <a:pt x="2087" y="703"/>
                  <a:pt x="2089" y="704"/>
                  <a:pt x="2092" y="707"/>
                </a:cubicBezTo>
                <a:cubicBezTo>
                  <a:pt x="2096" y="701"/>
                  <a:pt x="2097" y="699"/>
                  <a:pt x="2100" y="693"/>
                </a:cubicBezTo>
                <a:cubicBezTo>
                  <a:pt x="2100" y="690"/>
                  <a:pt x="2100" y="688"/>
                  <a:pt x="2100" y="684"/>
                </a:cubicBezTo>
                <a:cubicBezTo>
                  <a:pt x="2104" y="683"/>
                  <a:pt x="2106" y="683"/>
                  <a:pt x="2110" y="682"/>
                </a:cubicBezTo>
                <a:cubicBezTo>
                  <a:pt x="2114" y="687"/>
                  <a:pt x="2117" y="689"/>
                  <a:pt x="2121" y="694"/>
                </a:cubicBezTo>
                <a:cubicBezTo>
                  <a:pt x="2122" y="690"/>
                  <a:pt x="2123" y="689"/>
                  <a:pt x="2124" y="685"/>
                </a:cubicBezTo>
                <a:cubicBezTo>
                  <a:pt x="2125" y="689"/>
                  <a:pt x="2126" y="691"/>
                  <a:pt x="2127" y="695"/>
                </a:cubicBezTo>
                <a:cubicBezTo>
                  <a:pt x="2132" y="696"/>
                  <a:pt x="2134" y="696"/>
                  <a:pt x="2139" y="697"/>
                </a:cubicBezTo>
                <a:cubicBezTo>
                  <a:pt x="2143" y="700"/>
                  <a:pt x="2145" y="701"/>
                  <a:pt x="2150" y="704"/>
                </a:cubicBezTo>
                <a:cubicBezTo>
                  <a:pt x="2154" y="703"/>
                  <a:pt x="2156" y="703"/>
                  <a:pt x="2160" y="702"/>
                </a:cubicBezTo>
                <a:cubicBezTo>
                  <a:pt x="2165" y="701"/>
                  <a:pt x="2167" y="701"/>
                  <a:pt x="2171" y="701"/>
                </a:cubicBezTo>
                <a:cubicBezTo>
                  <a:pt x="2167" y="692"/>
                  <a:pt x="2165" y="688"/>
                  <a:pt x="2161" y="680"/>
                </a:cubicBezTo>
                <a:cubicBezTo>
                  <a:pt x="2168" y="691"/>
                  <a:pt x="2171" y="696"/>
                  <a:pt x="2177" y="707"/>
                </a:cubicBezTo>
                <a:cubicBezTo>
                  <a:pt x="2182" y="710"/>
                  <a:pt x="2184" y="712"/>
                  <a:pt x="2188" y="715"/>
                </a:cubicBezTo>
                <a:cubicBezTo>
                  <a:pt x="2191" y="716"/>
                  <a:pt x="2192" y="716"/>
                  <a:pt x="2194" y="717"/>
                </a:cubicBezTo>
                <a:cubicBezTo>
                  <a:pt x="2200" y="722"/>
                  <a:pt x="2203" y="724"/>
                  <a:pt x="2209" y="730"/>
                </a:cubicBezTo>
                <a:cubicBezTo>
                  <a:pt x="2212" y="732"/>
                  <a:pt x="2214" y="734"/>
                  <a:pt x="2218" y="736"/>
                </a:cubicBezTo>
                <a:cubicBezTo>
                  <a:pt x="2221" y="735"/>
                  <a:pt x="2223" y="735"/>
                  <a:pt x="2226" y="734"/>
                </a:cubicBezTo>
                <a:cubicBezTo>
                  <a:pt x="2232" y="739"/>
                  <a:pt x="2235" y="742"/>
                  <a:pt x="2241" y="748"/>
                </a:cubicBezTo>
                <a:cubicBezTo>
                  <a:pt x="2242" y="749"/>
                  <a:pt x="2242" y="749"/>
                  <a:pt x="2243" y="749"/>
                </a:cubicBezTo>
                <a:cubicBezTo>
                  <a:pt x="2254" y="770"/>
                  <a:pt x="2263" y="791"/>
                  <a:pt x="2273" y="812"/>
                </a:cubicBezTo>
                <a:cubicBezTo>
                  <a:pt x="2273" y="812"/>
                  <a:pt x="2272" y="812"/>
                  <a:pt x="2272" y="812"/>
                </a:cubicBezTo>
                <a:cubicBezTo>
                  <a:pt x="2271" y="811"/>
                  <a:pt x="2271" y="810"/>
                  <a:pt x="2270" y="810"/>
                </a:cubicBezTo>
                <a:cubicBezTo>
                  <a:pt x="2270" y="812"/>
                  <a:pt x="2271" y="813"/>
                  <a:pt x="2271" y="816"/>
                </a:cubicBezTo>
                <a:cubicBezTo>
                  <a:pt x="2270" y="814"/>
                  <a:pt x="2270" y="812"/>
                  <a:pt x="2268" y="810"/>
                </a:cubicBezTo>
                <a:cubicBezTo>
                  <a:pt x="2268" y="811"/>
                  <a:pt x="2267" y="811"/>
                  <a:pt x="2267" y="812"/>
                </a:cubicBezTo>
                <a:cubicBezTo>
                  <a:pt x="2266" y="809"/>
                  <a:pt x="2265" y="807"/>
                  <a:pt x="2264" y="804"/>
                </a:cubicBezTo>
                <a:cubicBezTo>
                  <a:pt x="2262" y="801"/>
                  <a:pt x="2260" y="800"/>
                  <a:pt x="2258" y="797"/>
                </a:cubicBezTo>
                <a:cubicBezTo>
                  <a:pt x="2256" y="794"/>
                  <a:pt x="2255" y="792"/>
                  <a:pt x="2253" y="788"/>
                </a:cubicBezTo>
                <a:cubicBezTo>
                  <a:pt x="2249" y="785"/>
                  <a:pt x="2248" y="783"/>
                  <a:pt x="2245" y="780"/>
                </a:cubicBezTo>
                <a:cubicBezTo>
                  <a:pt x="2244" y="782"/>
                  <a:pt x="2244" y="782"/>
                  <a:pt x="2243" y="783"/>
                </a:cubicBezTo>
                <a:cubicBezTo>
                  <a:pt x="2241" y="784"/>
                  <a:pt x="2240" y="785"/>
                  <a:pt x="2238" y="786"/>
                </a:cubicBezTo>
                <a:cubicBezTo>
                  <a:pt x="2243" y="790"/>
                  <a:pt x="2245" y="792"/>
                  <a:pt x="2249" y="796"/>
                </a:cubicBezTo>
                <a:cubicBezTo>
                  <a:pt x="2251" y="798"/>
                  <a:pt x="2252" y="798"/>
                  <a:pt x="2254" y="800"/>
                </a:cubicBezTo>
                <a:cubicBezTo>
                  <a:pt x="2255" y="802"/>
                  <a:pt x="2256" y="803"/>
                  <a:pt x="2257" y="805"/>
                </a:cubicBezTo>
                <a:cubicBezTo>
                  <a:pt x="2253" y="802"/>
                  <a:pt x="2251" y="801"/>
                  <a:pt x="2248" y="798"/>
                </a:cubicBezTo>
                <a:cubicBezTo>
                  <a:pt x="2246" y="798"/>
                  <a:pt x="2245" y="797"/>
                  <a:pt x="2244" y="797"/>
                </a:cubicBezTo>
                <a:cubicBezTo>
                  <a:pt x="2245" y="799"/>
                  <a:pt x="2246" y="800"/>
                  <a:pt x="2248" y="803"/>
                </a:cubicBezTo>
                <a:cubicBezTo>
                  <a:pt x="2252" y="806"/>
                  <a:pt x="2254" y="808"/>
                  <a:pt x="2258" y="811"/>
                </a:cubicBezTo>
                <a:cubicBezTo>
                  <a:pt x="2258" y="812"/>
                  <a:pt x="2259" y="813"/>
                  <a:pt x="2259" y="815"/>
                </a:cubicBezTo>
                <a:cubicBezTo>
                  <a:pt x="2261" y="817"/>
                  <a:pt x="2262" y="818"/>
                  <a:pt x="2264" y="820"/>
                </a:cubicBezTo>
                <a:cubicBezTo>
                  <a:pt x="2261" y="819"/>
                  <a:pt x="2260" y="818"/>
                  <a:pt x="2257" y="816"/>
                </a:cubicBezTo>
                <a:cubicBezTo>
                  <a:pt x="2258" y="818"/>
                  <a:pt x="2258" y="819"/>
                  <a:pt x="2259" y="821"/>
                </a:cubicBezTo>
                <a:cubicBezTo>
                  <a:pt x="2261" y="824"/>
                  <a:pt x="2263" y="825"/>
                  <a:pt x="2266" y="827"/>
                </a:cubicBezTo>
                <a:cubicBezTo>
                  <a:pt x="2268" y="830"/>
                  <a:pt x="2270" y="831"/>
                  <a:pt x="2273" y="833"/>
                </a:cubicBezTo>
                <a:cubicBezTo>
                  <a:pt x="2275" y="836"/>
                  <a:pt x="2276" y="838"/>
                  <a:pt x="2278" y="841"/>
                </a:cubicBezTo>
                <a:cubicBezTo>
                  <a:pt x="2281" y="845"/>
                  <a:pt x="2283" y="847"/>
                  <a:pt x="2286" y="851"/>
                </a:cubicBezTo>
                <a:cubicBezTo>
                  <a:pt x="2287" y="852"/>
                  <a:pt x="2288" y="853"/>
                  <a:pt x="2289" y="853"/>
                </a:cubicBezTo>
                <a:cubicBezTo>
                  <a:pt x="2369" y="1063"/>
                  <a:pt x="2383" y="1299"/>
                  <a:pt x="2314" y="1530"/>
                </a:cubicBezTo>
                <a:cubicBezTo>
                  <a:pt x="2276" y="1655"/>
                  <a:pt x="2218" y="1769"/>
                  <a:pt x="2142" y="1868"/>
                </a:cubicBezTo>
                <a:cubicBezTo>
                  <a:pt x="1932" y="2145"/>
                  <a:pt x="1595" y="2310"/>
                  <a:pt x="1238" y="2304"/>
                </a:cubicBezTo>
                <a:close/>
                <a:moveTo>
                  <a:pt x="1596" y="737"/>
                </a:moveTo>
                <a:cubicBezTo>
                  <a:pt x="1601" y="740"/>
                  <a:pt x="1603" y="741"/>
                  <a:pt x="1607" y="744"/>
                </a:cubicBezTo>
                <a:cubicBezTo>
                  <a:pt x="1610" y="750"/>
                  <a:pt x="1610" y="754"/>
                  <a:pt x="1612" y="760"/>
                </a:cubicBezTo>
                <a:cubicBezTo>
                  <a:pt x="1609" y="762"/>
                  <a:pt x="1608" y="763"/>
                  <a:pt x="1605" y="765"/>
                </a:cubicBezTo>
                <a:cubicBezTo>
                  <a:pt x="1600" y="758"/>
                  <a:pt x="1598" y="755"/>
                  <a:pt x="1593" y="748"/>
                </a:cubicBezTo>
                <a:cubicBezTo>
                  <a:pt x="1593" y="752"/>
                  <a:pt x="1593" y="754"/>
                  <a:pt x="1594" y="758"/>
                </a:cubicBezTo>
                <a:cubicBezTo>
                  <a:pt x="1590" y="759"/>
                  <a:pt x="1588" y="760"/>
                  <a:pt x="1584" y="762"/>
                </a:cubicBezTo>
                <a:cubicBezTo>
                  <a:pt x="1583" y="768"/>
                  <a:pt x="1582" y="771"/>
                  <a:pt x="1581" y="777"/>
                </a:cubicBezTo>
                <a:cubicBezTo>
                  <a:pt x="1577" y="777"/>
                  <a:pt x="1575" y="778"/>
                  <a:pt x="1571" y="778"/>
                </a:cubicBezTo>
                <a:cubicBezTo>
                  <a:pt x="1571" y="778"/>
                  <a:pt x="1580" y="763"/>
                  <a:pt x="1568" y="760"/>
                </a:cubicBezTo>
                <a:cubicBezTo>
                  <a:pt x="1556" y="757"/>
                  <a:pt x="1566" y="748"/>
                  <a:pt x="1566" y="748"/>
                </a:cubicBezTo>
                <a:cubicBezTo>
                  <a:pt x="1566" y="748"/>
                  <a:pt x="1567" y="731"/>
                  <a:pt x="1559" y="727"/>
                </a:cubicBezTo>
                <a:cubicBezTo>
                  <a:pt x="1559" y="727"/>
                  <a:pt x="1571" y="725"/>
                  <a:pt x="1581" y="736"/>
                </a:cubicBezTo>
                <a:cubicBezTo>
                  <a:pt x="1591" y="747"/>
                  <a:pt x="1596" y="737"/>
                  <a:pt x="1596" y="737"/>
                </a:cubicBezTo>
                <a:close/>
                <a:moveTo>
                  <a:pt x="1615" y="797"/>
                </a:moveTo>
                <a:cubicBezTo>
                  <a:pt x="1607" y="798"/>
                  <a:pt x="1603" y="799"/>
                  <a:pt x="1595" y="800"/>
                </a:cubicBezTo>
                <a:cubicBezTo>
                  <a:pt x="1589" y="800"/>
                  <a:pt x="1586" y="800"/>
                  <a:pt x="1579" y="801"/>
                </a:cubicBezTo>
                <a:cubicBezTo>
                  <a:pt x="1577" y="803"/>
                  <a:pt x="1575" y="804"/>
                  <a:pt x="1573" y="807"/>
                </a:cubicBezTo>
                <a:cubicBezTo>
                  <a:pt x="1567" y="804"/>
                  <a:pt x="1564" y="803"/>
                  <a:pt x="1559" y="800"/>
                </a:cubicBezTo>
                <a:cubicBezTo>
                  <a:pt x="1559" y="800"/>
                  <a:pt x="1568" y="792"/>
                  <a:pt x="1574" y="794"/>
                </a:cubicBezTo>
                <a:cubicBezTo>
                  <a:pt x="1581" y="796"/>
                  <a:pt x="1581" y="788"/>
                  <a:pt x="1593" y="792"/>
                </a:cubicBezTo>
                <a:cubicBezTo>
                  <a:pt x="1605" y="796"/>
                  <a:pt x="1615" y="797"/>
                  <a:pt x="1615" y="797"/>
                </a:cubicBezTo>
                <a:close/>
                <a:moveTo>
                  <a:pt x="1609" y="783"/>
                </a:moveTo>
                <a:cubicBezTo>
                  <a:pt x="1609" y="783"/>
                  <a:pt x="1623" y="778"/>
                  <a:pt x="1629" y="782"/>
                </a:cubicBezTo>
                <a:cubicBezTo>
                  <a:pt x="1636" y="786"/>
                  <a:pt x="1647" y="793"/>
                  <a:pt x="1647" y="793"/>
                </a:cubicBezTo>
                <a:cubicBezTo>
                  <a:pt x="1650" y="791"/>
                  <a:pt x="1651" y="790"/>
                  <a:pt x="1654" y="789"/>
                </a:cubicBezTo>
                <a:cubicBezTo>
                  <a:pt x="1655" y="792"/>
                  <a:pt x="1655" y="794"/>
                  <a:pt x="1656" y="797"/>
                </a:cubicBezTo>
                <a:cubicBezTo>
                  <a:pt x="1655" y="798"/>
                  <a:pt x="1654" y="800"/>
                  <a:pt x="1653" y="801"/>
                </a:cubicBezTo>
                <a:cubicBezTo>
                  <a:pt x="1647" y="800"/>
                  <a:pt x="1644" y="799"/>
                  <a:pt x="1639" y="797"/>
                </a:cubicBezTo>
                <a:cubicBezTo>
                  <a:pt x="1635" y="795"/>
                  <a:pt x="1633" y="794"/>
                  <a:pt x="1629" y="791"/>
                </a:cubicBezTo>
                <a:cubicBezTo>
                  <a:pt x="1621" y="788"/>
                  <a:pt x="1617" y="786"/>
                  <a:pt x="1609" y="783"/>
                </a:cubicBezTo>
                <a:close/>
                <a:moveTo>
                  <a:pt x="1682" y="1244"/>
                </a:moveTo>
                <a:cubicBezTo>
                  <a:pt x="1669" y="1241"/>
                  <a:pt x="1671" y="1251"/>
                  <a:pt x="1671" y="1251"/>
                </a:cubicBezTo>
                <a:cubicBezTo>
                  <a:pt x="1681" y="1253"/>
                  <a:pt x="1686" y="1254"/>
                  <a:pt x="1696" y="1256"/>
                </a:cubicBezTo>
                <a:cubicBezTo>
                  <a:pt x="1696" y="1256"/>
                  <a:pt x="1695" y="1247"/>
                  <a:pt x="1682" y="1244"/>
                </a:cubicBezTo>
                <a:close/>
                <a:moveTo>
                  <a:pt x="1361" y="176"/>
                </a:moveTo>
                <a:cubicBezTo>
                  <a:pt x="1355" y="174"/>
                  <a:pt x="1352" y="173"/>
                  <a:pt x="1346" y="171"/>
                </a:cubicBezTo>
                <a:cubicBezTo>
                  <a:pt x="1343" y="171"/>
                  <a:pt x="1341" y="171"/>
                  <a:pt x="1338" y="170"/>
                </a:cubicBezTo>
                <a:cubicBezTo>
                  <a:pt x="1339" y="172"/>
                  <a:pt x="1340" y="173"/>
                  <a:pt x="1341" y="174"/>
                </a:cubicBezTo>
                <a:cubicBezTo>
                  <a:pt x="1340" y="177"/>
                  <a:pt x="1339" y="178"/>
                  <a:pt x="1338" y="180"/>
                </a:cubicBezTo>
                <a:cubicBezTo>
                  <a:pt x="1342" y="180"/>
                  <a:pt x="1344" y="180"/>
                  <a:pt x="1348" y="180"/>
                </a:cubicBezTo>
                <a:cubicBezTo>
                  <a:pt x="1351" y="182"/>
                  <a:pt x="1352" y="183"/>
                  <a:pt x="1355" y="184"/>
                </a:cubicBezTo>
                <a:cubicBezTo>
                  <a:pt x="1360" y="183"/>
                  <a:pt x="1363" y="183"/>
                  <a:pt x="1368" y="182"/>
                </a:cubicBezTo>
                <a:cubicBezTo>
                  <a:pt x="1368" y="182"/>
                  <a:pt x="1376" y="185"/>
                  <a:pt x="1381" y="181"/>
                </a:cubicBezTo>
                <a:cubicBezTo>
                  <a:pt x="1385" y="176"/>
                  <a:pt x="1393" y="170"/>
                  <a:pt x="1393" y="170"/>
                </a:cubicBezTo>
                <a:cubicBezTo>
                  <a:pt x="1391" y="169"/>
                  <a:pt x="1390" y="169"/>
                  <a:pt x="1388" y="169"/>
                </a:cubicBezTo>
                <a:cubicBezTo>
                  <a:pt x="1384" y="167"/>
                  <a:pt x="1382" y="166"/>
                  <a:pt x="1378" y="164"/>
                </a:cubicBezTo>
                <a:cubicBezTo>
                  <a:pt x="1374" y="164"/>
                  <a:pt x="1372" y="164"/>
                  <a:pt x="1368" y="164"/>
                </a:cubicBezTo>
                <a:cubicBezTo>
                  <a:pt x="1364" y="165"/>
                  <a:pt x="1361" y="165"/>
                  <a:pt x="1357" y="166"/>
                </a:cubicBezTo>
                <a:cubicBezTo>
                  <a:pt x="1353" y="165"/>
                  <a:pt x="1351" y="164"/>
                  <a:pt x="1347" y="164"/>
                </a:cubicBezTo>
                <a:cubicBezTo>
                  <a:pt x="1345" y="164"/>
                  <a:pt x="1343" y="164"/>
                  <a:pt x="1341" y="165"/>
                </a:cubicBezTo>
                <a:cubicBezTo>
                  <a:pt x="1343" y="166"/>
                  <a:pt x="1345" y="167"/>
                  <a:pt x="1347" y="168"/>
                </a:cubicBezTo>
                <a:cubicBezTo>
                  <a:pt x="1352" y="171"/>
                  <a:pt x="1355" y="173"/>
                  <a:pt x="1361" y="176"/>
                </a:cubicBezTo>
                <a:close/>
                <a:moveTo>
                  <a:pt x="1332" y="174"/>
                </a:moveTo>
                <a:cubicBezTo>
                  <a:pt x="1331" y="171"/>
                  <a:pt x="1331" y="170"/>
                  <a:pt x="1330" y="168"/>
                </a:cubicBezTo>
                <a:cubicBezTo>
                  <a:pt x="1326" y="168"/>
                  <a:pt x="1325" y="167"/>
                  <a:pt x="1321" y="167"/>
                </a:cubicBezTo>
                <a:cubicBezTo>
                  <a:pt x="1320" y="169"/>
                  <a:pt x="1319" y="169"/>
                  <a:pt x="1318" y="171"/>
                </a:cubicBezTo>
                <a:cubicBezTo>
                  <a:pt x="1320" y="173"/>
                  <a:pt x="1322" y="174"/>
                  <a:pt x="1324" y="176"/>
                </a:cubicBezTo>
                <a:cubicBezTo>
                  <a:pt x="1327" y="175"/>
                  <a:pt x="1329" y="174"/>
                  <a:pt x="1332" y="174"/>
                </a:cubicBezTo>
                <a:close/>
                <a:moveTo>
                  <a:pt x="1422" y="187"/>
                </a:moveTo>
                <a:cubicBezTo>
                  <a:pt x="1422" y="190"/>
                  <a:pt x="1423" y="191"/>
                  <a:pt x="1423" y="193"/>
                </a:cubicBezTo>
                <a:cubicBezTo>
                  <a:pt x="1431" y="195"/>
                  <a:pt x="1435" y="197"/>
                  <a:pt x="1443" y="199"/>
                </a:cubicBezTo>
                <a:cubicBezTo>
                  <a:pt x="1438" y="195"/>
                  <a:pt x="1436" y="194"/>
                  <a:pt x="1431" y="190"/>
                </a:cubicBezTo>
                <a:cubicBezTo>
                  <a:pt x="1428" y="189"/>
                  <a:pt x="1426" y="189"/>
                  <a:pt x="1422" y="187"/>
                </a:cubicBezTo>
                <a:close/>
                <a:moveTo>
                  <a:pt x="1364" y="193"/>
                </a:moveTo>
                <a:cubicBezTo>
                  <a:pt x="1362" y="195"/>
                  <a:pt x="1361" y="195"/>
                  <a:pt x="1358" y="197"/>
                </a:cubicBezTo>
                <a:cubicBezTo>
                  <a:pt x="1363" y="197"/>
                  <a:pt x="1365" y="197"/>
                  <a:pt x="1370" y="198"/>
                </a:cubicBezTo>
                <a:cubicBezTo>
                  <a:pt x="1371" y="200"/>
                  <a:pt x="1371" y="201"/>
                  <a:pt x="1372" y="203"/>
                </a:cubicBezTo>
                <a:cubicBezTo>
                  <a:pt x="1368" y="203"/>
                  <a:pt x="1367" y="203"/>
                  <a:pt x="1364" y="203"/>
                </a:cubicBezTo>
                <a:cubicBezTo>
                  <a:pt x="1368" y="205"/>
                  <a:pt x="1370" y="206"/>
                  <a:pt x="1374" y="209"/>
                </a:cubicBezTo>
                <a:cubicBezTo>
                  <a:pt x="1367" y="208"/>
                  <a:pt x="1364" y="207"/>
                  <a:pt x="1358" y="206"/>
                </a:cubicBezTo>
                <a:cubicBezTo>
                  <a:pt x="1355" y="204"/>
                  <a:pt x="1354" y="203"/>
                  <a:pt x="1351" y="201"/>
                </a:cubicBezTo>
                <a:cubicBezTo>
                  <a:pt x="1347" y="199"/>
                  <a:pt x="1345" y="198"/>
                  <a:pt x="1341" y="196"/>
                </a:cubicBezTo>
                <a:cubicBezTo>
                  <a:pt x="1338" y="194"/>
                  <a:pt x="1337" y="193"/>
                  <a:pt x="1335" y="191"/>
                </a:cubicBezTo>
                <a:cubicBezTo>
                  <a:pt x="1330" y="192"/>
                  <a:pt x="1328" y="192"/>
                  <a:pt x="1324" y="193"/>
                </a:cubicBezTo>
                <a:cubicBezTo>
                  <a:pt x="1324" y="192"/>
                  <a:pt x="1325" y="191"/>
                  <a:pt x="1325" y="189"/>
                </a:cubicBezTo>
                <a:cubicBezTo>
                  <a:pt x="1322" y="189"/>
                  <a:pt x="1321" y="188"/>
                  <a:pt x="1318" y="188"/>
                </a:cubicBezTo>
                <a:cubicBezTo>
                  <a:pt x="1324" y="187"/>
                  <a:pt x="1326" y="187"/>
                  <a:pt x="1332" y="187"/>
                </a:cubicBezTo>
                <a:cubicBezTo>
                  <a:pt x="1333" y="185"/>
                  <a:pt x="1334" y="184"/>
                  <a:pt x="1335" y="182"/>
                </a:cubicBezTo>
                <a:cubicBezTo>
                  <a:pt x="1333" y="181"/>
                  <a:pt x="1332" y="180"/>
                  <a:pt x="1330" y="179"/>
                </a:cubicBezTo>
                <a:cubicBezTo>
                  <a:pt x="1328" y="181"/>
                  <a:pt x="1327" y="182"/>
                  <a:pt x="1324" y="184"/>
                </a:cubicBezTo>
                <a:cubicBezTo>
                  <a:pt x="1324" y="184"/>
                  <a:pt x="1318" y="180"/>
                  <a:pt x="1314" y="186"/>
                </a:cubicBezTo>
                <a:cubicBezTo>
                  <a:pt x="1314" y="186"/>
                  <a:pt x="1304" y="183"/>
                  <a:pt x="1301" y="187"/>
                </a:cubicBezTo>
                <a:cubicBezTo>
                  <a:pt x="1297" y="187"/>
                  <a:pt x="1295" y="188"/>
                  <a:pt x="1292" y="188"/>
                </a:cubicBezTo>
                <a:cubicBezTo>
                  <a:pt x="1292" y="188"/>
                  <a:pt x="1291" y="195"/>
                  <a:pt x="1283" y="194"/>
                </a:cubicBezTo>
                <a:cubicBezTo>
                  <a:pt x="1276" y="193"/>
                  <a:pt x="1274" y="203"/>
                  <a:pt x="1274" y="203"/>
                </a:cubicBezTo>
                <a:cubicBezTo>
                  <a:pt x="1280" y="203"/>
                  <a:pt x="1282" y="204"/>
                  <a:pt x="1288" y="205"/>
                </a:cubicBezTo>
                <a:cubicBezTo>
                  <a:pt x="1288" y="205"/>
                  <a:pt x="1295" y="210"/>
                  <a:pt x="1299" y="204"/>
                </a:cubicBezTo>
                <a:cubicBezTo>
                  <a:pt x="1299" y="204"/>
                  <a:pt x="1298" y="211"/>
                  <a:pt x="1306" y="209"/>
                </a:cubicBezTo>
                <a:cubicBezTo>
                  <a:pt x="1314" y="207"/>
                  <a:pt x="1318" y="203"/>
                  <a:pt x="1318" y="203"/>
                </a:cubicBezTo>
                <a:cubicBezTo>
                  <a:pt x="1318" y="205"/>
                  <a:pt x="1319" y="206"/>
                  <a:pt x="1319" y="208"/>
                </a:cubicBezTo>
                <a:cubicBezTo>
                  <a:pt x="1316" y="209"/>
                  <a:pt x="1314" y="210"/>
                  <a:pt x="1311" y="211"/>
                </a:cubicBezTo>
                <a:cubicBezTo>
                  <a:pt x="1310" y="212"/>
                  <a:pt x="1310" y="213"/>
                  <a:pt x="1309" y="215"/>
                </a:cubicBezTo>
                <a:cubicBezTo>
                  <a:pt x="1313" y="215"/>
                  <a:pt x="1315" y="215"/>
                  <a:pt x="1319" y="215"/>
                </a:cubicBezTo>
                <a:cubicBezTo>
                  <a:pt x="1323" y="217"/>
                  <a:pt x="1326" y="218"/>
                  <a:pt x="1330" y="220"/>
                </a:cubicBezTo>
                <a:cubicBezTo>
                  <a:pt x="1335" y="220"/>
                  <a:pt x="1338" y="220"/>
                  <a:pt x="1343" y="220"/>
                </a:cubicBezTo>
                <a:cubicBezTo>
                  <a:pt x="1348" y="219"/>
                  <a:pt x="1350" y="219"/>
                  <a:pt x="1355" y="219"/>
                </a:cubicBezTo>
                <a:cubicBezTo>
                  <a:pt x="1360" y="218"/>
                  <a:pt x="1363" y="218"/>
                  <a:pt x="1368" y="218"/>
                </a:cubicBezTo>
                <a:cubicBezTo>
                  <a:pt x="1379" y="220"/>
                  <a:pt x="1384" y="221"/>
                  <a:pt x="1395" y="223"/>
                </a:cubicBezTo>
                <a:cubicBezTo>
                  <a:pt x="1400" y="223"/>
                  <a:pt x="1404" y="223"/>
                  <a:pt x="1409" y="222"/>
                </a:cubicBezTo>
                <a:cubicBezTo>
                  <a:pt x="1414" y="220"/>
                  <a:pt x="1417" y="218"/>
                  <a:pt x="1421" y="216"/>
                </a:cubicBezTo>
                <a:cubicBezTo>
                  <a:pt x="1419" y="212"/>
                  <a:pt x="1418" y="210"/>
                  <a:pt x="1416" y="207"/>
                </a:cubicBezTo>
                <a:cubicBezTo>
                  <a:pt x="1411" y="208"/>
                  <a:pt x="1408" y="208"/>
                  <a:pt x="1403" y="209"/>
                </a:cubicBezTo>
                <a:cubicBezTo>
                  <a:pt x="1400" y="208"/>
                  <a:pt x="1399" y="208"/>
                  <a:pt x="1396" y="207"/>
                </a:cubicBezTo>
                <a:cubicBezTo>
                  <a:pt x="1394" y="204"/>
                  <a:pt x="1393" y="203"/>
                  <a:pt x="1391" y="200"/>
                </a:cubicBezTo>
                <a:cubicBezTo>
                  <a:pt x="1391" y="197"/>
                  <a:pt x="1391" y="195"/>
                  <a:pt x="1391" y="192"/>
                </a:cubicBezTo>
                <a:cubicBezTo>
                  <a:pt x="1387" y="192"/>
                  <a:pt x="1385" y="191"/>
                  <a:pt x="1381" y="191"/>
                </a:cubicBezTo>
                <a:cubicBezTo>
                  <a:pt x="1379" y="192"/>
                  <a:pt x="1378" y="192"/>
                  <a:pt x="1375" y="193"/>
                </a:cubicBezTo>
                <a:cubicBezTo>
                  <a:pt x="1371" y="193"/>
                  <a:pt x="1369" y="193"/>
                  <a:pt x="1364" y="193"/>
                </a:cubicBezTo>
                <a:close/>
                <a:moveTo>
                  <a:pt x="497" y="453"/>
                </a:moveTo>
                <a:cubicBezTo>
                  <a:pt x="495" y="456"/>
                  <a:pt x="494" y="458"/>
                  <a:pt x="492" y="461"/>
                </a:cubicBezTo>
                <a:cubicBezTo>
                  <a:pt x="496" y="460"/>
                  <a:pt x="497" y="459"/>
                  <a:pt x="501" y="457"/>
                </a:cubicBezTo>
                <a:cubicBezTo>
                  <a:pt x="502" y="455"/>
                  <a:pt x="503" y="454"/>
                  <a:pt x="504" y="452"/>
                </a:cubicBezTo>
                <a:cubicBezTo>
                  <a:pt x="501" y="452"/>
                  <a:pt x="500" y="453"/>
                  <a:pt x="497" y="453"/>
                </a:cubicBezTo>
                <a:close/>
                <a:moveTo>
                  <a:pt x="1232" y="187"/>
                </a:moveTo>
                <a:cubicBezTo>
                  <a:pt x="1235" y="188"/>
                  <a:pt x="1236" y="188"/>
                  <a:pt x="1239" y="189"/>
                </a:cubicBezTo>
                <a:cubicBezTo>
                  <a:pt x="1241" y="189"/>
                  <a:pt x="1242" y="188"/>
                  <a:pt x="1244" y="188"/>
                </a:cubicBezTo>
                <a:cubicBezTo>
                  <a:pt x="1248" y="189"/>
                  <a:pt x="1250" y="189"/>
                  <a:pt x="1254" y="190"/>
                </a:cubicBezTo>
                <a:cubicBezTo>
                  <a:pt x="1257" y="189"/>
                  <a:pt x="1258" y="189"/>
                  <a:pt x="1262" y="188"/>
                </a:cubicBezTo>
                <a:cubicBezTo>
                  <a:pt x="1265" y="188"/>
                  <a:pt x="1267" y="188"/>
                  <a:pt x="1271" y="187"/>
                </a:cubicBezTo>
                <a:cubicBezTo>
                  <a:pt x="1273" y="185"/>
                  <a:pt x="1274" y="183"/>
                  <a:pt x="1276" y="181"/>
                </a:cubicBezTo>
                <a:cubicBezTo>
                  <a:pt x="1276" y="183"/>
                  <a:pt x="1276" y="184"/>
                  <a:pt x="1277" y="186"/>
                </a:cubicBezTo>
                <a:cubicBezTo>
                  <a:pt x="1279" y="186"/>
                  <a:pt x="1281" y="185"/>
                  <a:pt x="1284" y="185"/>
                </a:cubicBezTo>
                <a:cubicBezTo>
                  <a:pt x="1284" y="186"/>
                  <a:pt x="1284" y="187"/>
                  <a:pt x="1284" y="188"/>
                </a:cubicBezTo>
                <a:cubicBezTo>
                  <a:pt x="1287" y="186"/>
                  <a:pt x="1288" y="185"/>
                  <a:pt x="1291" y="184"/>
                </a:cubicBezTo>
                <a:cubicBezTo>
                  <a:pt x="1294" y="184"/>
                  <a:pt x="1296" y="184"/>
                  <a:pt x="1299" y="184"/>
                </a:cubicBezTo>
                <a:cubicBezTo>
                  <a:pt x="1303" y="183"/>
                  <a:pt x="1304" y="182"/>
                  <a:pt x="1307" y="181"/>
                </a:cubicBezTo>
                <a:cubicBezTo>
                  <a:pt x="1305" y="180"/>
                  <a:pt x="1304" y="179"/>
                  <a:pt x="1302" y="178"/>
                </a:cubicBezTo>
                <a:cubicBezTo>
                  <a:pt x="1306" y="177"/>
                  <a:pt x="1308" y="177"/>
                  <a:pt x="1312" y="177"/>
                </a:cubicBezTo>
                <a:cubicBezTo>
                  <a:pt x="1309" y="175"/>
                  <a:pt x="1308" y="174"/>
                  <a:pt x="1305" y="173"/>
                </a:cubicBezTo>
                <a:cubicBezTo>
                  <a:pt x="1303" y="171"/>
                  <a:pt x="1302" y="171"/>
                  <a:pt x="1299" y="169"/>
                </a:cubicBezTo>
                <a:cubicBezTo>
                  <a:pt x="1296" y="171"/>
                  <a:pt x="1295" y="171"/>
                  <a:pt x="1292" y="173"/>
                </a:cubicBezTo>
                <a:cubicBezTo>
                  <a:pt x="1289" y="172"/>
                  <a:pt x="1288" y="172"/>
                  <a:pt x="1286" y="171"/>
                </a:cubicBezTo>
                <a:cubicBezTo>
                  <a:pt x="1281" y="171"/>
                  <a:pt x="1279" y="171"/>
                  <a:pt x="1274" y="171"/>
                </a:cubicBezTo>
                <a:cubicBezTo>
                  <a:pt x="1272" y="170"/>
                  <a:pt x="1271" y="170"/>
                  <a:pt x="1269" y="170"/>
                </a:cubicBezTo>
                <a:cubicBezTo>
                  <a:pt x="1266" y="172"/>
                  <a:pt x="1265" y="172"/>
                  <a:pt x="1263" y="174"/>
                </a:cubicBezTo>
                <a:cubicBezTo>
                  <a:pt x="1259" y="174"/>
                  <a:pt x="1257" y="175"/>
                  <a:pt x="1253" y="175"/>
                </a:cubicBezTo>
                <a:cubicBezTo>
                  <a:pt x="1247" y="176"/>
                  <a:pt x="1244" y="177"/>
                  <a:pt x="1238" y="178"/>
                </a:cubicBezTo>
                <a:cubicBezTo>
                  <a:pt x="1232" y="179"/>
                  <a:pt x="1230" y="179"/>
                  <a:pt x="1224" y="179"/>
                </a:cubicBezTo>
                <a:cubicBezTo>
                  <a:pt x="1222" y="180"/>
                  <a:pt x="1221" y="181"/>
                  <a:pt x="1219" y="182"/>
                </a:cubicBezTo>
                <a:cubicBezTo>
                  <a:pt x="1220" y="184"/>
                  <a:pt x="1220" y="185"/>
                  <a:pt x="1221" y="188"/>
                </a:cubicBezTo>
                <a:cubicBezTo>
                  <a:pt x="1225" y="187"/>
                  <a:pt x="1227" y="187"/>
                  <a:pt x="1232" y="187"/>
                </a:cubicBezTo>
                <a:close/>
                <a:moveTo>
                  <a:pt x="549" y="440"/>
                </a:moveTo>
                <a:cubicBezTo>
                  <a:pt x="543" y="442"/>
                  <a:pt x="541" y="443"/>
                  <a:pt x="535" y="444"/>
                </a:cubicBezTo>
                <a:cubicBezTo>
                  <a:pt x="534" y="445"/>
                  <a:pt x="533" y="446"/>
                  <a:pt x="532" y="448"/>
                </a:cubicBezTo>
                <a:cubicBezTo>
                  <a:pt x="528" y="448"/>
                  <a:pt x="526" y="447"/>
                  <a:pt x="522" y="447"/>
                </a:cubicBezTo>
                <a:cubicBezTo>
                  <a:pt x="518" y="449"/>
                  <a:pt x="516" y="450"/>
                  <a:pt x="511" y="452"/>
                </a:cubicBezTo>
                <a:cubicBezTo>
                  <a:pt x="510" y="454"/>
                  <a:pt x="510" y="455"/>
                  <a:pt x="509" y="457"/>
                </a:cubicBezTo>
                <a:cubicBezTo>
                  <a:pt x="509" y="457"/>
                  <a:pt x="522" y="447"/>
                  <a:pt x="529" y="452"/>
                </a:cubicBezTo>
                <a:cubicBezTo>
                  <a:pt x="536" y="456"/>
                  <a:pt x="542" y="446"/>
                  <a:pt x="542" y="446"/>
                </a:cubicBezTo>
                <a:cubicBezTo>
                  <a:pt x="547" y="445"/>
                  <a:pt x="550" y="444"/>
                  <a:pt x="555" y="443"/>
                </a:cubicBezTo>
                <a:cubicBezTo>
                  <a:pt x="553" y="442"/>
                  <a:pt x="552" y="441"/>
                  <a:pt x="549" y="440"/>
                </a:cubicBezTo>
                <a:close/>
                <a:moveTo>
                  <a:pt x="1516" y="205"/>
                </a:moveTo>
                <a:cubicBezTo>
                  <a:pt x="1518" y="206"/>
                  <a:pt x="1519" y="207"/>
                  <a:pt x="1521" y="209"/>
                </a:cubicBezTo>
                <a:cubicBezTo>
                  <a:pt x="1524" y="211"/>
                  <a:pt x="1526" y="212"/>
                  <a:pt x="1528" y="214"/>
                </a:cubicBezTo>
                <a:cubicBezTo>
                  <a:pt x="1533" y="217"/>
                  <a:pt x="1535" y="219"/>
                  <a:pt x="1539" y="222"/>
                </a:cubicBezTo>
                <a:cubicBezTo>
                  <a:pt x="1542" y="222"/>
                  <a:pt x="1543" y="222"/>
                  <a:pt x="1546" y="222"/>
                </a:cubicBezTo>
                <a:cubicBezTo>
                  <a:pt x="1551" y="225"/>
                  <a:pt x="1554" y="225"/>
                  <a:pt x="1559" y="228"/>
                </a:cubicBezTo>
                <a:cubicBezTo>
                  <a:pt x="1561" y="227"/>
                  <a:pt x="1562" y="227"/>
                  <a:pt x="1564" y="226"/>
                </a:cubicBezTo>
                <a:cubicBezTo>
                  <a:pt x="1567" y="225"/>
                  <a:pt x="1569" y="225"/>
                  <a:pt x="1572" y="225"/>
                </a:cubicBezTo>
                <a:cubicBezTo>
                  <a:pt x="1569" y="223"/>
                  <a:pt x="1567" y="223"/>
                  <a:pt x="1564" y="222"/>
                </a:cubicBezTo>
                <a:cubicBezTo>
                  <a:pt x="1563" y="219"/>
                  <a:pt x="1562" y="218"/>
                  <a:pt x="1560" y="216"/>
                </a:cubicBezTo>
                <a:cubicBezTo>
                  <a:pt x="1560" y="214"/>
                  <a:pt x="1560" y="214"/>
                  <a:pt x="1560" y="212"/>
                </a:cubicBezTo>
                <a:cubicBezTo>
                  <a:pt x="1558" y="211"/>
                  <a:pt x="1557" y="211"/>
                  <a:pt x="1556" y="210"/>
                </a:cubicBezTo>
                <a:cubicBezTo>
                  <a:pt x="1554" y="208"/>
                  <a:pt x="1554" y="208"/>
                  <a:pt x="1553" y="206"/>
                </a:cubicBezTo>
                <a:cubicBezTo>
                  <a:pt x="1549" y="205"/>
                  <a:pt x="1547" y="205"/>
                  <a:pt x="1542" y="205"/>
                </a:cubicBezTo>
                <a:cubicBezTo>
                  <a:pt x="1539" y="203"/>
                  <a:pt x="1538" y="203"/>
                  <a:pt x="1534" y="201"/>
                </a:cubicBezTo>
                <a:cubicBezTo>
                  <a:pt x="1531" y="199"/>
                  <a:pt x="1530" y="198"/>
                  <a:pt x="1527" y="196"/>
                </a:cubicBezTo>
                <a:cubicBezTo>
                  <a:pt x="1525" y="194"/>
                  <a:pt x="1524" y="193"/>
                  <a:pt x="1521" y="191"/>
                </a:cubicBezTo>
                <a:cubicBezTo>
                  <a:pt x="1517" y="193"/>
                  <a:pt x="1515" y="194"/>
                  <a:pt x="1511" y="197"/>
                </a:cubicBezTo>
                <a:cubicBezTo>
                  <a:pt x="1511" y="198"/>
                  <a:pt x="1511" y="199"/>
                  <a:pt x="1510" y="201"/>
                </a:cubicBezTo>
                <a:cubicBezTo>
                  <a:pt x="1513" y="202"/>
                  <a:pt x="1514" y="203"/>
                  <a:pt x="1516" y="205"/>
                </a:cubicBezTo>
                <a:close/>
                <a:moveTo>
                  <a:pt x="593" y="379"/>
                </a:moveTo>
                <a:cubicBezTo>
                  <a:pt x="590" y="380"/>
                  <a:pt x="589" y="381"/>
                  <a:pt x="586" y="383"/>
                </a:cubicBezTo>
                <a:cubicBezTo>
                  <a:pt x="586" y="384"/>
                  <a:pt x="586" y="385"/>
                  <a:pt x="586" y="386"/>
                </a:cubicBezTo>
                <a:cubicBezTo>
                  <a:pt x="589" y="386"/>
                  <a:pt x="591" y="386"/>
                  <a:pt x="594" y="385"/>
                </a:cubicBezTo>
                <a:cubicBezTo>
                  <a:pt x="598" y="384"/>
                  <a:pt x="601" y="383"/>
                  <a:pt x="605" y="381"/>
                </a:cubicBezTo>
                <a:cubicBezTo>
                  <a:pt x="605" y="380"/>
                  <a:pt x="605" y="379"/>
                  <a:pt x="605" y="377"/>
                </a:cubicBezTo>
                <a:cubicBezTo>
                  <a:pt x="600" y="378"/>
                  <a:pt x="598" y="378"/>
                  <a:pt x="593" y="379"/>
                </a:cubicBezTo>
                <a:close/>
                <a:moveTo>
                  <a:pt x="741" y="389"/>
                </a:moveTo>
                <a:cubicBezTo>
                  <a:pt x="736" y="390"/>
                  <a:pt x="734" y="391"/>
                  <a:pt x="729" y="393"/>
                </a:cubicBezTo>
                <a:cubicBezTo>
                  <a:pt x="727" y="395"/>
                  <a:pt x="726" y="396"/>
                  <a:pt x="723" y="398"/>
                </a:cubicBezTo>
                <a:cubicBezTo>
                  <a:pt x="720" y="398"/>
                  <a:pt x="718" y="398"/>
                  <a:pt x="714" y="398"/>
                </a:cubicBezTo>
                <a:cubicBezTo>
                  <a:pt x="711" y="401"/>
                  <a:pt x="709" y="402"/>
                  <a:pt x="706" y="405"/>
                </a:cubicBezTo>
                <a:cubicBezTo>
                  <a:pt x="708" y="405"/>
                  <a:pt x="709" y="406"/>
                  <a:pt x="712" y="406"/>
                </a:cubicBezTo>
                <a:cubicBezTo>
                  <a:pt x="707" y="409"/>
                  <a:pt x="705" y="410"/>
                  <a:pt x="701" y="412"/>
                </a:cubicBezTo>
                <a:cubicBezTo>
                  <a:pt x="704" y="412"/>
                  <a:pt x="706" y="412"/>
                  <a:pt x="709" y="411"/>
                </a:cubicBezTo>
                <a:cubicBezTo>
                  <a:pt x="712" y="410"/>
                  <a:pt x="714" y="409"/>
                  <a:pt x="717" y="408"/>
                </a:cubicBezTo>
                <a:cubicBezTo>
                  <a:pt x="721" y="406"/>
                  <a:pt x="723" y="405"/>
                  <a:pt x="727" y="403"/>
                </a:cubicBezTo>
                <a:cubicBezTo>
                  <a:pt x="731" y="402"/>
                  <a:pt x="733" y="401"/>
                  <a:pt x="737" y="400"/>
                </a:cubicBezTo>
                <a:cubicBezTo>
                  <a:pt x="738" y="397"/>
                  <a:pt x="739" y="396"/>
                  <a:pt x="740" y="394"/>
                </a:cubicBezTo>
                <a:cubicBezTo>
                  <a:pt x="741" y="392"/>
                  <a:pt x="741" y="391"/>
                  <a:pt x="741" y="389"/>
                </a:cubicBezTo>
                <a:close/>
                <a:moveTo>
                  <a:pt x="1436" y="174"/>
                </a:moveTo>
                <a:cubicBezTo>
                  <a:pt x="1441" y="177"/>
                  <a:pt x="1444" y="178"/>
                  <a:pt x="1450" y="180"/>
                </a:cubicBezTo>
                <a:cubicBezTo>
                  <a:pt x="1444" y="179"/>
                  <a:pt x="1441" y="179"/>
                  <a:pt x="1435" y="178"/>
                </a:cubicBezTo>
                <a:cubicBezTo>
                  <a:pt x="1436" y="180"/>
                  <a:pt x="1436" y="181"/>
                  <a:pt x="1437" y="182"/>
                </a:cubicBezTo>
                <a:cubicBezTo>
                  <a:pt x="1439" y="184"/>
                  <a:pt x="1440" y="185"/>
                  <a:pt x="1442" y="187"/>
                </a:cubicBezTo>
                <a:cubicBezTo>
                  <a:pt x="1445" y="186"/>
                  <a:pt x="1447" y="186"/>
                  <a:pt x="1450" y="185"/>
                </a:cubicBezTo>
                <a:cubicBezTo>
                  <a:pt x="1453" y="187"/>
                  <a:pt x="1454" y="189"/>
                  <a:pt x="1456" y="191"/>
                </a:cubicBezTo>
                <a:cubicBezTo>
                  <a:pt x="1461" y="190"/>
                  <a:pt x="1463" y="190"/>
                  <a:pt x="1468" y="189"/>
                </a:cubicBezTo>
                <a:cubicBezTo>
                  <a:pt x="1470" y="192"/>
                  <a:pt x="1471" y="193"/>
                  <a:pt x="1473" y="195"/>
                </a:cubicBezTo>
                <a:cubicBezTo>
                  <a:pt x="1476" y="195"/>
                  <a:pt x="1478" y="195"/>
                  <a:pt x="1482" y="196"/>
                </a:cubicBezTo>
                <a:cubicBezTo>
                  <a:pt x="1485" y="198"/>
                  <a:pt x="1487" y="199"/>
                  <a:pt x="1490" y="202"/>
                </a:cubicBezTo>
                <a:cubicBezTo>
                  <a:pt x="1496" y="203"/>
                  <a:pt x="1498" y="204"/>
                  <a:pt x="1504" y="206"/>
                </a:cubicBezTo>
                <a:cubicBezTo>
                  <a:pt x="1505" y="205"/>
                  <a:pt x="1505" y="204"/>
                  <a:pt x="1506" y="203"/>
                </a:cubicBezTo>
                <a:cubicBezTo>
                  <a:pt x="1504" y="201"/>
                  <a:pt x="1504" y="201"/>
                  <a:pt x="1503" y="199"/>
                </a:cubicBezTo>
                <a:cubicBezTo>
                  <a:pt x="1502" y="197"/>
                  <a:pt x="1502" y="197"/>
                  <a:pt x="1501" y="195"/>
                </a:cubicBezTo>
                <a:cubicBezTo>
                  <a:pt x="1500" y="192"/>
                  <a:pt x="1499" y="191"/>
                  <a:pt x="1497" y="189"/>
                </a:cubicBezTo>
                <a:cubicBezTo>
                  <a:pt x="1495" y="188"/>
                  <a:pt x="1493" y="188"/>
                  <a:pt x="1490" y="187"/>
                </a:cubicBezTo>
                <a:cubicBezTo>
                  <a:pt x="1488" y="185"/>
                  <a:pt x="1487" y="185"/>
                  <a:pt x="1485" y="183"/>
                </a:cubicBezTo>
                <a:cubicBezTo>
                  <a:pt x="1482" y="182"/>
                  <a:pt x="1480" y="182"/>
                  <a:pt x="1477" y="181"/>
                </a:cubicBezTo>
                <a:cubicBezTo>
                  <a:pt x="1474" y="181"/>
                  <a:pt x="1473" y="180"/>
                  <a:pt x="1471" y="180"/>
                </a:cubicBezTo>
                <a:cubicBezTo>
                  <a:pt x="1469" y="177"/>
                  <a:pt x="1468" y="176"/>
                  <a:pt x="1466" y="173"/>
                </a:cubicBezTo>
                <a:cubicBezTo>
                  <a:pt x="1459" y="172"/>
                  <a:pt x="1455" y="171"/>
                  <a:pt x="1448" y="169"/>
                </a:cubicBezTo>
                <a:cubicBezTo>
                  <a:pt x="1444" y="169"/>
                  <a:pt x="1442" y="169"/>
                  <a:pt x="1437" y="169"/>
                </a:cubicBezTo>
                <a:cubicBezTo>
                  <a:pt x="1435" y="169"/>
                  <a:pt x="1434" y="169"/>
                  <a:pt x="1432" y="168"/>
                </a:cubicBezTo>
                <a:cubicBezTo>
                  <a:pt x="1432" y="170"/>
                  <a:pt x="1432" y="171"/>
                  <a:pt x="1431" y="173"/>
                </a:cubicBezTo>
                <a:cubicBezTo>
                  <a:pt x="1433" y="173"/>
                  <a:pt x="1434" y="174"/>
                  <a:pt x="1436" y="174"/>
                </a:cubicBezTo>
                <a:close/>
                <a:moveTo>
                  <a:pt x="1802" y="579"/>
                </a:moveTo>
                <a:cubicBezTo>
                  <a:pt x="1803" y="581"/>
                  <a:pt x="1804" y="582"/>
                  <a:pt x="1805" y="583"/>
                </a:cubicBezTo>
                <a:cubicBezTo>
                  <a:pt x="1808" y="583"/>
                  <a:pt x="1810" y="583"/>
                  <a:pt x="1813" y="583"/>
                </a:cubicBezTo>
                <a:cubicBezTo>
                  <a:pt x="1811" y="580"/>
                  <a:pt x="1811" y="579"/>
                  <a:pt x="1810" y="577"/>
                </a:cubicBezTo>
                <a:cubicBezTo>
                  <a:pt x="1807" y="578"/>
                  <a:pt x="1805" y="578"/>
                  <a:pt x="1802" y="579"/>
                </a:cubicBezTo>
                <a:close/>
                <a:moveTo>
                  <a:pt x="1840" y="577"/>
                </a:moveTo>
                <a:cubicBezTo>
                  <a:pt x="1841" y="580"/>
                  <a:pt x="1841" y="582"/>
                  <a:pt x="1842" y="585"/>
                </a:cubicBezTo>
                <a:cubicBezTo>
                  <a:pt x="1844" y="583"/>
                  <a:pt x="1846" y="583"/>
                  <a:pt x="1848" y="581"/>
                </a:cubicBezTo>
                <a:cubicBezTo>
                  <a:pt x="1846" y="577"/>
                  <a:pt x="1845" y="575"/>
                  <a:pt x="1843" y="571"/>
                </a:cubicBezTo>
                <a:cubicBezTo>
                  <a:pt x="1841" y="574"/>
                  <a:pt x="1841" y="575"/>
                  <a:pt x="1840" y="577"/>
                </a:cubicBezTo>
                <a:close/>
                <a:moveTo>
                  <a:pt x="1530" y="1200"/>
                </a:moveTo>
                <a:cubicBezTo>
                  <a:pt x="1513" y="1195"/>
                  <a:pt x="1513" y="1204"/>
                  <a:pt x="1527" y="1215"/>
                </a:cubicBezTo>
                <a:cubicBezTo>
                  <a:pt x="1541" y="1227"/>
                  <a:pt x="1546" y="1214"/>
                  <a:pt x="1546" y="1214"/>
                </a:cubicBezTo>
                <a:cubicBezTo>
                  <a:pt x="1546" y="1214"/>
                  <a:pt x="1548" y="1204"/>
                  <a:pt x="1530" y="1200"/>
                </a:cubicBezTo>
                <a:close/>
                <a:moveTo>
                  <a:pt x="1668" y="495"/>
                </a:moveTo>
                <a:cubicBezTo>
                  <a:pt x="1666" y="499"/>
                  <a:pt x="1671" y="505"/>
                  <a:pt x="1671" y="505"/>
                </a:cubicBezTo>
                <a:cubicBezTo>
                  <a:pt x="1671" y="505"/>
                  <a:pt x="1682" y="511"/>
                  <a:pt x="1681" y="499"/>
                </a:cubicBezTo>
                <a:cubicBezTo>
                  <a:pt x="1680" y="488"/>
                  <a:pt x="1670" y="491"/>
                  <a:pt x="1668" y="495"/>
                </a:cubicBezTo>
                <a:close/>
                <a:moveTo>
                  <a:pt x="1649" y="594"/>
                </a:moveTo>
                <a:cubicBezTo>
                  <a:pt x="1649" y="594"/>
                  <a:pt x="1661" y="592"/>
                  <a:pt x="1667" y="594"/>
                </a:cubicBezTo>
                <a:cubicBezTo>
                  <a:pt x="1673" y="596"/>
                  <a:pt x="1675" y="584"/>
                  <a:pt x="1665" y="581"/>
                </a:cubicBezTo>
                <a:cubicBezTo>
                  <a:pt x="1656" y="577"/>
                  <a:pt x="1652" y="585"/>
                  <a:pt x="1652" y="585"/>
                </a:cubicBezTo>
                <a:cubicBezTo>
                  <a:pt x="1651" y="589"/>
                  <a:pt x="1650" y="591"/>
                  <a:pt x="1649" y="594"/>
                </a:cubicBezTo>
                <a:close/>
                <a:moveTo>
                  <a:pt x="1959" y="852"/>
                </a:moveTo>
                <a:cubicBezTo>
                  <a:pt x="1957" y="846"/>
                  <a:pt x="1955" y="842"/>
                  <a:pt x="1953" y="836"/>
                </a:cubicBezTo>
                <a:cubicBezTo>
                  <a:pt x="1954" y="831"/>
                  <a:pt x="1954" y="828"/>
                  <a:pt x="1955" y="823"/>
                </a:cubicBezTo>
                <a:cubicBezTo>
                  <a:pt x="1950" y="822"/>
                  <a:pt x="1948" y="821"/>
                  <a:pt x="1943" y="820"/>
                </a:cubicBezTo>
                <a:cubicBezTo>
                  <a:pt x="1937" y="817"/>
                  <a:pt x="1935" y="816"/>
                  <a:pt x="1929" y="813"/>
                </a:cubicBezTo>
                <a:cubicBezTo>
                  <a:pt x="1930" y="807"/>
                  <a:pt x="1931" y="804"/>
                  <a:pt x="1932" y="798"/>
                </a:cubicBezTo>
                <a:cubicBezTo>
                  <a:pt x="1926" y="798"/>
                  <a:pt x="1923" y="799"/>
                  <a:pt x="1916" y="799"/>
                </a:cubicBezTo>
                <a:cubicBezTo>
                  <a:pt x="1925" y="794"/>
                  <a:pt x="1929" y="792"/>
                  <a:pt x="1936" y="788"/>
                </a:cubicBezTo>
                <a:cubicBezTo>
                  <a:pt x="1934" y="782"/>
                  <a:pt x="1932" y="778"/>
                  <a:pt x="1930" y="772"/>
                </a:cubicBezTo>
                <a:cubicBezTo>
                  <a:pt x="1920" y="777"/>
                  <a:pt x="1916" y="780"/>
                  <a:pt x="1906" y="785"/>
                </a:cubicBezTo>
                <a:cubicBezTo>
                  <a:pt x="1902" y="793"/>
                  <a:pt x="1899" y="797"/>
                  <a:pt x="1894" y="805"/>
                </a:cubicBezTo>
                <a:cubicBezTo>
                  <a:pt x="1888" y="805"/>
                  <a:pt x="1884" y="805"/>
                  <a:pt x="1878" y="804"/>
                </a:cubicBezTo>
                <a:cubicBezTo>
                  <a:pt x="1882" y="806"/>
                  <a:pt x="1885" y="808"/>
                  <a:pt x="1889" y="810"/>
                </a:cubicBezTo>
                <a:cubicBezTo>
                  <a:pt x="1885" y="816"/>
                  <a:pt x="1883" y="820"/>
                  <a:pt x="1879" y="826"/>
                </a:cubicBezTo>
                <a:cubicBezTo>
                  <a:pt x="1886" y="827"/>
                  <a:pt x="1890" y="827"/>
                  <a:pt x="1897" y="827"/>
                </a:cubicBezTo>
                <a:cubicBezTo>
                  <a:pt x="1903" y="831"/>
                  <a:pt x="1907" y="833"/>
                  <a:pt x="1913" y="837"/>
                </a:cubicBezTo>
                <a:cubicBezTo>
                  <a:pt x="1920" y="840"/>
                  <a:pt x="1923" y="841"/>
                  <a:pt x="1929" y="843"/>
                </a:cubicBezTo>
                <a:cubicBezTo>
                  <a:pt x="1921" y="844"/>
                  <a:pt x="1917" y="844"/>
                  <a:pt x="1909" y="845"/>
                </a:cubicBezTo>
                <a:cubicBezTo>
                  <a:pt x="1916" y="848"/>
                  <a:pt x="1920" y="850"/>
                  <a:pt x="1927" y="853"/>
                </a:cubicBezTo>
                <a:cubicBezTo>
                  <a:pt x="1933" y="853"/>
                  <a:pt x="1936" y="852"/>
                  <a:pt x="1942" y="852"/>
                </a:cubicBezTo>
                <a:cubicBezTo>
                  <a:pt x="1942" y="856"/>
                  <a:pt x="1942" y="857"/>
                  <a:pt x="1941" y="861"/>
                </a:cubicBezTo>
                <a:cubicBezTo>
                  <a:pt x="1946" y="863"/>
                  <a:pt x="1949" y="864"/>
                  <a:pt x="1954" y="867"/>
                </a:cubicBezTo>
                <a:cubicBezTo>
                  <a:pt x="1954" y="864"/>
                  <a:pt x="1954" y="862"/>
                  <a:pt x="1954" y="858"/>
                </a:cubicBezTo>
                <a:cubicBezTo>
                  <a:pt x="1956" y="856"/>
                  <a:pt x="1957" y="855"/>
                  <a:pt x="1959" y="852"/>
                </a:cubicBezTo>
                <a:close/>
                <a:moveTo>
                  <a:pt x="1648" y="1223"/>
                </a:moveTo>
                <a:cubicBezTo>
                  <a:pt x="1648" y="1223"/>
                  <a:pt x="1647" y="1213"/>
                  <a:pt x="1632" y="1207"/>
                </a:cubicBezTo>
                <a:cubicBezTo>
                  <a:pt x="1618" y="1201"/>
                  <a:pt x="1612" y="1207"/>
                  <a:pt x="1609" y="1198"/>
                </a:cubicBezTo>
                <a:cubicBezTo>
                  <a:pt x="1606" y="1189"/>
                  <a:pt x="1595" y="1199"/>
                  <a:pt x="1595" y="1199"/>
                </a:cubicBezTo>
                <a:cubicBezTo>
                  <a:pt x="1595" y="1199"/>
                  <a:pt x="1611" y="1205"/>
                  <a:pt x="1599" y="1209"/>
                </a:cubicBezTo>
                <a:cubicBezTo>
                  <a:pt x="1587" y="1214"/>
                  <a:pt x="1602" y="1219"/>
                  <a:pt x="1602" y="1219"/>
                </a:cubicBezTo>
                <a:cubicBezTo>
                  <a:pt x="1602" y="1219"/>
                  <a:pt x="1598" y="1225"/>
                  <a:pt x="1592" y="1218"/>
                </a:cubicBezTo>
                <a:cubicBezTo>
                  <a:pt x="1585" y="1211"/>
                  <a:pt x="1572" y="1207"/>
                  <a:pt x="1574" y="1216"/>
                </a:cubicBezTo>
                <a:cubicBezTo>
                  <a:pt x="1576" y="1224"/>
                  <a:pt x="1588" y="1224"/>
                  <a:pt x="1588" y="1224"/>
                </a:cubicBezTo>
                <a:cubicBezTo>
                  <a:pt x="1595" y="1225"/>
                  <a:pt x="1599" y="1226"/>
                  <a:pt x="1605" y="1228"/>
                </a:cubicBezTo>
                <a:cubicBezTo>
                  <a:pt x="1605" y="1228"/>
                  <a:pt x="1605" y="1239"/>
                  <a:pt x="1613" y="1241"/>
                </a:cubicBezTo>
                <a:cubicBezTo>
                  <a:pt x="1621" y="1244"/>
                  <a:pt x="1623" y="1232"/>
                  <a:pt x="1623" y="1232"/>
                </a:cubicBezTo>
                <a:cubicBezTo>
                  <a:pt x="1628" y="1239"/>
                  <a:pt x="1637" y="1235"/>
                  <a:pt x="1637" y="1235"/>
                </a:cubicBezTo>
                <a:cubicBezTo>
                  <a:pt x="1637" y="1235"/>
                  <a:pt x="1658" y="1247"/>
                  <a:pt x="1660" y="1237"/>
                </a:cubicBezTo>
                <a:cubicBezTo>
                  <a:pt x="1663" y="1227"/>
                  <a:pt x="1648" y="1223"/>
                  <a:pt x="1648" y="1223"/>
                </a:cubicBezTo>
                <a:close/>
                <a:moveTo>
                  <a:pt x="1583" y="1180"/>
                </a:moveTo>
                <a:cubicBezTo>
                  <a:pt x="1584" y="1174"/>
                  <a:pt x="1571" y="1169"/>
                  <a:pt x="1571" y="1169"/>
                </a:cubicBezTo>
                <a:cubicBezTo>
                  <a:pt x="1564" y="1163"/>
                  <a:pt x="1561" y="1160"/>
                  <a:pt x="1554" y="1155"/>
                </a:cubicBezTo>
                <a:cubicBezTo>
                  <a:pt x="1550" y="1146"/>
                  <a:pt x="1548" y="1142"/>
                  <a:pt x="1544" y="1134"/>
                </a:cubicBezTo>
                <a:cubicBezTo>
                  <a:pt x="1538" y="1132"/>
                  <a:pt x="1535" y="1131"/>
                  <a:pt x="1529" y="1129"/>
                </a:cubicBezTo>
                <a:cubicBezTo>
                  <a:pt x="1529" y="1129"/>
                  <a:pt x="1528" y="1118"/>
                  <a:pt x="1504" y="1107"/>
                </a:cubicBezTo>
                <a:cubicBezTo>
                  <a:pt x="1480" y="1096"/>
                  <a:pt x="1449" y="1105"/>
                  <a:pt x="1449" y="1105"/>
                </a:cubicBezTo>
                <a:cubicBezTo>
                  <a:pt x="1449" y="1105"/>
                  <a:pt x="1446" y="1113"/>
                  <a:pt x="1454" y="1116"/>
                </a:cubicBezTo>
                <a:cubicBezTo>
                  <a:pt x="1463" y="1118"/>
                  <a:pt x="1473" y="1111"/>
                  <a:pt x="1481" y="1113"/>
                </a:cubicBezTo>
                <a:cubicBezTo>
                  <a:pt x="1490" y="1116"/>
                  <a:pt x="1490" y="1127"/>
                  <a:pt x="1490" y="1127"/>
                </a:cubicBezTo>
                <a:cubicBezTo>
                  <a:pt x="1490" y="1127"/>
                  <a:pt x="1502" y="1127"/>
                  <a:pt x="1506" y="1135"/>
                </a:cubicBezTo>
                <a:cubicBezTo>
                  <a:pt x="1511" y="1143"/>
                  <a:pt x="1525" y="1145"/>
                  <a:pt x="1525" y="1145"/>
                </a:cubicBezTo>
                <a:cubicBezTo>
                  <a:pt x="1525" y="1145"/>
                  <a:pt x="1529" y="1160"/>
                  <a:pt x="1536" y="1162"/>
                </a:cubicBezTo>
                <a:cubicBezTo>
                  <a:pt x="1542" y="1164"/>
                  <a:pt x="1542" y="1171"/>
                  <a:pt x="1542" y="1171"/>
                </a:cubicBezTo>
                <a:cubicBezTo>
                  <a:pt x="1540" y="1171"/>
                  <a:pt x="1539" y="1171"/>
                  <a:pt x="1538" y="1171"/>
                </a:cubicBezTo>
                <a:cubicBezTo>
                  <a:pt x="1536" y="1173"/>
                  <a:pt x="1535" y="1174"/>
                  <a:pt x="1533" y="1177"/>
                </a:cubicBezTo>
                <a:cubicBezTo>
                  <a:pt x="1543" y="1180"/>
                  <a:pt x="1548" y="1182"/>
                  <a:pt x="1559" y="1186"/>
                </a:cubicBezTo>
                <a:cubicBezTo>
                  <a:pt x="1559" y="1186"/>
                  <a:pt x="1584" y="1193"/>
                  <a:pt x="1586" y="1189"/>
                </a:cubicBezTo>
                <a:cubicBezTo>
                  <a:pt x="1588" y="1185"/>
                  <a:pt x="1583" y="1186"/>
                  <a:pt x="1583" y="1180"/>
                </a:cubicBezTo>
                <a:close/>
                <a:moveTo>
                  <a:pt x="1548" y="246"/>
                </a:moveTo>
                <a:cubicBezTo>
                  <a:pt x="1548" y="246"/>
                  <a:pt x="1542" y="249"/>
                  <a:pt x="1536" y="245"/>
                </a:cubicBezTo>
                <a:cubicBezTo>
                  <a:pt x="1530" y="241"/>
                  <a:pt x="1528" y="246"/>
                  <a:pt x="1528" y="246"/>
                </a:cubicBezTo>
                <a:cubicBezTo>
                  <a:pt x="1526" y="243"/>
                  <a:pt x="1526" y="241"/>
                  <a:pt x="1524" y="238"/>
                </a:cubicBezTo>
                <a:cubicBezTo>
                  <a:pt x="1520" y="238"/>
                  <a:pt x="1519" y="238"/>
                  <a:pt x="1516" y="239"/>
                </a:cubicBezTo>
                <a:cubicBezTo>
                  <a:pt x="1514" y="237"/>
                  <a:pt x="1513" y="236"/>
                  <a:pt x="1512" y="234"/>
                </a:cubicBezTo>
                <a:cubicBezTo>
                  <a:pt x="1512" y="232"/>
                  <a:pt x="1513" y="230"/>
                  <a:pt x="1514" y="228"/>
                </a:cubicBezTo>
                <a:cubicBezTo>
                  <a:pt x="1511" y="225"/>
                  <a:pt x="1510" y="224"/>
                  <a:pt x="1507" y="221"/>
                </a:cubicBezTo>
                <a:cubicBezTo>
                  <a:pt x="1504" y="220"/>
                  <a:pt x="1503" y="220"/>
                  <a:pt x="1499" y="219"/>
                </a:cubicBezTo>
                <a:cubicBezTo>
                  <a:pt x="1499" y="220"/>
                  <a:pt x="1498" y="220"/>
                  <a:pt x="1497" y="221"/>
                </a:cubicBezTo>
                <a:cubicBezTo>
                  <a:pt x="1496" y="220"/>
                  <a:pt x="1495" y="219"/>
                  <a:pt x="1494" y="218"/>
                </a:cubicBezTo>
                <a:cubicBezTo>
                  <a:pt x="1489" y="217"/>
                  <a:pt x="1486" y="216"/>
                  <a:pt x="1482" y="215"/>
                </a:cubicBezTo>
                <a:cubicBezTo>
                  <a:pt x="1478" y="214"/>
                  <a:pt x="1476" y="213"/>
                  <a:pt x="1473" y="213"/>
                </a:cubicBezTo>
                <a:cubicBezTo>
                  <a:pt x="1473" y="213"/>
                  <a:pt x="1482" y="222"/>
                  <a:pt x="1481" y="225"/>
                </a:cubicBezTo>
                <a:cubicBezTo>
                  <a:pt x="1478" y="222"/>
                  <a:pt x="1476" y="220"/>
                  <a:pt x="1473" y="217"/>
                </a:cubicBezTo>
                <a:cubicBezTo>
                  <a:pt x="1470" y="215"/>
                  <a:pt x="1469" y="214"/>
                  <a:pt x="1466" y="211"/>
                </a:cubicBezTo>
                <a:cubicBezTo>
                  <a:pt x="1464" y="213"/>
                  <a:pt x="1463" y="214"/>
                  <a:pt x="1461" y="215"/>
                </a:cubicBezTo>
                <a:cubicBezTo>
                  <a:pt x="1461" y="217"/>
                  <a:pt x="1461" y="217"/>
                  <a:pt x="1460" y="219"/>
                </a:cubicBezTo>
                <a:cubicBezTo>
                  <a:pt x="1458" y="217"/>
                  <a:pt x="1457" y="217"/>
                  <a:pt x="1456" y="215"/>
                </a:cubicBezTo>
                <a:cubicBezTo>
                  <a:pt x="1454" y="213"/>
                  <a:pt x="1453" y="212"/>
                  <a:pt x="1451" y="209"/>
                </a:cubicBezTo>
                <a:cubicBezTo>
                  <a:pt x="1449" y="209"/>
                  <a:pt x="1448" y="209"/>
                  <a:pt x="1445" y="208"/>
                </a:cubicBezTo>
                <a:cubicBezTo>
                  <a:pt x="1443" y="207"/>
                  <a:pt x="1441" y="206"/>
                  <a:pt x="1439" y="205"/>
                </a:cubicBezTo>
                <a:cubicBezTo>
                  <a:pt x="1437" y="204"/>
                  <a:pt x="1436" y="204"/>
                  <a:pt x="1434" y="204"/>
                </a:cubicBezTo>
                <a:cubicBezTo>
                  <a:pt x="1432" y="205"/>
                  <a:pt x="1431" y="206"/>
                  <a:pt x="1430" y="207"/>
                </a:cubicBezTo>
                <a:cubicBezTo>
                  <a:pt x="1432" y="208"/>
                  <a:pt x="1433" y="209"/>
                  <a:pt x="1435" y="210"/>
                </a:cubicBezTo>
                <a:cubicBezTo>
                  <a:pt x="1435" y="212"/>
                  <a:pt x="1434" y="213"/>
                  <a:pt x="1434" y="216"/>
                </a:cubicBezTo>
                <a:cubicBezTo>
                  <a:pt x="1436" y="216"/>
                  <a:pt x="1437" y="217"/>
                  <a:pt x="1439" y="218"/>
                </a:cubicBezTo>
                <a:cubicBezTo>
                  <a:pt x="1440" y="219"/>
                  <a:pt x="1441" y="220"/>
                  <a:pt x="1442" y="222"/>
                </a:cubicBezTo>
                <a:cubicBezTo>
                  <a:pt x="1445" y="223"/>
                  <a:pt x="1447" y="224"/>
                  <a:pt x="1450" y="226"/>
                </a:cubicBezTo>
                <a:cubicBezTo>
                  <a:pt x="1454" y="226"/>
                  <a:pt x="1455" y="226"/>
                  <a:pt x="1459" y="226"/>
                </a:cubicBezTo>
                <a:cubicBezTo>
                  <a:pt x="1464" y="229"/>
                  <a:pt x="1466" y="230"/>
                  <a:pt x="1471" y="232"/>
                </a:cubicBezTo>
                <a:cubicBezTo>
                  <a:pt x="1473" y="234"/>
                  <a:pt x="1473" y="235"/>
                  <a:pt x="1475" y="238"/>
                </a:cubicBezTo>
                <a:cubicBezTo>
                  <a:pt x="1476" y="239"/>
                  <a:pt x="1477" y="240"/>
                  <a:pt x="1479" y="241"/>
                </a:cubicBezTo>
                <a:cubicBezTo>
                  <a:pt x="1485" y="242"/>
                  <a:pt x="1489" y="243"/>
                  <a:pt x="1495" y="245"/>
                </a:cubicBezTo>
                <a:cubicBezTo>
                  <a:pt x="1498" y="246"/>
                  <a:pt x="1500" y="246"/>
                  <a:pt x="1503" y="247"/>
                </a:cubicBezTo>
                <a:cubicBezTo>
                  <a:pt x="1506" y="246"/>
                  <a:pt x="1507" y="246"/>
                  <a:pt x="1510" y="245"/>
                </a:cubicBezTo>
                <a:cubicBezTo>
                  <a:pt x="1511" y="244"/>
                  <a:pt x="1511" y="243"/>
                  <a:pt x="1512" y="242"/>
                </a:cubicBezTo>
                <a:cubicBezTo>
                  <a:pt x="1514" y="242"/>
                  <a:pt x="1514" y="242"/>
                  <a:pt x="1516" y="241"/>
                </a:cubicBezTo>
                <a:cubicBezTo>
                  <a:pt x="1517" y="243"/>
                  <a:pt x="1518" y="244"/>
                  <a:pt x="1518" y="246"/>
                </a:cubicBezTo>
                <a:cubicBezTo>
                  <a:pt x="1520" y="246"/>
                  <a:pt x="1520" y="246"/>
                  <a:pt x="1521" y="247"/>
                </a:cubicBezTo>
                <a:cubicBezTo>
                  <a:pt x="1521" y="249"/>
                  <a:pt x="1520" y="251"/>
                  <a:pt x="1519" y="253"/>
                </a:cubicBezTo>
                <a:cubicBezTo>
                  <a:pt x="1522" y="255"/>
                  <a:pt x="1523" y="256"/>
                  <a:pt x="1525" y="258"/>
                </a:cubicBezTo>
                <a:cubicBezTo>
                  <a:pt x="1527" y="259"/>
                  <a:pt x="1529" y="259"/>
                  <a:pt x="1531" y="260"/>
                </a:cubicBezTo>
                <a:cubicBezTo>
                  <a:pt x="1533" y="261"/>
                  <a:pt x="1534" y="261"/>
                  <a:pt x="1537" y="262"/>
                </a:cubicBezTo>
                <a:cubicBezTo>
                  <a:pt x="1543" y="263"/>
                  <a:pt x="1546" y="263"/>
                  <a:pt x="1552" y="264"/>
                </a:cubicBezTo>
                <a:cubicBezTo>
                  <a:pt x="1552" y="264"/>
                  <a:pt x="1557" y="263"/>
                  <a:pt x="1556" y="255"/>
                </a:cubicBezTo>
                <a:cubicBezTo>
                  <a:pt x="1555" y="248"/>
                  <a:pt x="1548" y="246"/>
                  <a:pt x="1548" y="246"/>
                </a:cubicBezTo>
                <a:close/>
                <a:moveTo>
                  <a:pt x="1729" y="444"/>
                </a:moveTo>
                <a:cubicBezTo>
                  <a:pt x="1735" y="444"/>
                  <a:pt x="1737" y="445"/>
                  <a:pt x="1743" y="446"/>
                </a:cubicBezTo>
                <a:cubicBezTo>
                  <a:pt x="1744" y="441"/>
                  <a:pt x="1744" y="439"/>
                  <a:pt x="1745" y="434"/>
                </a:cubicBezTo>
                <a:cubicBezTo>
                  <a:pt x="1740" y="431"/>
                  <a:pt x="1737" y="429"/>
                  <a:pt x="1732" y="426"/>
                </a:cubicBezTo>
                <a:cubicBezTo>
                  <a:pt x="1727" y="425"/>
                  <a:pt x="1724" y="424"/>
                  <a:pt x="1719" y="423"/>
                </a:cubicBezTo>
                <a:cubicBezTo>
                  <a:pt x="1718" y="427"/>
                  <a:pt x="1718" y="429"/>
                  <a:pt x="1717" y="434"/>
                </a:cubicBezTo>
                <a:cubicBezTo>
                  <a:pt x="1721" y="438"/>
                  <a:pt x="1724" y="440"/>
                  <a:pt x="1729" y="444"/>
                </a:cubicBezTo>
                <a:close/>
                <a:moveTo>
                  <a:pt x="1454" y="301"/>
                </a:moveTo>
                <a:cubicBezTo>
                  <a:pt x="1456" y="300"/>
                  <a:pt x="1457" y="300"/>
                  <a:pt x="1459" y="299"/>
                </a:cubicBezTo>
                <a:cubicBezTo>
                  <a:pt x="1458" y="298"/>
                  <a:pt x="1457" y="297"/>
                  <a:pt x="1457" y="295"/>
                </a:cubicBezTo>
                <a:cubicBezTo>
                  <a:pt x="1454" y="294"/>
                  <a:pt x="1453" y="293"/>
                  <a:pt x="1451" y="292"/>
                </a:cubicBezTo>
                <a:cubicBezTo>
                  <a:pt x="1450" y="294"/>
                  <a:pt x="1450" y="295"/>
                  <a:pt x="1449" y="297"/>
                </a:cubicBezTo>
                <a:cubicBezTo>
                  <a:pt x="1451" y="298"/>
                  <a:pt x="1452" y="299"/>
                  <a:pt x="1454" y="301"/>
                </a:cubicBezTo>
                <a:close/>
                <a:moveTo>
                  <a:pt x="1439" y="227"/>
                </a:moveTo>
                <a:cubicBezTo>
                  <a:pt x="1443" y="219"/>
                  <a:pt x="1429" y="221"/>
                  <a:pt x="1429" y="221"/>
                </a:cubicBezTo>
                <a:cubicBezTo>
                  <a:pt x="1426" y="221"/>
                  <a:pt x="1425" y="221"/>
                  <a:pt x="1422" y="222"/>
                </a:cubicBezTo>
                <a:cubicBezTo>
                  <a:pt x="1423" y="224"/>
                  <a:pt x="1423" y="226"/>
                  <a:pt x="1424" y="228"/>
                </a:cubicBezTo>
                <a:cubicBezTo>
                  <a:pt x="1424" y="228"/>
                  <a:pt x="1436" y="235"/>
                  <a:pt x="1439" y="227"/>
                </a:cubicBezTo>
                <a:close/>
                <a:moveTo>
                  <a:pt x="1412" y="267"/>
                </a:moveTo>
                <a:cubicBezTo>
                  <a:pt x="1410" y="265"/>
                  <a:pt x="1410" y="265"/>
                  <a:pt x="1408" y="263"/>
                </a:cubicBezTo>
                <a:cubicBezTo>
                  <a:pt x="1409" y="259"/>
                  <a:pt x="1409" y="257"/>
                  <a:pt x="1410" y="253"/>
                </a:cubicBezTo>
                <a:cubicBezTo>
                  <a:pt x="1414" y="253"/>
                  <a:pt x="1416" y="252"/>
                  <a:pt x="1419" y="252"/>
                </a:cubicBezTo>
                <a:cubicBezTo>
                  <a:pt x="1418" y="247"/>
                  <a:pt x="1418" y="245"/>
                  <a:pt x="1417" y="241"/>
                </a:cubicBezTo>
                <a:cubicBezTo>
                  <a:pt x="1413" y="241"/>
                  <a:pt x="1411" y="241"/>
                  <a:pt x="1407" y="241"/>
                </a:cubicBezTo>
                <a:cubicBezTo>
                  <a:pt x="1402" y="239"/>
                  <a:pt x="1399" y="239"/>
                  <a:pt x="1394" y="238"/>
                </a:cubicBezTo>
                <a:cubicBezTo>
                  <a:pt x="1393" y="240"/>
                  <a:pt x="1392" y="241"/>
                  <a:pt x="1390" y="243"/>
                </a:cubicBezTo>
                <a:cubicBezTo>
                  <a:pt x="1387" y="243"/>
                  <a:pt x="1385" y="243"/>
                  <a:pt x="1381" y="243"/>
                </a:cubicBezTo>
                <a:cubicBezTo>
                  <a:pt x="1381" y="243"/>
                  <a:pt x="1377" y="235"/>
                  <a:pt x="1374" y="242"/>
                </a:cubicBezTo>
                <a:cubicBezTo>
                  <a:pt x="1371" y="249"/>
                  <a:pt x="1374" y="263"/>
                  <a:pt x="1374" y="263"/>
                </a:cubicBezTo>
                <a:cubicBezTo>
                  <a:pt x="1372" y="262"/>
                  <a:pt x="1371" y="262"/>
                  <a:pt x="1368" y="261"/>
                </a:cubicBezTo>
                <a:cubicBezTo>
                  <a:pt x="1369" y="260"/>
                  <a:pt x="1369" y="260"/>
                  <a:pt x="1370" y="259"/>
                </a:cubicBezTo>
                <a:cubicBezTo>
                  <a:pt x="1368" y="258"/>
                  <a:pt x="1368" y="257"/>
                  <a:pt x="1366" y="256"/>
                </a:cubicBezTo>
                <a:cubicBezTo>
                  <a:pt x="1365" y="254"/>
                  <a:pt x="1365" y="254"/>
                  <a:pt x="1364" y="252"/>
                </a:cubicBezTo>
                <a:cubicBezTo>
                  <a:pt x="1366" y="252"/>
                  <a:pt x="1367" y="252"/>
                  <a:pt x="1369" y="251"/>
                </a:cubicBezTo>
                <a:cubicBezTo>
                  <a:pt x="1367" y="250"/>
                  <a:pt x="1367" y="249"/>
                  <a:pt x="1365" y="248"/>
                </a:cubicBezTo>
                <a:cubicBezTo>
                  <a:pt x="1363" y="247"/>
                  <a:pt x="1361" y="247"/>
                  <a:pt x="1359" y="246"/>
                </a:cubicBezTo>
                <a:cubicBezTo>
                  <a:pt x="1358" y="245"/>
                  <a:pt x="1358" y="244"/>
                  <a:pt x="1357" y="242"/>
                </a:cubicBezTo>
                <a:cubicBezTo>
                  <a:pt x="1355" y="241"/>
                  <a:pt x="1354" y="240"/>
                  <a:pt x="1352" y="239"/>
                </a:cubicBezTo>
                <a:cubicBezTo>
                  <a:pt x="1348" y="239"/>
                  <a:pt x="1346" y="239"/>
                  <a:pt x="1341" y="239"/>
                </a:cubicBezTo>
                <a:cubicBezTo>
                  <a:pt x="1342" y="241"/>
                  <a:pt x="1343" y="242"/>
                  <a:pt x="1344" y="244"/>
                </a:cubicBezTo>
                <a:cubicBezTo>
                  <a:pt x="1342" y="244"/>
                  <a:pt x="1341" y="245"/>
                  <a:pt x="1340" y="245"/>
                </a:cubicBezTo>
                <a:cubicBezTo>
                  <a:pt x="1336" y="242"/>
                  <a:pt x="1334" y="241"/>
                  <a:pt x="1331" y="237"/>
                </a:cubicBezTo>
                <a:cubicBezTo>
                  <a:pt x="1327" y="237"/>
                  <a:pt x="1325" y="238"/>
                  <a:pt x="1321" y="238"/>
                </a:cubicBezTo>
                <a:cubicBezTo>
                  <a:pt x="1317" y="236"/>
                  <a:pt x="1315" y="235"/>
                  <a:pt x="1311" y="234"/>
                </a:cubicBezTo>
                <a:cubicBezTo>
                  <a:pt x="1309" y="235"/>
                  <a:pt x="1307" y="236"/>
                  <a:pt x="1305" y="238"/>
                </a:cubicBezTo>
                <a:cubicBezTo>
                  <a:pt x="1306" y="234"/>
                  <a:pt x="1306" y="232"/>
                  <a:pt x="1307" y="229"/>
                </a:cubicBezTo>
                <a:cubicBezTo>
                  <a:pt x="1304" y="228"/>
                  <a:pt x="1302" y="227"/>
                  <a:pt x="1299" y="226"/>
                </a:cubicBezTo>
                <a:cubicBezTo>
                  <a:pt x="1296" y="227"/>
                  <a:pt x="1295" y="227"/>
                  <a:pt x="1292" y="228"/>
                </a:cubicBezTo>
                <a:cubicBezTo>
                  <a:pt x="1290" y="225"/>
                  <a:pt x="1289" y="224"/>
                  <a:pt x="1288" y="221"/>
                </a:cubicBezTo>
                <a:cubicBezTo>
                  <a:pt x="1286" y="218"/>
                  <a:pt x="1284" y="217"/>
                  <a:pt x="1282" y="215"/>
                </a:cubicBezTo>
                <a:cubicBezTo>
                  <a:pt x="1276" y="214"/>
                  <a:pt x="1273" y="213"/>
                  <a:pt x="1267" y="213"/>
                </a:cubicBezTo>
                <a:cubicBezTo>
                  <a:pt x="1261" y="211"/>
                  <a:pt x="1258" y="210"/>
                  <a:pt x="1252" y="209"/>
                </a:cubicBezTo>
                <a:cubicBezTo>
                  <a:pt x="1243" y="207"/>
                  <a:pt x="1239" y="207"/>
                  <a:pt x="1230" y="205"/>
                </a:cubicBezTo>
                <a:cubicBezTo>
                  <a:pt x="1220" y="205"/>
                  <a:pt x="1215" y="205"/>
                  <a:pt x="1205" y="204"/>
                </a:cubicBezTo>
                <a:cubicBezTo>
                  <a:pt x="1197" y="203"/>
                  <a:pt x="1194" y="203"/>
                  <a:pt x="1187" y="203"/>
                </a:cubicBezTo>
                <a:cubicBezTo>
                  <a:pt x="1187" y="205"/>
                  <a:pt x="1187" y="206"/>
                  <a:pt x="1187" y="209"/>
                </a:cubicBezTo>
                <a:cubicBezTo>
                  <a:pt x="1189" y="211"/>
                  <a:pt x="1190" y="212"/>
                  <a:pt x="1192" y="214"/>
                </a:cubicBezTo>
                <a:cubicBezTo>
                  <a:pt x="1189" y="214"/>
                  <a:pt x="1187" y="214"/>
                  <a:pt x="1184" y="214"/>
                </a:cubicBezTo>
                <a:cubicBezTo>
                  <a:pt x="1182" y="216"/>
                  <a:pt x="1181" y="217"/>
                  <a:pt x="1179" y="218"/>
                </a:cubicBezTo>
                <a:cubicBezTo>
                  <a:pt x="1176" y="220"/>
                  <a:pt x="1174" y="221"/>
                  <a:pt x="1171" y="224"/>
                </a:cubicBezTo>
                <a:cubicBezTo>
                  <a:pt x="1166" y="227"/>
                  <a:pt x="1163" y="228"/>
                  <a:pt x="1158" y="231"/>
                </a:cubicBezTo>
                <a:cubicBezTo>
                  <a:pt x="1165" y="233"/>
                  <a:pt x="1168" y="234"/>
                  <a:pt x="1174" y="236"/>
                </a:cubicBezTo>
                <a:cubicBezTo>
                  <a:pt x="1177" y="238"/>
                  <a:pt x="1178" y="239"/>
                  <a:pt x="1180" y="240"/>
                </a:cubicBezTo>
                <a:cubicBezTo>
                  <a:pt x="1181" y="242"/>
                  <a:pt x="1181" y="243"/>
                  <a:pt x="1182" y="245"/>
                </a:cubicBezTo>
                <a:cubicBezTo>
                  <a:pt x="1185" y="246"/>
                  <a:pt x="1186" y="247"/>
                  <a:pt x="1189" y="248"/>
                </a:cubicBezTo>
                <a:cubicBezTo>
                  <a:pt x="1194" y="246"/>
                  <a:pt x="1196" y="245"/>
                  <a:pt x="1201" y="243"/>
                </a:cubicBezTo>
                <a:cubicBezTo>
                  <a:pt x="1205" y="243"/>
                  <a:pt x="1207" y="243"/>
                  <a:pt x="1212" y="244"/>
                </a:cubicBezTo>
                <a:cubicBezTo>
                  <a:pt x="1214" y="244"/>
                  <a:pt x="1215" y="244"/>
                  <a:pt x="1218" y="245"/>
                </a:cubicBezTo>
                <a:cubicBezTo>
                  <a:pt x="1221" y="242"/>
                  <a:pt x="1223" y="240"/>
                  <a:pt x="1226" y="237"/>
                </a:cubicBezTo>
                <a:cubicBezTo>
                  <a:pt x="1230" y="236"/>
                  <a:pt x="1232" y="236"/>
                  <a:pt x="1235" y="234"/>
                </a:cubicBezTo>
                <a:cubicBezTo>
                  <a:pt x="1241" y="232"/>
                  <a:pt x="1244" y="230"/>
                  <a:pt x="1250" y="228"/>
                </a:cubicBezTo>
                <a:cubicBezTo>
                  <a:pt x="1259" y="228"/>
                  <a:pt x="1264" y="228"/>
                  <a:pt x="1273" y="228"/>
                </a:cubicBezTo>
                <a:cubicBezTo>
                  <a:pt x="1265" y="230"/>
                  <a:pt x="1261" y="230"/>
                  <a:pt x="1253" y="232"/>
                </a:cubicBezTo>
                <a:cubicBezTo>
                  <a:pt x="1249" y="234"/>
                  <a:pt x="1247" y="235"/>
                  <a:pt x="1242" y="237"/>
                </a:cubicBezTo>
                <a:cubicBezTo>
                  <a:pt x="1239" y="239"/>
                  <a:pt x="1238" y="241"/>
                  <a:pt x="1235" y="243"/>
                </a:cubicBezTo>
                <a:cubicBezTo>
                  <a:pt x="1238" y="245"/>
                  <a:pt x="1240" y="246"/>
                  <a:pt x="1243" y="248"/>
                </a:cubicBezTo>
                <a:cubicBezTo>
                  <a:pt x="1247" y="249"/>
                  <a:pt x="1249" y="250"/>
                  <a:pt x="1254" y="251"/>
                </a:cubicBezTo>
                <a:cubicBezTo>
                  <a:pt x="1248" y="252"/>
                  <a:pt x="1246" y="252"/>
                  <a:pt x="1241" y="253"/>
                </a:cubicBezTo>
                <a:cubicBezTo>
                  <a:pt x="1245" y="255"/>
                  <a:pt x="1248" y="256"/>
                  <a:pt x="1253" y="258"/>
                </a:cubicBezTo>
                <a:cubicBezTo>
                  <a:pt x="1276" y="263"/>
                  <a:pt x="1288" y="265"/>
                  <a:pt x="1311" y="271"/>
                </a:cubicBezTo>
                <a:cubicBezTo>
                  <a:pt x="1289" y="268"/>
                  <a:pt x="1278" y="267"/>
                  <a:pt x="1256" y="265"/>
                </a:cubicBezTo>
                <a:cubicBezTo>
                  <a:pt x="1251" y="266"/>
                  <a:pt x="1249" y="267"/>
                  <a:pt x="1243" y="268"/>
                </a:cubicBezTo>
                <a:cubicBezTo>
                  <a:pt x="1243" y="268"/>
                  <a:pt x="1249" y="271"/>
                  <a:pt x="1251" y="275"/>
                </a:cubicBezTo>
                <a:cubicBezTo>
                  <a:pt x="1253" y="280"/>
                  <a:pt x="1263" y="278"/>
                  <a:pt x="1263" y="278"/>
                </a:cubicBezTo>
                <a:cubicBezTo>
                  <a:pt x="1263" y="278"/>
                  <a:pt x="1284" y="281"/>
                  <a:pt x="1283" y="285"/>
                </a:cubicBezTo>
                <a:cubicBezTo>
                  <a:pt x="1283" y="289"/>
                  <a:pt x="1291" y="294"/>
                  <a:pt x="1291" y="294"/>
                </a:cubicBezTo>
                <a:cubicBezTo>
                  <a:pt x="1302" y="296"/>
                  <a:pt x="1307" y="297"/>
                  <a:pt x="1318" y="300"/>
                </a:cubicBezTo>
                <a:cubicBezTo>
                  <a:pt x="1326" y="300"/>
                  <a:pt x="1330" y="301"/>
                  <a:pt x="1337" y="301"/>
                </a:cubicBezTo>
                <a:cubicBezTo>
                  <a:pt x="1340" y="300"/>
                  <a:pt x="1342" y="300"/>
                  <a:pt x="1345" y="299"/>
                </a:cubicBezTo>
                <a:cubicBezTo>
                  <a:pt x="1351" y="300"/>
                  <a:pt x="1353" y="300"/>
                  <a:pt x="1359" y="300"/>
                </a:cubicBezTo>
                <a:cubicBezTo>
                  <a:pt x="1365" y="299"/>
                  <a:pt x="1368" y="298"/>
                  <a:pt x="1373" y="297"/>
                </a:cubicBezTo>
                <a:cubicBezTo>
                  <a:pt x="1378" y="299"/>
                  <a:pt x="1381" y="301"/>
                  <a:pt x="1386" y="304"/>
                </a:cubicBezTo>
                <a:cubicBezTo>
                  <a:pt x="1390" y="306"/>
                  <a:pt x="1393" y="307"/>
                  <a:pt x="1397" y="309"/>
                </a:cubicBezTo>
                <a:cubicBezTo>
                  <a:pt x="1400" y="311"/>
                  <a:pt x="1401" y="312"/>
                  <a:pt x="1404" y="314"/>
                </a:cubicBezTo>
                <a:cubicBezTo>
                  <a:pt x="1411" y="314"/>
                  <a:pt x="1414" y="315"/>
                  <a:pt x="1421" y="316"/>
                </a:cubicBezTo>
                <a:cubicBezTo>
                  <a:pt x="1425" y="319"/>
                  <a:pt x="1426" y="321"/>
                  <a:pt x="1429" y="324"/>
                </a:cubicBezTo>
                <a:cubicBezTo>
                  <a:pt x="1433" y="320"/>
                  <a:pt x="1435" y="318"/>
                  <a:pt x="1438" y="314"/>
                </a:cubicBezTo>
                <a:cubicBezTo>
                  <a:pt x="1441" y="313"/>
                  <a:pt x="1443" y="313"/>
                  <a:pt x="1446" y="312"/>
                </a:cubicBezTo>
                <a:cubicBezTo>
                  <a:pt x="1445" y="308"/>
                  <a:pt x="1445" y="305"/>
                  <a:pt x="1445" y="301"/>
                </a:cubicBezTo>
                <a:cubicBezTo>
                  <a:pt x="1440" y="299"/>
                  <a:pt x="1437" y="299"/>
                  <a:pt x="1433" y="297"/>
                </a:cubicBezTo>
                <a:cubicBezTo>
                  <a:pt x="1431" y="294"/>
                  <a:pt x="1430" y="292"/>
                  <a:pt x="1428" y="288"/>
                </a:cubicBezTo>
                <a:cubicBezTo>
                  <a:pt x="1424" y="287"/>
                  <a:pt x="1422" y="286"/>
                  <a:pt x="1419" y="285"/>
                </a:cubicBezTo>
                <a:cubicBezTo>
                  <a:pt x="1416" y="284"/>
                  <a:pt x="1414" y="283"/>
                  <a:pt x="1411" y="281"/>
                </a:cubicBezTo>
                <a:cubicBezTo>
                  <a:pt x="1412" y="276"/>
                  <a:pt x="1412" y="273"/>
                  <a:pt x="1412" y="267"/>
                </a:cubicBezTo>
                <a:close/>
                <a:moveTo>
                  <a:pt x="1633" y="470"/>
                </a:moveTo>
                <a:cubicBezTo>
                  <a:pt x="1625" y="469"/>
                  <a:pt x="1624" y="478"/>
                  <a:pt x="1624" y="478"/>
                </a:cubicBezTo>
                <a:cubicBezTo>
                  <a:pt x="1628" y="491"/>
                  <a:pt x="1639" y="485"/>
                  <a:pt x="1639" y="485"/>
                </a:cubicBezTo>
                <a:cubicBezTo>
                  <a:pt x="1643" y="484"/>
                  <a:pt x="1646" y="483"/>
                  <a:pt x="1650" y="482"/>
                </a:cubicBezTo>
                <a:cubicBezTo>
                  <a:pt x="1650" y="482"/>
                  <a:pt x="1641" y="471"/>
                  <a:pt x="1633" y="470"/>
                </a:cubicBezTo>
                <a:close/>
                <a:moveTo>
                  <a:pt x="1697" y="401"/>
                </a:moveTo>
                <a:cubicBezTo>
                  <a:pt x="1697" y="404"/>
                  <a:pt x="1697" y="406"/>
                  <a:pt x="1697" y="410"/>
                </a:cubicBezTo>
                <a:cubicBezTo>
                  <a:pt x="1699" y="412"/>
                  <a:pt x="1700" y="414"/>
                  <a:pt x="1702" y="416"/>
                </a:cubicBezTo>
                <a:cubicBezTo>
                  <a:pt x="1704" y="411"/>
                  <a:pt x="1705" y="409"/>
                  <a:pt x="1707" y="403"/>
                </a:cubicBezTo>
                <a:cubicBezTo>
                  <a:pt x="1712" y="401"/>
                  <a:pt x="1714" y="400"/>
                  <a:pt x="1719" y="398"/>
                </a:cubicBezTo>
                <a:cubicBezTo>
                  <a:pt x="1714" y="397"/>
                  <a:pt x="1712" y="396"/>
                  <a:pt x="1706" y="394"/>
                </a:cubicBezTo>
                <a:cubicBezTo>
                  <a:pt x="1702" y="397"/>
                  <a:pt x="1701" y="398"/>
                  <a:pt x="1697" y="401"/>
                </a:cubicBezTo>
                <a:close/>
                <a:moveTo>
                  <a:pt x="1440" y="320"/>
                </a:moveTo>
                <a:cubicBezTo>
                  <a:pt x="1439" y="322"/>
                  <a:pt x="1439" y="324"/>
                  <a:pt x="1438" y="326"/>
                </a:cubicBezTo>
                <a:cubicBezTo>
                  <a:pt x="1439" y="327"/>
                  <a:pt x="1440" y="327"/>
                  <a:pt x="1441" y="327"/>
                </a:cubicBezTo>
                <a:cubicBezTo>
                  <a:pt x="1444" y="326"/>
                  <a:pt x="1445" y="326"/>
                  <a:pt x="1448" y="325"/>
                </a:cubicBezTo>
                <a:cubicBezTo>
                  <a:pt x="1451" y="324"/>
                  <a:pt x="1452" y="324"/>
                  <a:pt x="1455" y="323"/>
                </a:cubicBezTo>
                <a:cubicBezTo>
                  <a:pt x="1455" y="323"/>
                  <a:pt x="1459" y="313"/>
                  <a:pt x="1450" y="315"/>
                </a:cubicBezTo>
                <a:cubicBezTo>
                  <a:pt x="1440" y="317"/>
                  <a:pt x="1440" y="320"/>
                  <a:pt x="1440" y="32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217882" y="572507"/>
            <a:ext cx="3139707" cy="646331"/>
          </a:xfrm>
          <a:prstGeom prst="rect">
            <a:avLst/>
          </a:prstGeom>
          <a:noFill/>
        </p:spPr>
        <p:txBody>
          <a:bodyPr wrap="square" rtlCol="0">
            <a:spAutoFit/>
          </a:bodyPr>
          <a:lstStyle/>
          <a:p>
            <a:r>
              <a:rPr lang="zh-CN" altLang="en-US" sz="3600" b="1" dirty="0">
                <a:gradFill>
                  <a:gsLst>
                    <a:gs pos="0">
                      <a:srgbClr val="B8B5F7"/>
                    </a:gs>
                    <a:gs pos="100000">
                      <a:srgbClr val="00B0FF">
                        <a:alpha val="70000"/>
                      </a:srgbClr>
                    </a:gs>
                  </a:gsLst>
                  <a:lin ang="2700000" scaled="1"/>
                </a:gradFill>
                <a:effectLst>
                  <a:outerShdw blurRad="254000" dist="38100" dir="8100000" algn="tr" rotWithShape="0">
                    <a:srgbClr val="C1C0F8">
                      <a:alpha val="40000"/>
                    </a:srgbClr>
                  </a:outerShdw>
                </a:effectLst>
                <a:latin typeface="微软雅黑" panose="020B0503020204020204" pitchFamily="34" charset="-122"/>
                <a:ea typeface="微软雅黑" panose="020B0503020204020204" pitchFamily="34" charset="-122"/>
              </a:rPr>
              <a:t>重点项目</a:t>
            </a:r>
          </a:p>
        </p:txBody>
      </p:sp>
      <p:pic>
        <p:nvPicPr>
          <p:cNvPr id="13" name="图片占位符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469" y="525694"/>
            <a:ext cx="708413" cy="689655"/>
          </a:xfrm>
          <a:custGeom>
            <a:avLst/>
            <a:gdLst>
              <a:gd name="connsiteX0" fmla="*/ 5932623 w 6477824"/>
              <a:gd name="connsiteY0" fmla="*/ 3607719 h 6138697"/>
              <a:gd name="connsiteX1" fmla="*/ 6012372 w 6477824"/>
              <a:gd name="connsiteY1" fmla="*/ 3612113 h 6138697"/>
              <a:gd name="connsiteX2" fmla="*/ 6185932 w 6477824"/>
              <a:gd name="connsiteY2" fmla="*/ 3700778 h 6138697"/>
              <a:gd name="connsiteX3" fmla="*/ 6193779 w 6477824"/>
              <a:gd name="connsiteY3" fmla="*/ 4172177 h 6138697"/>
              <a:gd name="connsiteX4" fmla="*/ 4873800 w 6477824"/>
              <a:gd name="connsiteY4" fmla="*/ 5536846 h 6138697"/>
              <a:gd name="connsiteX5" fmla="*/ 4402401 w 6477824"/>
              <a:gd name="connsiteY5" fmla="*/ 5544693 h 6138697"/>
              <a:gd name="connsiteX6" fmla="*/ 4394553 w 6477824"/>
              <a:gd name="connsiteY6" fmla="*/ 5073294 h 6138697"/>
              <a:gd name="connsiteX7" fmla="*/ 5714533 w 6477824"/>
              <a:gd name="connsiteY7" fmla="*/ 3708625 h 6138697"/>
              <a:gd name="connsiteX8" fmla="*/ 5932623 w 6477824"/>
              <a:gd name="connsiteY8" fmla="*/ 3607719 h 6138697"/>
              <a:gd name="connsiteX9" fmla="*/ 6044597 w 6477824"/>
              <a:gd name="connsiteY9" fmla="*/ 2394725 h 6138697"/>
              <a:gd name="connsiteX10" fmla="*/ 6124347 w 6477824"/>
              <a:gd name="connsiteY10" fmla="*/ 2399119 h 6138697"/>
              <a:gd name="connsiteX11" fmla="*/ 6297906 w 6477824"/>
              <a:gd name="connsiteY11" fmla="*/ 2487783 h 6138697"/>
              <a:gd name="connsiteX12" fmla="*/ 6305753 w 6477824"/>
              <a:gd name="connsiteY12" fmla="*/ 2959182 h 6138697"/>
              <a:gd name="connsiteX13" fmla="*/ 3328634 w 6477824"/>
              <a:gd name="connsiteY13" fmla="*/ 6037097 h 6138697"/>
              <a:gd name="connsiteX14" fmla="*/ 2857235 w 6477824"/>
              <a:gd name="connsiteY14" fmla="*/ 6044945 h 6138697"/>
              <a:gd name="connsiteX15" fmla="*/ 2849389 w 6477824"/>
              <a:gd name="connsiteY15" fmla="*/ 5573545 h 6138697"/>
              <a:gd name="connsiteX16" fmla="*/ 5826508 w 6477824"/>
              <a:gd name="connsiteY16" fmla="*/ 2495631 h 6138697"/>
              <a:gd name="connsiteX17" fmla="*/ 6044597 w 6477824"/>
              <a:gd name="connsiteY17" fmla="*/ 2394725 h 6138697"/>
              <a:gd name="connsiteX18" fmla="*/ 4383852 w 6477824"/>
              <a:gd name="connsiteY18" fmla="*/ 1911046 h 6138697"/>
              <a:gd name="connsiteX19" fmla="*/ 4463601 w 6477824"/>
              <a:gd name="connsiteY19" fmla="*/ 1915440 h 6138697"/>
              <a:gd name="connsiteX20" fmla="*/ 4637161 w 6477824"/>
              <a:gd name="connsiteY20" fmla="*/ 2004106 h 6138697"/>
              <a:gd name="connsiteX21" fmla="*/ 4645008 w 6477824"/>
              <a:gd name="connsiteY21" fmla="*/ 2475503 h 6138697"/>
              <a:gd name="connsiteX22" fmla="*/ 1631011 w 6477824"/>
              <a:gd name="connsiteY22" fmla="*/ 5591545 h 6138697"/>
              <a:gd name="connsiteX23" fmla="*/ 1159613 w 6477824"/>
              <a:gd name="connsiteY23" fmla="*/ 5599392 h 6138697"/>
              <a:gd name="connsiteX24" fmla="*/ 1151765 w 6477824"/>
              <a:gd name="connsiteY24" fmla="*/ 5127994 h 6138697"/>
              <a:gd name="connsiteX25" fmla="*/ 4165763 w 6477824"/>
              <a:gd name="connsiteY25" fmla="*/ 2011953 h 6138697"/>
              <a:gd name="connsiteX26" fmla="*/ 4383852 w 6477824"/>
              <a:gd name="connsiteY26" fmla="*/ 1911046 h 6138697"/>
              <a:gd name="connsiteX27" fmla="*/ 6122918 w 6477824"/>
              <a:gd name="connsiteY27" fmla="*/ 1219120 h 6138697"/>
              <a:gd name="connsiteX28" fmla="*/ 6202668 w 6477824"/>
              <a:gd name="connsiteY28" fmla="*/ 1223516 h 6138697"/>
              <a:gd name="connsiteX29" fmla="*/ 6376226 w 6477824"/>
              <a:gd name="connsiteY29" fmla="*/ 1312179 h 6138697"/>
              <a:gd name="connsiteX30" fmla="*/ 6384072 w 6477824"/>
              <a:gd name="connsiteY30" fmla="*/ 1783575 h 6138697"/>
              <a:gd name="connsiteX31" fmla="*/ 2905912 w 6477824"/>
              <a:gd name="connsiteY31" fmla="*/ 5379497 h 6138697"/>
              <a:gd name="connsiteX32" fmla="*/ 2434514 w 6477824"/>
              <a:gd name="connsiteY32" fmla="*/ 5387345 h 6138697"/>
              <a:gd name="connsiteX33" fmla="*/ 2426667 w 6477824"/>
              <a:gd name="connsiteY33" fmla="*/ 4915946 h 6138697"/>
              <a:gd name="connsiteX34" fmla="*/ 5904827 w 6477824"/>
              <a:gd name="connsiteY34" fmla="*/ 1320025 h 6138697"/>
              <a:gd name="connsiteX35" fmla="*/ 6122918 w 6477824"/>
              <a:gd name="connsiteY35" fmla="*/ 1219120 h 6138697"/>
              <a:gd name="connsiteX36" fmla="*/ 2630391 w 6477824"/>
              <a:gd name="connsiteY36" fmla="*/ 437382 h 6138697"/>
              <a:gd name="connsiteX37" fmla="*/ 2710140 w 6477824"/>
              <a:gd name="connsiteY37" fmla="*/ 441778 h 6138697"/>
              <a:gd name="connsiteX38" fmla="*/ 2883699 w 6477824"/>
              <a:gd name="connsiteY38" fmla="*/ 530441 h 6138697"/>
              <a:gd name="connsiteX39" fmla="*/ 2891546 w 6477824"/>
              <a:gd name="connsiteY39" fmla="*/ 1001840 h 6138697"/>
              <a:gd name="connsiteX40" fmla="*/ 572999 w 6477824"/>
              <a:gd name="connsiteY40" fmla="*/ 3398885 h 6138697"/>
              <a:gd name="connsiteX41" fmla="*/ 101600 w 6477824"/>
              <a:gd name="connsiteY41" fmla="*/ 3406733 h 6138697"/>
              <a:gd name="connsiteX42" fmla="*/ 93753 w 6477824"/>
              <a:gd name="connsiteY42" fmla="*/ 2935335 h 6138697"/>
              <a:gd name="connsiteX43" fmla="*/ 2412301 w 6477824"/>
              <a:gd name="connsiteY43" fmla="*/ 538287 h 6138697"/>
              <a:gd name="connsiteX44" fmla="*/ 2630391 w 6477824"/>
              <a:gd name="connsiteY44" fmla="*/ 437382 h 6138697"/>
              <a:gd name="connsiteX45" fmla="*/ 3711683 w 6477824"/>
              <a:gd name="connsiteY45" fmla="*/ 414113 h 6138697"/>
              <a:gd name="connsiteX46" fmla="*/ 3791432 w 6477824"/>
              <a:gd name="connsiteY46" fmla="*/ 418507 h 6138697"/>
              <a:gd name="connsiteX47" fmla="*/ 3964992 w 6477824"/>
              <a:gd name="connsiteY47" fmla="*/ 507172 h 6138697"/>
              <a:gd name="connsiteX48" fmla="*/ 3972839 w 6477824"/>
              <a:gd name="connsiteY48" fmla="*/ 978571 h 6138697"/>
              <a:gd name="connsiteX49" fmla="*/ 995720 w 6477824"/>
              <a:gd name="connsiteY49" fmla="*/ 4056485 h 6138697"/>
              <a:gd name="connsiteX50" fmla="*/ 524322 w 6477824"/>
              <a:gd name="connsiteY50" fmla="*/ 4064333 h 6138697"/>
              <a:gd name="connsiteX51" fmla="*/ 516475 w 6477824"/>
              <a:gd name="connsiteY51" fmla="*/ 3592934 h 6138697"/>
              <a:gd name="connsiteX52" fmla="*/ 3493594 w 6477824"/>
              <a:gd name="connsiteY52" fmla="*/ 515018 h 6138697"/>
              <a:gd name="connsiteX53" fmla="*/ 3711683 w 6477824"/>
              <a:gd name="connsiteY53" fmla="*/ 414113 h 6138697"/>
              <a:gd name="connsiteX54" fmla="*/ 5172859 w 6477824"/>
              <a:gd name="connsiteY54" fmla="*/ 694 h 6138697"/>
              <a:gd name="connsiteX55" fmla="*/ 5252608 w 6477824"/>
              <a:gd name="connsiteY55" fmla="*/ 5089 h 6138697"/>
              <a:gd name="connsiteX56" fmla="*/ 5426166 w 6477824"/>
              <a:gd name="connsiteY56" fmla="*/ 93754 h 6138697"/>
              <a:gd name="connsiteX57" fmla="*/ 5434014 w 6477824"/>
              <a:gd name="connsiteY57" fmla="*/ 565153 h 6138697"/>
              <a:gd name="connsiteX58" fmla="*/ 1151991 w 6477824"/>
              <a:gd name="connsiteY58" fmla="*/ 4992151 h 6138697"/>
              <a:gd name="connsiteX59" fmla="*/ 680593 w 6477824"/>
              <a:gd name="connsiteY59" fmla="*/ 4999999 h 6138697"/>
              <a:gd name="connsiteX60" fmla="*/ 672745 w 6477824"/>
              <a:gd name="connsiteY60" fmla="*/ 4528600 h 6138697"/>
              <a:gd name="connsiteX61" fmla="*/ 4954768 w 6477824"/>
              <a:gd name="connsiteY61" fmla="*/ 101601 h 6138697"/>
              <a:gd name="connsiteX62" fmla="*/ 5172859 w 6477824"/>
              <a:gd name="connsiteY62" fmla="*/ 694 h 613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477824" h="6138697">
                <a:moveTo>
                  <a:pt x="5932623" y="3607719"/>
                </a:moveTo>
                <a:cubicBezTo>
                  <a:pt x="5959235" y="3606004"/>
                  <a:pt x="5986024" y="3607466"/>
                  <a:pt x="6012372" y="3612113"/>
                </a:cubicBezTo>
                <a:cubicBezTo>
                  <a:pt x="6075607" y="3623268"/>
                  <a:pt x="6136303" y="3652776"/>
                  <a:pt x="6185932" y="3700778"/>
                </a:cubicBezTo>
                <a:cubicBezTo>
                  <a:pt x="6318271" y="3828785"/>
                  <a:pt x="6321784" y="4039836"/>
                  <a:pt x="6193779" y="4172177"/>
                </a:cubicBezTo>
                <a:lnTo>
                  <a:pt x="4873800" y="5536846"/>
                </a:lnTo>
                <a:cubicBezTo>
                  <a:pt x="4745794" y="5669186"/>
                  <a:pt x="4534741" y="5672699"/>
                  <a:pt x="4402401" y="5544693"/>
                </a:cubicBezTo>
                <a:cubicBezTo>
                  <a:pt x="4270061" y="5416686"/>
                  <a:pt x="4266548" y="5205635"/>
                  <a:pt x="4394553" y="5073294"/>
                </a:cubicBezTo>
                <a:lnTo>
                  <a:pt x="5714533" y="3708625"/>
                </a:lnTo>
                <a:cubicBezTo>
                  <a:pt x="5774535" y="3646590"/>
                  <a:pt x="5852786" y="3612863"/>
                  <a:pt x="5932623" y="3607719"/>
                </a:cubicBezTo>
                <a:close/>
                <a:moveTo>
                  <a:pt x="6044597" y="2394725"/>
                </a:moveTo>
                <a:cubicBezTo>
                  <a:pt x="6071210" y="2393010"/>
                  <a:pt x="6097999" y="2394472"/>
                  <a:pt x="6124347" y="2399119"/>
                </a:cubicBezTo>
                <a:cubicBezTo>
                  <a:pt x="6187581" y="2410275"/>
                  <a:pt x="6248277" y="2439781"/>
                  <a:pt x="6297906" y="2487783"/>
                </a:cubicBezTo>
                <a:cubicBezTo>
                  <a:pt x="6430246" y="2615790"/>
                  <a:pt x="6433758" y="2826841"/>
                  <a:pt x="6305753" y="2959182"/>
                </a:cubicBezTo>
                <a:lnTo>
                  <a:pt x="3328634" y="6037097"/>
                </a:lnTo>
                <a:cubicBezTo>
                  <a:pt x="3200628" y="6169437"/>
                  <a:pt x="2989577" y="6172951"/>
                  <a:pt x="2857235" y="6044945"/>
                </a:cubicBezTo>
                <a:cubicBezTo>
                  <a:pt x="2724896" y="5916938"/>
                  <a:pt x="2721383" y="5705886"/>
                  <a:pt x="2849389" y="5573545"/>
                </a:cubicBezTo>
                <a:lnTo>
                  <a:pt x="5826508" y="2495631"/>
                </a:lnTo>
                <a:cubicBezTo>
                  <a:pt x="5886509" y="2433596"/>
                  <a:pt x="5964760" y="2399869"/>
                  <a:pt x="6044597" y="2394725"/>
                </a:cubicBezTo>
                <a:close/>
                <a:moveTo>
                  <a:pt x="4383852" y="1911046"/>
                </a:moveTo>
                <a:cubicBezTo>
                  <a:pt x="4410464" y="1909332"/>
                  <a:pt x="4437253" y="1910793"/>
                  <a:pt x="4463601" y="1915440"/>
                </a:cubicBezTo>
                <a:cubicBezTo>
                  <a:pt x="4526835" y="1926595"/>
                  <a:pt x="4587532" y="1956102"/>
                  <a:pt x="4637161" y="2004106"/>
                </a:cubicBezTo>
                <a:cubicBezTo>
                  <a:pt x="4769501" y="2132111"/>
                  <a:pt x="4773013" y="2343163"/>
                  <a:pt x="4645008" y="2475503"/>
                </a:cubicBezTo>
                <a:lnTo>
                  <a:pt x="1631011" y="5591545"/>
                </a:lnTo>
                <a:cubicBezTo>
                  <a:pt x="1503004" y="5723885"/>
                  <a:pt x="1291952" y="5727398"/>
                  <a:pt x="1159613" y="5599392"/>
                </a:cubicBezTo>
                <a:cubicBezTo>
                  <a:pt x="1027273" y="5471386"/>
                  <a:pt x="1023759" y="5260334"/>
                  <a:pt x="1151765" y="5127994"/>
                </a:cubicBezTo>
                <a:lnTo>
                  <a:pt x="4165763" y="2011953"/>
                </a:lnTo>
                <a:cubicBezTo>
                  <a:pt x="4225765" y="1949918"/>
                  <a:pt x="4304015" y="1916191"/>
                  <a:pt x="4383852" y="1911046"/>
                </a:cubicBezTo>
                <a:close/>
                <a:moveTo>
                  <a:pt x="6122918" y="1219120"/>
                </a:moveTo>
                <a:cubicBezTo>
                  <a:pt x="6149531" y="1217406"/>
                  <a:pt x="6176319" y="1218868"/>
                  <a:pt x="6202668" y="1223516"/>
                </a:cubicBezTo>
                <a:cubicBezTo>
                  <a:pt x="6265901" y="1234669"/>
                  <a:pt x="6326597" y="1264176"/>
                  <a:pt x="6376226" y="1312179"/>
                </a:cubicBezTo>
                <a:cubicBezTo>
                  <a:pt x="6508565" y="1440185"/>
                  <a:pt x="6512078" y="1651236"/>
                  <a:pt x="6384072" y="1783575"/>
                </a:cubicBezTo>
                <a:lnTo>
                  <a:pt x="2905912" y="5379497"/>
                </a:lnTo>
                <a:cubicBezTo>
                  <a:pt x="2777906" y="5511837"/>
                  <a:pt x="2566854" y="5515350"/>
                  <a:pt x="2434514" y="5387345"/>
                </a:cubicBezTo>
                <a:cubicBezTo>
                  <a:pt x="2302174" y="5259339"/>
                  <a:pt x="2298660" y="5048287"/>
                  <a:pt x="2426667" y="4915946"/>
                </a:cubicBezTo>
                <a:lnTo>
                  <a:pt x="5904827" y="1320025"/>
                </a:lnTo>
                <a:cubicBezTo>
                  <a:pt x="5964831" y="1257990"/>
                  <a:pt x="6043080" y="1224263"/>
                  <a:pt x="6122918" y="1219120"/>
                </a:cubicBezTo>
                <a:close/>
                <a:moveTo>
                  <a:pt x="2630391" y="437382"/>
                </a:moveTo>
                <a:cubicBezTo>
                  <a:pt x="2657004" y="435667"/>
                  <a:pt x="2683792" y="437129"/>
                  <a:pt x="2710140" y="441778"/>
                </a:cubicBezTo>
                <a:cubicBezTo>
                  <a:pt x="2773374" y="452932"/>
                  <a:pt x="2834071" y="482439"/>
                  <a:pt x="2883699" y="530441"/>
                </a:cubicBezTo>
                <a:cubicBezTo>
                  <a:pt x="3016038" y="658447"/>
                  <a:pt x="3019551" y="869501"/>
                  <a:pt x="2891546" y="1001840"/>
                </a:cubicBezTo>
                <a:lnTo>
                  <a:pt x="572999" y="3398885"/>
                </a:lnTo>
                <a:cubicBezTo>
                  <a:pt x="444992" y="3531226"/>
                  <a:pt x="233940" y="3534739"/>
                  <a:pt x="101600" y="3406733"/>
                </a:cubicBezTo>
                <a:cubicBezTo>
                  <a:pt x="-30740" y="3278727"/>
                  <a:pt x="-34253" y="3067675"/>
                  <a:pt x="93753" y="2935335"/>
                </a:cubicBezTo>
                <a:lnTo>
                  <a:pt x="2412301" y="538287"/>
                </a:lnTo>
                <a:cubicBezTo>
                  <a:pt x="2472303" y="476254"/>
                  <a:pt x="2550554" y="442525"/>
                  <a:pt x="2630391" y="437382"/>
                </a:cubicBezTo>
                <a:close/>
                <a:moveTo>
                  <a:pt x="3711683" y="414113"/>
                </a:moveTo>
                <a:cubicBezTo>
                  <a:pt x="3738295" y="412399"/>
                  <a:pt x="3765084" y="413859"/>
                  <a:pt x="3791432" y="418507"/>
                </a:cubicBezTo>
                <a:cubicBezTo>
                  <a:pt x="3854667" y="429662"/>
                  <a:pt x="3915363" y="459171"/>
                  <a:pt x="3964992" y="507172"/>
                </a:cubicBezTo>
                <a:cubicBezTo>
                  <a:pt x="4097331" y="635177"/>
                  <a:pt x="4100845" y="846230"/>
                  <a:pt x="3972839" y="978571"/>
                </a:cubicBezTo>
                <a:lnTo>
                  <a:pt x="995720" y="4056485"/>
                </a:lnTo>
                <a:cubicBezTo>
                  <a:pt x="867714" y="4188825"/>
                  <a:pt x="656662" y="4192338"/>
                  <a:pt x="524322" y="4064333"/>
                </a:cubicBezTo>
                <a:cubicBezTo>
                  <a:pt x="391982" y="3936326"/>
                  <a:pt x="388469" y="3725274"/>
                  <a:pt x="516475" y="3592934"/>
                </a:cubicBezTo>
                <a:lnTo>
                  <a:pt x="3493594" y="515018"/>
                </a:lnTo>
                <a:cubicBezTo>
                  <a:pt x="3553596" y="452985"/>
                  <a:pt x="3631846" y="419258"/>
                  <a:pt x="3711683" y="414113"/>
                </a:cubicBezTo>
                <a:close/>
                <a:moveTo>
                  <a:pt x="5172859" y="694"/>
                </a:moveTo>
                <a:cubicBezTo>
                  <a:pt x="5199471" y="-1020"/>
                  <a:pt x="5226260" y="442"/>
                  <a:pt x="5252608" y="5089"/>
                </a:cubicBezTo>
                <a:cubicBezTo>
                  <a:pt x="5315842" y="16244"/>
                  <a:pt x="5376539" y="45750"/>
                  <a:pt x="5426166" y="93754"/>
                </a:cubicBezTo>
                <a:cubicBezTo>
                  <a:pt x="5558506" y="221760"/>
                  <a:pt x="5562019" y="432812"/>
                  <a:pt x="5434014" y="565153"/>
                </a:cubicBezTo>
                <a:lnTo>
                  <a:pt x="1151991" y="4992151"/>
                </a:lnTo>
                <a:cubicBezTo>
                  <a:pt x="1023985" y="5124491"/>
                  <a:pt x="812933" y="5128005"/>
                  <a:pt x="680593" y="4999999"/>
                </a:cubicBezTo>
                <a:cubicBezTo>
                  <a:pt x="548253" y="4871992"/>
                  <a:pt x="544740" y="4660940"/>
                  <a:pt x="672745" y="4528600"/>
                </a:cubicBezTo>
                <a:lnTo>
                  <a:pt x="4954768" y="101601"/>
                </a:lnTo>
                <a:cubicBezTo>
                  <a:pt x="5014770" y="39567"/>
                  <a:pt x="5093021" y="5839"/>
                  <a:pt x="5172859" y="694"/>
                </a:cubicBezTo>
                <a:close/>
              </a:path>
            </a:pathLst>
          </a:custGeom>
        </p:spPr>
      </p:pic>
      <p:sp>
        <p:nvSpPr>
          <p:cNvPr id="22" name="矩形 21"/>
          <p:cNvSpPr/>
          <p:nvPr/>
        </p:nvSpPr>
        <p:spPr>
          <a:xfrm>
            <a:off x="1685567" y="5775445"/>
            <a:ext cx="2333724" cy="415498"/>
          </a:xfrm>
          <a:prstGeom prst="rect">
            <a:avLst/>
          </a:prstGeom>
        </p:spPr>
        <p:txBody>
          <a:bodyPr wrap="square">
            <a:spAutoFit/>
          </a:bodyPr>
          <a:lstStyle/>
          <a:p>
            <a:pPr algn="ctr"/>
            <a:r>
              <a:rPr lang="en-US" altLang="zh-CN" sz="1000" dirty="0">
                <a:solidFill>
                  <a:schemeClr val="tx1">
                    <a:lumMod val="75000"/>
                    <a:lumOff val="25000"/>
                  </a:schemeClr>
                </a:solidFill>
              </a:rPr>
              <a:t>Lorem Ipsum has been the industry's standard</a:t>
            </a:r>
            <a:endParaRPr lang="zh-CN" altLang="en-US" sz="1000" dirty="0">
              <a:solidFill>
                <a:schemeClr val="tx1">
                  <a:lumMod val="75000"/>
                  <a:lumOff val="25000"/>
                </a:schemeClr>
              </a:solidFill>
            </a:endParaRPr>
          </a:p>
        </p:txBody>
      </p:sp>
      <p:pic>
        <p:nvPicPr>
          <p:cNvPr id="23" name="图片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2462" y="1791345"/>
            <a:ext cx="2472817" cy="3290748"/>
          </a:xfrm>
          <a:prstGeom prst="rect">
            <a:avLst/>
          </a:prstGeom>
        </p:spPr>
      </p:pic>
      <p:pic>
        <p:nvPicPr>
          <p:cNvPr id="24" name="图片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58892" y="1791346"/>
            <a:ext cx="2474215" cy="3292609"/>
          </a:xfrm>
          <a:prstGeom prst="rect">
            <a:avLst/>
          </a:prstGeom>
        </p:spPr>
      </p:pic>
      <p:pic>
        <p:nvPicPr>
          <p:cNvPr id="25" name="图片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15322" y="1797248"/>
            <a:ext cx="2474215" cy="3292609"/>
          </a:xfrm>
          <a:prstGeom prst="rect">
            <a:avLst/>
          </a:prstGeom>
        </p:spPr>
      </p:pic>
      <p:sp>
        <p:nvSpPr>
          <p:cNvPr id="26" name="文本框 25"/>
          <p:cNvSpPr txBox="1"/>
          <p:nvPr/>
        </p:nvSpPr>
        <p:spPr>
          <a:xfrm>
            <a:off x="1615322" y="5462843"/>
            <a:ext cx="2486025" cy="307777"/>
          </a:xfrm>
          <a:prstGeom prst="rect">
            <a:avLst/>
          </a:prstGeom>
          <a:noFill/>
        </p:spPr>
        <p:txBody>
          <a:bodyPr wrap="square" rtlCol="0">
            <a:spAutoFit/>
          </a:bodyPr>
          <a:lstStyle/>
          <a:p>
            <a:pPr algn="ct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此处添加题目</a:t>
            </a:r>
          </a:p>
        </p:txBody>
      </p:sp>
      <p:sp>
        <p:nvSpPr>
          <p:cNvPr id="27" name="矩形 26"/>
          <p:cNvSpPr/>
          <p:nvPr/>
        </p:nvSpPr>
        <p:spPr>
          <a:xfrm>
            <a:off x="4917327" y="5775445"/>
            <a:ext cx="2333724" cy="415498"/>
          </a:xfrm>
          <a:prstGeom prst="rect">
            <a:avLst/>
          </a:prstGeom>
        </p:spPr>
        <p:txBody>
          <a:bodyPr wrap="square">
            <a:spAutoFit/>
          </a:bodyPr>
          <a:lstStyle/>
          <a:p>
            <a:pPr algn="ctr"/>
            <a:r>
              <a:rPr lang="en-US" altLang="zh-CN" sz="1000" dirty="0">
                <a:solidFill>
                  <a:schemeClr val="tx1">
                    <a:lumMod val="75000"/>
                    <a:lumOff val="25000"/>
                  </a:schemeClr>
                </a:solidFill>
              </a:rPr>
              <a:t>Lorem Ipsum has been the industry's standard</a:t>
            </a:r>
            <a:endParaRPr lang="zh-CN" altLang="en-US" sz="1000" dirty="0">
              <a:solidFill>
                <a:schemeClr val="tx1">
                  <a:lumMod val="75000"/>
                  <a:lumOff val="25000"/>
                </a:schemeClr>
              </a:solidFill>
            </a:endParaRPr>
          </a:p>
        </p:txBody>
      </p:sp>
      <p:sp>
        <p:nvSpPr>
          <p:cNvPr id="28" name="文本框 27"/>
          <p:cNvSpPr txBox="1"/>
          <p:nvPr/>
        </p:nvSpPr>
        <p:spPr>
          <a:xfrm>
            <a:off x="4847082" y="5462843"/>
            <a:ext cx="2486025" cy="307777"/>
          </a:xfrm>
          <a:prstGeom prst="rect">
            <a:avLst/>
          </a:prstGeom>
          <a:noFill/>
        </p:spPr>
        <p:txBody>
          <a:bodyPr wrap="square" rtlCol="0">
            <a:spAutoFit/>
          </a:bodyPr>
          <a:lstStyle/>
          <a:p>
            <a:pPr algn="ct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此处添加题目</a:t>
            </a:r>
          </a:p>
        </p:txBody>
      </p:sp>
      <p:sp>
        <p:nvSpPr>
          <p:cNvPr id="29" name="矩形 28"/>
          <p:cNvSpPr/>
          <p:nvPr/>
        </p:nvSpPr>
        <p:spPr>
          <a:xfrm>
            <a:off x="8219332" y="5775445"/>
            <a:ext cx="2333724" cy="415498"/>
          </a:xfrm>
          <a:prstGeom prst="rect">
            <a:avLst/>
          </a:prstGeom>
        </p:spPr>
        <p:txBody>
          <a:bodyPr wrap="square">
            <a:spAutoFit/>
          </a:bodyPr>
          <a:lstStyle/>
          <a:p>
            <a:pPr algn="ctr"/>
            <a:r>
              <a:rPr lang="en-US" altLang="zh-CN" sz="1000" dirty="0">
                <a:solidFill>
                  <a:schemeClr val="tx1">
                    <a:lumMod val="75000"/>
                    <a:lumOff val="25000"/>
                  </a:schemeClr>
                </a:solidFill>
              </a:rPr>
              <a:t>Lorem Ipsum has been the industry's standard</a:t>
            </a:r>
            <a:endParaRPr lang="zh-CN" altLang="en-US" sz="1000" dirty="0">
              <a:solidFill>
                <a:schemeClr val="tx1">
                  <a:lumMod val="75000"/>
                  <a:lumOff val="25000"/>
                </a:schemeClr>
              </a:solidFill>
            </a:endParaRPr>
          </a:p>
        </p:txBody>
      </p:sp>
      <p:sp>
        <p:nvSpPr>
          <p:cNvPr id="30" name="文本框 29"/>
          <p:cNvSpPr txBox="1"/>
          <p:nvPr/>
        </p:nvSpPr>
        <p:spPr>
          <a:xfrm>
            <a:off x="8149087" y="5462843"/>
            <a:ext cx="2486025" cy="307777"/>
          </a:xfrm>
          <a:prstGeom prst="rect">
            <a:avLst/>
          </a:prstGeom>
          <a:noFill/>
        </p:spPr>
        <p:txBody>
          <a:bodyPr wrap="square" rtlCol="0">
            <a:spAutoFit/>
          </a:bodyPr>
          <a:lstStyle/>
          <a:p>
            <a:pPr algn="ct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此处添加题目</a:t>
            </a:r>
          </a:p>
        </p:txBody>
      </p:sp>
      <p:pic>
        <p:nvPicPr>
          <p:cNvPr id="31" name="图片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53164" y="0"/>
            <a:ext cx="1842836" cy="6858000"/>
          </a:xfrm>
          <a:prstGeom prst="rect">
            <a:avLst/>
          </a:prstGeom>
        </p:spPr>
      </p:pic>
      <p:sp>
        <p:nvSpPr>
          <p:cNvPr id="32" name="文本框 31"/>
          <p:cNvSpPr txBox="1"/>
          <p:nvPr/>
        </p:nvSpPr>
        <p:spPr>
          <a:xfrm rot="5400000">
            <a:off x="8924045" y="3410908"/>
            <a:ext cx="5335171" cy="3046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spc="600" dirty="0">
                <a:latin typeface="Lucida Calligraphy" panose="03010101010101010101" charset="0"/>
                <a:ea typeface="华文细黑" panose="02010600040101010101" charset="-122"/>
                <a:sym typeface="+mn-ea"/>
              </a:rPr>
              <a:t>B</a:t>
            </a:r>
            <a:r>
              <a:rPr lang="en-US" altLang="zh-CN" sz="1200" spc="600" baseline="0" dirty="0">
                <a:latin typeface="Lucida Calligraphy" panose="03010101010101010101" charset="0"/>
                <a:ea typeface="华文细黑" panose="02010600040101010101" charset="-122"/>
                <a:sym typeface="+mn-ea"/>
              </a:rPr>
              <a:t>    </a:t>
            </a:r>
            <a:r>
              <a:rPr lang="en-US" altLang="zh-CN" sz="1200" spc="600" dirty="0">
                <a:latin typeface="Lucida Calligraphy" panose="03010101010101010101" charset="0"/>
                <a:ea typeface="华文细黑" panose="02010600040101010101" charset="-122"/>
                <a:sym typeface="+mn-ea"/>
              </a:rPr>
              <a:t>U    S    I    N    E    S    </a:t>
            </a:r>
            <a:r>
              <a:rPr lang="en-US" altLang="zh-CN" sz="1200" spc="600" dirty="0" err="1">
                <a:latin typeface="Lucida Calligraphy" panose="03010101010101010101" charset="0"/>
                <a:ea typeface="华文细黑" panose="02010600040101010101" charset="-122"/>
                <a:sym typeface="+mn-ea"/>
              </a:rPr>
              <a:t>S</a:t>
            </a:r>
            <a:endParaRPr lang="en-US" altLang="zh-CN" sz="1200" spc="600" dirty="0">
              <a:latin typeface="Lucida Calligraphy" panose="03010101010101010101" charset="0"/>
              <a:ea typeface="华文细黑" panose="02010600040101010101" charset="-122"/>
              <a:sym typeface="+mn-ea"/>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2" presetClass="entr" presetSubtype="8" fill="hold" grpId="0" nodeType="afterEffect" p14:presetBounceEnd="67000">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14:bounceEnd="67000">
                                          <p:cBhvr additive="base">
                                            <p:cTn id="13" dur="2000" fill="hold"/>
                                            <p:tgtEl>
                                              <p:spTgt spid="12"/>
                                            </p:tgtEl>
                                            <p:attrNameLst>
                                              <p:attrName>ppt_x</p:attrName>
                                            </p:attrNameLst>
                                          </p:cBhvr>
                                          <p:tavLst>
                                            <p:tav tm="0">
                                              <p:val>
                                                <p:strVal val="0-#ppt_w/2"/>
                                              </p:val>
                                            </p:tav>
                                            <p:tav tm="100000">
                                              <p:val>
                                                <p:strVal val="#ppt_x"/>
                                              </p:val>
                                            </p:tav>
                                          </p:tavLst>
                                        </p:anim>
                                        <p:anim calcmode="lin" valueType="num" p14:bounceEnd="67000">
                                          <p:cBhvr additive="base">
                                            <p:cTn id="14" dur="20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3000"/>
                                </p:stCondLst>
                                <p:childTnLst>
                                  <p:par>
                                    <p:cTn id="16" presetID="49" presetClass="entr" presetSubtype="0" decel="10000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fltVal val="0"/>
                                              </p:val>
                                            </p:tav>
                                            <p:tav tm="100000">
                                              <p:val>
                                                <p:strVal val="#ppt_w"/>
                                              </p:val>
                                            </p:tav>
                                          </p:tavLst>
                                        </p:anim>
                                        <p:anim calcmode="lin" valueType="num">
                                          <p:cBhvr>
                                            <p:cTn id="19" dur="500" fill="hold"/>
                                            <p:tgtEl>
                                              <p:spTgt spid="19"/>
                                            </p:tgtEl>
                                            <p:attrNameLst>
                                              <p:attrName>ppt_h</p:attrName>
                                            </p:attrNameLst>
                                          </p:cBhvr>
                                          <p:tavLst>
                                            <p:tav tm="0">
                                              <p:val>
                                                <p:fltVal val="0"/>
                                              </p:val>
                                            </p:tav>
                                            <p:tav tm="100000">
                                              <p:val>
                                                <p:strVal val="#ppt_h"/>
                                              </p:val>
                                            </p:tav>
                                          </p:tavLst>
                                        </p:anim>
                                        <p:anim calcmode="lin" valueType="num">
                                          <p:cBhvr>
                                            <p:cTn id="20" dur="500" fill="hold"/>
                                            <p:tgtEl>
                                              <p:spTgt spid="19"/>
                                            </p:tgtEl>
                                            <p:attrNameLst>
                                              <p:attrName>style.rotation</p:attrName>
                                            </p:attrNameLst>
                                          </p:cBhvr>
                                          <p:tavLst>
                                            <p:tav tm="0">
                                              <p:val>
                                                <p:fltVal val="360"/>
                                              </p:val>
                                            </p:tav>
                                            <p:tav tm="100000">
                                              <p:val>
                                                <p:fltVal val="0"/>
                                              </p:val>
                                            </p:tav>
                                          </p:tavLst>
                                        </p:anim>
                                        <p:animEffect transition="in" filter="fade">
                                          <p:cBhvr>
                                            <p:cTn id="21" dur="500"/>
                                            <p:tgtEl>
                                              <p:spTgt spid="19"/>
                                            </p:tgtEl>
                                          </p:cBhvr>
                                        </p:animEffect>
                                      </p:childTnLst>
                                    </p:cTn>
                                  </p:par>
                                </p:childTnLst>
                              </p:cTn>
                            </p:par>
                            <p:par>
                              <p:cTn id="22" fill="hold">
                                <p:stCondLst>
                                  <p:cond delay="3500"/>
                                </p:stCondLst>
                                <p:childTnLst>
                                  <p:par>
                                    <p:cTn id="23" presetID="31"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fltVal val="0"/>
                                              </p:val>
                                            </p:tav>
                                            <p:tav tm="100000">
                                              <p:val>
                                                <p:strVal val="#ppt_w"/>
                                              </p:val>
                                            </p:tav>
                                          </p:tavLst>
                                        </p:anim>
                                        <p:anim calcmode="lin" valueType="num">
                                          <p:cBhvr>
                                            <p:cTn id="26" dur="1000" fill="hold"/>
                                            <p:tgtEl>
                                              <p:spTgt spid="23"/>
                                            </p:tgtEl>
                                            <p:attrNameLst>
                                              <p:attrName>ppt_h</p:attrName>
                                            </p:attrNameLst>
                                          </p:cBhvr>
                                          <p:tavLst>
                                            <p:tav tm="0">
                                              <p:val>
                                                <p:fltVal val="0"/>
                                              </p:val>
                                            </p:tav>
                                            <p:tav tm="100000">
                                              <p:val>
                                                <p:strVal val="#ppt_h"/>
                                              </p:val>
                                            </p:tav>
                                          </p:tavLst>
                                        </p:anim>
                                        <p:anim calcmode="lin" valueType="num">
                                          <p:cBhvr>
                                            <p:cTn id="27" dur="1000" fill="hold"/>
                                            <p:tgtEl>
                                              <p:spTgt spid="23"/>
                                            </p:tgtEl>
                                            <p:attrNameLst>
                                              <p:attrName>style.rotation</p:attrName>
                                            </p:attrNameLst>
                                          </p:cBhvr>
                                          <p:tavLst>
                                            <p:tav tm="0">
                                              <p:val>
                                                <p:fltVal val="90"/>
                                              </p:val>
                                            </p:tav>
                                            <p:tav tm="100000">
                                              <p:val>
                                                <p:fltVal val="0"/>
                                              </p:val>
                                            </p:tav>
                                          </p:tavLst>
                                        </p:anim>
                                        <p:animEffect transition="in" filter="fade">
                                          <p:cBhvr>
                                            <p:cTn id="28" dur="1000"/>
                                            <p:tgtEl>
                                              <p:spTgt spid="23"/>
                                            </p:tgtEl>
                                          </p:cBhvr>
                                        </p:animEffect>
                                      </p:childTnLst>
                                    </p:cTn>
                                  </p:par>
                                  <p:par>
                                    <p:cTn id="29" presetID="3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 calcmode="lin" valueType="num">
                                          <p:cBhvr>
                                            <p:cTn id="33" dur="1000" fill="hold"/>
                                            <p:tgtEl>
                                              <p:spTgt spid="24"/>
                                            </p:tgtEl>
                                            <p:attrNameLst>
                                              <p:attrName>style.rotation</p:attrName>
                                            </p:attrNameLst>
                                          </p:cBhvr>
                                          <p:tavLst>
                                            <p:tav tm="0">
                                              <p:val>
                                                <p:fltVal val="90"/>
                                              </p:val>
                                            </p:tav>
                                            <p:tav tm="100000">
                                              <p:val>
                                                <p:fltVal val="0"/>
                                              </p:val>
                                            </p:tav>
                                          </p:tavLst>
                                        </p:anim>
                                        <p:animEffect transition="in" filter="fade">
                                          <p:cBhvr>
                                            <p:cTn id="34" dur="10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1000" fill="hold"/>
                                            <p:tgtEl>
                                              <p:spTgt spid="25"/>
                                            </p:tgtEl>
                                            <p:attrNameLst>
                                              <p:attrName>ppt_w</p:attrName>
                                            </p:attrNameLst>
                                          </p:cBhvr>
                                          <p:tavLst>
                                            <p:tav tm="0">
                                              <p:val>
                                                <p:fltVal val="0"/>
                                              </p:val>
                                            </p:tav>
                                            <p:tav tm="100000">
                                              <p:val>
                                                <p:strVal val="#ppt_w"/>
                                              </p:val>
                                            </p:tav>
                                          </p:tavLst>
                                        </p:anim>
                                        <p:anim calcmode="lin" valueType="num">
                                          <p:cBhvr>
                                            <p:cTn id="38" dur="1000" fill="hold"/>
                                            <p:tgtEl>
                                              <p:spTgt spid="25"/>
                                            </p:tgtEl>
                                            <p:attrNameLst>
                                              <p:attrName>ppt_h</p:attrName>
                                            </p:attrNameLst>
                                          </p:cBhvr>
                                          <p:tavLst>
                                            <p:tav tm="0">
                                              <p:val>
                                                <p:fltVal val="0"/>
                                              </p:val>
                                            </p:tav>
                                            <p:tav tm="100000">
                                              <p:val>
                                                <p:strVal val="#ppt_h"/>
                                              </p:val>
                                            </p:tav>
                                          </p:tavLst>
                                        </p:anim>
                                        <p:anim calcmode="lin" valueType="num">
                                          <p:cBhvr>
                                            <p:cTn id="39" dur="1000" fill="hold"/>
                                            <p:tgtEl>
                                              <p:spTgt spid="25"/>
                                            </p:tgtEl>
                                            <p:attrNameLst>
                                              <p:attrName>style.rotation</p:attrName>
                                            </p:attrNameLst>
                                          </p:cBhvr>
                                          <p:tavLst>
                                            <p:tav tm="0">
                                              <p:val>
                                                <p:fltVal val="90"/>
                                              </p:val>
                                            </p:tav>
                                            <p:tav tm="100000">
                                              <p:val>
                                                <p:fltVal val="0"/>
                                              </p:val>
                                            </p:tav>
                                          </p:tavLst>
                                        </p:anim>
                                        <p:animEffect transition="in" filter="fade">
                                          <p:cBhvr>
                                            <p:cTn id="40" dur="1000"/>
                                            <p:tgtEl>
                                              <p:spTgt spid="25"/>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up)">
                                          <p:cBhvr>
                                            <p:cTn id="44" dur="500"/>
                                            <p:tgtEl>
                                              <p:spTgt spid="26"/>
                                            </p:tgtEl>
                                          </p:cBhvr>
                                        </p:animEffect>
                                      </p:childTnLst>
                                    </p:cTn>
                                  </p:par>
                                </p:childTnLst>
                              </p:cTn>
                            </p:par>
                            <p:par>
                              <p:cTn id="45" fill="hold">
                                <p:stCondLst>
                                  <p:cond delay="5000"/>
                                </p:stCondLst>
                                <p:childTnLst>
                                  <p:par>
                                    <p:cTn id="46" presetID="22" presetClass="entr" presetSubtype="1"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up)">
                                          <p:cBhvr>
                                            <p:cTn id="48" dur="500"/>
                                            <p:tgtEl>
                                              <p:spTgt spid="22"/>
                                            </p:tgtEl>
                                          </p:cBhvr>
                                        </p:animEffect>
                                      </p:childTnLst>
                                    </p:cTn>
                                  </p:par>
                                </p:childTnLst>
                              </p:cTn>
                            </p:par>
                            <p:par>
                              <p:cTn id="49" fill="hold">
                                <p:stCondLst>
                                  <p:cond delay="5500"/>
                                </p:stCondLst>
                                <p:childTnLst>
                                  <p:par>
                                    <p:cTn id="50" presetID="22" presetClass="entr" presetSubtype="1"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up)">
                                          <p:cBhvr>
                                            <p:cTn id="52" dur="500"/>
                                            <p:tgtEl>
                                              <p:spTgt spid="28"/>
                                            </p:tgtEl>
                                          </p:cBhvr>
                                        </p:animEffect>
                                      </p:childTnLst>
                                    </p:cTn>
                                  </p:par>
                                </p:childTnLst>
                              </p:cTn>
                            </p:par>
                            <p:par>
                              <p:cTn id="53" fill="hold">
                                <p:stCondLst>
                                  <p:cond delay="6000"/>
                                </p:stCondLst>
                                <p:childTnLst>
                                  <p:par>
                                    <p:cTn id="54" presetID="22" presetClass="entr" presetSubtype="1"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up)">
                                          <p:cBhvr>
                                            <p:cTn id="56" dur="500"/>
                                            <p:tgtEl>
                                              <p:spTgt spid="27"/>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up)">
                                          <p:cBhvr>
                                            <p:cTn id="60" dur="500"/>
                                            <p:tgtEl>
                                              <p:spTgt spid="30"/>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up)">
                                          <p:cBhvr>
                                            <p:cTn id="6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2" grpId="0"/>
          <p:bldP spid="22" grpId="0"/>
          <p:bldP spid="26" grpId="0"/>
          <p:bldP spid="27" grpId="0"/>
          <p:bldP spid="28" grpId="0"/>
          <p:bldP spid="29" grpId="0"/>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2000" fill="hold"/>
                                            <p:tgtEl>
                                              <p:spTgt spid="12"/>
                                            </p:tgtEl>
                                            <p:attrNameLst>
                                              <p:attrName>ppt_x</p:attrName>
                                            </p:attrNameLst>
                                          </p:cBhvr>
                                          <p:tavLst>
                                            <p:tav tm="0">
                                              <p:val>
                                                <p:strVal val="0-#ppt_w/2"/>
                                              </p:val>
                                            </p:tav>
                                            <p:tav tm="100000">
                                              <p:val>
                                                <p:strVal val="#ppt_x"/>
                                              </p:val>
                                            </p:tav>
                                          </p:tavLst>
                                        </p:anim>
                                        <p:anim calcmode="lin" valueType="num">
                                          <p:cBhvr additive="base">
                                            <p:cTn id="14" dur="20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3000"/>
                                </p:stCondLst>
                                <p:childTnLst>
                                  <p:par>
                                    <p:cTn id="16" presetID="49" presetClass="entr" presetSubtype="0" decel="10000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fltVal val="0"/>
                                              </p:val>
                                            </p:tav>
                                            <p:tav tm="100000">
                                              <p:val>
                                                <p:strVal val="#ppt_w"/>
                                              </p:val>
                                            </p:tav>
                                          </p:tavLst>
                                        </p:anim>
                                        <p:anim calcmode="lin" valueType="num">
                                          <p:cBhvr>
                                            <p:cTn id="19" dur="500" fill="hold"/>
                                            <p:tgtEl>
                                              <p:spTgt spid="19"/>
                                            </p:tgtEl>
                                            <p:attrNameLst>
                                              <p:attrName>ppt_h</p:attrName>
                                            </p:attrNameLst>
                                          </p:cBhvr>
                                          <p:tavLst>
                                            <p:tav tm="0">
                                              <p:val>
                                                <p:fltVal val="0"/>
                                              </p:val>
                                            </p:tav>
                                            <p:tav tm="100000">
                                              <p:val>
                                                <p:strVal val="#ppt_h"/>
                                              </p:val>
                                            </p:tav>
                                          </p:tavLst>
                                        </p:anim>
                                        <p:anim calcmode="lin" valueType="num">
                                          <p:cBhvr>
                                            <p:cTn id="20" dur="500" fill="hold"/>
                                            <p:tgtEl>
                                              <p:spTgt spid="19"/>
                                            </p:tgtEl>
                                            <p:attrNameLst>
                                              <p:attrName>style.rotation</p:attrName>
                                            </p:attrNameLst>
                                          </p:cBhvr>
                                          <p:tavLst>
                                            <p:tav tm="0">
                                              <p:val>
                                                <p:fltVal val="360"/>
                                              </p:val>
                                            </p:tav>
                                            <p:tav tm="100000">
                                              <p:val>
                                                <p:fltVal val="0"/>
                                              </p:val>
                                            </p:tav>
                                          </p:tavLst>
                                        </p:anim>
                                        <p:animEffect transition="in" filter="fade">
                                          <p:cBhvr>
                                            <p:cTn id="21" dur="500"/>
                                            <p:tgtEl>
                                              <p:spTgt spid="19"/>
                                            </p:tgtEl>
                                          </p:cBhvr>
                                        </p:animEffect>
                                      </p:childTnLst>
                                    </p:cTn>
                                  </p:par>
                                </p:childTnLst>
                              </p:cTn>
                            </p:par>
                            <p:par>
                              <p:cTn id="22" fill="hold">
                                <p:stCondLst>
                                  <p:cond delay="3500"/>
                                </p:stCondLst>
                                <p:childTnLst>
                                  <p:par>
                                    <p:cTn id="23" presetID="31"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fltVal val="0"/>
                                              </p:val>
                                            </p:tav>
                                            <p:tav tm="100000">
                                              <p:val>
                                                <p:strVal val="#ppt_w"/>
                                              </p:val>
                                            </p:tav>
                                          </p:tavLst>
                                        </p:anim>
                                        <p:anim calcmode="lin" valueType="num">
                                          <p:cBhvr>
                                            <p:cTn id="26" dur="1000" fill="hold"/>
                                            <p:tgtEl>
                                              <p:spTgt spid="23"/>
                                            </p:tgtEl>
                                            <p:attrNameLst>
                                              <p:attrName>ppt_h</p:attrName>
                                            </p:attrNameLst>
                                          </p:cBhvr>
                                          <p:tavLst>
                                            <p:tav tm="0">
                                              <p:val>
                                                <p:fltVal val="0"/>
                                              </p:val>
                                            </p:tav>
                                            <p:tav tm="100000">
                                              <p:val>
                                                <p:strVal val="#ppt_h"/>
                                              </p:val>
                                            </p:tav>
                                          </p:tavLst>
                                        </p:anim>
                                        <p:anim calcmode="lin" valueType="num">
                                          <p:cBhvr>
                                            <p:cTn id="27" dur="1000" fill="hold"/>
                                            <p:tgtEl>
                                              <p:spTgt spid="23"/>
                                            </p:tgtEl>
                                            <p:attrNameLst>
                                              <p:attrName>style.rotation</p:attrName>
                                            </p:attrNameLst>
                                          </p:cBhvr>
                                          <p:tavLst>
                                            <p:tav tm="0">
                                              <p:val>
                                                <p:fltVal val="90"/>
                                              </p:val>
                                            </p:tav>
                                            <p:tav tm="100000">
                                              <p:val>
                                                <p:fltVal val="0"/>
                                              </p:val>
                                            </p:tav>
                                          </p:tavLst>
                                        </p:anim>
                                        <p:animEffect transition="in" filter="fade">
                                          <p:cBhvr>
                                            <p:cTn id="28" dur="1000"/>
                                            <p:tgtEl>
                                              <p:spTgt spid="23"/>
                                            </p:tgtEl>
                                          </p:cBhvr>
                                        </p:animEffect>
                                      </p:childTnLst>
                                    </p:cTn>
                                  </p:par>
                                  <p:par>
                                    <p:cTn id="29" presetID="3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 calcmode="lin" valueType="num">
                                          <p:cBhvr>
                                            <p:cTn id="33" dur="1000" fill="hold"/>
                                            <p:tgtEl>
                                              <p:spTgt spid="24"/>
                                            </p:tgtEl>
                                            <p:attrNameLst>
                                              <p:attrName>style.rotation</p:attrName>
                                            </p:attrNameLst>
                                          </p:cBhvr>
                                          <p:tavLst>
                                            <p:tav tm="0">
                                              <p:val>
                                                <p:fltVal val="90"/>
                                              </p:val>
                                            </p:tav>
                                            <p:tav tm="100000">
                                              <p:val>
                                                <p:fltVal val="0"/>
                                              </p:val>
                                            </p:tav>
                                          </p:tavLst>
                                        </p:anim>
                                        <p:animEffect transition="in" filter="fade">
                                          <p:cBhvr>
                                            <p:cTn id="34" dur="10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1000" fill="hold"/>
                                            <p:tgtEl>
                                              <p:spTgt spid="25"/>
                                            </p:tgtEl>
                                            <p:attrNameLst>
                                              <p:attrName>ppt_w</p:attrName>
                                            </p:attrNameLst>
                                          </p:cBhvr>
                                          <p:tavLst>
                                            <p:tav tm="0">
                                              <p:val>
                                                <p:fltVal val="0"/>
                                              </p:val>
                                            </p:tav>
                                            <p:tav tm="100000">
                                              <p:val>
                                                <p:strVal val="#ppt_w"/>
                                              </p:val>
                                            </p:tav>
                                          </p:tavLst>
                                        </p:anim>
                                        <p:anim calcmode="lin" valueType="num">
                                          <p:cBhvr>
                                            <p:cTn id="38" dur="1000" fill="hold"/>
                                            <p:tgtEl>
                                              <p:spTgt spid="25"/>
                                            </p:tgtEl>
                                            <p:attrNameLst>
                                              <p:attrName>ppt_h</p:attrName>
                                            </p:attrNameLst>
                                          </p:cBhvr>
                                          <p:tavLst>
                                            <p:tav tm="0">
                                              <p:val>
                                                <p:fltVal val="0"/>
                                              </p:val>
                                            </p:tav>
                                            <p:tav tm="100000">
                                              <p:val>
                                                <p:strVal val="#ppt_h"/>
                                              </p:val>
                                            </p:tav>
                                          </p:tavLst>
                                        </p:anim>
                                        <p:anim calcmode="lin" valueType="num">
                                          <p:cBhvr>
                                            <p:cTn id="39" dur="1000" fill="hold"/>
                                            <p:tgtEl>
                                              <p:spTgt spid="25"/>
                                            </p:tgtEl>
                                            <p:attrNameLst>
                                              <p:attrName>style.rotation</p:attrName>
                                            </p:attrNameLst>
                                          </p:cBhvr>
                                          <p:tavLst>
                                            <p:tav tm="0">
                                              <p:val>
                                                <p:fltVal val="90"/>
                                              </p:val>
                                            </p:tav>
                                            <p:tav tm="100000">
                                              <p:val>
                                                <p:fltVal val="0"/>
                                              </p:val>
                                            </p:tav>
                                          </p:tavLst>
                                        </p:anim>
                                        <p:animEffect transition="in" filter="fade">
                                          <p:cBhvr>
                                            <p:cTn id="40" dur="1000"/>
                                            <p:tgtEl>
                                              <p:spTgt spid="25"/>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up)">
                                          <p:cBhvr>
                                            <p:cTn id="44" dur="500"/>
                                            <p:tgtEl>
                                              <p:spTgt spid="26"/>
                                            </p:tgtEl>
                                          </p:cBhvr>
                                        </p:animEffect>
                                      </p:childTnLst>
                                    </p:cTn>
                                  </p:par>
                                </p:childTnLst>
                              </p:cTn>
                            </p:par>
                            <p:par>
                              <p:cTn id="45" fill="hold">
                                <p:stCondLst>
                                  <p:cond delay="5000"/>
                                </p:stCondLst>
                                <p:childTnLst>
                                  <p:par>
                                    <p:cTn id="46" presetID="22" presetClass="entr" presetSubtype="1"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up)">
                                          <p:cBhvr>
                                            <p:cTn id="48" dur="500"/>
                                            <p:tgtEl>
                                              <p:spTgt spid="22"/>
                                            </p:tgtEl>
                                          </p:cBhvr>
                                        </p:animEffect>
                                      </p:childTnLst>
                                    </p:cTn>
                                  </p:par>
                                </p:childTnLst>
                              </p:cTn>
                            </p:par>
                            <p:par>
                              <p:cTn id="49" fill="hold">
                                <p:stCondLst>
                                  <p:cond delay="5500"/>
                                </p:stCondLst>
                                <p:childTnLst>
                                  <p:par>
                                    <p:cTn id="50" presetID="22" presetClass="entr" presetSubtype="1"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up)">
                                          <p:cBhvr>
                                            <p:cTn id="52" dur="500"/>
                                            <p:tgtEl>
                                              <p:spTgt spid="28"/>
                                            </p:tgtEl>
                                          </p:cBhvr>
                                        </p:animEffect>
                                      </p:childTnLst>
                                    </p:cTn>
                                  </p:par>
                                </p:childTnLst>
                              </p:cTn>
                            </p:par>
                            <p:par>
                              <p:cTn id="53" fill="hold">
                                <p:stCondLst>
                                  <p:cond delay="6000"/>
                                </p:stCondLst>
                                <p:childTnLst>
                                  <p:par>
                                    <p:cTn id="54" presetID="22" presetClass="entr" presetSubtype="1"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up)">
                                          <p:cBhvr>
                                            <p:cTn id="56" dur="500"/>
                                            <p:tgtEl>
                                              <p:spTgt spid="27"/>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up)">
                                          <p:cBhvr>
                                            <p:cTn id="60" dur="500"/>
                                            <p:tgtEl>
                                              <p:spTgt spid="30"/>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up)">
                                          <p:cBhvr>
                                            <p:cTn id="6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2" grpId="0"/>
          <p:bldP spid="22" grpId="0"/>
          <p:bldP spid="26" grpId="0"/>
          <p:bldP spid="27" grpId="0"/>
          <p:bldP spid="28" grpId="0"/>
          <p:bldP spid="29" grpId="0"/>
          <p:bldP spid="30"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文本框 70"/>
          <p:cNvSpPr txBox="1"/>
          <p:nvPr/>
        </p:nvSpPr>
        <p:spPr>
          <a:xfrm>
            <a:off x="3428415" y="6203511"/>
            <a:ext cx="5335171" cy="3046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spc="600" dirty="0">
                <a:latin typeface="Lucida Calligraphy" panose="03010101010101010101" charset="0"/>
                <a:ea typeface="华文细黑" panose="02010600040101010101" charset="-122"/>
                <a:sym typeface="+mn-ea"/>
              </a:rPr>
              <a:t>B</a:t>
            </a:r>
            <a:r>
              <a:rPr lang="en-US" altLang="zh-CN" sz="1200" spc="600" baseline="0" dirty="0">
                <a:latin typeface="Lucida Calligraphy" panose="03010101010101010101" charset="0"/>
                <a:ea typeface="华文细黑" panose="02010600040101010101" charset="-122"/>
                <a:sym typeface="+mn-ea"/>
              </a:rPr>
              <a:t>    </a:t>
            </a:r>
            <a:r>
              <a:rPr lang="en-US" altLang="zh-CN" sz="1200" spc="600" dirty="0">
                <a:latin typeface="Lucida Calligraphy" panose="03010101010101010101" charset="0"/>
                <a:ea typeface="华文细黑" panose="02010600040101010101" charset="-122"/>
                <a:sym typeface="+mn-ea"/>
              </a:rPr>
              <a:t>U    S    I    N    E    S    </a:t>
            </a:r>
            <a:r>
              <a:rPr lang="en-US" altLang="zh-CN" sz="1200" spc="600" dirty="0" err="1">
                <a:latin typeface="Lucida Calligraphy" panose="03010101010101010101" charset="0"/>
                <a:ea typeface="华文细黑" panose="02010600040101010101" charset="-122"/>
                <a:sym typeface="+mn-ea"/>
              </a:rPr>
              <a:t>S</a:t>
            </a:r>
            <a:endParaRPr lang="en-US" altLang="zh-CN" sz="1200" spc="600" dirty="0">
              <a:latin typeface="Lucida Calligraphy" panose="03010101010101010101" charset="0"/>
              <a:ea typeface="华文细黑" panose="02010600040101010101" charset="-122"/>
              <a:sym typeface="+mn-ea"/>
            </a:endParaRPr>
          </a:p>
        </p:txBody>
      </p:sp>
      <p:sp>
        <p:nvSpPr>
          <p:cNvPr id="56" name="椭圆 55"/>
          <p:cNvSpPr/>
          <p:nvPr/>
        </p:nvSpPr>
        <p:spPr>
          <a:xfrm>
            <a:off x="1888672" y="1959431"/>
            <a:ext cx="2017485" cy="2017485"/>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57" name="椭圆 56"/>
          <p:cNvSpPr/>
          <p:nvPr/>
        </p:nvSpPr>
        <p:spPr>
          <a:xfrm>
            <a:off x="5089072" y="1959431"/>
            <a:ext cx="2017485" cy="2017485"/>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58" name="椭圆 57"/>
          <p:cNvSpPr/>
          <p:nvPr/>
        </p:nvSpPr>
        <p:spPr>
          <a:xfrm>
            <a:off x="8289472" y="1959431"/>
            <a:ext cx="2017485" cy="2017485"/>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pic>
        <p:nvPicPr>
          <p:cNvPr id="59" name="图片占位符 42"/>
          <p:cNvPicPr>
            <a:picLocks noChangeAspect="1"/>
          </p:cNvPicPr>
          <p:nvPr/>
        </p:nvPicPr>
        <p:blipFill>
          <a:blip r:embed="rId4" cstate="print">
            <a:extLst>
              <a:ext uri="{28A0092B-C50C-407E-A947-70E740481C1C}">
                <a14:useLocalDpi xmlns:a14="http://schemas.microsoft.com/office/drawing/2010/main" val="0"/>
              </a:ext>
            </a:extLst>
          </a:blip>
          <a:srcRect l="16663" r="16663"/>
          <a:stretch>
            <a:fillRect/>
          </a:stretch>
        </p:blipFill>
        <p:spPr>
          <a:xfrm>
            <a:off x="2234527" y="2305286"/>
            <a:ext cx="1325776" cy="1325776"/>
          </a:xfrm>
          <a:custGeom>
            <a:avLst/>
            <a:gdLst>
              <a:gd name="connsiteX0" fmla="*/ 662888 w 1325776"/>
              <a:gd name="connsiteY0" fmla="*/ 0 h 1325776"/>
              <a:gd name="connsiteX1" fmla="*/ 1325776 w 1325776"/>
              <a:gd name="connsiteY1" fmla="*/ 662888 h 1325776"/>
              <a:gd name="connsiteX2" fmla="*/ 662888 w 1325776"/>
              <a:gd name="connsiteY2" fmla="*/ 1325776 h 1325776"/>
              <a:gd name="connsiteX3" fmla="*/ 0 w 1325776"/>
              <a:gd name="connsiteY3" fmla="*/ 662888 h 1325776"/>
              <a:gd name="connsiteX4" fmla="*/ 662888 w 1325776"/>
              <a:gd name="connsiteY4" fmla="*/ 0 h 132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776" h="1325776">
                <a:moveTo>
                  <a:pt x="662888" y="0"/>
                </a:moveTo>
                <a:cubicBezTo>
                  <a:pt x="1028991" y="0"/>
                  <a:pt x="1325776" y="296785"/>
                  <a:pt x="1325776" y="662888"/>
                </a:cubicBezTo>
                <a:cubicBezTo>
                  <a:pt x="1325776" y="1028991"/>
                  <a:pt x="1028991" y="1325776"/>
                  <a:pt x="662888" y="1325776"/>
                </a:cubicBezTo>
                <a:cubicBezTo>
                  <a:pt x="296785" y="1325776"/>
                  <a:pt x="0" y="1028991"/>
                  <a:pt x="0" y="662888"/>
                </a:cubicBezTo>
                <a:cubicBezTo>
                  <a:pt x="0" y="296785"/>
                  <a:pt x="296785" y="0"/>
                  <a:pt x="662888" y="0"/>
                </a:cubicBezTo>
                <a:close/>
              </a:path>
            </a:pathLst>
          </a:custGeom>
        </p:spPr>
      </p:pic>
      <p:pic>
        <p:nvPicPr>
          <p:cNvPr id="60" name="图片占位符 43"/>
          <p:cNvPicPr>
            <a:picLocks noChangeAspect="1"/>
          </p:cNvPicPr>
          <p:nvPr/>
        </p:nvPicPr>
        <p:blipFill>
          <a:blip r:embed="rId5" cstate="print">
            <a:extLst>
              <a:ext uri="{28A0092B-C50C-407E-A947-70E740481C1C}">
                <a14:useLocalDpi xmlns:a14="http://schemas.microsoft.com/office/drawing/2010/main" val="0"/>
              </a:ext>
            </a:extLst>
          </a:blip>
          <a:srcRect l="16667" r="16667"/>
          <a:stretch>
            <a:fillRect/>
          </a:stretch>
        </p:blipFill>
        <p:spPr>
          <a:xfrm>
            <a:off x="5434927" y="2305286"/>
            <a:ext cx="1325776" cy="1325776"/>
          </a:xfrm>
          <a:custGeom>
            <a:avLst/>
            <a:gdLst>
              <a:gd name="connsiteX0" fmla="*/ 662888 w 1325776"/>
              <a:gd name="connsiteY0" fmla="*/ 0 h 1325776"/>
              <a:gd name="connsiteX1" fmla="*/ 1325776 w 1325776"/>
              <a:gd name="connsiteY1" fmla="*/ 662888 h 1325776"/>
              <a:gd name="connsiteX2" fmla="*/ 662888 w 1325776"/>
              <a:gd name="connsiteY2" fmla="*/ 1325776 h 1325776"/>
              <a:gd name="connsiteX3" fmla="*/ 0 w 1325776"/>
              <a:gd name="connsiteY3" fmla="*/ 662888 h 1325776"/>
              <a:gd name="connsiteX4" fmla="*/ 662888 w 1325776"/>
              <a:gd name="connsiteY4" fmla="*/ 0 h 132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776" h="1325776">
                <a:moveTo>
                  <a:pt x="662888" y="0"/>
                </a:moveTo>
                <a:cubicBezTo>
                  <a:pt x="1028991" y="0"/>
                  <a:pt x="1325776" y="296785"/>
                  <a:pt x="1325776" y="662888"/>
                </a:cubicBezTo>
                <a:cubicBezTo>
                  <a:pt x="1325776" y="1028991"/>
                  <a:pt x="1028991" y="1325776"/>
                  <a:pt x="662888" y="1325776"/>
                </a:cubicBezTo>
                <a:cubicBezTo>
                  <a:pt x="296785" y="1325776"/>
                  <a:pt x="0" y="1028991"/>
                  <a:pt x="0" y="662888"/>
                </a:cubicBezTo>
                <a:cubicBezTo>
                  <a:pt x="0" y="296785"/>
                  <a:pt x="296785" y="0"/>
                  <a:pt x="662888" y="0"/>
                </a:cubicBezTo>
                <a:close/>
              </a:path>
            </a:pathLst>
          </a:custGeom>
        </p:spPr>
      </p:pic>
      <p:pic>
        <p:nvPicPr>
          <p:cNvPr id="61" name="图片占位符 44"/>
          <p:cNvPicPr>
            <a:picLocks noChangeAspect="1"/>
          </p:cNvPicPr>
          <p:nvPr/>
        </p:nvPicPr>
        <p:blipFill>
          <a:blip r:embed="rId6" cstate="print">
            <a:extLst>
              <a:ext uri="{28A0092B-C50C-407E-A947-70E740481C1C}">
                <a14:useLocalDpi xmlns:a14="http://schemas.microsoft.com/office/drawing/2010/main" val="0"/>
              </a:ext>
            </a:extLst>
          </a:blip>
          <a:srcRect l="16667" r="16667"/>
          <a:stretch>
            <a:fillRect/>
          </a:stretch>
        </p:blipFill>
        <p:spPr>
          <a:xfrm>
            <a:off x="8635327" y="2305286"/>
            <a:ext cx="1325776" cy="1325776"/>
          </a:xfrm>
          <a:custGeom>
            <a:avLst/>
            <a:gdLst>
              <a:gd name="connsiteX0" fmla="*/ 662888 w 1325776"/>
              <a:gd name="connsiteY0" fmla="*/ 0 h 1325776"/>
              <a:gd name="connsiteX1" fmla="*/ 1325776 w 1325776"/>
              <a:gd name="connsiteY1" fmla="*/ 662888 h 1325776"/>
              <a:gd name="connsiteX2" fmla="*/ 662888 w 1325776"/>
              <a:gd name="connsiteY2" fmla="*/ 1325776 h 1325776"/>
              <a:gd name="connsiteX3" fmla="*/ 0 w 1325776"/>
              <a:gd name="connsiteY3" fmla="*/ 662888 h 1325776"/>
              <a:gd name="connsiteX4" fmla="*/ 662888 w 1325776"/>
              <a:gd name="connsiteY4" fmla="*/ 0 h 132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776" h="1325776">
                <a:moveTo>
                  <a:pt x="662888" y="0"/>
                </a:moveTo>
                <a:cubicBezTo>
                  <a:pt x="1028991" y="0"/>
                  <a:pt x="1325776" y="296785"/>
                  <a:pt x="1325776" y="662888"/>
                </a:cubicBezTo>
                <a:cubicBezTo>
                  <a:pt x="1325776" y="1028991"/>
                  <a:pt x="1028991" y="1325776"/>
                  <a:pt x="662888" y="1325776"/>
                </a:cubicBezTo>
                <a:cubicBezTo>
                  <a:pt x="296785" y="1325776"/>
                  <a:pt x="0" y="1028991"/>
                  <a:pt x="0" y="662888"/>
                </a:cubicBezTo>
                <a:cubicBezTo>
                  <a:pt x="0" y="296785"/>
                  <a:pt x="296785" y="0"/>
                  <a:pt x="662888" y="0"/>
                </a:cubicBezTo>
                <a:close/>
              </a:path>
            </a:pathLst>
          </a:custGeom>
        </p:spPr>
      </p:pic>
      <p:grpSp>
        <p:nvGrpSpPr>
          <p:cNvPr id="62" name="组合 61"/>
          <p:cNvGrpSpPr/>
          <p:nvPr/>
        </p:nvGrpSpPr>
        <p:grpSpPr>
          <a:xfrm>
            <a:off x="1776427" y="4177628"/>
            <a:ext cx="2241974" cy="1219779"/>
            <a:chOff x="1181795" y="3344238"/>
            <a:chExt cx="2241974" cy="1219779"/>
          </a:xfrm>
        </p:grpSpPr>
        <p:sp>
          <p:nvSpPr>
            <p:cNvPr id="63" name="矩形 62"/>
            <p:cNvSpPr/>
            <p:nvPr/>
          </p:nvSpPr>
          <p:spPr>
            <a:xfrm>
              <a:off x="1278878" y="3677812"/>
              <a:ext cx="2047810" cy="886205"/>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100" dirty="0">
                  <a:solidFill>
                    <a:prstClr val="black">
                      <a:lumMod val="50000"/>
                      <a:lumOff val="50000"/>
                    </a:prstClr>
                  </a:solidFill>
                  <a:latin typeface="Arial" panose="020B0604020202020204"/>
                  <a:ea typeface="微软雅黑" panose="020B0503020204020204" pitchFamily="34" charset="-122"/>
                </a:rPr>
                <a:t>Lorem ipsum dolor sit </a:t>
              </a:r>
              <a:r>
                <a:rPr lang="en-US" altLang="zh-CN" sz="1100" dirty="0" err="1">
                  <a:solidFill>
                    <a:prstClr val="black">
                      <a:lumMod val="50000"/>
                      <a:lumOff val="50000"/>
                    </a:prstClr>
                  </a:solidFill>
                  <a:latin typeface="Arial" panose="020B0604020202020204"/>
                  <a:ea typeface="微软雅黑" panose="020B0503020204020204" pitchFamily="34" charset="-122"/>
                </a:rPr>
                <a:t>amet</a:t>
              </a:r>
              <a:r>
                <a:rPr lang="en-US" altLang="zh-CN" sz="1100" dirty="0">
                  <a:solidFill>
                    <a:prstClr val="black">
                      <a:lumMod val="50000"/>
                      <a:lumOff val="50000"/>
                    </a:prstClr>
                  </a:solidFill>
                  <a:latin typeface="Arial" panose="020B0604020202020204"/>
                  <a:ea typeface="微软雅黑" panose="020B0503020204020204" pitchFamily="34" charset="-122"/>
                </a:rPr>
                <a:t>, </a:t>
              </a:r>
              <a:r>
                <a:rPr lang="en-US" altLang="zh-CN" sz="1100" dirty="0" err="1">
                  <a:solidFill>
                    <a:prstClr val="black">
                      <a:lumMod val="50000"/>
                      <a:lumOff val="50000"/>
                    </a:prstClr>
                  </a:solidFill>
                  <a:latin typeface="Arial" panose="020B0604020202020204"/>
                  <a:ea typeface="微软雅黑" panose="020B0503020204020204" pitchFamily="34" charset="-122"/>
                </a:rPr>
                <a:t>consectetur</a:t>
              </a:r>
              <a:r>
                <a:rPr lang="en-US" altLang="zh-CN" sz="1100" dirty="0">
                  <a:solidFill>
                    <a:prstClr val="black">
                      <a:lumMod val="50000"/>
                      <a:lumOff val="50000"/>
                    </a:prstClr>
                  </a:solidFill>
                  <a:latin typeface="Arial" panose="020B0604020202020204"/>
                  <a:ea typeface="微软雅黑" panose="020B0503020204020204" pitchFamily="34" charset="-122"/>
                </a:rPr>
                <a:t> </a:t>
              </a:r>
              <a:r>
                <a:rPr lang="en-US" altLang="zh-CN" sz="1100" dirty="0" err="1">
                  <a:solidFill>
                    <a:prstClr val="black">
                      <a:lumMod val="50000"/>
                      <a:lumOff val="50000"/>
                    </a:prstClr>
                  </a:solidFill>
                  <a:latin typeface="Arial" panose="020B0604020202020204"/>
                  <a:ea typeface="微软雅黑" panose="020B0503020204020204" pitchFamily="34" charset="-122"/>
                </a:rPr>
                <a:t>adipiscing</a:t>
              </a:r>
              <a:r>
                <a:rPr lang="en-US" altLang="zh-CN" sz="1100" dirty="0">
                  <a:solidFill>
                    <a:prstClr val="black">
                      <a:lumMod val="50000"/>
                      <a:lumOff val="50000"/>
                    </a:prstClr>
                  </a:solidFill>
                  <a:latin typeface="Arial" panose="020B0604020202020204"/>
                  <a:ea typeface="微软雅黑" panose="020B0503020204020204" pitchFamily="34" charset="-122"/>
                </a:rPr>
                <a:t> </a:t>
              </a:r>
              <a:r>
                <a:rPr lang="en-US" altLang="zh-CN" sz="1100" dirty="0" err="1">
                  <a:solidFill>
                    <a:prstClr val="black">
                      <a:lumMod val="50000"/>
                      <a:lumOff val="50000"/>
                    </a:prstClr>
                  </a:solidFill>
                  <a:latin typeface="Arial" panose="020B0604020202020204"/>
                  <a:ea typeface="微软雅黑" panose="020B0503020204020204" pitchFamily="34" charset="-122"/>
                </a:rPr>
                <a:t>elit</a:t>
              </a:r>
              <a:r>
                <a:rPr lang="en-US" altLang="zh-CN" sz="1100" dirty="0">
                  <a:solidFill>
                    <a:prstClr val="black">
                      <a:lumMod val="50000"/>
                      <a:lumOff val="50000"/>
                    </a:prstClr>
                  </a:solidFill>
                  <a:latin typeface="Arial" panose="020B0604020202020204"/>
                  <a:ea typeface="微软雅黑" panose="020B0503020204020204" pitchFamily="34" charset="-122"/>
                </a:rPr>
                <a:t>. </a:t>
              </a:r>
              <a:r>
                <a:rPr lang="en-US" altLang="zh-CN" sz="1100" dirty="0" err="1">
                  <a:solidFill>
                    <a:prstClr val="black">
                      <a:lumMod val="50000"/>
                      <a:lumOff val="50000"/>
                    </a:prstClr>
                  </a:solidFill>
                  <a:latin typeface="Arial" panose="020B0604020202020204"/>
                  <a:ea typeface="微软雅黑" panose="020B0503020204020204" pitchFamily="34" charset="-122"/>
                </a:rPr>
                <a:t>Nulla</a:t>
              </a:r>
              <a:r>
                <a:rPr lang="en-US" altLang="zh-CN" sz="1100" dirty="0">
                  <a:solidFill>
                    <a:prstClr val="black">
                      <a:lumMod val="50000"/>
                      <a:lumOff val="50000"/>
                    </a:prstClr>
                  </a:solidFill>
                  <a:latin typeface="Arial" panose="020B0604020202020204"/>
                  <a:ea typeface="微软雅黑" panose="020B0503020204020204" pitchFamily="34" charset="-122"/>
                </a:rPr>
                <a:t> </a:t>
              </a:r>
              <a:r>
                <a:rPr lang="en-US" altLang="zh-CN" sz="1100" dirty="0" err="1">
                  <a:solidFill>
                    <a:prstClr val="black">
                      <a:lumMod val="50000"/>
                      <a:lumOff val="50000"/>
                    </a:prstClr>
                  </a:solidFill>
                  <a:latin typeface="Arial" panose="020B0604020202020204"/>
                  <a:ea typeface="微软雅黑" panose="020B0503020204020204" pitchFamily="34" charset="-122"/>
                </a:rPr>
                <a:t>imperdiet</a:t>
              </a:r>
              <a:r>
                <a:rPr lang="en-US" altLang="zh-CN" sz="1100" dirty="0">
                  <a:solidFill>
                    <a:prstClr val="black">
                      <a:lumMod val="50000"/>
                      <a:lumOff val="50000"/>
                    </a:prstClr>
                  </a:solidFill>
                  <a:latin typeface="Arial" panose="020B0604020202020204"/>
                  <a:ea typeface="微软雅黑" panose="020B0503020204020204" pitchFamily="34" charset="-122"/>
                </a:rPr>
                <a:t> </a:t>
              </a:r>
              <a:r>
                <a:rPr lang="en-US" altLang="zh-CN" sz="1100" dirty="0" err="1">
                  <a:solidFill>
                    <a:prstClr val="black">
                      <a:lumMod val="50000"/>
                      <a:lumOff val="50000"/>
                    </a:prstClr>
                  </a:solidFill>
                  <a:latin typeface="Arial" panose="020B0604020202020204"/>
                  <a:ea typeface="微软雅黑" panose="020B0503020204020204" pitchFamily="34" charset="-122"/>
                </a:rPr>
                <a:t>volutpat</a:t>
              </a:r>
              <a:r>
                <a:rPr lang="en-US" altLang="zh-CN" sz="1100" dirty="0">
                  <a:solidFill>
                    <a:prstClr val="black">
                      <a:lumMod val="50000"/>
                      <a:lumOff val="50000"/>
                    </a:prstClr>
                  </a:solidFill>
                  <a:latin typeface="Arial" panose="020B0604020202020204"/>
                  <a:ea typeface="微软雅黑" panose="020B0503020204020204" pitchFamily="34" charset="-122"/>
                </a:rPr>
                <a:t> dui at fermentum..</a:t>
              </a:r>
            </a:p>
          </p:txBody>
        </p:sp>
        <p:sp>
          <p:nvSpPr>
            <p:cNvPr id="64" name="矩形 63"/>
            <p:cNvSpPr/>
            <p:nvPr/>
          </p:nvSpPr>
          <p:spPr>
            <a:xfrm>
              <a:off x="1181795" y="3344238"/>
              <a:ext cx="2241974" cy="36061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prstClr val="black">
                      <a:lumMod val="75000"/>
                      <a:lumOff val="25000"/>
                    </a:prstClr>
                  </a:solidFill>
                  <a:latin typeface="Arial" panose="020B0604020202020204"/>
                  <a:ea typeface="微软雅黑" panose="020B0503020204020204" pitchFamily="34" charset="-122"/>
                </a:rPr>
                <a:t>不会申请</a:t>
              </a:r>
            </a:p>
          </p:txBody>
        </p:sp>
      </p:grpSp>
      <p:grpSp>
        <p:nvGrpSpPr>
          <p:cNvPr id="65" name="组合 64"/>
          <p:cNvGrpSpPr/>
          <p:nvPr/>
        </p:nvGrpSpPr>
        <p:grpSpPr>
          <a:xfrm>
            <a:off x="4987712" y="4177628"/>
            <a:ext cx="2241974" cy="1219779"/>
            <a:chOff x="1181795" y="3344238"/>
            <a:chExt cx="2241974" cy="1219779"/>
          </a:xfrm>
        </p:grpSpPr>
        <p:sp>
          <p:nvSpPr>
            <p:cNvPr id="66" name="矩形 65"/>
            <p:cNvSpPr/>
            <p:nvPr/>
          </p:nvSpPr>
          <p:spPr>
            <a:xfrm>
              <a:off x="1278878" y="3677812"/>
              <a:ext cx="2047810" cy="886205"/>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100" dirty="0">
                  <a:solidFill>
                    <a:prstClr val="black">
                      <a:lumMod val="50000"/>
                      <a:lumOff val="50000"/>
                    </a:prstClr>
                  </a:solidFill>
                  <a:latin typeface="Arial" panose="020B0604020202020204"/>
                  <a:ea typeface="微软雅黑" panose="020B0503020204020204" pitchFamily="34" charset="-122"/>
                </a:rPr>
                <a:t>Lorem ipsum dolor sit </a:t>
              </a:r>
              <a:r>
                <a:rPr lang="en-US" altLang="zh-CN" sz="1100" dirty="0" err="1">
                  <a:solidFill>
                    <a:prstClr val="black">
                      <a:lumMod val="50000"/>
                      <a:lumOff val="50000"/>
                    </a:prstClr>
                  </a:solidFill>
                  <a:latin typeface="Arial" panose="020B0604020202020204"/>
                  <a:ea typeface="微软雅黑" panose="020B0503020204020204" pitchFamily="34" charset="-122"/>
                </a:rPr>
                <a:t>amet</a:t>
              </a:r>
              <a:r>
                <a:rPr lang="en-US" altLang="zh-CN" sz="1100" dirty="0">
                  <a:solidFill>
                    <a:prstClr val="black">
                      <a:lumMod val="50000"/>
                      <a:lumOff val="50000"/>
                    </a:prstClr>
                  </a:solidFill>
                  <a:latin typeface="Arial" panose="020B0604020202020204"/>
                  <a:ea typeface="微软雅黑" panose="020B0503020204020204" pitchFamily="34" charset="-122"/>
                </a:rPr>
                <a:t>, </a:t>
              </a:r>
              <a:r>
                <a:rPr lang="en-US" altLang="zh-CN" sz="1100" dirty="0" err="1">
                  <a:solidFill>
                    <a:prstClr val="black">
                      <a:lumMod val="50000"/>
                      <a:lumOff val="50000"/>
                    </a:prstClr>
                  </a:solidFill>
                  <a:latin typeface="Arial" panose="020B0604020202020204"/>
                  <a:ea typeface="微软雅黑" panose="020B0503020204020204" pitchFamily="34" charset="-122"/>
                </a:rPr>
                <a:t>consectetur</a:t>
              </a:r>
              <a:r>
                <a:rPr lang="en-US" altLang="zh-CN" sz="1100" dirty="0">
                  <a:solidFill>
                    <a:prstClr val="black">
                      <a:lumMod val="50000"/>
                      <a:lumOff val="50000"/>
                    </a:prstClr>
                  </a:solidFill>
                  <a:latin typeface="Arial" panose="020B0604020202020204"/>
                  <a:ea typeface="微软雅黑" panose="020B0503020204020204" pitchFamily="34" charset="-122"/>
                </a:rPr>
                <a:t> </a:t>
              </a:r>
              <a:r>
                <a:rPr lang="en-US" altLang="zh-CN" sz="1100" dirty="0" err="1">
                  <a:solidFill>
                    <a:prstClr val="black">
                      <a:lumMod val="50000"/>
                      <a:lumOff val="50000"/>
                    </a:prstClr>
                  </a:solidFill>
                  <a:latin typeface="Arial" panose="020B0604020202020204"/>
                  <a:ea typeface="微软雅黑" panose="020B0503020204020204" pitchFamily="34" charset="-122"/>
                </a:rPr>
                <a:t>adipiscing</a:t>
              </a:r>
              <a:r>
                <a:rPr lang="en-US" altLang="zh-CN" sz="1100" dirty="0">
                  <a:solidFill>
                    <a:prstClr val="black">
                      <a:lumMod val="50000"/>
                      <a:lumOff val="50000"/>
                    </a:prstClr>
                  </a:solidFill>
                  <a:latin typeface="Arial" panose="020B0604020202020204"/>
                  <a:ea typeface="微软雅黑" panose="020B0503020204020204" pitchFamily="34" charset="-122"/>
                </a:rPr>
                <a:t> </a:t>
              </a:r>
              <a:r>
                <a:rPr lang="en-US" altLang="zh-CN" sz="1100" dirty="0" err="1">
                  <a:solidFill>
                    <a:prstClr val="black">
                      <a:lumMod val="50000"/>
                      <a:lumOff val="50000"/>
                    </a:prstClr>
                  </a:solidFill>
                  <a:latin typeface="Arial" panose="020B0604020202020204"/>
                  <a:ea typeface="微软雅黑" panose="020B0503020204020204" pitchFamily="34" charset="-122"/>
                </a:rPr>
                <a:t>elit</a:t>
              </a:r>
              <a:r>
                <a:rPr lang="en-US" altLang="zh-CN" sz="1100" dirty="0">
                  <a:solidFill>
                    <a:prstClr val="black">
                      <a:lumMod val="50000"/>
                      <a:lumOff val="50000"/>
                    </a:prstClr>
                  </a:solidFill>
                  <a:latin typeface="Arial" panose="020B0604020202020204"/>
                  <a:ea typeface="微软雅黑" panose="020B0503020204020204" pitchFamily="34" charset="-122"/>
                </a:rPr>
                <a:t>. </a:t>
              </a:r>
              <a:r>
                <a:rPr lang="en-US" altLang="zh-CN" sz="1100" dirty="0" err="1">
                  <a:solidFill>
                    <a:prstClr val="black">
                      <a:lumMod val="50000"/>
                      <a:lumOff val="50000"/>
                    </a:prstClr>
                  </a:solidFill>
                  <a:latin typeface="Arial" panose="020B0604020202020204"/>
                  <a:ea typeface="微软雅黑" panose="020B0503020204020204" pitchFamily="34" charset="-122"/>
                </a:rPr>
                <a:t>Nulla</a:t>
              </a:r>
              <a:r>
                <a:rPr lang="en-US" altLang="zh-CN" sz="1100" dirty="0">
                  <a:solidFill>
                    <a:prstClr val="black">
                      <a:lumMod val="50000"/>
                      <a:lumOff val="50000"/>
                    </a:prstClr>
                  </a:solidFill>
                  <a:latin typeface="Arial" panose="020B0604020202020204"/>
                  <a:ea typeface="微软雅黑" panose="020B0503020204020204" pitchFamily="34" charset="-122"/>
                </a:rPr>
                <a:t> </a:t>
              </a:r>
              <a:r>
                <a:rPr lang="en-US" altLang="zh-CN" sz="1100" dirty="0" err="1">
                  <a:solidFill>
                    <a:prstClr val="black">
                      <a:lumMod val="50000"/>
                      <a:lumOff val="50000"/>
                    </a:prstClr>
                  </a:solidFill>
                  <a:latin typeface="Arial" panose="020B0604020202020204"/>
                  <a:ea typeface="微软雅黑" panose="020B0503020204020204" pitchFamily="34" charset="-122"/>
                </a:rPr>
                <a:t>imperdiet</a:t>
              </a:r>
              <a:r>
                <a:rPr lang="en-US" altLang="zh-CN" sz="1100" dirty="0">
                  <a:solidFill>
                    <a:prstClr val="black">
                      <a:lumMod val="50000"/>
                      <a:lumOff val="50000"/>
                    </a:prstClr>
                  </a:solidFill>
                  <a:latin typeface="Arial" panose="020B0604020202020204"/>
                  <a:ea typeface="微软雅黑" panose="020B0503020204020204" pitchFamily="34" charset="-122"/>
                </a:rPr>
                <a:t> </a:t>
              </a:r>
              <a:r>
                <a:rPr lang="en-US" altLang="zh-CN" sz="1100" dirty="0" err="1">
                  <a:solidFill>
                    <a:prstClr val="black">
                      <a:lumMod val="50000"/>
                      <a:lumOff val="50000"/>
                    </a:prstClr>
                  </a:solidFill>
                  <a:latin typeface="Arial" panose="020B0604020202020204"/>
                  <a:ea typeface="微软雅黑" panose="020B0503020204020204" pitchFamily="34" charset="-122"/>
                </a:rPr>
                <a:t>volutpat</a:t>
              </a:r>
              <a:r>
                <a:rPr lang="en-US" altLang="zh-CN" sz="1100" dirty="0">
                  <a:solidFill>
                    <a:prstClr val="black">
                      <a:lumMod val="50000"/>
                      <a:lumOff val="50000"/>
                    </a:prstClr>
                  </a:solidFill>
                  <a:latin typeface="Arial" panose="020B0604020202020204"/>
                  <a:ea typeface="微软雅黑" panose="020B0503020204020204" pitchFamily="34" charset="-122"/>
                </a:rPr>
                <a:t> dui at fermentum..</a:t>
              </a:r>
            </a:p>
          </p:txBody>
        </p:sp>
        <p:sp>
          <p:nvSpPr>
            <p:cNvPr id="67" name="矩形 66"/>
            <p:cNvSpPr/>
            <p:nvPr/>
          </p:nvSpPr>
          <p:spPr>
            <a:xfrm>
              <a:off x="1181795" y="3344238"/>
              <a:ext cx="2241974" cy="36061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prstClr val="black">
                      <a:lumMod val="75000"/>
                      <a:lumOff val="25000"/>
                    </a:prstClr>
                  </a:solidFill>
                  <a:latin typeface="Arial" panose="020B0604020202020204"/>
                  <a:ea typeface="微软雅黑" panose="020B0503020204020204" pitchFamily="34" charset="-122"/>
                </a:rPr>
                <a:t>王幂幂</a:t>
              </a:r>
            </a:p>
          </p:txBody>
        </p:sp>
      </p:grpSp>
      <p:grpSp>
        <p:nvGrpSpPr>
          <p:cNvPr id="68" name="组合 67"/>
          <p:cNvGrpSpPr/>
          <p:nvPr/>
        </p:nvGrpSpPr>
        <p:grpSpPr>
          <a:xfrm>
            <a:off x="8177227" y="4177628"/>
            <a:ext cx="2241974" cy="1219779"/>
            <a:chOff x="1181795" y="3344238"/>
            <a:chExt cx="2241974" cy="1219779"/>
          </a:xfrm>
        </p:grpSpPr>
        <p:sp>
          <p:nvSpPr>
            <p:cNvPr id="69" name="矩形 68"/>
            <p:cNvSpPr/>
            <p:nvPr/>
          </p:nvSpPr>
          <p:spPr>
            <a:xfrm>
              <a:off x="1278878" y="3677812"/>
              <a:ext cx="2047810" cy="886205"/>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100" dirty="0">
                  <a:solidFill>
                    <a:prstClr val="black">
                      <a:lumMod val="50000"/>
                      <a:lumOff val="50000"/>
                    </a:prstClr>
                  </a:solidFill>
                  <a:latin typeface="Arial" panose="020B0604020202020204"/>
                  <a:ea typeface="微软雅黑" panose="020B0503020204020204" pitchFamily="34" charset="-122"/>
                </a:rPr>
                <a:t>Lorem ipsum dolor sit </a:t>
              </a:r>
              <a:r>
                <a:rPr lang="en-US" altLang="zh-CN" sz="1100" dirty="0" err="1">
                  <a:solidFill>
                    <a:prstClr val="black">
                      <a:lumMod val="50000"/>
                      <a:lumOff val="50000"/>
                    </a:prstClr>
                  </a:solidFill>
                  <a:latin typeface="Arial" panose="020B0604020202020204"/>
                  <a:ea typeface="微软雅黑" panose="020B0503020204020204" pitchFamily="34" charset="-122"/>
                </a:rPr>
                <a:t>amet</a:t>
              </a:r>
              <a:r>
                <a:rPr lang="en-US" altLang="zh-CN" sz="1100" dirty="0">
                  <a:solidFill>
                    <a:prstClr val="black">
                      <a:lumMod val="50000"/>
                      <a:lumOff val="50000"/>
                    </a:prstClr>
                  </a:solidFill>
                  <a:latin typeface="Arial" panose="020B0604020202020204"/>
                  <a:ea typeface="微软雅黑" panose="020B0503020204020204" pitchFamily="34" charset="-122"/>
                </a:rPr>
                <a:t>, </a:t>
              </a:r>
              <a:r>
                <a:rPr lang="en-US" altLang="zh-CN" sz="1100" dirty="0" err="1">
                  <a:solidFill>
                    <a:prstClr val="black">
                      <a:lumMod val="50000"/>
                      <a:lumOff val="50000"/>
                    </a:prstClr>
                  </a:solidFill>
                  <a:latin typeface="Arial" panose="020B0604020202020204"/>
                  <a:ea typeface="微软雅黑" panose="020B0503020204020204" pitchFamily="34" charset="-122"/>
                </a:rPr>
                <a:t>consectetur</a:t>
              </a:r>
              <a:r>
                <a:rPr lang="en-US" altLang="zh-CN" sz="1100" dirty="0">
                  <a:solidFill>
                    <a:prstClr val="black">
                      <a:lumMod val="50000"/>
                      <a:lumOff val="50000"/>
                    </a:prstClr>
                  </a:solidFill>
                  <a:latin typeface="Arial" panose="020B0604020202020204"/>
                  <a:ea typeface="微软雅黑" panose="020B0503020204020204" pitchFamily="34" charset="-122"/>
                </a:rPr>
                <a:t> </a:t>
              </a:r>
              <a:r>
                <a:rPr lang="en-US" altLang="zh-CN" sz="1100" dirty="0" err="1">
                  <a:solidFill>
                    <a:prstClr val="black">
                      <a:lumMod val="50000"/>
                      <a:lumOff val="50000"/>
                    </a:prstClr>
                  </a:solidFill>
                  <a:latin typeface="Arial" panose="020B0604020202020204"/>
                  <a:ea typeface="微软雅黑" panose="020B0503020204020204" pitchFamily="34" charset="-122"/>
                </a:rPr>
                <a:t>adipiscing</a:t>
              </a:r>
              <a:r>
                <a:rPr lang="en-US" altLang="zh-CN" sz="1100" dirty="0">
                  <a:solidFill>
                    <a:prstClr val="black">
                      <a:lumMod val="50000"/>
                      <a:lumOff val="50000"/>
                    </a:prstClr>
                  </a:solidFill>
                  <a:latin typeface="Arial" panose="020B0604020202020204"/>
                  <a:ea typeface="微软雅黑" panose="020B0503020204020204" pitchFamily="34" charset="-122"/>
                </a:rPr>
                <a:t> </a:t>
              </a:r>
              <a:r>
                <a:rPr lang="en-US" altLang="zh-CN" sz="1100" dirty="0" err="1">
                  <a:solidFill>
                    <a:prstClr val="black">
                      <a:lumMod val="50000"/>
                      <a:lumOff val="50000"/>
                    </a:prstClr>
                  </a:solidFill>
                  <a:latin typeface="Arial" panose="020B0604020202020204"/>
                  <a:ea typeface="微软雅黑" panose="020B0503020204020204" pitchFamily="34" charset="-122"/>
                </a:rPr>
                <a:t>elit</a:t>
              </a:r>
              <a:r>
                <a:rPr lang="en-US" altLang="zh-CN" sz="1100" dirty="0">
                  <a:solidFill>
                    <a:prstClr val="black">
                      <a:lumMod val="50000"/>
                      <a:lumOff val="50000"/>
                    </a:prstClr>
                  </a:solidFill>
                  <a:latin typeface="Arial" panose="020B0604020202020204"/>
                  <a:ea typeface="微软雅黑" panose="020B0503020204020204" pitchFamily="34" charset="-122"/>
                </a:rPr>
                <a:t>. </a:t>
              </a:r>
              <a:r>
                <a:rPr lang="en-US" altLang="zh-CN" sz="1100" dirty="0" err="1">
                  <a:solidFill>
                    <a:prstClr val="black">
                      <a:lumMod val="50000"/>
                      <a:lumOff val="50000"/>
                    </a:prstClr>
                  </a:solidFill>
                  <a:latin typeface="Arial" panose="020B0604020202020204"/>
                  <a:ea typeface="微软雅黑" panose="020B0503020204020204" pitchFamily="34" charset="-122"/>
                </a:rPr>
                <a:t>Nulla</a:t>
              </a:r>
              <a:r>
                <a:rPr lang="en-US" altLang="zh-CN" sz="1100" dirty="0">
                  <a:solidFill>
                    <a:prstClr val="black">
                      <a:lumMod val="50000"/>
                      <a:lumOff val="50000"/>
                    </a:prstClr>
                  </a:solidFill>
                  <a:latin typeface="Arial" panose="020B0604020202020204"/>
                  <a:ea typeface="微软雅黑" panose="020B0503020204020204" pitchFamily="34" charset="-122"/>
                </a:rPr>
                <a:t> </a:t>
              </a:r>
              <a:r>
                <a:rPr lang="en-US" altLang="zh-CN" sz="1100" dirty="0" err="1">
                  <a:solidFill>
                    <a:prstClr val="black">
                      <a:lumMod val="50000"/>
                      <a:lumOff val="50000"/>
                    </a:prstClr>
                  </a:solidFill>
                  <a:latin typeface="Arial" panose="020B0604020202020204"/>
                  <a:ea typeface="微软雅黑" panose="020B0503020204020204" pitchFamily="34" charset="-122"/>
                </a:rPr>
                <a:t>imperdiet</a:t>
              </a:r>
              <a:r>
                <a:rPr lang="en-US" altLang="zh-CN" sz="1100" dirty="0">
                  <a:solidFill>
                    <a:prstClr val="black">
                      <a:lumMod val="50000"/>
                      <a:lumOff val="50000"/>
                    </a:prstClr>
                  </a:solidFill>
                  <a:latin typeface="Arial" panose="020B0604020202020204"/>
                  <a:ea typeface="微软雅黑" panose="020B0503020204020204" pitchFamily="34" charset="-122"/>
                </a:rPr>
                <a:t> </a:t>
              </a:r>
              <a:r>
                <a:rPr lang="en-US" altLang="zh-CN" sz="1100" dirty="0" err="1">
                  <a:solidFill>
                    <a:prstClr val="black">
                      <a:lumMod val="50000"/>
                      <a:lumOff val="50000"/>
                    </a:prstClr>
                  </a:solidFill>
                  <a:latin typeface="Arial" panose="020B0604020202020204"/>
                  <a:ea typeface="微软雅黑" panose="020B0503020204020204" pitchFamily="34" charset="-122"/>
                </a:rPr>
                <a:t>volutpat</a:t>
              </a:r>
              <a:r>
                <a:rPr lang="en-US" altLang="zh-CN" sz="1100" dirty="0">
                  <a:solidFill>
                    <a:prstClr val="black">
                      <a:lumMod val="50000"/>
                      <a:lumOff val="50000"/>
                    </a:prstClr>
                  </a:solidFill>
                  <a:latin typeface="Arial" panose="020B0604020202020204"/>
                  <a:ea typeface="微软雅黑" panose="020B0503020204020204" pitchFamily="34" charset="-122"/>
                </a:rPr>
                <a:t> dui at fermentum..</a:t>
              </a:r>
            </a:p>
          </p:txBody>
        </p:sp>
        <p:sp>
          <p:nvSpPr>
            <p:cNvPr id="70" name="矩形 69"/>
            <p:cNvSpPr/>
            <p:nvPr/>
          </p:nvSpPr>
          <p:spPr>
            <a:xfrm>
              <a:off x="1181795" y="3344238"/>
              <a:ext cx="2241974" cy="36061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prstClr val="black">
                      <a:lumMod val="75000"/>
                      <a:lumOff val="25000"/>
                    </a:prstClr>
                  </a:solidFill>
                  <a:latin typeface="Arial" panose="020B0604020202020204"/>
                  <a:ea typeface="微软雅黑" panose="020B0503020204020204" pitchFamily="34" charset="-122"/>
                </a:rPr>
                <a:t>张知知</a:t>
              </a:r>
            </a:p>
          </p:txBody>
        </p:sp>
      </p:grpSp>
      <p:sp>
        <p:nvSpPr>
          <p:cNvPr id="12" name="文本框 11"/>
          <p:cNvSpPr txBox="1"/>
          <p:nvPr/>
        </p:nvSpPr>
        <p:spPr>
          <a:xfrm>
            <a:off x="1217882" y="572507"/>
            <a:ext cx="3139707" cy="646331"/>
          </a:xfrm>
          <a:prstGeom prst="rect">
            <a:avLst/>
          </a:prstGeom>
          <a:noFill/>
        </p:spPr>
        <p:txBody>
          <a:bodyPr wrap="square" rtlCol="0">
            <a:spAutoFit/>
          </a:bodyPr>
          <a:lstStyle/>
          <a:p>
            <a:r>
              <a:rPr lang="zh-CN" altLang="en-US" sz="3600" b="1" dirty="0">
                <a:gradFill>
                  <a:gsLst>
                    <a:gs pos="0">
                      <a:srgbClr val="B8B5F7"/>
                    </a:gs>
                    <a:gs pos="100000">
                      <a:srgbClr val="00B0FF">
                        <a:alpha val="70000"/>
                      </a:srgbClr>
                    </a:gs>
                  </a:gsLst>
                  <a:lin ang="2700000" scaled="1"/>
                </a:gradFill>
                <a:effectLst>
                  <a:outerShdw blurRad="254000" dist="38100" dir="8100000" algn="tr" rotWithShape="0">
                    <a:srgbClr val="C1C0F8">
                      <a:alpha val="40000"/>
                    </a:srgbClr>
                  </a:outerShdw>
                </a:effectLst>
                <a:latin typeface="微软雅黑" panose="020B0503020204020204" pitchFamily="34" charset="-122"/>
                <a:ea typeface="微软雅黑" panose="020B0503020204020204" pitchFamily="34" charset="-122"/>
              </a:rPr>
              <a:t>团队成员介绍</a:t>
            </a:r>
          </a:p>
        </p:txBody>
      </p:sp>
      <p:pic>
        <p:nvPicPr>
          <p:cNvPr id="13" name="图片占位符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9469" y="525694"/>
            <a:ext cx="708413" cy="689655"/>
          </a:xfrm>
          <a:custGeom>
            <a:avLst/>
            <a:gdLst>
              <a:gd name="connsiteX0" fmla="*/ 5932623 w 6477824"/>
              <a:gd name="connsiteY0" fmla="*/ 3607719 h 6138697"/>
              <a:gd name="connsiteX1" fmla="*/ 6012372 w 6477824"/>
              <a:gd name="connsiteY1" fmla="*/ 3612113 h 6138697"/>
              <a:gd name="connsiteX2" fmla="*/ 6185932 w 6477824"/>
              <a:gd name="connsiteY2" fmla="*/ 3700778 h 6138697"/>
              <a:gd name="connsiteX3" fmla="*/ 6193779 w 6477824"/>
              <a:gd name="connsiteY3" fmla="*/ 4172177 h 6138697"/>
              <a:gd name="connsiteX4" fmla="*/ 4873800 w 6477824"/>
              <a:gd name="connsiteY4" fmla="*/ 5536846 h 6138697"/>
              <a:gd name="connsiteX5" fmla="*/ 4402401 w 6477824"/>
              <a:gd name="connsiteY5" fmla="*/ 5544693 h 6138697"/>
              <a:gd name="connsiteX6" fmla="*/ 4394553 w 6477824"/>
              <a:gd name="connsiteY6" fmla="*/ 5073294 h 6138697"/>
              <a:gd name="connsiteX7" fmla="*/ 5714533 w 6477824"/>
              <a:gd name="connsiteY7" fmla="*/ 3708625 h 6138697"/>
              <a:gd name="connsiteX8" fmla="*/ 5932623 w 6477824"/>
              <a:gd name="connsiteY8" fmla="*/ 3607719 h 6138697"/>
              <a:gd name="connsiteX9" fmla="*/ 6044597 w 6477824"/>
              <a:gd name="connsiteY9" fmla="*/ 2394725 h 6138697"/>
              <a:gd name="connsiteX10" fmla="*/ 6124347 w 6477824"/>
              <a:gd name="connsiteY10" fmla="*/ 2399119 h 6138697"/>
              <a:gd name="connsiteX11" fmla="*/ 6297906 w 6477824"/>
              <a:gd name="connsiteY11" fmla="*/ 2487783 h 6138697"/>
              <a:gd name="connsiteX12" fmla="*/ 6305753 w 6477824"/>
              <a:gd name="connsiteY12" fmla="*/ 2959182 h 6138697"/>
              <a:gd name="connsiteX13" fmla="*/ 3328634 w 6477824"/>
              <a:gd name="connsiteY13" fmla="*/ 6037097 h 6138697"/>
              <a:gd name="connsiteX14" fmla="*/ 2857235 w 6477824"/>
              <a:gd name="connsiteY14" fmla="*/ 6044945 h 6138697"/>
              <a:gd name="connsiteX15" fmla="*/ 2849389 w 6477824"/>
              <a:gd name="connsiteY15" fmla="*/ 5573545 h 6138697"/>
              <a:gd name="connsiteX16" fmla="*/ 5826508 w 6477824"/>
              <a:gd name="connsiteY16" fmla="*/ 2495631 h 6138697"/>
              <a:gd name="connsiteX17" fmla="*/ 6044597 w 6477824"/>
              <a:gd name="connsiteY17" fmla="*/ 2394725 h 6138697"/>
              <a:gd name="connsiteX18" fmla="*/ 4383852 w 6477824"/>
              <a:gd name="connsiteY18" fmla="*/ 1911046 h 6138697"/>
              <a:gd name="connsiteX19" fmla="*/ 4463601 w 6477824"/>
              <a:gd name="connsiteY19" fmla="*/ 1915440 h 6138697"/>
              <a:gd name="connsiteX20" fmla="*/ 4637161 w 6477824"/>
              <a:gd name="connsiteY20" fmla="*/ 2004106 h 6138697"/>
              <a:gd name="connsiteX21" fmla="*/ 4645008 w 6477824"/>
              <a:gd name="connsiteY21" fmla="*/ 2475503 h 6138697"/>
              <a:gd name="connsiteX22" fmla="*/ 1631011 w 6477824"/>
              <a:gd name="connsiteY22" fmla="*/ 5591545 h 6138697"/>
              <a:gd name="connsiteX23" fmla="*/ 1159613 w 6477824"/>
              <a:gd name="connsiteY23" fmla="*/ 5599392 h 6138697"/>
              <a:gd name="connsiteX24" fmla="*/ 1151765 w 6477824"/>
              <a:gd name="connsiteY24" fmla="*/ 5127994 h 6138697"/>
              <a:gd name="connsiteX25" fmla="*/ 4165763 w 6477824"/>
              <a:gd name="connsiteY25" fmla="*/ 2011953 h 6138697"/>
              <a:gd name="connsiteX26" fmla="*/ 4383852 w 6477824"/>
              <a:gd name="connsiteY26" fmla="*/ 1911046 h 6138697"/>
              <a:gd name="connsiteX27" fmla="*/ 6122918 w 6477824"/>
              <a:gd name="connsiteY27" fmla="*/ 1219120 h 6138697"/>
              <a:gd name="connsiteX28" fmla="*/ 6202668 w 6477824"/>
              <a:gd name="connsiteY28" fmla="*/ 1223516 h 6138697"/>
              <a:gd name="connsiteX29" fmla="*/ 6376226 w 6477824"/>
              <a:gd name="connsiteY29" fmla="*/ 1312179 h 6138697"/>
              <a:gd name="connsiteX30" fmla="*/ 6384072 w 6477824"/>
              <a:gd name="connsiteY30" fmla="*/ 1783575 h 6138697"/>
              <a:gd name="connsiteX31" fmla="*/ 2905912 w 6477824"/>
              <a:gd name="connsiteY31" fmla="*/ 5379497 h 6138697"/>
              <a:gd name="connsiteX32" fmla="*/ 2434514 w 6477824"/>
              <a:gd name="connsiteY32" fmla="*/ 5387345 h 6138697"/>
              <a:gd name="connsiteX33" fmla="*/ 2426667 w 6477824"/>
              <a:gd name="connsiteY33" fmla="*/ 4915946 h 6138697"/>
              <a:gd name="connsiteX34" fmla="*/ 5904827 w 6477824"/>
              <a:gd name="connsiteY34" fmla="*/ 1320025 h 6138697"/>
              <a:gd name="connsiteX35" fmla="*/ 6122918 w 6477824"/>
              <a:gd name="connsiteY35" fmla="*/ 1219120 h 6138697"/>
              <a:gd name="connsiteX36" fmla="*/ 2630391 w 6477824"/>
              <a:gd name="connsiteY36" fmla="*/ 437382 h 6138697"/>
              <a:gd name="connsiteX37" fmla="*/ 2710140 w 6477824"/>
              <a:gd name="connsiteY37" fmla="*/ 441778 h 6138697"/>
              <a:gd name="connsiteX38" fmla="*/ 2883699 w 6477824"/>
              <a:gd name="connsiteY38" fmla="*/ 530441 h 6138697"/>
              <a:gd name="connsiteX39" fmla="*/ 2891546 w 6477824"/>
              <a:gd name="connsiteY39" fmla="*/ 1001840 h 6138697"/>
              <a:gd name="connsiteX40" fmla="*/ 572999 w 6477824"/>
              <a:gd name="connsiteY40" fmla="*/ 3398885 h 6138697"/>
              <a:gd name="connsiteX41" fmla="*/ 101600 w 6477824"/>
              <a:gd name="connsiteY41" fmla="*/ 3406733 h 6138697"/>
              <a:gd name="connsiteX42" fmla="*/ 93753 w 6477824"/>
              <a:gd name="connsiteY42" fmla="*/ 2935335 h 6138697"/>
              <a:gd name="connsiteX43" fmla="*/ 2412301 w 6477824"/>
              <a:gd name="connsiteY43" fmla="*/ 538287 h 6138697"/>
              <a:gd name="connsiteX44" fmla="*/ 2630391 w 6477824"/>
              <a:gd name="connsiteY44" fmla="*/ 437382 h 6138697"/>
              <a:gd name="connsiteX45" fmla="*/ 3711683 w 6477824"/>
              <a:gd name="connsiteY45" fmla="*/ 414113 h 6138697"/>
              <a:gd name="connsiteX46" fmla="*/ 3791432 w 6477824"/>
              <a:gd name="connsiteY46" fmla="*/ 418507 h 6138697"/>
              <a:gd name="connsiteX47" fmla="*/ 3964992 w 6477824"/>
              <a:gd name="connsiteY47" fmla="*/ 507172 h 6138697"/>
              <a:gd name="connsiteX48" fmla="*/ 3972839 w 6477824"/>
              <a:gd name="connsiteY48" fmla="*/ 978571 h 6138697"/>
              <a:gd name="connsiteX49" fmla="*/ 995720 w 6477824"/>
              <a:gd name="connsiteY49" fmla="*/ 4056485 h 6138697"/>
              <a:gd name="connsiteX50" fmla="*/ 524322 w 6477824"/>
              <a:gd name="connsiteY50" fmla="*/ 4064333 h 6138697"/>
              <a:gd name="connsiteX51" fmla="*/ 516475 w 6477824"/>
              <a:gd name="connsiteY51" fmla="*/ 3592934 h 6138697"/>
              <a:gd name="connsiteX52" fmla="*/ 3493594 w 6477824"/>
              <a:gd name="connsiteY52" fmla="*/ 515018 h 6138697"/>
              <a:gd name="connsiteX53" fmla="*/ 3711683 w 6477824"/>
              <a:gd name="connsiteY53" fmla="*/ 414113 h 6138697"/>
              <a:gd name="connsiteX54" fmla="*/ 5172859 w 6477824"/>
              <a:gd name="connsiteY54" fmla="*/ 694 h 6138697"/>
              <a:gd name="connsiteX55" fmla="*/ 5252608 w 6477824"/>
              <a:gd name="connsiteY55" fmla="*/ 5089 h 6138697"/>
              <a:gd name="connsiteX56" fmla="*/ 5426166 w 6477824"/>
              <a:gd name="connsiteY56" fmla="*/ 93754 h 6138697"/>
              <a:gd name="connsiteX57" fmla="*/ 5434014 w 6477824"/>
              <a:gd name="connsiteY57" fmla="*/ 565153 h 6138697"/>
              <a:gd name="connsiteX58" fmla="*/ 1151991 w 6477824"/>
              <a:gd name="connsiteY58" fmla="*/ 4992151 h 6138697"/>
              <a:gd name="connsiteX59" fmla="*/ 680593 w 6477824"/>
              <a:gd name="connsiteY59" fmla="*/ 4999999 h 6138697"/>
              <a:gd name="connsiteX60" fmla="*/ 672745 w 6477824"/>
              <a:gd name="connsiteY60" fmla="*/ 4528600 h 6138697"/>
              <a:gd name="connsiteX61" fmla="*/ 4954768 w 6477824"/>
              <a:gd name="connsiteY61" fmla="*/ 101601 h 6138697"/>
              <a:gd name="connsiteX62" fmla="*/ 5172859 w 6477824"/>
              <a:gd name="connsiteY62" fmla="*/ 694 h 613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477824" h="6138697">
                <a:moveTo>
                  <a:pt x="5932623" y="3607719"/>
                </a:moveTo>
                <a:cubicBezTo>
                  <a:pt x="5959235" y="3606004"/>
                  <a:pt x="5986024" y="3607466"/>
                  <a:pt x="6012372" y="3612113"/>
                </a:cubicBezTo>
                <a:cubicBezTo>
                  <a:pt x="6075607" y="3623268"/>
                  <a:pt x="6136303" y="3652776"/>
                  <a:pt x="6185932" y="3700778"/>
                </a:cubicBezTo>
                <a:cubicBezTo>
                  <a:pt x="6318271" y="3828785"/>
                  <a:pt x="6321784" y="4039836"/>
                  <a:pt x="6193779" y="4172177"/>
                </a:cubicBezTo>
                <a:lnTo>
                  <a:pt x="4873800" y="5536846"/>
                </a:lnTo>
                <a:cubicBezTo>
                  <a:pt x="4745794" y="5669186"/>
                  <a:pt x="4534741" y="5672699"/>
                  <a:pt x="4402401" y="5544693"/>
                </a:cubicBezTo>
                <a:cubicBezTo>
                  <a:pt x="4270061" y="5416686"/>
                  <a:pt x="4266548" y="5205635"/>
                  <a:pt x="4394553" y="5073294"/>
                </a:cubicBezTo>
                <a:lnTo>
                  <a:pt x="5714533" y="3708625"/>
                </a:lnTo>
                <a:cubicBezTo>
                  <a:pt x="5774535" y="3646590"/>
                  <a:pt x="5852786" y="3612863"/>
                  <a:pt x="5932623" y="3607719"/>
                </a:cubicBezTo>
                <a:close/>
                <a:moveTo>
                  <a:pt x="6044597" y="2394725"/>
                </a:moveTo>
                <a:cubicBezTo>
                  <a:pt x="6071210" y="2393010"/>
                  <a:pt x="6097999" y="2394472"/>
                  <a:pt x="6124347" y="2399119"/>
                </a:cubicBezTo>
                <a:cubicBezTo>
                  <a:pt x="6187581" y="2410275"/>
                  <a:pt x="6248277" y="2439781"/>
                  <a:pt x="6297906" y="2487783"/>
                </a:cubicBezTo>
                <a:cubicBezTo>
                  <a:pt x="6430246" y="2615790"/>
                  <a:pt x="6433758" y="2826841"/>
                  <a:pt x="6305753" y="2959182"/>
                </a:cubicBezTo>
                <a:lnTo>
                  <a:pt x="3328634" y="6037097"/>
                </a:lnTo>
                <a:cubicBezTo>
                  <a:pt x="3200628" y="6169437"/>
                  <a:pt x="2989577" y="6172951"/>
                  <a:pt x="2857235" y="6044945"/>
                </a:cubicBezTo>
                <a:cubicBezTo>
                  <a:pt x="2724896" y="5916938"/>
                  <a:pt x="2721383" y="5705886"/>
                  <a:pt x="2849389" y="5573545"/>
                </a:cubicBezTo>
                <a:lnTo>
                  <a:pt x="5826508" y="2495631"/>
                </a:lnTo>
                <a:cubicBezTo>
                  <a:pt x="5886509" y="2433596"/>
                  <a:pt x="5964760" y="2399869"/>
                  <a:pt x="6044597" y="2394725"/>
                </a:cubicBezTo>
                <a:close/>
                <a:moveTo>
                  <a:pt x="4383852" y="1911046"/>
                </a:moveTo>
                <a:cubicBezTo>
                  <a:pt x="4410464" y="1909332"/>
                  <a:pt x="4437253" y="1910793"/>
                  <a:pt x="4463601" y="1915440"/>
                </a:cubicBezTo>
                <a:cubicBezTo>
                  <a:pt x="4526835" y="1926595"/>
                  <a:pt x="4587532" y="1956102"/>
                  <a:pt x="4637161" y="2004106"/>
                </a:cubicBezTo>
                <a:cubicBezTo>
                  <a:pt x="4769501" y="2132111"/>
                  <a:pt x="4773013" y="2343163"/>
                  <a:pt x="4645008" y="2475503"/>
                </a:cubicBezTo>
                <a:lnTo>
                  <a:pt x="1631011" y="5591545"/>
                </a:lnTo>
                <a:cubicBezTo>
                  <a:pt x="1503004" y="5723885"/>
                  <a:pt x="1291952" y="5727398"/>
                  <a:pt x="1159613" y="5599392"/>
                </a:cubicBezTo>
                <a:cubicBezTo>
                  <a:pt x="1027273" y="5471386"/>
                  <a:pt x="1023759" y="5260334"/>
                  <a:pt x="1151765" y="5127994"/>
                </a:cubicBezTo>
                <a:lnTo>
                  <a:pt x="4165763" y="2011953"/>
                </a:lnTo>
                <a:cubicBezTo>
                  <a:pt x="4225765" y="1949918"/>
                  <a:pt x="4304015" y="1916191"/>
                  <a:pt x="4383852" y="1911046"/>
                </a:cubicBezTo>
                <a:close/>
                <a:moveTo>
                  <a:pt x="6122918" y="1219120"/>
                </a:moveTo>
                <a:cubicBezTo>
                  <a:pt x="6149531" y="1217406"/>
                  <a:pt x="6176319" y="1218868"/>
                  <a:pt x="6202668" y="1223516"/>
                </a:cubicBezTo>
                <a:cubicBezTo>
                  <a:pt x="6265901" y="1234669"/>
                  <a:pt x="6326597" y="1264176"/>
                  <a:pt x="6376226" y="1312179"/>
                </a:cubicBezTo>
                <a:cubicBezTo>
                  <a:pt x="6508565" y="1440185"/>
                  <a:pt x="6512078" y="1651236"/>
                  <a:pt x="6384072" y="1783575"/>
                </a:cubicBezTo>
                <a:lnTo>
                  <a:pt x="2905912" y="5379497"/>
                </a:lnTo>
                <a:cubicBezTo>
                  <a:pt x="2777906" y="5511837"/>
                  <a:pt x="2566854" y="5515350"/>
                  <a:pt x="2434514" y="5387345"/>
                </a:cubicBezTo>
                <a:cubicBezTo>
                  <a:pt x="2302174" y="5259339"/>
                  <a:pt x="2298660" y="5048287"/>
                  <a:pt x="2426667" y="4915946"/>
                </a:cubicBezTo>
                <a:lnTo>
                  <a:pt x="5904827" y="1320025"/>
                </a:lnTo>
                <a:cubicBezTo>
                  <a:pt x="5964831" y="1257990"/>
                  <a:pt x="6043080" y="1224263"/>
                  <a:pt x="6122918" y="1219120"/>
                </a:cubicBezTo>
                <a:close/>
                <a:moveTo>
                  <a:pt x="2630391" y="437382"/>
                </a:moveTo>
                <a:cubicBezTo>
                  <a:pt x="2657004" y="435667"/>
                  <a:pt x="2683792" y="437129"/>
                  <a:pt x="2710140" y="441778"/>
                </a:cubicBezTo>
                <a:cubicBezTo>
                  <a:pt x="2773374" y="452932"/>
                  <a:pt x="2834071" y="482439"/>
                  <a:pt x="2883699" y="530441"/>
                </a:cubicBezTo>
                <a:cubicBezTo>
                  <a:pt x="3016038" y="658447"/>
                  <a:pt x="3019551" y="869501"/>
                  <a:pt x="2891546" y="1001840"/>
                </a:cubicBezTo>
                <a:lnTo>
                  <a:pt x="572999" y="3398885"/>
                </a:lnTo>
                <a:cubicBezTo>
                  <a:pt x="444992" y="3531226"/>
                  <a:pt x="233940" y="3534739"/>
                  <a:pt x="101600" y="3406733"/>
                </a:cubicBezTo>
                <a:cubicBezTo>
                  <a:pt x="-30740" y="3278727"/>
                  <a:pt x="-34253" y="3067675"/>
                  <a:pt x="93753" y="2935335"/>
                </a:cubicBezTo>
                <a:lnTo>
                  <a:pt x="2412301" y="538287"/>
                </a:lnTo>
                <a:cubicBezTo>
                  <a:pt x="2472303" y="476254"/>
                  <a:pt x="2550554" y="442525"/>
                  <a:pt x="2630391" y="437382"/>
                </a:cubicBezTo>
                <a:close/>
                <a:moveTo>
                  <a:pt x="3711683" y="414113"/>
                </a:moveTo>
                <a:cubicBezTo>
                  <a:pt x="3738295" y="412399"/>
                  <a:pt x="3765084" y="413859"/>
                  <a:pt x="3791432" y="418507"/>
                </a:cubicBezTo>
                <a:cubicBezTo>
                  <a:pt x="3854667" y="429662"/>
                  <a:pt x="3915363" y="459171"/>
                  <a:pt x="3964992" y="507172"/>
                </a:cubicBezTo>
                <a:cubicBezTo>
                  <a:pt x="4097331" y="635177"/>
                  <a:pt x="4100845" y="846230"/>
                  <a:pt x="3972839" y="978571"/>
                </a:cubicBezTo>
                <a:lnTo>
                  <a:pt x="995720" y="4056485"/>
                </a:lnTo>
                <a:cubicBezTo>
                  <a:pt x="867714" y="4188825"/>
                  <a:pt x="656662" y="4192338"/>
                  <a:pt x="524322" y="4064333"/>
                </a:cubicBezTo>
                <a:cubicBezTo>
                  <a:pt x="391982" y="3936326"/>
                  <a:pt x="388469" y="3725274"/>
                  <a:pt x="516475" y="3592934"/>
                </a:cubicBezTo>
                <a:lnTo>
                  <a:pt x="3493594" y="515018"/>
                </a:lnTo>
                <a:cubicBezTo>
                  <a:pt x="3553596" y="452985"/>
                  <a:pt x="3631846" y="419258"/>
                  <a:pt x="3711683" y="414113"/>
                </a:cubicBezTo>
                <a:close/>
                <a:moveTo>
                  <a:pt x="5172859" y="694"/>
                </a:moveTo>
                <a:cubicBezTo>
                  <a:pt x="5199471" y="-1020"/>
                  <a:pt x="5226260" y="442"/>
                  <a:pt x="5252608" y="5089"/>
                </a:cubicBezTo>
                <a:cubicBezTo>
                  <a:pt x="5315842" y="16244"/>
                  <a:pt x="5376539" y="45750"/>
                  <a:pt x="5426166" y="93754"/>
                </a:cubicBezTo>
                <a:cubicBezTo>
                  <a:pt x="5558506" y="221760"/>
                  <a:pt x="5562019" y="432812"/>
                  <a:pt x="5434014" y="565153"/>
                </a:cubicBezTo>
                <a:lnTo>
                  <a:pt x="1151991" y="4992151"/>
                </a:lnTo>
                <a:cubicBezTo>
                  <a:pt x="1023985" y="5124491"/>
                  <a:pt x="812933" y="5128005"/>
                  <a:pt x="680593" y="4999999"/>
                </a:cubicBezTo>
                <a:cubicBezTo>
                  <a:pt x="548253" y="4871992"/>
                  <a:pt x="544740" y="4660940"/>
                  <a:pt x="672745" y="4528600"/>
                </a:cubicBezTo>
                <a:lnTo>
                  <a:pt x="4954768" y="101601"/>
                </a:lnTo>
                <a:cubicBezTo>
                  <a:pt x="5014770" y="39567"/>
                  <a:pt x="5093021" y="5839"/>
                  <a:pt x="5172859" y="694"/>
                </a:cubicBezTo>
                <a:close/>
              </a:path>
            </a:pathLst>
          </a:custGeom>
        </p:spPr>
      </p:pic>
      <p:pic>
        <p:nvPicPr>
          <p:cNvPr id="31" name="图片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53164" y="0"/>
            <a:ext cx="1842836" cy="6858000"/>
          </a:xfrm>
          <a:prstGeom prst="rect">
            <a:avLst/>
          </a:prstGeom>
        </p:spPr>
      </p:pic>
      <p:pic>
        <p:nvPicPr>
          <p:cNvPr id="72" name="图片 71"/>
          <p:cNvPicPr>
            <a:picLocks noChangeAspect="1"/>
          </p:cNvPicPr>
          <p:nvPr/>
        </p:nvPicPr>
        <p:blipFill rotWithShape="1">
          <a:blip r:embed="rId9">
            <a:extLst>
              <a:ext uri="{28A0092B-C50C-407E-A947-70E740481C1C}">
                <a14:useLocalDpi xmlns:a14="http://schemas.microsoft.com/office/drawing/2010/main" val="0"/>
              </a:ext>
            </a:extLst>
          </a:blip>
          <a:srcRect l="71640" t="16551" r="3808" b="58161"/>
          <a:stretch>
            <a:fillRect/>
          </a:stretch>
        </p:blipFill>
        <p:spPr>
          <a:xfrm>
            <a:off x="9460678" y="350146"/>
            <a:ext cx="1387106" cy="1428667"/>
          </a:xfrm>
          <a:prstGeom prst="rect">
            <a:avLst/>
          </a:prstGeom>
        </p:spPr>
      </p:pic>
      <p:pic>
        <p:nvPicPr>
          <p:cNvPr id="73" name="图片 72"/>
          <p:cNvPicPr>
            <a:picLocks noChangeAspect="1"/>
          </p:cNvPicPr>
          <p:nvPr/>
        </p:nvPicPr>
        <p:blipFill rotWithShape="1">
          <a:blip r:embed="rId9">
            <a:extLst>
              <a:ext uri="{28A0092B-C50C-407E-A947-70E740481C1C}">
                <a14:useLocalDpi xmlns:a14="http://schemas.microsoft.com/office/drawing/2010/main" val="0"/>
              </a:ext>
            </a:extLst>
          </a:blip>
          <a:srcRect l="10123" t="37609" r="68912" b="42535"/>
          <a:stretch>
            <a:fillRect/>
          </a:stretch>
        </p:blipFill>
        <p:spPr>
          <a:xfrm>
            <a:off x="8932334" y="5465774"/>
            <a:ext cx="1028769" cy="974324"/>
          </a:xfrm>
          <a:prstGeom prst="rect">
            <a:avLst/>
          </a:prstGeom>
        </p:spPr>
      </p:pic>
      <p:pic>
        <p:nvPicPr>
          <p:cNvPr id="74" name="图片 73"/>
          <p:cNvPicPr>
            <a:picLocks noChangeAspect="1"/>
          </p:cNvPicPr>
          <p:nvPr/>
        </p:nvPicPr>
        <p:blipFill rotWithShape="1">
          <a:blip r:embed="rId9">
            <a:extLst>
              <a:ext uri="{28A0092B-C50C-407E-A947-70E740481C1C}">
                <a14:useLocalDpi xmlns:a14="http://schemas.microsoft.com/office/drawing/2010/main" val="0"/>
              </a:ext>
            </a:extLst>
          </a:blip>
          <a:srcRect l="71640" t="16551" r="3808" b="58161"/>
          <a:stretch>
            <a:fillRect/>
          </a:stretch>
        </p:blipFill>
        <p:spPr>
          <a:xfrm>
            <a:off x="591132" y="2932389"/>
            <a:ext cx="1051937" cy="108345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2" presetClass="entr" presetSubtype="8" fill="hold" grpId="0" nodeType="afterEffect" p14:presetBounceEnd="67000">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14:bounceEnd="67000">
                                          <p:cBhvr additive="base">
                                            <p:cTn id="13" dur="2000" fill="hold"/>
                                            <p:tgtEl>
                                              <p:spTgt spid="12"/>
                                            </p:tgtEl>
                                            <p:attrNameLst>
                                              <p:attrName>ppt_x</p:attrName>
                                            </p:attrNameLst>
                                          </p:cBhvr>
                                          <p:tavLst>
                                            <p:tav tm="0">
                                              <p:val>
                                                <p:strVal val="0-#ppt_w/2"/>
                                              </p:val>
                                            </p:tav>
                                            <p:tav tm="100000">
                                              <p:val>
                                                <p:strVal val="#ppt_x"/>
                                              </p:val>
                                            </p:tav>
                                          </p:tavLst>
                                        </p:anim>
                                        <p:anim calcmode="lin" valueType="num" p14:bounceEnd="67000">
                                          <p:cBhvr additive="base">
                                            <p:cTn id="14" dur="20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3000"/>
                                </p:stCondLst>
                                <p:childTnLst>
                                  <p:par>
                                    <p:cTn id="16" presetID="53" presetClass="entr" presetSubtype="16"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childTnLst>
                                    </p:cTn>
                                  </p:par>
                                  <p:par>
                                    <p:cTn id="21" presetID="53" presetClass="entr" presetSubtype="16" fill="hold" nodeType="with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 calcmode="lin" valueType="num">
                                          <p:cBhvr>
                                            <p:cTn id="28" dur="500" fill="hold"/>
                                            <p:tgtEl>
                                              <p:spTgt spid="57"/>
                                            </p:tgtEl>
                                            <p:attrNameLst>
                                              <p:attrName>ppt_w</p:attrName>
                                            </p:attrNameLst>
                                          </p:cBhvr>
                                          <p:tavLst>
                                            <p:tav tm="0">
                                              <p:val>
                                                <p:fltVal val="0"/>
                                              </p:val>
                                            </p:tav>
                                            <p:tav tm="100000">
                                              <p:val>
                                                <p:strVal val="#ppt_w"/>
                                              </p:val>
                                            </p:tav>
                                          </p:tavLst>
                                        </p:anim>
                                        <p:anim calcmode="lin" valueType="num">
                                          <p:cBhvr>
                                            <p:cTn id="29" dur="500" fill="hold"/>
                                            <p:tgtEl>
                                              <p:spTgt spid="57"/>
                                            </p:tgtEl>
                                            <p:attrNameLst>
                                              <p:attrName>ppt_h</p:attrName>
                                            </p:attrNameLst>
                                          </p:cBhvr>
                                          <p:tavLst>
                                            <p:tav tm="0">
                                              <p:val>
                                                <p:fltVal val="0"/>
                                              </p:val>
                                            </p:tav>
                                            <p:tav tm="100000">
                                              <p:val>
                                                <p:strVal val="#ppt_h"/>
                                              </p:val>
                                            </p:tav>
                                          </p:tavLst>
                                        </p:anim>
                                        <p:animEffect transition="in" filter="fade">
                                          <p:cBhvr>
                                            <p:cTn id="30" dur="500"/>
                                            <p:tgtEl>
                                              <p:spTgt spid="57"/>
                                            </p:tgtEl>
                                          </p:cBhvr>
                                        </p:animEffect>
                                      </p:childTnLst>
                                    </p:cTn>
                                  </p:par>
                                  <p:par>
                                    <p:cTn id="31" presetID="53" presetClass="entr" presetSubtype="16" fill="hold" nodeType="with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58"/>
                                            </p:tgtEl>
                                            <p:attrNameLst>
                                              <p:attrName>style.visibility</p:attrName>
                                            </p:attrNameLst>
                                          </p:cBhvr>
                                          <p:to>
                                            <p:strVal val="visible"/>
                                          </p:to>
                                        </p:set>
                                        <p:anim calcmode="lin" valueType="num">
                                          <p:cBhvr>
                                            <p:cTn id="38" dur="500" fill="hold"/>
                                            <p:tgtEl>
                                              <p:spTgt spid="58"/>
                                            </p:tgtEl>
                                            <p:attrNameLst>
                                              <p:attrName>ppt_w</p:attrName>
                                            </p:attrNameLst>
                                          </p:cBhvr>
                                          <p:tavLst>
                                            <p:tav tm="0">
                                              <p:val>
                                                <p:fltVal val="0"/>
                                              </p:val>
                                            </p:tav>
                                            <p:tav tm="100000">
                                              <p:val>
                                                <p:strVal val="#ppt_w"/>
                                              </p:val>
                                            </p:tav>
                                          </p:tavLst>
                                        </p:anim>
                                        <p:anim calcmode="lin" valueType="num">
                                          <p:cBhvr>
                                            <p:cTn id="39" dur="500" fill="hold"/>
                                            <p:tgtEl>
                                              <p:spTgt spid="58"/>
                                            </p:tgtEl>
                                            <p:attrNameLst>
                                              <p:attrName>ppt_h</p:attrName>
                                            </p:attrNameLst>
                                          </p:cBhvr>
                                          <p:tavLst>
                                            <p:tav tm="0">
                                              <p:val>
                                                <p:fltVal val="0"/>
                                              </p:val>
                                            </p:tav>
                                            <p:tav tm="100000">
                                              <p:val>
                                                <p:strVal val="#ppt_h"/>
                                              </p:val>
                                            </p:tav>
                                          </p:tavLst>
                                        </p:anim>
                                        <p:animEffect transition="in" filter="fade">
                                          <p:cBhvr>
                                            <p:cTn id="40" dur="500"/>
                                            <p:tgtEl>
                                              <p:spTgt spid="58"/>
                                            </p:tgtEl>
                                          </p:cBhvr>
                                        </p:animEffect>
                                      </p:childTnLst>
                                    </p:cTn>
                                  </p:par>
                                  <p:par>
                                    <p:cTn id="41" presetID="53" presetClass="entr" presetSubtype="16" fill="hold" nodeType="with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childTnLst>
                              </p:cTn>
                            </p:par>
                            <p:par>
                              <p:cTn id="46" fill="hold">
                                <p:stCondLst>
                                  <p:cond delay="3500"/>
                                </p:stCondLst>
                                <p:childTnLst>
                                  <p:par>
                                    <p:cTn id="47" presetID="55" presetClass="entr" presetSubtype="0" fill="hold" nodeType="afterEffect">
                                      <p:stCondLst>
                                        <p:cond delay="0"/>
                                      </p:stCondLst>
                                      <p:childTnLst>
                                        <p:set>
                                          <p:cBhvr>
                                            <p:cTn id="48" dur="1" fill="hold">
                                              <p:stCondLst>
                                                <p:cond delay="0"/>
                                              </p:stCondLst>
                                            </p:cTn>
                                            <p:tgtEl>
                                              <p:spTgt spid="62"/>
                                            </p:tgtEl>
                                            <p:attrNameLst>
                                              <p:attrName>style.visibility</p:attrName>
                                            </p:attrNameLst>
                                          </p:cBhvr>
                                          <p:to>
                                            <p:strVal val="visible"/>
                                          </p:to>
                                        </p:set>
                                        <p:anim calcmode="lin" valueType="num">
                                          <p:cBhvr>
                                            <p:cTn id="49" dur="1000" fill="hold"/>
                                            <p:tgtEl>
                                              <p:spTgt spid="62"/>
                                            </p:tgtEl>
                                            <p:attrNameLst>
                                              <p:attrName>ppt_w</p:attrName>
                                            </p:attrNameLst>
                                          </p:cBhvr>
                                          <p:tavLst>
                                            <p:tav tm="0">
                                              <p:val>
                                                <p:strVal val="#ppt_w*0.70"/>
                                              </p:val>
                                            </p:tav>
                                            <p:tav tm="100000">
                                              <p:val>
                                                <p:strVal val="#ppt_w"/>
                                              </p:val>
                                            </p:tav>
                                          </p:tavLst>
                                        </p:anim>
                                        <p:anim calcmode="lin" valueType="num">
                                          <p:cBhvr>
                                            <p:cTn id="50" dur="1000" fill="hold"/>
                                            <p:tgtEl>
                                              <p:spTgt spid="62"/>
                                            </p:tgtEl>
                                            <p:attrNameLst>
                                              <p:attrName>ppt_h</p:attrName>
                                            </p:attrNameLst>
                                          </p:cBhvr>
                                          <p:tavLst>
                                            <p:tav tm="0">
                                              <p:val>
                                                <p:strVal val="#ppt_h"/>
                                              </p:val>
                                            </p:tav>
                                            <p:tav tm="100000">
                                              <p:val>
                                                <p:strVal val="#ppt_h"/>
                                              </p:val>
                                            </p:tav>
                                          </p:tavLst>
                                        </p:anim>
                                        <p:animEffect transition="in" filter="fade">
                                          <p:cBhvr>
                                            <p:cTn id="51" dur="1000"/>
                                            <p:tgtEl>
                                              <p:spTgt spid="62"/>
                                            </p:tgtEl>
                                          </p:cBhvr>
                                        </p:animEffect>
                                      </p:childTnLst>
                                    </p:cTn>
                                  </p:par>
                                </p:childTnLst>
                              </p:cTn>
                            </p:par>
                            <p:par>
                              <p:cTn id="52" fill="hold">
                                <p:stCondLst>
                                  <p:cond delay="4500"/>
                                </p:stCondLst>
                                <p:childTnLst>
                                  <p:par>
                                    <p:cTn id="53" presetID="55" presetClass="entr" presetSubtype="0"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 calcmode="lin" valueType="num">
                                          <p:cBhvr>
                                            <p:cTn id="55" dur="1000" fill="hold"/>
                                            <p:tgtEl>
                                              <p:spTgt spid="65"/>
                                            </p:tgtEl>
                                            <p:attrNameLst>
                                              <p:attrName>ppt_w</p:attrName>
                                            </p:attrNameLst>
                                          </p:cBhvr>
                                          <p:tavLst>
                                            <p:tav tm="0">
                                              <p:val>
                                                <p:strVal val="#ppt_w*0.70"/>
                                              </p:val>
                                            </p:tav>
                                            <p:tav tm="100000">
                                              <p:val>
                                                <p:strVal val="#ppt_w"/>
                                              </p:val>
                                            </p:tav>
                                          </p:tavLst>
                                        </p:anim>
                                        <p:anim calcmode="lin" valueType="num">
                                          <p:cBhvr>
                                            <p:cTn id="56" dur="1000" fill="hold"/>
                                            <p:tgtEl>
                                              <p:spTgt spid="65"/>
                                            </p:tgtEl>
                                            <p:attrNameLst>
                                              <p:attrName>ppt_h</p:attrName>
                                            </p:attrNameLst>
                                          </p:cBhvr>
                                          <p:tavLst>
                                            <p:tav tm="0">
                                              <p:val>
                                                <p:strVal val="#ppt_h"/>
                                              </p:val>
                                            </p:tav>
                                            <p:tav tm="100000">
                                              <p:val>
                                                <p:strVal val="#ppt_h"/>
                                              </p:val>
                                            </p:tav>
                                          </p:tavLst>
                                        </p:anim>
                                        <p:animEffect transition="in" filter="fade">
                                          <p:cBhvr>
                                            <p:cTn id="57" dur="1000"/>
                                            <p:tgtEl>
                                              <p:spTgt spid="65"/>
                                            </p:tgtEl>
                                          </p:cBhvr>
                                        </p:animEffect>
                                      </p:childTnLst>
                                    </p:cTn>
                                  </p:par>
                                </p:childTnLst>
                              </p:cTn>
                            </p:par>
                            <p:par>
                              <p:cTn id="58" fill="hold">
                                <p:stCondLst>
                                  <p:cond delay="5500"/>
                                </p:stCondLst>
                                <p:childTnLst>
                                  <p:par>
                                    <p:cTn id="59" presetID="55" presetClass="entr" presetSubtype="0" fill="hold" nodeType="afterEffect">
                                      <p:stCondLst>
                                        <p:cond delay="0"/>
                                      </p:stCondLst>
                                      <p:childTnLst>
                                        <p:set>
                                          <p:cBhvr>
                                            <p:cTn id="60" dur="1" fill="hold">
                                              <p:stCondLst>
                                                <p:cond delay="0"/>
                                              </p:stCondLst>
                                            </p:cTn>
                                            <p:tgtEl>
                                              <p:spTgt spid="68"/>
                                            </p:tgtEl>
                                            <p:attrNameLst>
                                              <p:attrName>style.visibility</p:attrName>
                                            </p:attrNameLst>
                                          </p:cBhvr>
                                          <p:to>
                                            <p:strVal val="visible"/>
                                          </p:to>
                                        </p:set>
                                        <p:anim calcmode="lin" valueType="num">
                                          <p:cBhvr>
                                            <p:cTn id="61" dur="1000" fill="hold"/>
                                            <p:tgtEl>
                                              <p:spTgt spid="68"/>
                                            </p:tgtEl>
                                            <p:attrNameLst>
                                              <p:attrName>ppt_w</p:attrName>
                                            </p:attrNameLst>
                                          </p:cBhvr>
                                          <p:tavLst>
                                            <p:tav tm="0">
                                              <p:val>
                                                <p:strVal val="#ppt_w*0.70"/>
                                              </p:val>
                                            </p:tav>
                                            <p:tav tm="100000">
                                              <p:val>
                                                <p:strVal val="#ppt_w"/>
                                              </p:val>
                                            </p:tav>
                                          </p:tavLst>
                                        </p:anim>
                                        <p:anim calcmode="lin" valueType="num">
                                          <p:cBhvr>
                                            <p:cTn id="62" dur="1000" fill="hold"/>
                                            <p:tgtEl>
                                              <p:spTgt spid="68"/>
                                            </p:tgtEl>
                                            <p:attrNameLst>
                                              <p:attrName>ppt_h</p:attrName>
                                            </p:attrNameLst>
                                          </p:cBhvr>
                                          <p:tavLst>
                                            <p:tav tm="0">
                                              <p:val>
                                                <p:strVal val="#ppt_h"/>
                                              </p:val>
                                            </p:tav>
                                            <p:tav tm="100000">
                                              <p:val>
                                                <p:strVal val="#ppt_h"/>
                                              </p:val>
                                            </p:tav>
                                          </p:tavLst>
                                        </p:anim>
                                        <p:animEffect transition="in" filter="fade">
                                          <p:cBhvr>
                                            <p:cTn id="63" dur="1000"/>
                                            <p:tgtEl>
                                              <p:spTgt spid="68"/>
                                            </p:tgtEl>
                                          </p:cBhvr>
                                        </p:animEffect>
                                      </p:childTnLst>
                                    </p:cTn>
                                  </p:par>
                                </p:childTnLst>
                              </p:cTn>
                            </p:par>
                            <p:par>
                              <p:cTn id="64" fill="hold">
                                <p:stCondLst>
                                  <p:cond delay="6500"/>
                                </p:stCondLst>
                                <p:childTnLst>
                                  <p:par>
                                    <p:cTn id="65" presetID="2" presetClass="entr" presetSubtype="4" fill="hold" nodeType="afterEffect" p14:presetBounceEnd="67000">
                                      <p:stCondLst>
                                        <p:cond delay="0"/>
                                      </p:stCondLst>
                                      <p:childTnLst>
                                        <p:set>
                                          <p:cBhvr>
                                            <p:cTn id="66" dur="1" fill="hold">
                                              <p:stCondLst>
                                                <p:cond delay="0"/>
                                              </p:stCondLst>
                                            </p:cTn>
                                            <p:tgtEl>
                                              <p:spTgt spid="72"/>
                                            </p:tgtEl>
                                            <p:attrNameLst>
                                              <p:attrName>style.visibility</p:attrName>
                                            </p:attrNameLst>
                                          </p:cBhvr>
                                          <p:to>
                                            <p:strVal val="visible"/>
                                          </p:to>
                                        </p:set>
                                        <p:anim calcmode="lin" valueType="num" p14:bounceEnd="67000">
                                          <p:cBhvr additive="base">
                                            <p:cTn id="67" dur="2000" fill="hold"/>
                                            <p:tgtEl>
                                              <p:spTgt spid="72"/>
                                            </p:tgtEl>
                                            <p:attrNameLst>
                                              <p:attrName>ppt_x</p:attrName>
                                            </p:attrNameLst>
                                          </p:cBhvr>
                                          <p:tavLst>
                                            <p:tav tm="0">
                                              <p:val>
                                                <p:strVal val="#ppt_x"/>
                                              </p:val>
                                            </p:tav>
                                            <p:tav tm="100000">
                                              <p:val>
                                                <p:strVal val="#ppt_x"/>
                                              </p:val>
                                            </p:tav>
                                          </p:tavLst>
                                        </p:anim>
                                        <p:anim calcmode="lin" valueType="num" p14:bounceEnd="67000">
                                          <p:cBhvr additive="base">
                                            <p:cTn id="68" dur="2000" fill="hold"/>
                                            <p:tgtEl>
                                              <p:spTgt spid="72"/>
                                            </p:tgtEl>
                                            <p:attrNameLst>
                                              <p:attrName>ppt_y</p:attrName>
                                            </p:attrNameLst>
                                          </p:cBhvr>
                                          <p:tavLst>
                                            <p:tav tm="0">
                                              <p:val>
                                                <p:strVal val="1+#ppt_h/2"/>
                                              </p:val>
                                            </p:tav>
                                            <p:tav tm="100000">
                                              <p:val>
                                                <p:strVal val="#ppt_y"/>
                                              </p:val>
                                            </p:tav>
                                          </p:tavLst>
                                        </p:anim>
                                      </p:childTnLst>
                                    </p:cTn>
                                  </p:par>
                                  <p:par>
                                    <p:cTn id="69" presetID="8" presetClass="emph" presetSubtype="0" repeatCount="indefinite" fill="hold" nodeType="withEffect">
                                      <p:stCondLst>
                                        <p:cond delay="0"/>
                                      </p:stCondLst>
                                      <p:childTnLst>
                                        <p:animRot by="21600000">
                                          <p:cBhvr>
                                            <p:cTn id="70" dur="2000" fill="hold"/>
                                            <p:tgtEl>
                                              <p:spTgt spid="72"/>
                                            </p:tgtEl>
                                            <p:attrNameLst>
                                              <p:attrName>r</p:attrName>
                                            </p:attrNameLst>
                                          </p:cBhvr>
                                        </p:animRot>
                                      </p:childTnLst>
                                    </p:cTn>
                                  </p:par>
                                  <p:par>
                                    <p:cTn id="71" presetID="2" presetClass="entr" presetSubtype="4" fill="hold" nodeType="withEffect" p14:presetBounceEnd="67000">
                                      <p:stCondLst>
                                        <p:cond delay="200"/>
                                      </p:stCondLst>
                                      <p:childTnLst>
                                        <p:set>
                                          <p:cBhvr>
                                            <p:cTn id="72" dur="1" fill="hold">
                                              <p:stCondLst>
                                                <p:cond delay="0"/>
                                              </p:stCondLst>
                                            </p:cTn>
                                            <p:tgtEl>
                                              <p:spTgt spid="73"/>
                                            </p:tgtEl>
                                            <p:attrNameLst>
                                              <p:attrName>style.visibility</p:attrName>
                                            </p:attrNameLst>
                                          </p:cBhvr>
                                          <p:to>
                                            <p:strVal val="visible"/>
                                          </p:to>
                                        </p:set>
                                        <p:anim calcmode="lin" valueType="num" p14:bounceEnd="67000">
                                          <p:cBhvr additive="base">
                                            <p:cTn id="73" dur="2000" fill="hold"/>
                                            <p:tgtEl>
                                              <p:spTgt spid="73"/>
                                            </p:tgtEl>
                                            <p:attrNameLst>
                                              <p:attrName>ppt_x</p:attrName>
                                            </p:attrNameLst>
                                          </p:cBhvr>
                                          <p:tavLst>
                                            <p:tav tm="0">
                                              <p:val>
                                                <p:strVal val="#ppt_x"/>
                                              </p:val>
                                            </p:tav>
                                            <p:tav tm="100000">
                                              <p:val>
                                                <p:strVal val="#ppt_x"/>
                                              </p:val>
                                            </p:tav>
                                          </p:tavLst>
                                        </p:anim>
                                        <p:anim calcmode="lin" valueType="num" p14:bounceEnd="67000">
                                          <p:cBhvr additive="base">
                                            <p:cTn id="74" dur="2000" fill="hold"/>
                                            <p:tgtEl>
                                              <p:spTgt spid="73"/>
                                            </p:tgtEl>
                                            <p:attrNameLst>
                                              <p:attrName>ppt_y</p:attrName>
                                            </p:attrNameLst>
                                          </p:cBhvr>
                                          <p:tavLst>
                                            <p:tav tm="0">
                                              <p:val>
                                                <p:strVal val="1+#ppt_h/2"/>
                                              </p:val>
                                            </p:tav>
                                            <p:tav tm="100000">
                                              <p:val>
                                                <p:strVal val="#ppt_y"/>
                                              </p:val>
                                            </p:tav>
                                          </p:tavLst>
                                        </p:anim>
                                      </p:childTnLst>
                                    </p:cTn>
                                  </p:par>
                                  <p:par>
                                    <p:cTn id="75" presetID="8" presetClass="emph" presetSubtype="0" repeatCount="indefinite" fill="hold" nodeType="withEffect">
                                      <p:stCondLst>
                                        <p:cond delay="200"/>
                                      </p:stCondLst>
                                      <p:childTnLst>
                                        <p:animRot by="21600000">
                                          <p:cBhvr>
                                            <p:cTn id="76" dur="2000" fill="hold"/>
                                            <p:tgtEl>
                                              <p:spTgt spid="73"/>
                                            </p:tgtEl>
                                            <p:attrNameLst>
                                              <p:attrName>r</p:attrName>
                                            </p:attrNameLst>
                                          </p:cBhvr>
                                        </p:animRot>
                                      </p:childTnLst>
                                    </p:cTn>
                                  </p:par>
                                  <p:par>
                                    <p:cTn id="77" presetID="2" presetClass="entr" presetSubtype="4" fill="hold" nodeType="withEffect" p14:presetBounceEnd="67000">
                                      <p:stCondLst>
                                        <p:cond delay="500"/>
                                      </p:stCondLst>
                                      <p:childTnLst>
                                        <p:set>
                                          <p:cBhvr>
                                            <p:cTn id="78" dur="1" fill="hold">
                                              <p:stCondLst>
                                                <p:cond delay="0"/>
                                              </p:stCondLst>
                                            </p:cTn>
                                            <p:tgtEl>
                                              <p:spTgt spid="74"/>
                                            </p:tgtEl>
                                            <p:attrNameLst>
                                              <p:attrName>style.visibility</p:attrName>
                                            </p:attrNameLst>
                                          </p:cBhvr>
                                          <p:to>
                                            <p:strVal val="visible"/>
                                          </p:to>
                                        </p:set>
                                        <p:anim calcmode="lin" valueType="num" p14:bounceEnd="67000">
                                          <p:cBhvr additive="base">
                                            <p:cTn id="79" dur="2000" fill="hold"/>
                                            <p:tgtEl>
                                              <p:spTgt spid="74"/>
                                            </p:tgtEl>
                                            <p:attrNameLst>
                                              <p:attrName>ppt_x</p:attrName>
                                            </p:attrNameLst>
                                          </p:cBhvr>
                                          <p:tavLst>
                                            <p:tav tm="0">
                                              <p:val>
                                                <p:strVal val="#ppt_x"/>
                                              </p:val>
                                            </p:tav>
                                            <p:tav tm="100000">
                                              <p:val>
                                                <p:strVal val="#ppt_x"/>
                                              </p:val>
                                            </p:tav>
                                          </p:tavLst>
                                        </p:anim>
                                        <p:anim calcmode="lin" valueType="num" p14:bounceEnd="67000">
                                          <p:cBhvr additive="base">
                                            <p:cTn id="80" dur="2000" fill="hold"/>
                                            <p:tgtEl>
                                              <p:spTgt spid="74"/>
                                            </p:tgtEl>
                                            <p:attrNameLst>
                                              <p:attrName>ppt_y</p:attrName>
                                            </p:attrNameLst>
                                          </p:cBhvr>
                                          <p:tavLst>
                                            <p:tav tm="0">
                                              <p:val>
                                                <p:strVal val="1+#ppt_h/2"/>
                                              </p:val>
                                            </p:tav>
                                            <p:tav tm="100000">
                                              <p:val>
                                                <p:strVal val="#ppt_y"/>
                                              </p:val>
                                            </p:tav>
                                          </p:tavLst>
                                        </p:anim>
                                      </p:childTnLst>
                                    </p:cTn>
                                  </p:par>
                                  <p:par>
                                    <p:cTn id="81" presetID="8" presetClass="emph" presetSubtype="0" repeatCount="indefinite" fill="hold" nodeType="withEffect">
                                      <p:stCondLst>
                                        <p:cond delay="500"/>
                                      </p:stCondLst>
                                      <p:childTnLst>
                                        <p:animRot by="21600000">
                                          <p:cBhvr>
                                            <p:cTn id="82" dur="2000" fill="hold"/>
                                            <p:tgtEl>
                                              <p:spTgt spid="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2000" fill="hold"/>
                                            <p:tgtEl>
                                              <p:spTgt spid="12"/>
                                            </p:tgtEl>
                                            <p:attrNameLst>
                                              <p:attrName>ppt_x</p:attrName>
                                            </p:attrNameLst>
                                          </p:cBhvr>
                                          <p:tavLst>
                                            <p:tav tm="0">
                                              <p:val>
                                                <p:strVal val="0-#ppt_w/2"/>
                                              </p:val>
                                            </p:tav>
                                            <p:tav tm="100000">
                                              <p:val>
                                                <p:strVal val="#ppt_x"/>
                                              </p:val>
                                            </p:tav>
                                          </p:tavLst>
                                        </p:anim>
                                        <p:anim calcmode="lin" valueType="num">
                                          <p:cBhvr additive="base">
                                            <p:cTn id="14" dur="20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3000"/>
                                </p:stCondLst>
                                <p:childTnLst>
                                  <p:par>
                                    <p:cTn id="16" presetID="53" presetClass="entr" presetSubtype="16"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childTnLst>
                                    </p:cTn>
                                  </p:par>
                                  <p:par>
                                    <p:cTn id="21" presetID="53" presetClass="entr" presetSubtype="16" fill="hold" nodeType="with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 calcmode="lin" valueType="num">
                                          <p:cBhvr>
                                            <p:cTn id="28" dur="500" fill="hold"/>
                                            <p:tgtEl>
                                              <p:spTgt spid="57"/>
                                            </p:tgtEl>
                                            <p:attrNameLst>
                                              <p:attrName>ppt_w</p:attrName>
                                            </p:attrNameLst>
                                          </p:cBhvr>
                                          <p:tavLst>
                                            <p:tav tm="0">
                                              <p:val>
                                                <p:fltVal val="0"/>
                                              </p:val>
                                            </p:tav>
                                            <p:tav tm="100000">
                                              <p:val>
                                                <p:strVal val="#ppt_w"/>
                                              </p:val>
                                            </p:tav>
                                          </p:tavLst>
                                        </p:anim>
                                        <p:anim calcmode="lin" valueType="num">
                                          <p:cBhvr>
                                            <p:cTn id="29" dur="500" fill="hold"/>
                                            <p:tgtEl>
                                              <p:spTgt spid="57"/>
                                            </p:tgtEl>
                                            <p:attrNameLst>
                                              <p:attrName>ppt_h</p:attrName>
                                            </p:attrNameLst>
                                          </p:cBhvr>
                                          <p:tavLst>
                                            <p:tav tm="0">
                                              <p:val>
                                                <p:fltVal val="0"/>
                                              </p:val>
                                            </p:tav>
                                            <p:tav tm="100000">
                                              <p:val>
                                                <p:strVal val="#ppt_h"/>
                                              </p:val>
                                            </p:tav>
                                          </p:tavLst>
                                        </p:anim>
                                        <p:animEffect transition="in" filter="fade">
                                          <p:cBhvr>
                                            <p:cTn id="30" dur="500"/>
                                            <p:tgtEl>
                                              <p:spTgt spid="57"/>
                                            </p:tgtEl>
                                          </p:cBhvr>
                                        </p:animEffect>
                                      </p:childTnLst>
                                    </p:cTn>
                                  </p:par>
                                  <p:par>
                                    <p:cTn id="31" presetID="53" presetClass="entr" presetSubtype="16" fill="hold" nodeType="with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58"/>
                                            </p:tgtEl>
                                            <p:attrNameLst>
                                              <p:attrName>style.visibility</p:attrName>
                                            </p:attrNameLst>
                                          </p:cBhvr>
                                          <p:to>
                                            <p:strVal val="visible"/>
                                          </p:to>
                                        </p:set>
                                        <p:anim calcmode="lin" valueType="num">
                                          <p:cBhvr>
                                            <p:cTn id="38" dur="500" fill="hold"/>
                                            <p:tgtEl>
                                              <p:spTgt spid="58"/>
                                            </p:tgtEl>
                                            <p:attrNameLst>
                                              <p:attrName>ppt_w</p:attrName>
                                            </p:attrNameLst>
                                          </p:cBhvr>
                                          <p:tavLst>
                                            <p:tav tm="0">
                                              <p:val>
                                                <p:fltVal val="0"/>
                                              </p:val>
                                            </p:tav>
                                            <p:tav tm="100000">
                                              <p:val>
                                                <p:strVal val="#ppt_w"/>
                                              </p:val>
                                            </p:tav>
                                          </p:tavLst>
                                        </p:anim>
                                        <p:anim calcmode="lin" valueType="num">
                                          <p:cBhvr>
                                            <p:cTn id="39" dur="500" fill="hold"/>
                                            <p:tgtEl>
                                              <p:spTgt spid="58"/>
                                            </p:tgtEl>
                                            <p:attrNameLst>
                                              <p:attrName>ppt_h</p:attrName>
                                            </p:attrNameLst>
                                          </p:cBhvr>
                                          <p:tavLst>
                                            <p:tav tm="0">
                                              <p:val>
                                                <p:fltVal val="0"/>
                                              </p:val>
                                            </p:tav>
                                            <p:tav tm="100000">
                                              <p:val>
                                                <p:strVal val="#ppt_h"/>
                                              </p:val>
                                            </p:tav>
                                          </p:tavLst>
                                        </p:anim>
                                        <p:animEffect transition="in" filter="fade">
                                          <p:cBhvr>
                                            <p:cTn id="40" dur="500"/>
                                            <p:tgtEl>
                                              <p:spTgt spid="58"/>
                                            </p:tgtEl>
                                          </p:cBhvr>
                                        </p:animEffect>
                                      </p:childTnLst>
                                    </p:cTn>
                                  </p:par>
                                  <p:par>
                                    <p:cTn id="41" presetID="53" presetClass="entr" presetSubtype="16" fill="hold" nodeType="with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childTnLst>
                              </p:cTn>
                            </p:par>
                            <p:par>
                              <p:cTn id="46" fill="hold">
                                <p:stCondLst>
                                  <p:cond delay="3500"/>
                                </p:stCondLst>
                                <p:childTnLst>
                                  <p:par>
                                    <p:cTn id="47" presetID="55" presetClass="entr" presetSubtype="0" fill="hold" nodeType="afterEffect">
                                      <p:stCondLst>
                                        <p:cond delay="0"/>
                                      </p:stCondLst>
                                      <p:childTnLst>
                                        <p:set>
                                          <p:cBhvr>
                                            <p:cTn id="48" dur="1" fill="hold">
                                              <p:stCondLst>
                                                <p:cond delay="0"/>
                                              </p:stCondLst>
                                            </p:cTn>
                                            <p:tgtEl>
                                              <p:spTgt spid="62"/>
                                            </p:tgtEl>
                                            <p:attrNameLst>
                                              <p:attrName>style.visibility</p:attrName>
                                            </p:attrNameLst>
                                          </p:cBhvr>
                                          <p:to>
                                            <p:strVal val="visible"/>
                                          </p:to>
                                        </p:set>
                                        <p:anim calcmode="lin" valueType="num">
                                          <p:cBhvr>
                                            <p:cTn id="49" dur="1000" fill="hold"/>
                                            <p:tgtEl>
                                              <p:spTgt spid="62"/>
                                            </p:tgtEl>
                                            <p:attrNameLst>
                                              <p:attrName>ppt_w</p:attrName>
                                            </p:attrNameLst>
                                          </p:cBhvr>
                                          <p:tavLst>
                                            <p:tav tm="0">
                                              <p:val>
                                                <p:strVal val="#ppt_w*0.70"/>
                                              </p:val>
                                            </p:tav>
                                            <p:tav tm="100000">
                                              <p:val>
                                                <p:strVal val="#ppt_w"/>
                                              </p:val>
                                            </p:tav>
                                          </p:tavLst>
                                        </p:anim>
                                        <p:anim calcmode="lin" valueType="num">
                                          <p:cBhvr>
                                            <p:cTn id="50" dur="1000" fill="hold"/>
                                            <p:tgtEl>
                                              <p:spTgt spid="62"/>
                                            </p:tgtEl>
                                            <p:attrNameLst>
                                              <p:attrName>ppt_h</p:attrName>
                                            </p:attrNameLst>
                                          </p:cBhvr>
                                          <p:tavLst>
                                            <p:tav tm="0">
                                              <p:val>
                                                <p:strVal val="#ppt_h"/>
                                              </p:val>
                                            </p:tav>
                                            <p:tav tm="100000">
                                              <p:val>
                                                <p:strVal val="#ppt_h"/>
                                              </p:val>
                                            </p:tav>
                                          </p:tavLst>
                                        </p:anim>
                                        <p:animEffect transition="in" filter="fade">
                                          <p:cBhvr>
                                            <p:cTn id="51" dur="1000"/>
                                            <p:tgtEl>
                                              <p:spTgt spid="62"/>
                                            </p:tgtEl>
                                          </p:cBhvr>
                                        </p:animEffect>
                                      </p:childTnLst>
                                    </p:cTn>
                                  </p:par>
                                </p:childTnLst>
                              </p:cTn>
                            </p:par>
                            <p:par>
                              <p:cTn id="52" fill="hold">
                                <p:stCondLst>
                                  <p:cond delay="4500"/>
                                </p:stCondLst>
                                <p:childTnLst>
                                  <p:par>
                                    <p:cTn id="53" presetID="55" presetClass="entr" presetSubtype="0"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 calcmode="lin" valueType="num">
                                          <p:cBhvr>
                                            <p:cTn id="55" dur="1000" fill="hold"/>
                                            <p:tgtEl>
                                              <p:spTgt spid="65"/>
                                            </p:tgtEl>
                                            <p:attrNameLst>
                                              <p:attrName>ppt_w</p:attrName>
                                            </p:attrNameLst>
                                          </p:cBhvr>
                                          <p:tavLst>
                                            <p:tav tm="0">
                                              <p:val>
                                                <p:strVal val="#ppt_w*0.70"/>
                                              </p:val>
                                            </p:tav>
                                            <p:tav tm="100000">
                                              <p:val>
                                                <p:strVal val="#ppt_w"/>
                                              </p:val>
                                            </p:tav>
                                          </p:tavLst>
                                        </p:anim>
                                        <p:anim calcmode="lin" valueType="num">
                                          <p:cBhvr>
                                            <p:cTn id="56" dur="1000" fill="hold"/>
                                            <p:tgtEl>
                                              <p:spTgt spid="65"/>
                                            </p:tgtEl>
                                            <p:attrNameLst>
                                              <p:attrName>ppt_h</p:attrName>
                                            </p:attrNameLst>
                                          </p:cBhvr>
                                          <p:tavLst>
                                            <p:tav tm="0">
                                              <p:val>
                                                <p:strVal val="#ppt_h"/>
                                              </p:val>
                                            </p:tav>
                                            <p:tav tm="100000">
                                              <p:val>
                                                <p:strVal val="#ppt_h"/>
                                              </p:val>
                                            </p:tav>
                                          </p:tavLst>
                                        </p:anim>
                                        <p:animEffect transition="in" filter="fade">
                                          <p:cBhvr>
                                            <p:cTn id="57" dur="1000"/>
                                            <p:tgtEl>
                                              <p:spTgt spid="65"/>
                                            </p:tgtEl>
                                          </p:cBhvr>
                                        </p:animEffect>
                                      </p:childTnLst>
                                    </p:cTn>
                                  </p:par>
                                </p:childTnLst>
                              </p:cTn>
                            </p:par>
                            <p:par>
                              <p:cTn id="58" fill="hold">
                                <p:stCondLst>
                                  <p:cond delay="5500"/>
                                </p:stCondLst>
                                <p:childTnLst>
                                  <p:par>
                                    <p:cTn id="59" presetID="55" presetClass="entr" presetSubtype="0" fill="hold" nodeType="afterEffect">
                                      <p:stCondLst>
                                        <p:cond delay="0"/>
                                      </p:stCondLst>
                                      <p:childTnLst>
                                        <p:set>
                                          <p:cBhvr>
                                            <p:cTn id="60" dur="1" fill="hold">
                                              <p:stCondLst>
                                                <p:cond delay="0"/>
                                              </p:stCondLst>
                                            </p:cTn>
                                            <p:tgtEl>
                                              <p:spTgt spid="68"/>
                                            </p:tgtEl>
                                            <p:attrNameLst>
                                              <p:attrName>style.visibility</p:attrName>
                                            </p:attrNameLst>
                                          </p:cBhvr>
                                          <p:to>
                                            <p:strVal val="visible"/>
                                          </p:to>
                                        </p:set>
                                        <p:anim calcmode="lin" valueType="num">
                                          <p:cBhvr>
                                            <p:cTn id="61" dur="1000" fill="hold"/>
                                            <p:tgtEl>
                                              <p:spTgt spid="68"/>
                                            </p:tgtEl>
                                            <p:attrNameLst>
                                              <p:attrName>ppt_w</p:attrName>
                                            </p:attrNameLst>
                                          </p:cBhvr>
                                          <p:tavLst>
                                            <p:tav tm="0">
                                              <p:val>
                                                <p:strVal val="#ppt_w*0.70"/>
                                              </p:val>
                                            </p:tav>
                                            <p:tav tm="100000">
                                              <p:val>
                                                <p:strVal val="#ppt_w"/>
                                              </p:val>
                                            </p:tav>
                                          </p:tavLst>
                                        </p:anim>
                                        <p:anim calcmode="lin" valueType="num">
                                          <p:cBhvr>
                                            <p:cTn id="62" dur="1000" fill="hold"/>
                                            <p:tgtEl>
                                              <p:spTgt spid="68"/>
                                            </p:tgtEl>
                                            <p:attrNameLst>
                                              <p:attrName>ppt_h</p:attrName>
                                            </p:attrNameLst>
                                          </p:cBhvr>
                                          <p:tavLst>
                                            <p:tav tm="0">
                                              <p:val>
                                                <p:strVal val="#ppt_h"/>
                                              </p:val>
                                            </p:tav>
                                            <p:tav tm="100000">
                                              <p:val>
                                                <p:strVal val="#ppt_h"/>
                                              </p:val>
                                            </p:tav>
                                          </p:tavLst>
                                        </p:anim>
                                        <p:animEffect transition="in" filter="fade">
                                          <p:cBhvr>
                                            <p:cTn id="63" dur="1000"/>
                                            <p:tgtEl>
                                              <p:spTgt spid="68"/>
                                            </p:tgtEl>
                                          </p:cBhvr>
                                        </p:animEffect>
                                      </p:childTnLst>
                                    </p:cTn>
                                  </p:par>
                                </p:childTnLst>
                              </p:cTn>
                            </p:par>
                            <p:par>
                              <p:cTn id="64" fill="hold">
                                <p:stCondLst>
                                  <p:cond delay="6500"/>
                                </p:stCondLst>
                                <p:childTnLst>
                                  <p:par>
                                    <p:cTn id="65" presetID="2" presetClass="entr" presetSubtype="4"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 calcmode="lin" valueType="num">
                                          <p:cBhvr additive="base">
                                            <p:cTn id="67" dur="2000" fill="hold"/>
                                            <p:tgtEl>
                                              <p:spTgt spid="72"/>
                                            </p:tgtEl>
                                            <p:attrNameLst>
                                              <p:attrName>ppt_x</p:attrName>
                                            </p:attrNameLst>
                                          </p:cBhvr>
                                          <p:tavLst>
                                            <p:tav tm="0">
                                              <p:val>
                                                <p:strVal val="#ppt_x"/>
                                              </p:val>
                                            </p:tav>
                                            <p:tav tm="100000">
                                              <p:val>
                                                <p:strVal val="#ppt_x"/>
                                              </p:val>
                                            </p:tav>
                                          </p:tavLst>
                                        </p:anim>
                                        <p:anim calcmode="lin" valueType="num">
                                          <p:cBhvr additive="base">
                                            <p:cTn id="68" dur="2000" fill="hold"/>
                                            <p:tgtEl>
                                              <p:spTgt spid="72"/>
                                            </p:tgtEl>
                                            <p:attrNameLst>
                                              <p:attrName>ppt_y</p:attrName>
                                            </p:attrNameLst>
                                          </p:cBhvr>
                                          <p:tavLst>
                                            <p:tav tm="0">
                                              <p:val>
                                                <p:strVal val="1+#ppt_h/2"/>
                                              </p:val>
                                            </p:tav>
                                            <p:tav tm="100000">
                                              <p:val>
                                                <p:strVal val="#ppt_y"/>
                                              </p:val>
                                            </p:tav>
                                          </p:tavLst>
                                        </p:anim>
                                      </p:childTnLst>
                                    </p:cTn>
                                  </p:par>
                                  <p:par>
                                    <p:cTn id="69" presetID="8" presetClass="emph" presetSubtype="0" repeatCount="indefinite" fill="hold" nodeType="withEffect">
                                      <p:stCondLst>
                                        <p:cond delay="0"/>
                                      </p:stCondLst>
                                      <p:childTnLst>
                                        <p:animRot by="21600000">
                                          <p:cBhvr>
                                            <p:cTn id="70" dur="2000" fill="hold"/>
                                            <p:tgtEl>
                                              <p:spTgt spid="72"/>
                                            </p:tgtEl>
                                            <p:attrNameLst>
                                              <p:attrName>r</p:attrName>
                                            </p:attrNameLst>
                                          </p:cBhvr>
                                        </p:animRot>
                                      </p:childTnLst>
                                    </p:cTn>
                                  </p:par>
                                  <p:par>
                                    <p:cTn id="71" presetID="2" presetClass="entr" presetSubtype="4" fill="hold" nodeType="withEffect">
                                      <p:stCondLst>
                                        <p:cond delay="200"/>
                                      </p:stCondLst>
                                      <p:childTnLst>
                                        <p:set>
                                          <p:cBhvr>
                                            <p:cTn id="72" dur="1" fill="hold">
                                              <p:stCondLst>
                                                <p:cond delay="0"/>
                                              </p:stCondLst>
                                            </p:cTn>
                                            <p:tgtEl>
                                              <p:spTgt spid="73"/>
                                            </p:tgtEl>
                                            <p:attrNameLst>
                                              <p:attrName>style.visibility</p:attrName>
                                            </p:attrNameLst>
                                          </p:cBhvr>
                                          <p:to>
                                            <p:strVal val="visible"/>
                                          </p:to>
                                        </p:set>
                                        <p:anim calcmode="lin" valueType="num">
                                          <p:cBhvr additive="base">
                                            <p:cTn id="73" dur="2000" fill="hold"/>
                                            <p:tgtEl>
                                              <p:spTgt spid="73"/>
                                            </p:tgtEl>
                                            <p:attrNameLst>
                                              <p:attrName>ppt_x</p:attrName>
                                            </p:attrNameLst>
                                          </p:cBhvr>
                                          <p:tavLst>
                                            <p:tav tm="0">
                                              <p:val>
                                                <p:strVal val="#ppt_x"/>
                                              </p:val>
                                            </p:tav>
                                            <p:tav tm="100000">
                                              <p:val>
                                                <p:strVal val="#ppt_x"/>
                                              </p:val>
                                            </p:tav>
                                          </p:tavLst>
                                        </p:anim>
                                        <p:anim calcmode="lin" valueType="num">
                                          <p:cBhvr additive="base">
                                            <p:cTn id="74" dur="2000" fill="hold"/>
                                            <p:tgtEl>
                                              <p:spTgt spid="73"/>
                                            </p:tgtEl>
                                            <p:attrNameLst>
                                              <p:attrName>ppt_y</p:attrName>
                                            </p:attrNameLst>
                                          </p:cBhvr>
                                          <p:tavLst>
                                            <p:tav tm="0">
                                              <p:val>
                                                <p:strVal val="1+#ppt_h/2"/>
                                              </p:val>
                                            </p:tav>
                                            <p:tav tm="100000">
                                              <p:val>
                                                <p:strVal val="#ppt_y"/>
                                              </p:val>
                                            </p:tav>
                                          </p:tavLst>
                                        </p:anim>
                                      </p:childTnLst>
                                    </p:cTn>
                                  </p:par>
                                  <p:par>
                                    <p:cTn id="75" presetID="8" presetClass="emph" presetSubtype="0" repeatCount="indefinite" fill="hold" nodeType="withEffect">
                                      <p:stCondLst>
                                        <p:cond delay="200"/>
                                      </p:stCondLst>
                                      <p:childTnLst>
                                        <p:animRot by="21600000">
                                          <p:cBhvr>
                                            <p:cTn id="76" dur="2000" fill="hold"/>
                                            <p:tgtEl>
                                              <p:spTgt spid="73"/>
                                            </p:tgtEl>
                                            <p:attrNameLst>
                                              <p:attrName>r</p:attrName>
                                            </p:attrNameLst>
                                          </p:cBhvr>
                                        </p:animRot>
                                      </p:childTnLst>
                                    </p:cTn>
                                  </p:par>
                                  <p:par>
                                    <p:cTn id="77" presetID="2" presetClass="entr" presetSubtype="4" fill="hold" nodeType="withEffect">
                                      <p:stCondLst>
                                        <p:cond delay="500"/>
                                      </p:stCondLst>
                                      <p:childTnLst>
                                        <p:set>
                                          <p:cBhvr>
                                            <p:cTn id="78" dur="1" fill="hold">
                                              <p:stCondLst>
                                                <p:cond delay="0"/>
                                              </p:stCondLst>
                                            </p:cTn>
                                            <p:tgtEl>
                                              <p:spTgt spid="74"/>
                                            </p:tgtEl>
                                            <p:attrNameLst>
                                              <p:attrName>style.visibility</p:attrName>
                                            </p:attrNameLst>
                                          </p:cBhvr>
                                          <p:to>
                                            <p:strVal val="visible"/>
                                          </p:to>
                                        </p:set>
                                        <p:anim calcmode="lin" valueType="num">
                                          <p:cBhvr additive="base">
                                            <p:cTn id="79" dur="2000" fill="hold"/>
                                            <p:tgtEl>
                                              <p:spTgt spid="74"/>
                                            </p:tgtEl>
                                            <p:attrNameLst>
                                              <p:attrName>ppt_x</p:attrName>
                                            </p:attrNameLst>
                                          </p:cBhvr>
                                          <p:tavLst>
                                            <p:tav tm="0">
                                              <p:val>
                                                <p:strVal val="#ppt_x"/>
                                              </p:val>
                                            </p:tav>
                                            <p:tav tm="100000">
                                              <p:val>
                                                <p:strVal val="#ppt_x"/>
                                              </p:val>
                                            </p:tav>
                                          </p:tavLst>
                                        </p:anim>
                                        <p:anim calcmode="lin" valueType="num">
                                          <p:cBhvr additive="base">
                                            <p:cTn id="80" dur="2000" fill="hold"/>
                                            <p:tgtEl>
                                              <p:spTgt spid="74"/>
                                            </p:tgtEl>
                                            <p:attrNameLst>
                                              <p:attrName>ppt_y</p:attrName>
                                            </p:attrNameLst>
                                          </p:cBhvr>
                                          <p:tavLst>
                                            <p:tav tm="0">
                                              <p:val>
                                                <p:strVal val="1+#ppt_h/2"/>
                                              </p:val>
                                            </p:tav>
                                            <p:tav tm="100000">
                                              <p:val>
                                                <p:strVal val="#ppt_y"/>
                                              </p:val>
                                            </p:tav>
                                          </p:tavLst>
                                        </p:anim>
                                      </p:childTnLst>
                                    </p:cTn>
                                  </p:par>
                                  <p:par>
                                    <p:cTn id="81" presetID="8" presetClass="emph" presetSubtype="0" repeatCount="indefinite" fill="hold" nodeType="withEffect">
                                      <p:stCondLst>
                                        <p:cond delay="500"/>
                                      </p:stCondLst>
                                      <p:childTnLst>
                                        <p:animRot by="21600000">
                                          <p:cBhvr>
                                            <p:cTn id="82" dur="2000" fill="hold"/>
                                            <p:tgtEl>
                                              <p:spTgt spid="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12"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2293</Words>
  <Application>Microsoft Office PowerPoint</Application>
  <PresentationFormat>宽屏</PresentationFormat>
  <Paragraphs>380</Paragraphs>
  <Slides>33</Slides>
  <Notes>33</Notes>
  <HiddenSlides>0</HiddenSlides>
  <MMClips>1</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33</vt:i4>
      </vt:variant>
    </vt:vector>
  </HeadingPairs>
  <TitlesOfParts>
    <vt:vector size="52" baseType="lpstr">
      <vt:lpstr>Ev - YunYou</vt:lpstr>
      <vt:lpstr>Gill Sans</vt:lpstr>
      <vt:lpstr>Impact MT Std</vt:lpstr>
      <vt:lpstr>Open Sans</vt:lpstr>
      <vt:lpstr>Segoe UI Light 8</vt:lpstr>
      <vt:lpstr>等线</vt:lpstr>
      <vt:lpstr>等线 Light</vt:lpstr>
      <vt:lpstr>汉仪菱心体简</vt:lpstr>
      <vt:lpstr>思源黑体 CN Heavy</vt:lpstr>
      <vt:lpstr>微软雅黑</vt:lpstr>
      <vt:lpstr>郑庆科智雅体</vt:lpstr>
      <vt:lpstr>Arial</vt:lpstr>
      <vt:lpstr>Arial Black</vt:lpstr>
      <vt:lpstr>Calibri</vt:lpstr>
      <vt:lpstr>Calibri Light</vt:lpstr>
      <vt:lpstr>Lato Light</vt:lpstr>
      <vt:lpstr>Lucida Calligraphy</vt:lpstr>
      <vt:lpstr>Source Sans Pro</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cp:revision>
  <dcterms:created xsi:type="dcterms:W3CDTF">2020-07-06T13:03:38Z</dcterms:created>
  <dcterms:modified xsi:type="dcterms:W3CDTF">2021-01-06T01:04:36Z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